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4BCCB99-6486-48A3-A8E9-F8B6E989F83A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3229F50-3E7F-49BA-85D8-73B45716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8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CB99-6486-48A3-A8E9-F8B6E989F83A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9F50-3E7F-49BA-85D8-73B45716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1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CB99-6486-48A3-A8E9-F8B6E989F83A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9F50-3E7F-49BA-85D8-73B45716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CB99-6486-48A3-A8E9-F8B6E989F83A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9F50-3E7F-49BA-85D8-73B45716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7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CB99-6486-48A3-A8E9-F8B6E989F83A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9F50-3E7F-49BA-85D8-73B45716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9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CB99-6486-48A3-A8E9-F8B6E989F83A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9F50-3E7F-49BA-85D8-73B45716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36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CB99-6486-48A3-A8E9-F8B6E989F83A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9F50-3E7F-49BA-85D8-73B45716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86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4BCCB99-6486-48A3-A8E9-F8B6E989F83A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9F50-3E7F-49BA-85D8-73B45716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22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4BCCB99-6486-48A3-A8E9-F8B6E989F83A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9F50-3E7F-49BA-85D8-73B45716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2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CB99-6486-48A3-A8E9-F8B6E989F83A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9F50-3E7F-49BA-85D8-73B45716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0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CB99-6486-48A3-A8E9-F8B6E989F83A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9F50-3E7F-49BA-85D8-73B45716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1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CB99-6486-48A3-A8E9-F8B6E989F83A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9F50-3E7F-49BA-85D8-73B45716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5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CB99-6486-48A3-A8E9-F8B6E989F83A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9F50-3E7F-49BA-85D8-73B45716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9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CB99-6486-48A3-A8E9-F8B6E989F83A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9F50-3E7F-49BA-85D8-73B45716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4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CB99-6486-48A3-A8E9-F8B6E989F83A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9F50-3E7F-49BA-85D8-73B45716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6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CB99-6486-48A3-A8E9-F8B6E989F83A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9F50-3E7F-49BA-85D8-73B45716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0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CB99-6486-48A3-A8E9-F8B6E989F83A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9F50-3E7F-49BA-85D8-73B45716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9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4BCCB99-6486-48A3-A8E9-F8B6E989F83A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3229F50-3E7F-49BA-85D8-73B45716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3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heckmarx.com/supply-chain-security/repository-health-monitoring-part-2-essential-practices-for-secure-repositori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001C-06BC-60FE-BBBD-4285054EF4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Tabari Harvey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6FEBC-5059-62EC-63DB-F620FE737A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11.2 Assignment, CSD380</a:t>
            </a:r>
          </a:p>
          <a:p>
            <a:r>
              <a:rPr lang="en-US" dirty="0"/>
              <a:t>Security Controls in Shared Source Code Repositories</a:t>
            </a:r>
          </a:p>
        </p:txBody>
      </p:sp>
    </p:spTree>
    <p:extLst>
      <p:ext uri="{BB962C8B-B14F-4D97-AF65-F5344CB8AC3E}">
        <p14:creationId xmlns:p14="http://schemas.microsoft.com/office/powerpoint/2010/main" val="4284616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DE2F-A63F-3905-DA66-E129502A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761A1-52A8-26FD-739A-9B301AD2E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https://checkmarx.com/supply-chain-security/repository-health-monitoring-part-2-essential-practices-for-secure-repositories/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052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D9518-C039-72A0-FE98-D6E4E8CC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Code Review Before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FAFA-3076-FC40-D681-4ED9935B3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/>
              <a:t>All changes are to be reviewed by qualified developers before merge</a:t>
            </a:r>
          </a:p>
          <a:p>
            <a:r>
              <a:rPr lang="en-US" sz="4000" dirty="0"/>
              <a:t>Help detect vulnerabilities, logic errors, and design flaws</a:t>
            </a:r>
          </a:p>
          <a:p>
            <a:r>
              <a:rPr lang="en-US" sz="4000" dirty="0"/>
              <a:t>Encourage sharing knowledge and, ownership is a collective</a:t>
            </a:r>
          </a:p>
          <a:p>
            <a:r>
              <a:rPr lang="en-US" sz="4000" dirty="0"/>
              <a:t>Reduce the risk of unstable or insecure code </a:t>
            </a:r>
          </a:p>
        </p:txBody>
      </p:sp>
    </p:spTree>
    <p:extLst>
      <p:ext uri="{BB962C8B-B14F-4D97-AF65-F5344CB8AC3E}">
        <p14:creationId xmlns:p14="http://schemas.microsoft.com/office/powerpoint/2010/main" val="303345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321C-A415-02A3-1A45-20FE7F85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Ensure Branch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5E0AF-403E-D193-1E0F-E07E99B93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400" dirty="0"/>
              <a:t>Prevent unauthorized changes to main branches</a:t>
            </a:r>
          </a:p>
          <a:p>
            <a:r>
              <a:rPr lang="en-US" sz="4400" dirty="0"/>
              <a:t>Enforce reviews, status checks, and prevent history rewrites</a:t>
            </a:r>
          </a:p>
          <a:p>
            <a:r>
              <a:rPr lang="en-US" sz="4400" dirty="0"/>
              <a:t>Maintain integrity of code in production</a:t>
            </a:r>
          </a:p>
          <a:p>
            <a:r>
              <a:rPr lang="en-US" sz="4400" dirty="0"/>
              <a:t>Reduce accidental and bad code changes</a:t>
            </a:r>
          </a:p>
        </p:txBody>
      </p:sp>
    </p:spTree>
    <p:extLst>
      <p:ext uri="{BB962C8B-B14F-4D97-AF65-F5344CB8AC3E}">
        <p14:creationId xmlns:p14="http://schemas.microsoft.com/office/powerpoint/2010/main" val="130478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C4DA-6401-28C7-1AE7-A5799FE6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Enforce Pinned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FD00D-0512-38B9-0E75-BB69D77CE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dirty="0"/>
              <a:t>Specify exact versions of all libraries and packages</a:t>
            </a:r>
          </a:p>
          <a:p>
            <a:r>
              <a:rPr lang="en-US" sz="4400" dirty="0"/>
              <a:t>Prevent dependency confusion </a:t>
            </a:r>
          </a:p>
          <a:p>
            <a:r>
              <a:rPr lang="en-US" sz="4400" dirty="0"/>
              <a:t>Allow controlled updates after a review</a:t>
            </a:r>
          </a:p>
          <a:p>
            <a:r>
              <a:rPr lang="en-US" sz="4400" dirty="0"/>
              <a:t>Reproducible builds</a:t>
            </a:r>
          </a:p>
        </p:txBody>
      </p:sp>
    </p:spTree>
    <p:extLst>
      <p:ext uri="{BB962C8B-B14F-4D97-AF65-F5344CB8AC3E}">
        <p14:creationId xmlns:p14="http://schemas.microsoft.com/office/powerpoint/2010/main" val="368686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526A-EB28-7006-542D-CE79F9D5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Actively Maintained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5BEA7-69D1-174C-2F83-0242D9AF1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400" dirty="0"/>
              <a:t>Use libraries that receive regular updates</a:t>
            </a:r>
          </a:p>
          <a:p>
            <a:r>
              <a:rPr lang="en-US" sz="4400" dirty="0"/>
              <a:t>Avoid abandoned projects that have long-term vulnerabilities</a:t>
            </a:r>
          </a:p>
          <a:p>
            <a:r>
              <a:rPr lang="en-US" sz="4400" dirty="0"/>
              <a:t>Access to faster security fixes and performance </a:t>
            </a:r>
          </a:p>
          <a:p>
            <a:r>
              <a:rPr lang="en-US" sz="4400" dirty="0"/>
              <a:t>Reduce security debt </a:t>
            </a:r>
          </a:p>
        </p:txBody>
      </p:sp>
    </p:spTree>
    <p:extLst>
      <p:ext uri="{BB962C8B-B14F-4D97-AF65-F5344CB8AC3E}">
        <p14:creationId xmlns:p14="http://schemas.microsoft.com/office/powerpoint/2010/main" val="46076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6798-C2DD-3821-7A01-E40F649F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 Executable/ Binary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8C28A-97BB-65C8-8A59-F06F6653A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Avoid committing binaries or executables to repositories</a:t>
            </a:r>
          </a:p>
          <a:p>
            <a:r>
              <a:rPr lang="en-US" sz="3200" dirty="0"/>
              <a:t>Binary artifacts hide malware and code that’s vulnerable</a:t>
            </a:r>
          </a:p>
          <a:p>
            <a:r>
              <a:rPr lang="en-US" sz="3200" dirty="0"/>
              <a:t>Improve transparency </a:t>
            </a:r>
          </a:p>
          <a:p>
            <a:r>
              <a:rPr lang="en-US" sz="3200" dirty="0"/>
              <a:t>Reduce attack surface from supply chain threats</a:t>
            </a:r>
          </a:p>
        </p:txBody>
      </p:sp>
    </p:spTree>
    <p:extLst>
      <p:ext uri="{BB962C8B-B14F-4D97-AF65-F5344CB8AC3E}">
        <p14:creationId xmlns:p14="http://schemas.microsoft.com/office/powerpoint/2010/main" val="51752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0CC5-344B-2CDF-7B62-ECB510B07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 Fuzzing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ED6F5-7FB1-86E2-5E37-C2A4B366A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400" dirty="0"/>
              <a:t>Use automated fuzzing to test code on random and malformed inputs</a:t>
            </a:r>
          </a:p>
          <a:p>
            <a:r>
              <a:rPr lang="en-US" sz="4400" dirty="0"/>
              <a:t>Detects vulnerabilities missed by testing</a:t>
            </a:r>
          </a:p>
          <a:p>
            <a:r>
              <a:rPr lang="en-US" sz="4400" dirty="0"/>
              <a:t>Prevents exploitation through edge-case input handling </a:t>
            </a:r>
          </a:p>
          <a:p>
            <a:r>
              <a:rPr lang="en-US" sz="4400" dirty="0"/>
              <a:t>Make the application resilience stronger</a:t>
            </a:r>
          </a:p>
        </p:txBody>
      </p:sp>
    </p:spTree>
    <p:extLst>
      <p:ext uri="{BB962C8B-B14F-4D97-AF65-F5344CB8AC3E}">
        <p14:creationId xmlns:p14="http://schemas.microsoft.com/office/powerpoint/2010/main" val="405491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78A-53F2-60A8-FA5C-BFCAF533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 a Detailed Security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51B29-408B-FBE8-9600-479C36C4C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400" dirty="0"/>
              <a:t>Define clear rules for vulnerability reporting and patching</a:t>
            </a:r>
          </a:p>
          <a:p>
            <a:r>
              <a:rPr lang="en-US" sz="4400" dirty="0"/>
              <a:t>Set security response timelines and disclosure </a:t>
            </a:r>
          </a:p>
          <a:p>
            <a:r>
              <a:rPr lang="en-US" sz="4400" dirty="0"/>
              <a:t>Build trust with users and researchers</a:t>
            </a:r>
          </a:p>
          <a:p>
            <a:r>
              <a:rPr lang="en-US" sz="4400" dirty="0"/>
              <a:t>Improve coordination and incident handling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25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BE2D-DAB9-DEAC-699B-D9377E10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CI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9E135-E9A2-3FB2-19BA-EB5923374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Automate testing and security scans before a merge </a:t>
            </a:r>
          </a:p>
          <a:p>
            <a:r>
              <a:rPr lang="en-US" sz="2800" dirty="0"/>
              <a:t>Integrate SAST, SCA, secrets, and container scanning</a:t>
            </a:r>
          </a:p>
          <a:p>
            <a:r>
              <a:rPr lang="en-US" sz="2800" dirty="0"/>
              <a:t>Detect vulnerabilities early and enforce security</a:t>
            </a:r>
          </a:p>
          <a:p>
            <a:r>
              <a:rPr lang="en-US" sz="2800" dirty="0"/>
              <a:t>Ensure consistent validation through teams</a:t>
            </a:r>
          </a:p>
        </p:txBody>
      </p:sp>
    </p:spTree>
    <p:extLst>
      <p:ext uri="{BB962C8B-B14F-4D97-AF65-F5344CB8AC3E}">
        <p14:creationId xmlns:p14="http://schemas.microsoft.com/office/powerpoint/2010/main" val="2321806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</TotalTime>
  <Words>272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Tabari Harvey </vt:lpstr>
      <vt:lpstr>Perform Code Review Before Merge</vt:lpstr>
      <vt:lpstr>Ensure Branch Protection</vt:lpstr>
      <vt:lpstr>Enforce Pinned Dependencies</vt:lpstr>
      <vt:lpstr>Use Actively Maintained Dependencies</vt:lpstr>
      <vt:lpstr>Minimize Executable/ Binary Artifacts</vt:lpstr>
      <vt:lpstr>Require Fuzzing Tests</vt:lpstr>
      <vt:lpstr>Establish a Detailed Security Policy</vt:lpstr>
      <vt:lpstr>Test the CI Pipeline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Tabari Harvey</dc:creator>
  <cp:lastModifiedBy>Tabari Harvey</cp:lastModifiedBy>
  <cp:revision>10</cp:revision>
  <dcterms:created xsi:type="dcterms:W3CDTF">2025-10-05T03:50:51Z</dcterms:created>
  <dcterms:modified xsi:type="dcterms:W3CDTF">2025-10-05T04:39:51Z</dcterms:modified>
</cp:coreProperties>
</file>