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3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145-C6CF-4015-A62B-BE2D0D50553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8550-FAA4-4267-B2F6-8618EF08D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20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145-C6CF-4015-A62B-BE2D0D50553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8550-FAA4-4267-B2F6-8618EF08D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21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145-C6CF-4015-A62B-BE2D0D50553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8550-FAA4-4267-B2F6-8618EF08D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73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145-C6CF-4015-A62B-BE2D0D50553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8550-FAA4-4267-B2F6-8618EF08D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27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145-C6CF-4015-A62B-BE2D0D50553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8550-FAA4-4267-B2F6-8618EF08D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00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145-C6CF-4015-A62B-BE2D0D50553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8550-FAA4-4267-B2F6-8618EF08D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48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145-C6CF-4015-A62B-BE2D0D50553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8550-FAA4-4267-B2F6-8618EF08D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73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145-C6CF-4015-A62B-BE2D0D50553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8550-FAA4-4267-B2F6-8618EF08D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76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145-C6CF-4015-A62B-BE2D0D50553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8550-FAA4-4267-B2F6-8618EF08D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55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145-C6CF-4015-A62B-BE2D0D50553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0C38550-FAA4-4267-B2F6-8618EF08D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00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145-C6CF-4015-A62B-BE2D0D50553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8550-FAA4-4267-B2F6-8618EF08D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145-C6CF-4015-A62B-BE2D0D50553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8550-FAA4-4267-B2F6-8618EF08D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44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145-C6CF-4015-A62B-BE2D0D50553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8550-FAA4-4267-B2F6-8618EF08D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77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145-C6CF-4015-A62B-BE2D0D50553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8550-FAA4-4267-B2F6-8618EF08D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9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145-C6CF-4015-A62B-BE2D0D50553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8550-FAA4-4267-B2F6-8618EF08D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33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145-C6CF-4015-A62B-BE2D0D50553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8550-FAA4-4267-B2F6-8618EF08D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901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A8145-C6CF-4015-A62B-BE2D0D50553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38550-FAA4-4267-B2F6-8618EF08D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74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7A8145-C6CF-4015-A62B-BE2D0D505533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C38550-FAA4-4267-B2F6-8618EF08D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0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EF189-2592-3ABE-2F6E-6A2EC83955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Tabari Harvey</a:t>
            </a:r>
            <a:br>
              <a:rPr lang="en-US" dirty="0"/>
            </a:br>
            <a:r>
              <a:rPr lang="en-US" dirty="0"/>
              <a:t>Module 7.2 Assignment</a:t>
            </a:r>
            <a:br>
              <a:rPr lang="en-US" dirty="0"/>
            </a:br>
            <a:r>
              <a:rPr lang="en-US" dirty="0"/>
              <a:t>CSD380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ADDA3F-5096-31FA-6B52-2897E5033C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Pager Rotation Duties</a:t>
            </a:r>
          </a:p>
        </p:txBody>
      </p:sp>
    </p:spTree>
    <p:extLst>
      <p:ext uri="{BB962C8B-B14F-4D97-AF65-F5344CB8AC3E}">
        <p14:creationId xmlns:p14="http://schemas.microsoft.com/office/powerpoint/2010/main" val="2430570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FA4D-C4EF-0F27-A6C3-C08865E0F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training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13281-65EC-1C2B-224D-04856519D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training plan that fixes issues and, develops a process. </a:t>
            </a:r>
          </a:p>
          <a:p>
            <a:r>
              <a:rPr lang="en-US" dirty="0"/>
              <a:t>Preach the importance of updating runbooks. </a:t>
            </a:r>
          </a:p>
          <a:p>
            <a:r>
              <a:rPr lang="en-US" dirty="0"/>
              <a:t>New employees need to follow on-call engineer examples. </a:t>
            </a:r>
          </a:p>
          <a:p>
            <a:r>
              <a:rPr lang="en-US" dirty="0"/>
              <a:t>Employees should understand history of past incidents to prevent future ones. </a:t>
            </a:r>
          </a:p>
        </p:txBody>
      </p:sp>
    </p:spTree>
    <p:extLst>
      <p:ext uri="{BB962C8B-B14F-4D97-AF65-F5344CB8AC3E}">
        <p14:creationId xmlns:p14="http://schemas.microsoft.com/office/powerpoint/2010/main" val="926971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45AE-A0B1-DA04-2BDB-1940ACFFD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865C3-AF17-FAF0-857D-2B66C3110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effectLst/>
              </a:rPr>
              <a:t>Squadcast</a:t>
            </a:r>
            <a:r>
              <a:rPr lang="en-US" dirty="0">
                <a:effectLst/>
              </a:rPr>
              <a:t>. (2025, February 27). </a:t>
            </a:r>
            <a:r>
              <a:rPr lang="en-US" i="1" dirty="0">
                <a:effectLst/>
              </a:rPr>
              <a:t>On-call rotation: A complete guide to best practices</a:t>
            </a:r>
            <a:r>
              <a:rPr lang="en-US" dirty="0">
                <a:effectLst/>
              </a:rPr>
              <a:t>. Medium. https://medium.com/@squadcast/on-call-rotation-a-complete-guide-to-best-practices-997b0da54499 </a:t>
            </a:r>
          </a:p>
          <a:p>
            <a:r>
              <a:rPr lang="en-US" dirty="0">
                <a:effectLst/>
              </a:rPr>
              <a:t>Atlassian. (n.d.). </a:t>
            </a:r>
            <a:r>
              <a:rPr lang="en-US" i="1" dirty="0">
                <a:effectLst/>
              </a:rPr>
              <a:t>A manager’s guide to improving on-call</a:t>
            </a:r>
            <a:r>
              <a:rPr lang="en-US" dirty="0">
                <a:effectLst/>
              </a:rPr>
              <a:t>. https://www.atlassian.com/incident-management/on-call/improving-on-call </a:t>
            </a: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64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18C3C-9CE1-642C-C670-2783348FD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Handoffs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1A689-AF79-4472-6FA6-489DD419C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shift ends, it is good practice to provide a summary from the prior shift. </a:t>
            </a:r>
          </a:p>
          <a:p>
            <a:r>
              <a:rPr lang="en-US" dirty="0"/>
              <a:t>Any issues that are ongoing. </a:t>
            </a:r>
          </a:p>
          <a:p>
            <a:r>
              <a:rPr lang="en-US" dirty="0"/>
              <a:t>Incidents that have been resolved. </a:t>
            </a:r>
          </a:p>
          <a:p>
            <a:r>
              <a:rPr lang="en-US" dirty="0"/>
              <a:t>Any tasks that are pending. </a:t>
            </a:r>
          </a:p>
          <a:p>
            <a:r>
              <a:rPr lang="en-US" dirty="0"/>
              <a:t>Tools like Slack and incident management help with this information. </a:t>
            </a:r>
          </a:p>
        </p:txBody>
      </p:sp>
    </p:spTree>
    <p:extLst>
      <p:ext uri="{BB962C8B-B14F-4D97-AF65-F5344CB8AC3E}">
        <p14:creationId xmlns:p14="http://schemas.microsoft.com/office/powerpoint/2010/main" val="2938986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DD2CD-9D81-588A-BB7B-50F85DE01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Post-Mortem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E3915-F0B5-9B42-F5E3-F0D7F3C80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dirty="0"/>
              <a:t>Holding post-mortem meetings is encouraged. </a:t>
            </a:r>
          </a:p>
          <a:p>
            <a:r>
              <a:rPr lang="en-US" sz="4000" dirty="0"/>
              <a:t>Incidents are reviewed. </a:t>
            </a:r>
          </a:p>
          <a:p>
            <a:r>
              <a:rPr lang="en-US" sz="4000" dirty="0"/>
              <a:t>Measures of prevention are incorporated. </a:t>
            </a:r>
          </a:p>
          <a:p>
            <a:r>
              <a:rPr lang="en-US" sz="4000" dirty="0"/>
              <a:t>These meetings bring in a culture of improvement with the work culture and systems. </a:t>
            </a:r>
          </a:p>
        </p:txBody>
      </p:sp>
    </p:spTree>
    <p:extLst>
      <p:ext uri="{BB962C8B-B14F-4D97-AF65-F5344CB8AC3E}">
        <p14:creationId xmlns:p14="http://schemas.microsoft.com/office/powerpoint/2010/main" val="1312995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B6AFF-4896-C075-1DB0-E74245FFA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 Alerting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A71A6-5678-FA45-2E2B-690270A9F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4000" dirty="0"/>
              <a:t>Any alerts that happen need to be pushed to the limits, reducing any false-positives. </a:t>
            </a:r>
          </a:p>
          <a:p>
            <a:r>
              <a:rPr lang="en-US" sz="4000" dirty="0"/>
              <a:t>Major issues are what need to start any notifications. </a:t>
            </a:r>
          </a:p>
          <a:p>
            <a:r>
              <a:rPr lang="en-US" sz="4000" dirty="0"/>
              <a:t>Using monitoring tools to route alerts and to monitor systems. </a:t>
            </a:r>
          </a:p>
        </p:txBody>
      </p:sp>
    </p:spTree>
    <p:extLst>
      <p:ext uri="{BB962C8B-B14F-4D97-AF65-F5344CB8AC3E}">
        <p14:creationId xmlns:p14="http://schemas.microsoft.com/office/powerpoint/2010/main" val="1060317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B7588-F4C2-0542-DF8A-C93A31157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Maintain Runbooks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37AFD-B222-BA83-2CB4-E858178E5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Runbooks help developers with troubleshooting any situation. </a:t>
            </a:r>
          </a:p>
          <a:p>
            <a:r>
              <a:rPr lang="en-US" sz="3600" dirty="0"/>
              <a:t>Runbooks are to be updated at all times, every process. </a:t>
            </a:r>
          </a:p>
          <a:p>
            <a:r>
              <a:rPr lang="en-US" sz="3600" dirty="0"/>
              <a:t>Every issue can be solved by new or older engineers. </a:t>
            </a:r>
          </a:p>
        </p:txBody>
      </p:sp>
    </p:spTree>
    <p:extLst>
      <p:ext uri="{BB962C8B-B14F-4D97-AF65-F5344CB8AC3E}">
        <p14:creationId xmlns:p14="http://schemas.microsoft.com/office/powerpoint/2010/main" val="424121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BD8CF-3B60-DA31-1969-48E18123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 Escalations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4FE69-C8E9-A17D-F9AF-FF9B150EB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4400" dirty="0"/>
              <a:t>Incidents should have escalation paths in place. </a:t>
            </a:r>
          </a:p>
          <a:p>
            <a:r>
              <a:rPr lang="en-US" sz="4400" dirty="0"/>
              <a:t>Any situation that gets bigger needs contingencies to combat. </a:t>
            </a:r>
          </a:p>
          <a:p>
            <a:r>
              <a:rPr lang="en-US" sz="4400" dirty="0"/>
              <a:t>Incident management tools help respond at a timely manner. </a:t>
            </a:r>
          </a:p>
        </p:txBody>
      </p:sp>
    </p:spTree>
    <p:extLst>
      <p:ext uri="{BB962C8B-B14F-4D97-AF65-F5344CB8AC3E}">
        <p14:creationId xmlns:p14="http://schemas.microsoft.com/office/powerpoint/2010/main" val="3967482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D329D-CCEA-08FF-25D4-E028BD796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Prioritize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2321C-D94D-F10D-9005-865CDE5E0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400" dirty="0"/>
              <a:t>Provide proper training for team members. </a:t>
            </a:r>
          </a:p>
          <a:p>
            <a:r>
              <a:rPr lang="en-US" sz="4400" dirty="0"/>
              <a:t>Always have new employees shadow experienced ones. </a:t>
            </a:r>
          </a:p>
          <a:p>
            <a:r>
              <a:rPr lang="en-US" sz="4400" dirty="0"/>
              <a:t>On-call employees need to be shadowed as well. </a:t>
            </a:r>
          </a:p>
        </p:txBody>
      </p:sp>
    </p:spTree>
    <p:extLst>
      <p:ext uri="{BB962C8B-B14F-4D97-AF65-F5344CB8AC3E}">
        <p14:creationId xmlns:p14="http://schemas.microsoft.com/office/powerpoint/2010/main" val="2474239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A089D-D4F7-92D2-9889-227EE0E03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 to employees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8AEBD-DF8D-CE30-70E6-26908BE98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Management should maintain proper communication with employees. </a:t>
            </a:r>
          </a:p>
          <a:p>
            <a:r>
              <a:rPr lang="en-US" dirty="0"/>
              <a:t>All-hands meetings should include on-call employees. </a:t>
            </a:r>
          </a:p>
          <a:p>
            <a:r>
              <a:rPr lang="en-US" dirty="0"/>
              <a:t>Company’s change, and management should adjust accordingly with that change. </a:t>
            </a:r>
          </a:p>
          <a:p>
            <a:r>
              <a:rPr lang="en-US" dirty="0"/>
              <a:t>Management should listen to employees to understand issues, and empower them. </a:t>
            </a:r>
          </a:p>
        </p:txBody>
      </p:sp>
    </p:spTree>
    <p:extLst>
      <p:ext uri="{BB962C8B-B14F-4D97-AF65-F5344CB8AC3E}">
        <p14:creationId xmlns:p14="http://schemas.microsoft.com/office/powerpoint/2010/main" val="3790956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76F80-259D-8725-3BD9-40D198031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Transparency with the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2D213-C6DA-3DE4-A3C2-7E4DA76A8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/>
              <a:t>Communicate expectations with the DevOps teams. </a:t>
            </a:r>
          </a:p>
          <a:p>
            <a:r>
              <a:rPr lang="en-US" sz="3600" dirty="0"/>
              <a:t>Create an on-call system to communicate with the teams. </a:t>
            </a:r>
          </a:p>
          <a:p>
            <a:r>
              <a:rPr lang="en-US" sz="3600" dirty="0"/>
              <a:t>Schedule flexibility for the teams, especially overnight on-calls. </a:t>
            </a:r>
          </a:p>
          <a:p>
            <a:r>
              <a:rPr lang="en-US" sz="3600" dirty="0"/>
              <a:t>Reward employees who receive on-calls consistently. </a:t>
            </a:r>
          </a:p>
        </p:txBody>
      </p:sp>
    </p:spTree>
    <p:extLst>
      <p:ext uri="{BB962C8B-B14F-4D97-AF65-F5344CB8AC3E}">
        <p14:creationId xmlns:p14="http://schemas.microsoft.com/office/powerpoint/2010/main" val="3342012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134</TotalTime>
  <Words>406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Parallax</vt:lpstr>
      <vt:lpstr>Tabari Harvey Module 7.2 Assignment CSD380</vt:lpstr>
      <vt:lpstr>Effective Handoffs </vt:lpstr>
      <vt:lpstr>Post-Mortem Analysis</vt:lpstr>
      <vt:lpstr>Optimize Alerting Systems</vt:lpstr>
      <vt:lpstr>Maintain Runbooks</vt:lpstr>
      <vt:lpstr>Manage Escalations</vt:lpstr>
      <vt:lpstr>Prioritize Training</vt:lpstr>
      <vt:lpstr>Listen to employees</vt:lpstr>
      <vt:lpstr>Transparency with the Teams</vt:lpstr>
      <vt:lpstr>Proper training plan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Tabari Harvey</dc:creator>
  <cp:lastModifiedBy>Tabari Harvey</cp:lastModifiedBy>
  <cp:revision>19</cp:revision>
  <dcterms:created xsi:type="dcterms:W3CDTF">2025-09-18T23:15:52Z</dcterms:created>
  <dcterms:modified xsi:type="dcterms:W3CDTF">2025-09-19T01:29:52Z</dcterms:modified>
</cp:coreProperties>
</file>