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143E27-E56B-CC0B-3516-7718998EE0A3}" v="1758" dt="2024-04-01T06:52:52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3143E27-E56B-CC0B-3516-7718998EE0A3}"/>
    <pc:docChg chg="modSld">
      <pc:chgData name="" userId="" providerId="" clId="Web-{53143E27-E56B-CC0B-3516-7718998EE0A3}" dt="2024-04-01T06:15:13.131" v="2" actId="20577"/>
      <pc:docMkLst>
        <pc:docMk/>
      </pc:docMkLst>
      <pc:sldChg chg="modSp">
        <pc:chgData name="" userId="" providerId="" clId="Web-{53143E27-E56B-CC0B-3516-7718998EE0A3}" dt="2024-04-01T06:15:13.131" v="2" actId="20577"/>
        <pc:sldMkLst>
          <pc:docMk/>
          <pc:sldMk cId="109857222" sldId="256"/>
        </pc:sldMkLst>
        <pc:spChg chg="mod">
          <ac:chgData name="" userId="" providerId="" clId="Web-{53143E27-E56B-CC0B-3516-7718998EE0A3}" dt="2024-04-01T06:15:13.131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" userId="" providerId="" clId="Web-{53143E27-E56B-CC0B-3516-7718998EE0A3}" dt="2024-04-01T06:15:08.522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MURPHY ECKHOFF" userId="S::4948627@hcps.net::0d74015b-6685-4703-b5ff-85e2ea275a88" providerId="AD" clId="Web-{53143E27-E56B-CC0B-3516-7718998EE0A3}"/>
    <pc:docChg chg="addSld modSld">
      <pc:chgData name="MURPHY ECKHOFF" userId="S::4948627@hcps.net::0d74015b-6685-4703-b5ff-85e2ea275a88" providerId="AD" clId="Web-{53143E27-E56B-CC0B-3516-7718998EE0A3}" dt="2024-04-01T06:52:53.036" v="1743"/>
      <pc:docMkLst>
        <pc:docMk/>
      </pc:docMkLst>
      <pc:sldChg chg="addSp modSp mod setBg">
        <pc:chgData name="MURPHY ECKHOFF" userId="S::4948627@hcps.net::0d74015b-6685-4703-b5ff-85e2ea275a88" providerId="AD" clId="Web-{53143E27-E56B-CC0B-3516-7718998EE0A3}" dt="2024-04-01T06:22:43.131" v="218"/>
        <pc:sldMkLst>
          <pc:docMk/>
          <pc:sldMk cId="109857222" sldId="256"/>
        </pc:sldMkLst>
        <pc:spChg chg="mod">
          <ac:chgData name="MURPHY ECKHOFF" userId="S::4948627@hcps.net::0d74015b-6685-4703-b5ff-85e2ea275a88" providerId="AD" clId="Web-{53143E27-E56B-CC0B-3516-7718998EE0A3}" dt="2024-04-01T06:22:43.131" v="21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URPHY ECKHOFF" userId="S::4948627@hcps.net::0d74015b-6685-4703-b5ff-85e2ea275a88" providerId="AD" clId="Web-{53143E27-E56B-CC0B-3516-7718998EE0A3}" dt="2024-04-01T06:22:43.131" v="218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MURPHY ECKHOFF" userId="S::4948627@hcps.net::0d74015b-6685-4703-b5ff-85e2ea275a88" providerId="AD" clId="Web-{53143E27-E56B-CC0B-3516-7718998EE0A3}" dt="2024-04-01T06:22:43.131" v="218"/>
          <ac:spMkLst>
            <pc:docMk/>
            <pc:sldMk cId="109857222" sldId="256"/>
            <ac:spMk id="8" creationId="{577D6B2E-37A3-429E-A37C-F30ED6487282}"/>
          </ac:spMkLst>
        </pc:spChg>
        <pc:spChg chg="add">
          <ac:chgData name="MURPHY ECKHOFF" userId="S::4948627@hcps.net::0d74015b-6685-4703-b5ff-85e2ea275a88" providerId="AD" clId="Web-{53143E27-E56B-CC0B-3516-7718998EE0A3}" dt="2024-04-01T06:22:43.131" v="218"/>
          <ac:spMkLst>
            <pc:docMk/>
            <pc:sldMk cId="109857222" sldId="256"/>
            <ac:spMk id="10" creationId="{5CEAD642-85CF-4750-8432-7C80C901F001}"/>
          </ac:spMkLst>
        </pc:spChg>
        <pc:spChg chg="add">
          <ac:chgData name="MURPHY ECKHOFF" userId="S::4948627@hcps.net::0d74015b-6685-4703-b5ff-85e2ea275a88" providerId="AD" clId="Web-{53143E27-E56B-CC0B-3516-7718998EE0A3}" dt="2024-04-01T06:22:43.131" v="218"/>
          <ac:spMkLst>
            <pc:docMk/>
            <pc:sldMk cId="109857222" sldId="256"/>
            <ac:spMk id="12" creationId="{FA33EEAE-15D5-4119-8C1E-89D943F911EF}"/>
          </ac:spMkLst>
        </pc:spChg>
        <pc:spChg chg="add">
          <ac:chgData name="MURPHY ECKHOFF" userId="S::4948627@hcps.net::0d74015b-6685-4703-b5ff-85e2ea275a88" providerId="AD" clId="Web-{53143E27-E56B-CC0B-3516-7718998EE0A3}" dt="2024-04-01T06:22:43.131" v="218"/>
          <ac:spMkLst>
            <pc:docMk/>
            <pc:sldMk cId="109857222" sldId="256"/>
            <ac:spMk id="14" creationId="{730D8B3B-9B80-4025-B934-26DC7D7CD231}"/>
          </ac:spMkLst>
        </pc:spChg>
        <pc:spChg chg="add">
          <ac:chgData name="MURPHY ECKHOFF" userId="S::4948627@hcps.net::0d74015b-6685-4703-b5ff-85e2ea275a88" providerId="AD" clId="Web-{53143E27-E56B-CC0B-3516-7718998EE0A3}" dt="2024-04-01T06:22:43.131" v="218"/>
          <ac:spMkLst>
            <pc:docMk/>
            <pc:sldMk cId="109857222" sldId="256"/>
            <ac:spMk id="16" creationId="{1064D5D5-227B-4F66-9AEA-46F570E793BD}"/>
          </ac:spMkLst>
        </pc:spChg>
        <pc:spChg chg="add">
          <ac:chgData name="MURPHY ECKHOFF" userId="S::4948627@hcps.net::0d74015b-6685-4703-b5ff-85e2ea275a88" providerId="AD" clId="Web-{53143E27-E56B-CC0B-3516-7718998EE0A3}" dt="2024-04-01T06:22:43.131" v="218"/>
          <ac:spMkLst>
            <pc:docMk/>
            <pc:sldMk cId="109857222" sldId="256"/>
            <ac:spMk id="18" creationId="{646B67A4-D328-4747-A82B-65E84FA46368}"/>
          </ac:spMkLst>
        </pc:spChg>
        <pc:spChg chg="add">
          <ac:chgData name="MURPHY ECKHOFF" userId="S::4948627@hcps.net::0d74015b-6685-4703-b5ff-85e2ea275a88" providerId="AD" clId="Web-{53143E27-E56B-CC0B-3516-7718998EE0A3}" dt="2024-04-01T06:22:43.131" v="218"/>
          <ac:spMkLst>
            <pc:docMk/>
            <pc:sldMk cId="109857222" sldId="256"/>
            <ac:spMk id="20" creationId="{B5A1B09C-1565-46F8-B70F-621C5EB48A09}"/>
          </ac:spMkLst>
        </pc:spChg>
        <pc:spChg chg="add">
          <ac:chgData name="MURPHY ECKHOFF" userId="S::4948627@hcps.net::0d74015b-6685-4703-b5ff-85e2ea275a88" providerId="AD" clId="Web-{53143E27-E56B-CC0B-3516-7718998EE0A3}" dt="2024-04-01T06:22:43.131" v="218"/>
          <ac:spMkLst>
            <pc:docMk/>
            <pc:sldMk cId="109857222" sldId="256"/>
            <ac:spMk id="22" creationId="{8C516CC8-80AC-446C-A56E-9F54B7210402}"/>
          </ac:spMkLst>
        </pc:spChg>
      </pc:sldChg>
      <pc:sldChg chg="addSp modSp new mod setBg">
        <pc:chgData name="MURPHY ECKHOFF" userId="S::4948627@hcps.net::0d74015b-6685-4703-b5ff-85e2ea275a88" providerId="AD" clId="Web-{53143E27-E56B-CC0B-3516-7718998EE0A3}" dt="2024-04-01T06:22:53.475" v="219"/>
        <pc:sldMkLst>
          <pc:docMk/>
          <pc:sldMk cId="102037826" sldId="257"/>
        </pc:sldMkLst>
        <pc:spChg chg="mod">
          <ac:chgData name="MURPHY ECKHOFF" userId="S::4948627@hcps.net::0d74015b-6685-4703-b5ff-85e2ea275a88" providerId="AD" clId="Web-{53143E27-E56B-CC0B-3516-7718998EE0A3}" dt="2024-04-01T06:22:53.475" v="219"/>
          <ac:spMkLst>
            <pc:docMk/>
            <pc:sldMk cId="102037826" sldId="257"/>
            <ac:spMk id="2" creationId="{698D5D4C-D839-5B8E-D990-90EA2AC385AE}"/>
          </ac:spMkLst>
        </pc:spChg>
        <pc:spChg chg="mod">
          <ac:chgData name="MURPHY ECKHOFF" userId="S::4948627@hcps.net::0d74015b-6685-4703-b5ff-85e2ea275a88" providerId="AD" clId="Web-{53143E27-E56B-CC0B-3516-7718998EE0A3}" dt="2024-04-01T06:22:53.475" v="219"/>
          <ac:spMkLst>
            <pc:docMk/>
            <pc:sldMk cId="102037826" sldId="257"/>
            <ac:spMk id="3" creationId="{A0E0EDEF-65D3-2296-2ED5-E25A71B24810}"/>
          </ac:spMkLst>
        </pc:spChg>
        <pc:spChg chg="add">
          <ac:chgData name="MURPHY ECKHOFF" userId="S::4948627@hcps.net::0d74015b-6685-4703-b5ff-85e2ea275a88" providerId="AD" clId="Web-{53143E27-E56B-CC0B-3516-7718998EE0A3}" dt="2024-04-01T06:22:53.475" v="219"/>
          <ac:spMkLst>
            <pc:docMk/>
            <pc:sldMk cId="102037826" sldId="257"/>
            <ac:spMk id="8" creationId="{1B15ED52-F352-441B-82BF-E0EA34836D08}"/>
          </ac:spMkLst>
        </pc:spChg>
        <pc:spChg chg="add">
          <ac:chgData name="MURPHY ECKHOFF" userId="S::4948627@hcps.net::0d74015b-6685-4703-b5ff-85e2ea275a88" providerId="AD" clId="Web-{53143E27-E56B-CC0B-3516-7718998EE0A3}" dt="2024-04-01T06:22:53.475" v="219"/>
          <ac:spMkLst>
            <pc:docMk/>
            <pc:sldMk cId="102037826" sldId="257"/>
            <ac:spMk id="10" creationId="{3B2E3793-BFE6-45A2-9B7B-E18844431C99}"/>
          </ac:spMkLst>
        </pc:spChg>
        <pc:spChg chg="add">
          <ac:chgData name="MURPHY ECKHOFF" userId="S::4948627@hcps.net::0d74015b-6685-4703-b5ff-85e2ea275a88" providerId="AD" clId="Web-{53143E27-E56B-CC0B-3516-7718998EE0A3}" dt="2024-04-01T06:22:53.475" v="219"/>
          <ac:spMkLst>
            <pc:docMk/>
            <pc:sldMk cId="102037826" sldId="257"/>
            <ac:spMk id="12" creationId="{BC4C4868-CB8F-4AF9-9CDB-8108F2C19B67}"/>
          </ac:spMkLst>
        </pc:spChg>
        <pc:spChg chg="add">
          <ac:chgData name="MURPHY ECKHOFF" userId="S::4948627@hcps.net::0d74015b-6685-4703-b5ff-85e2ea275a88" providerId="AD" clId="Web-{53143E27-E56B-CC0B-3516-7718998EE0A3}" dt="2024-04-01T06:22:53.475" v="219"/>
          <ac:spMkLst>
            <pc:docMk/>
            <pc:sldMk cId="102037826" sldId="257"/>
            <ac:spMk id="14" creationId="{375E0459-6403-40CD-989D-56A4407CA12E}"/>
          </ac:spMkLst>
        </pc:spChg>
        <pc:spChg chg="add">
          <ac:chgData name="MURPHY ECKHOFF" userId="S::4948627@hcps.net::0d74015b-6685-4703-b5ff-85e2ea275a88" providerId="AD" clId="Web-{53143E27-E56B-CC0B-3516-7718998EE0A3}" dt="2024-04-01T06:22:53.475" v="219"/>
          <ac:spMkLst>
            <pc:docMk/>
            <pc:sldMk cId="102037826" sldId="257"/>
            <ac:spMk id="16" creationId="{53E5B1A8-3AC9-4BD1-9BBC-78CA94F2D1BA}"/>
          </ac:spMkLst>
        </pc:spChg>
      </pc:sldChg>
      <pc:sldChg chg="addSp modSp new mod setBg">
        <pc:chgData name="MURPHY ECKHOFF" userId="S::4948627@hcps.net::0d74015b-6685-4703-b5ff-85e2ea275a88" providerId="AD" clId="Web-{53143E27-E56B-CC0B-3516-7718998EE0A3}" dt="2024-04-01T06:24:26.603" v="315" actId="20577"/>
        <pc:sldMkLst>
          <pc:docMk/>
          <pc:sldMk cId="3391004548" sldId="258"/>
        </pc:sldMkLst>
        <pc:spChg chg="mod">
          <ac:chgData name="MURPHY ECKHOFF" userId="S::4948627@hcps.net::0d74015b-6685-4703-b5ff-85e2ea275a88" providerId="AD" clId="Web-{53143E27-E56B-CC0B-3516-7718998EE0A3}" dt="2024-04-01T06:22:57.459" v="220"/>
          <ac:spMkLst>
            <pc:docMk/>
            <pc:sldMk cId="3391004548" sldId="258"/>
            <ac:spMk id="2" creationId="{D481664B-85D6-5E26-C5A9-83068341ABB0}"/>
          </ac:spMkLst>
        </pc:spChg>
        <pc:spChg chg="mod">
          <ac:chgData name="MURPHY ECKHOFF" userId="S::4948627@hcps.net::0d74015b-6685-4703-b5ff-85e2ea275a88" providerId="AD" clId="Web-{53143E27-E56B-CC0B-3516-7718998EE0A3}" dt="2024-04-01T06:24:26.603" v="315" actId="20577"/>
          <ac:spMkLst>
            <pc:docMk/>
            <pc:sldMk cId="3391004548" sldId="258"/>
            <ac:spMk id="3" creationId="{4E15AF70-4B56-24D8-FAF7-E78FF3A76D0F}"/>
          </ac:spMkLst>
        </pc:spChg>
        <pc:spChg chg="add">
          <ac:chgData name="MURPHY ECKHOFF" userId="S::4948627@hcps.net::0d74015b-6685-4703-b5ff-85e2ea275a88" providerId="AD" clId="Web-{53143E27-E56B-CC0B-3516-7718998EE0A3}" dt="2024-04-01T06:22:57.459" v="220"/>
          <ac:spMkLst>
            <pc:docMk/>
            <pc:sldMk cId="3391004548" sldId="258"/>
            <ac:spMk id="9" creationId="{12609869-9E80-471B-A487-A53288E0E791}"/>
          </ac:spMkLst>
        </pc:spChg>
        <pc:spChg chg="add">
          <ac:chgData name="MURPHY ECKHOFF" userId="S::4948627@hcps.net::0d74015b-6685-4703-b5ff-85e2ea275a88" providerId="AD" clId="Web-{53143E27-E56B-CC0B-3516-7718998EE0A3}" dt="2024-04-01T06:22:57.459" v="220"/>
          <ac:spMkLst>
            <pc:docMk/>
            <pc:sldMk cId="3391004548" sldId="258"/>
            <ac:spMk id="11" creationId="{7004738A-9D34-43E8-97D2-CA0EED4F8BE0}"/>
          </ac:spMkLst>
        </pc:spChg>
        <pc:spChg chg="add">
          <ac:chgData name="MURPHY ECKHOFF" userId="S::4948627@hcps.net::0d74015b-6685-4703-b5ff-85e2ea275a88" providerId="AD" clId="Web-{53143E27-E56B-CC0B-3516-7718998EE0A3}" dt="2024-04-01T06:22:57.459" v="220"/>
          <ac:spMkLst>
            <pc:docMk/>
            <pc:sldMk cId="3391004548" sldId="258"/>
            <ac:spMk id="13" creationId="{B8B8D07F-F13E-443E-BA68-2D26672D76B9}"/>
          </ac:spMkLst>
        </pc:spChg>
        <pc:spChg chg="add">
          <ac:chgData name="MURPHY ECKHOFF" userId="S::4948627@hcps.net::0d74015b-6685-4703-b5ff-85e2ea275a88" providerId="AD" clId="Web-{53143E27-E56B-CC0B-3516-7718998EE0A3}" dt="2024-04-01T06:22:57.459" v="220"/>
          <ac:spMkLst>
            <pc:docMk/>
            <pc:sldMk cId="3391004548" sldId="258"/>
            <ac:spMk id="15" creationId="{2813A4FA-24A5-41ED-A534-3807D1B2F344}"/>
          </ac:spMkLst>
        </pc:spChg>
        <pc:spChg chg="add">
          <ac:chgData name="MURPHY ECKHOFF" userId="S::4948627@hcps.net::0d74015b-6685-4703-b5ff-85e2ea275a88" providerId="AD" clId="Web-{53143E27-E56B-CC0B-3516-7718998EE0A3}" dt="2024-04-01T06:22:57.459" v="220"/>
          <ac:spMkLst>
            <pc:docMk/>
            <pc:sldMk cId="3391004548" sldId="258"/>
            <ac:spMk id="17" creationId="{C3944F27-CA70-4E84-A51A-E6BF89558979}"/>
          </ac:spMkLst>
        </pc:spChg>
        <pc:picChg chg="add mod">
          <ac:chgData name="MURPHY ECKHOFF" userId="S::4948627@hcps.net::0d74015b-6685-4703-b5ff-85e2ea275a88" providerId="AD" clId="Web-{53143E27-E56B-CC0B-3516-7718998EE0A3}" dt="2024-04-01T06:22:57.459" v="220"/>
          <ac:picMkLst>
            <pc:docMk/>
            <pc:sldMk cId="3391004548" sldId="258"/>
            <ac:picMk id="4" creationId="{6620F93B-8A31-6D2E-D66A-E50E77001021}"/>
          </ac:picMkLst>
        </pc:picChg>
      </pc:sldChg>
      <pc:sldChg chg="addSp modSp new mod setBg">
        <pc:chgData name="MURPHY ECKHOFF" userId="S::4948627@hcps.net::0d74015b-6685-4703-b5ff-85e2ea275a88" providerId="AD" clId="Web-{53143E27-E56B-CC0B-3516-7718998EE0A3}" dt="2024-04-01T06:40:11.557" v="833" actId="20577"/>
        <pc:sldMkLst>
          <pc:docMk/>
          <pc:sldMk cId="450125424" sldId="259"/>
        </pc:sldMkLst>
        <pc:spChg chg="mod">
          <ac:chgData name="MURPHY ECKHOFF" userId="S::4948627@hcps.net::0d74015b-6685-4703-b5ff-85e2ea275a88" providerId="AD" clId="Web-{53143E27-E56B-CC0B-3516-7718998EE0A3}" dt="2024-04-01T06:40:11.557" v="833" actId="20577"/>
          <ac:spMkLst>
            <pc:docMk/>
            <pc:sldMk cId="450125424" sldId="259"/>
            <ac:spMk id="2" creationId="{A2140038-B062-8D0A-A96E-C9E6B77D68A0}"/>
          </ac:spMkLst>
        </pc:spChg>
        <pc:spChg chg="mod">
          <ac:chgData name="MURPHY ECKHOFF" userId="S::4948627@hcps.net::0d74015b-6685-4703-b5ff-85e2ea275a88" providerId="AD" clId="Web-{53143E27-E56B-CC0B-3516-7718998EE0A3}" dt="2024-04-01T06:34:20.921" v="590"/>
          <ac:spMkLst>
            <pc:docMk/>
            <pc:sldMk cId="450125424" sldId="259"/>
            <ac:spMk id="3" creationId="{0F355EEE-D6CF-1A8B-6BEC-92FE72352312}"/>
          </ac:spMkLst>
        </pc:spChg>
        <pc:spChg chg="add">
          <ac:chgData name="MURPHY ECKHOFF" userId="S::4948627@hcps.net::0d74015b-6685-4703-b5ff-85e2ea275a88" providerId="AD" clId="Web-{53143E27-E56B-CC0B-3516-7718998EE0A3}" dt="2024-04-01T06:34:20.921" v="590"/>
          <ac:spMkLst>
            <pc:docMk/>
            <pc:sldMk cId="450125424" sldId="259"/>
            <ac:spMk id="9" creationId="{12609869-9E80-471B-A487-A53288E0E791}"/>
          </ac:spMkLst>
        </pc:spChg>
        <pc:spChg chg="add">
          <ac:chgData name="MURPHY ECKHOFF" userId="S::4948627@hcps.net::0d74015b-6685-4703-b5ff-85e2ea275a88" providerId="AD" clId="Web-{53143E27-E56B-CC0B-3516-7718998EE0A3}" dt="2024-04-01T06:34:20.921" v="590"/>
          <ac:spMkLst>
            <pc:docMk/>
            <pc:sldMk cId="450125424" sldId="259"/>
            <ac:spMk id="11" creationId="{7004738A-9D34-43E8-97D2-CA0EED4F8BE0}"/>
          </ac:spMkLst>
        </pc:spChg>
        <pc:spChg chg="add">
          <ac:chgData name="MURPHY ECKHOFF" userId="S::4948627@hcps.net::0d74015b-6685-4703-b5ff-85e2ea275a88" providerId="AD" clId="Web-{53143E27-E56B-CC0B-3516-7718998EE0A3}" dt="2024-04-01T06:34:20.921" v="590"/>
          <ac:spMkLst>
            <pc:docMk/>
            <pc:sldMk cId="450125424" sldId="259"/>
            <ac:spMk id="13" creationId="{B8B8D07F-F13E-443E-BA68-2D26672D76B9}"/>
          </ac:spMkLst>
        </pc:spChg>
        <pc:spChg chg="add">
          <ac:chgData name="MURPHY ECKHOFF" userId="S::4948627@hcps.net::0d74015b-6685-4703-b5ff-85e2ea275a88" providerId="AD" clId="Web-{53143E27-E56B-CC0B-3516-7718998EE0A3}" dt="2024-04-01T06:34:20.921" v="590"/>
          <ac:spMkLst>
            <pc:docMk/>
            <pc:sldMk cId="450125424" sldId="259"/>
            <ac:spMk id="15" creationId="{2813A4FA-24A5-41ED-A534-3807D1B2F344}"/>
          </ac:spMkLst>
        </pc:spChg>
        <pc:spChg chg="add">
          <ac:chgData name="MURPHY ECKHOFF" userId="S::4948627@hcps.net::0d74015b-6685-4703-b5ff-85e2ea275a88" providerId="AD" clId="Web-{53143E27-E56B-CC0B-3516-7718998EE0A3}" dt="2024-04-01T06:34:20.921" v="590"/>
          <ac:spMkLst>
            <pc:docMk/>
            <pc:sldMk cId="450125424" sldId="259"/>
            <ac:spMk id="17" creationId="{C3944F27-CA70-4E84-A51A-E6BF89558979}"/>
          </ac:spMkLst>
        </pc:spChg>
        <pc:picChg chg="add mod">
          <ac:chgData name="MURPHY ECKHOFF" userId="S::4948627@hcps.net::0d74015b-6685-4703-b5ff-85e2ea275a88" providerId="AD" clId="Web-{53143E27-E56B-CC0B-3516-7718998EE0A3}" dt="2024-04-01T06:34:20.921" v="590"/>
          <ac:picMkLst>
            <pc:docMk/>
            <pc:sldMk cId="450125424" sldId="259"/>
            <ac:picMk id="4" creationId="{9F96E0A8-DEAE-0C99-79F0-CE22EFE21CCC}"/>
          </ac:picMkLst>
        </pc:picChg>
      </pc:sldChg>
      <pc:sldChg chg="addSp modSp new mod setBg">
        <pc:chgData name="MURPHY ECKHOFF" userId="S::4948627@hcps.net::0d74015b-6685-4703-b5ff-85e2ea275a88" providerId="AD" clId="Web-{53143E27-E56B-CC0B-3516-7718998EE0A3}" dt="2024-04-01T06:40:34.417" v="841"/>
        <pc:sldMkLst>
          <pc:docMk/>
          <pc:sldMk cId="796639858" sldId="260"/>
        </pc:sldMkLst>
        <pc:spChg chg="mod">
          <ac:chgData name="MURPHY ECKHOFF" userId="S::4948627@hcps.net::0d74015b-6685-4703-b5ff-85e2ea275a88" providerId="AD" clId="Web-{53143E27-E56B-CC0B-3516-7718998EE0A3}" dt="2024-04-01T06:40:34.417" v="841"/>
          <ac:spMkLst>
            <pc:docMk/>
            <pc:sldMk cId="796639858" sldId="260"/>
            <ac:spMk id="2" creationId="{1F5930D1-A4F8-9638-2C90-CBADE71DA42C}"/>
          </ac:spMkLst>
        </pc:spChg>
        <pc:spChg chg="mod">
          <ac:chgData name="MURPHY ECKHOFF" userId="S::4948627@hcps.net::0d74015b-6685-4703-b5ff-85e2ea275a88" providerId="AD" clId="Web-{53143E27-E56B-CC0B-3516-7718998EE0A3}" dt="2024-04-01T06:40:34.417" v="841"/>
          <ac:spMkLst>
            <pc:docMk/>
            <pc:sldMk cId="796639858" sldId="260"/>
            <ac:spMk id="3" creationId="{905B5720-A049-2C5E-A86C-579562856445}"/>
          </ac:spMkLst>
        </pc:spChg>
        <pc:spChg chg="add">
          <ac:chgData name="MURPHY ECKHOFF" userId="S::4948627@hcps.net::0d74015b-6685-4703-b5ff-85e2ea275a88" providerId="AD" clId="Web-{53143E27-E56B-CC0B-3516-7718998EE0A3}" dt="2024-04-01T06:40:34.417" v="841"/>
          <ac:spMkLst>
            <pc:docMk/>
            <pc:sldMk cId="796639858" sldId="260"/>
            <ac:spMk id="9" creationId="{12609869-9E80-471B-A487-A53288E0E791}"/>
          </ac:spMkLst>
        </pc:spChg>
        <pc:spChg chg="add">
          <ac:chgData name="MURPHY ECKHOFF" userId="S::4948627@hcps.net::0d74015b-6685-4703-b5ff-85e2ea275a88" providerId="AD" clId="Web-{53143E27-E56B-CC0B-3516-7718998EE0A3}" dt="2024-04-01T06:40:34.417" v="841"/>
          <ac:spMkLst>
            <pc:docMk/>
            <pc:sldMk cId="796639858" sldId="260"/>
            <ac:spMk id="11" creationId="{7004738A-9D34-43E8-97D2-CA0EED4F8BE0}"/>
          </ac:spMkLst>
        </pc:spChg>
        <pc:spChg chg="add">
          <ac:chgData name="MURPHY ECKHOFF" userId="S::4948627@hcps.net::0d74015b-6685-4703-b5ff-85e2ea275a88" providerId="AD" clId="Web-{53143E27-E56B-CC0B-3516-7718998EE0A3}" dt="2024-04-01T06:40:34.417" v="841"/>
          <ac:spMkLst>
            <pc:docMk/>
            <pc:sldMk cId="796639858" sldId="260"/>
            <ac:spMk id="13" creationId="{B8B8D07F-F13E-443E-BA68-2D26672D76B9}"/>
          </ac:spMkLst>
        </pc:spChg>
        <pc:spChg chg="add">
          <ac:chgData name="MURPHY ECKHOFF" userId="S::4948627@hcps.net::0d74015b-6685-4703-b5ff-85e2ea275a88" providerId="AD" clId="Web-{53143E27-E56B-CC0B-3516-7718998EE0A3}" dt="2024-04-01T06:40:34.417" v="841"/>
          <ac:spMkLst>
            <pc:docMk/>
            <pc:sldMk cId="796639858" sldId="260"/>
            <ac:spMk id="15" creationId="{2813A4FA-24A5-41ED-A534-3807D1B2F344}"/>
          </ac:spMkLst>
        </pc:spChg>
        <pc:spChg chg="add">
          <ac:chgData name="MURPHY ECKHOFF" userId="S::4948627@hcps.net::0d74015b-6685-4703-b5ff-85e2ea275a88" providerId="AD" clId="Web-{53143E27-E56B-CC0B-3516-7718998EE0A3}" dt="2024-04-01T06:40:34.417" v="841"/>
          <ac:spMkLst>
            <pc:docMk/>
            <pc:sldMk cId="796639858" sldId="260"/>
            <ac:spMk id="17" creationId="{C3944F27-CA70-4E84-A51A-E6BF89558979}"/>
          </ac:spMkLst>
        </pc:spChg>
        <pc:picChg chg="add mod">
          <ac:chgData name="MURPHY ECKHOFF" userId="S::4948627@hcps.net::0d74015b-6685-4703-b5ff-85e2ea275a88" providerId="AD" clId="Web-{53143E27-E56B-CC0B-3516-7718998EE0A3}" dt="2024-04-01T06:40:34.417" v="841"/>
          <ac:picMkLst>
            <pc:docMk/>
            <pc:sldMk cId="796639858" sldId="260"/>
            <ac:picMk id="4" creationId="{0554B6A3-AE22-5B7F-43D7-7933325F95C6}"/>
          </ac:picMkLst>
        </pc:picChg>
      </pc:sldChg>
      <pc:sldChg chg="addSp delSp modSp new mod setBg">
        <pc:chgData name="MURPHY ECKHOFF" userId="S::4948627@hcps.net::0d74015b-6685-4703-b5ff-85e2ea275a88" providerId="AD" clId="Web-{53143E27-E56B-CC0B-3516-7718998EE0A3}" dt="2024-04-01T06:48:45.324" v="1499" actId="20577"/>
        <pc:sldMkLst>
          <pc:docMk/>
          <pc:sldMk cId="1248573902" sldId="261"/>
        </pc:sldMkLst>
        <pc:spChg chg="mod">
          <ac:chgData name="MURPHY ECKHOFF" userId="S::4948627@hcps.net::0d74015b-6685-4703-b5ff-85e2ea275a88" providerId="AD" clId="Web-{53143E27-E56B-CC0B-3516-7718998EE0A3}" dt="2024-04-01T06:47:40.822" v="1405"/>
          <ac:spMkLst>
            <pc:docMk/>
            <pc:sldMk cId="1248573902" sldId="261"/>
            <ac:spMk id="2" creationId="{6D3A5015-1DBF-6398-30C0-48CED88A82F4}"/>
          </ac:spMkLst>
        </pc:spChg>
        <pc:spChg chg="add del mod">
          <ac:chgData name="MURPHY ECKHOFF" userId="S::4948627@hcps.net::0d74015b-6685-4703-b5ff-85e2ea275a88" providerId="AD" clId="Web-{53143E27-E56B-CC0B-3516-7718998EE0A3}" dt="2024-04-01T06:48:45.324" v="1499" actId="20577"/>
          <ac:spMkLst>
            <pc:docMk/>
            <pc:sldMk cId="1248573902" sldId="261"/>
            <ac:spMk id="3" creationId="{413C8E0B-F5EF-D74F-8AE5-9D0D7DB23126}"/>
          </ac:spMkLst>
        </pc:spChg>
        <pc:spChg chg="add del mod">
          <ac:chgData name="MURPHY ECKHOFF" userId="S::4948627@hcps.net::0d74015b-6685-4703-b5ff-85e2ea275a88" providerId="AD" clId="Web-{53143E27-E56B-CC0B-3516-7718998EE0A3}" dt="2024-04-01T06:43:29.314" v="1025"/>
          <ac:spMkLst>
            <pc:docMk/>
            <pc:sldMk cId="1248573902" sldId="261"/>
            <ac:spMk id="5" creationId="{9300661A-235C-1ACE-A879-412A6EED216F}"/>
          </ac:spMkLst>
        </pc:spChg>
        <pc:spChg chg="add">
          <ac:chgData name="MURPHY ECKHOFF" userId="S::4948627@hcps.net::0d74015b-6685-4703-b5ff-85e2ea275a88" providerId="AD" clId="Web-{53143E27-E56B-CC0B-3516-7718998EE0A3}" dt="2024-04-01T06:47:40.822" v="1405"/>
          <ac:spMkLst>
            <pc:docMk/>
            <pc:sldMk cId="1248573902" sldId="261"/>
            <ac:spMk id="11" creationId="{12609869-9E80-471B-A487-A53288E0E791}"/>
          </ac:spMkLst>
        </pc:spChg>
        <pc:spChg chg="add">
          <ac:chgData name="MURPHY ECKHOFF" userId="S::4948627@hcps.net::0d74015b-6685-4703-b5ff-85e2ea275a88" providerId="AD" clId="Web-{53143E27-E56B-CC0B-3516-7718998EE0A3}" dt="2024-04-01T06:47:40.822" v="1405"/>
          <ac:spMkLst>
            <pc:docMk/>
            <pc:sldMk cId="1248573902" sldId="261"/>
            <ac:spMk id="13" creationId="{7004738A-9D34-43E8-97D2-CA0EED4F8BE0}"/>
          </ac:spMkLst>
        </pc:spChg>
        <pc:spChg chg="add">
          <ac:chgData name="MURPHY ECKHOFF" userId="S::4948627@hcps.net::0d74015b-6685-4703-b5ff-85e2ea275a88" providerId="AD" clId="Web-{53143E27-E56B-CC0B-3516-7718998EE0A3}" dt="2024-04-01T06:47:40.822" v="1405"/>
          <ac:spMkLst>
            <pc:docMk/>
            <pc:sldMk cId="1248573902" sldId="261"/>
            <ac:spMk id="15" creationId="{B8B8D07F-F13E-443E-BA68-2D26672D76B9}"/>
          </ac:spMkLst>
        </pc:spChg>
        <pc:spChg chg="add">
          <ac:chgData name="MURPHY ECKHOFF" userId="S::4948627@hcps.net::0d74015b-6685-4703-b5ff-85e2ea275a88" providerId="AD" clId="Web-{53143E27-E56B-CC0B-3516-7718998EE0A3}" dt="2024-04-01T06:47:40.822" v="1405"/>
          <ac:spMkLst>
            <pc:docMk/>
            <pc:sldMk cId="1248573902" sldId="261"/>
            <ac:spMk id="17" creationId="{2813A4FA-24A5-41ED-A534-3807D1B2F344}"/>
          </ac:spMkLst>
        </pc:spChg>
        <pc:spChg chg="add">
          <ac:chgData name="MURPHY ECKHOFF" userId="S::4948627@hcps.net::0d74015b-6685-4703-b5ff-85e2ea275a88" providerId="AD" clId="Web-{53143E27-E56B-CC0B-3516-7718998EE0A3}" dt="2024-04-01T06:47:40.822" v="1405"/>
          <ac:spMkLst>
            <pc:docMk/>
            <pc:sldMk cId="1248573902" sldId="261"/>
            <ac:spMk id="19" creationId="{C3944F27-CA70-4E84-A51A-E6BF89558979}"/>
          </ac:spMkLst>
        </pc:spChg>
        <pc:picChg chg="add mod">
          <ac:chgData name="MURPHY ECKHOFF" userId="S::4948627@hcps.net::0d74015b-6685-4703-b5ff-85e2ea275a88" providerId="AD" clId="Web-{53143E27-E56B-CC0B-3516-7718998EE0A3}" dt="2024-04-01T06:47:40.822" v="1405"/>
          <ac:picMkLst>
            <pc:docMk/>
            <pc:sldMk cId="1248573902" sldId="261"/>
            <ac:picMk id="6" creationId="{F2DBE448-C1B4-6554-6155-07B4444DFDA7}"/>
          </ac:picMkLst>
        </pc:picChg>
      </pc:sldChg>
      <pc:sldChg chg="addSp modSp new mod setBg">
        <pc:chgData name="MURPHY ECKHOFF" userId="S::4948627@hcps.net::0d74015b-6685-4703-b5ff-85e2ea275a88" providerId="AD" clId="Web-{53143E27-E56B-CC0B-3516-7718998EE0A3}" dt="2024-04-01T06:52:53.036" v="1743"/>
        <pc:sldMkLst>
          <pc:docMk/>
          <pc:sldMk cId="2857483713" sldId="262"/>
        </pc:sldMkLst>
        <pc:spChg chg="mod">
          <ac:chgData name="MURPHY ECKHOFF" userId="S::4948627@hcps.net::0d74015b-6685-4703-b5ff-85e2ea275a88" providerId="AD" clId="Web-{53143E27-E56B-CC0B-3516-7718998EE0A3}" dt="2024-04-01T06:52:53.036" v="1743"/>
          <ac:spMkLst>
            <pc:docMk/>
            <pc:sldMk cId="2857483713" sldId="262"/>
            <ac:spMk id="2" creationId="{8E13FE40-E040-6C80-08DD-0104967FC2D5}"/>
          </ac:spMkLst>
        </pc:spChg>
        <pc:spChg chg="mod">
          <ac:chgData name="MURPHY ECKHOFF" userId="S::4948627@hcps.net::0d74015b-6685-4703-b5ff-85e2ea275a88" providerId="AD" clId="Web-{53143E27-E56B-CC0B-3516-7718998EE0A3}" dt="2024-04-01T06:52:53.036" v="1743"/>
          <ac:spMkLst>
            <pc:docMk/>
            <pc:sldMk cId="2857483713" sldId="262"/>
            <ac:spMk id="3" creationId="{51FB2E5B-4055-9374-E637-FCF5602487AD}"/>
          </ac:spMkLst>
        </pc:spChg>
        <pc:spChg chg="add">
          <ac:chgData name="MURPHY ECKHOFF" userId="S::4948627@hcps.net::0d74015b-6685-4703-b5ff-85e2ea275a88" providerId="AD" clId="Web-{53143E27-E56B-CC0B-3516-7718998EE0A3}" dt="2024-04-01T06:52:53.036" v="1743"/>
          <ac:spMkLst>
            <pc:docMk/>
            <pc:sldMk cId="2857483713" sldId="262"/>
            <ac:spMk id="8" creationId="{1B15ED52-F352-441B-82BF-E0EA34836D08}"/>
          </ac:spMkLst>
        </pc:spChg>
        <pc:spChg chg="add">
          <ac:chgData name="MURPHY ECKHOFF" userId="S::4948627@hcps.net::0d74015b-6685-4703-b5ff-85e2ea275a88" providerId="AD" clId="Web-{53143E27-E56B-CC0B-3516-7718998EE0A3}" dt="2024-04-01T06:52:53.036" v="1743"/>
          <ac:spMkLst>
            <pc:docMk/>
            <pc:sldMk cId="2857483713" sldId="262"/>
            <ac:spMk id="10" creationId="{3B2E3793-BFE6-45A2-9B7B-E18844431C99}"/>
          </ac:spMkLst>
        </pc:spChg>
        <pc:spChg chg="add">
          <ac:chgData name="MURPHY ECKHOFF" userId="S::4948627@hcps.net::0d74015b-6685-4703-b5ff-85e2ea275a88" providerId="AD" clId="Web-{53143E27-E56B-CC0B-3516-7718998EE0A3}" dt="2024-04-01T06:52:53.036" v="1743"/>
          <ac:spMkLst>
            <pc:docMk/>
            <pc:sldMk cId="2857483713" sldId="262"/>
            <ac:spMk id="12" creationId="{BC4C4868-CB8F-4AF9-9CDB-8108F2C19B67}"/>
          </ac:spMkLst>
        </pc:spChg>
        <pc:spChg chg="add">
          <ac:chgData name="MURPHY ECKHOFF" userId="S::4948627@hcps.net::0d74015b-6685-4703-b5ff-85e2ea275a88" providerId="AD" clId="Web-{53143E27-E56B-CC0B-3516-7718998EE0A3}" dt="2024-04-01T06:52:53.036" v="1743"/>
          <ac:spMkLst>
            <pc:docMk/>
            <pc:sldMk cId="2857483713" sldId="262"/>
            <ac:spMk id="14" creationId="{375E0459-6403-40CD-989D-56A4407CA12E}"/>
          </ac:spMkLst>
        </pc:spChg>
        <pc:spChg chg="add">
          <ac:chgData name="MURPHY ECKHOFF" userId="S::4948627@hcps.net::0d74015b-6685-4703-b5ff-85e2ea275a88" providerId="AD" clId="Web-{53143E27-E56B-CC0B-3516-7718998EE0A3}" dt="2024-04-01T06:52:53.036" v="1743"/>
          <ac:spMkLst>
            <pc:docMk/>
            <pc:sldMk cId="2857483713" sldId="262"/>
            <ac:spMk id="16" creationId="{53E5B1A8-3AC9-4BD1-9BBC-78CA94F2D1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How to approach code quest problems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D5D4C-D839-5B8E-D990-90EA2AC38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Patterns in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EDEF-65D3-2296-2ED5-E25A71B2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Most code quest problems will have patterns which you can follow to tell what you need to use to solve the problems</a:t>
            </a:r>
          </a:p>
          <a:p>
            <a:r>
              <a:rPr lang="en-US" sz="2000"/>
              <a:t>Knowing these patterns and what they mean is the key to quickly solving problems in code quest</a:t>
            </a:r>
          </a:p>
        </p:txBody>
      </p:sp>
    </p:spTree>
    <p:extLst>
      <p:ext uri="{BB962C8B-B14F-4D97-AF65-F5344CB8AC3E}">
        <p14:creationId xmlns:p14="http://schemas.microsoft.com/office/powerpoint/2010/main" val="10203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1664B-85D6-5E26-C5A9-83068341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Pattern 1-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5AF70-4B56-24D8-FAF7-E78FF3A76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/>
              <a:t>In code quest when you have a problem where the sample inputs are </a:t>
            </a:r>
            <a:r>
              <a:rPr lang="en-US" sz="2000" dirty="0" err="1"/>
              <a:t>seperated</a:t>
            </a:r>
            <a:r>
              <a:rPr lang="en-US" sz="2000" dirty="0"/>
              <a:t> by a specific character you will typically want to split between those characters</a:t>
            </a:r>
          </a:p>
          <a:p>
            <a:r>
              <a:rPr lang="en-US" sz="2000" dirty="0" err="1"/>
              <a:t>Heres</a:t>
            </a:r>
            <a:r>
              <a:rPr lang="en-US" sz="2000" dirty="0"/>
              <a:t> an example from the Batter Up practice problem</a:t>
            </a:r>
          </a:p>
          <a:p>
            <a:r>
              <a:rPr lang="en-US" sz="2000" dirty="0"/>
              <a:t>In this example we can see that the inputs name is </a:t>
            </a:r>
            <a:r>
              <a:rPr lang="en-US" sz="2000" dirty="0" err="1"/>
              <a:t>seperated</a:t>
            </a:r>
            <a:r>
              <a:rPr lang="en-US" sz="2000" dirty="0"/>
              <a:t> by a ":" character and the statistics are </a:t>
            </a:r>
            <a:r>
              <a:rPr lang="en-US" sz="2000" dirty="0" err="1"/>
              <a:t>seperated</a:t>
            </a:r>
            <a:r>
              <a:rPr lang="en-US" sz="2000" dirty="0"/>
              <a:t> by a "," character</a:t>
            </a:r>
          </a:p>
          <a:p>
            <a:r>
              <a:rPr lang="en-US" sz="2000" dirty="0"/>
              <a:t>For this problem we can tell we are going to want to use these characters to split in a way that </a:t>
            </a:r>
            <a:r>
              <a:rPr lang="en-US" sz="2000" dirty="0" err="1"/>
              <a:t>seperates</a:t>
            </a:r>
            <a:r>
              <a:rPr lang="en-US" sz="2000" dirty="0"/>
              <a:t> out all the data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620F93B-8A31-6D2E-D66A-E50E77001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67" y="2626480"/>
            <a:ext cx="4170530" cy="163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0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40038-B062-8D0A-A96E-C9E6B77D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dirty="0"/>
              <a:t>Pattern 2-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55EEE-D6CF-1A8B-6BEC-92FE72352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When you are given a problem where you have a near infinite number of inputs you can be given or a very large number of possible input you should be thinking about where you can use a list to create an algorithm</a:t>
            </a:r>
          </a:p>
          <a:p>
            <a:r>
              <a:rPr lang="en-US" sz="1700" dirty="0"/>
              <a:t>Look at the example from the </a:t>
            </a:r>
            <a:r>
              <a:rPr lang="en-US" sz="1700" dirty="0" err="1"/>
              <a:t>Fibing</a:t>
            </a:r>
            <a:r>
              <a:rPr lang="en-US" sz="1700" dirty="0"/>
              <a:t> </a:t>
            </a:r>
            <a:r>
              <a:rPr lang="en-US" sz="1700" dirty="0" err="1"/>
              <a:t>Fibonachi</a:t>
            </a:r>
            <a:r>
              <a:rPr lang="en-US" sz="1700" dirty="0"/>
              <a:t> </a:t>
            </a:r>
            <a:r>
              <a:rPr lang="en-US" sz="1700" dirty="0" err="1"/>
              <a:t>Byteman</a:t>
            </a:r>
            <a:r>
              <a:rPr lang="en-US" sz="1700" dirty="0"/>
              <a:t> problem</a:t>
            </a:r>
          </a:p>
          <a:p>
            <a:r>
              <a:rPr lang="en-US" sz="1700"/>
              <a:t>In this problem we are asked to print true or false based on if an input is in the Fibonacci sequence</a:t>
            </a:r>
          </a:p>
          <a:p>
            <a:r>
              <a:rPr lang="en-US" sz="1700"/>
              <a:t>We are given the equation to find if a number is in the sequence but in order to make the problem easier we should use a list to speed up the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math program&#10;&#10;Description automatically generated">
            <a:extLst>
              <a:ext uri="{FF2B5EF4-FFF2-40B4-BE49-F238E27FC236}">
                <a16:creationId xmlns:a16="http://schemas.microsoft.com/office/drawing/2014/main" id="{9F96E0A8-DEAE-0C99-79F0-CE22EFE21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67" y="2308477"/>
            <a:ext cx="4170530" cy="22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2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930D1-A4F8-9638-2C90-CBADE71D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Pattern 3-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5720-A049-2C5E-A86C-579562856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When you see a question that relates to multiple related pieces of data it is important that you keep in mind that a list could be the best solution to the program</a:t>
            </a:r>
          </a:p>
          <a:p>
            <a:r>
              <a:rPr lang="en-US" sz="2000"/>
              <a:t>Heres an example of a problem that you should use a list on -&gt;</a:t>
            </a:r>
          </a:p>
          <a:p>
            <a:r>
              <a:rPr lang="en-US" sz="2000"/>
              <a:t>In this problem you are tasked with finding the missing number between one and the number given</a:t>
            </a:r>
          </a:p>
          <a:p>
            <a:r>
              <a:rPr lang="en-US" sz="2000"/>
              <a:t>To solve this you can use a list coupled with the sort method to quickly solve the problem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554B6A3-AE22-5B7F-43D7-7933325F9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67" y="2397101"/>
            <a:ext cx="4170530" cy="209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3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A5015-1DBF-6398-30C0-48CED88A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Pattern 4-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C8E0B-F5EF-D74F-8AE5-9D0D7DB23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Keep in mind if statements should be used as sparingly as possible</a:t>
            </a:r>
          </a:p>
          <a:p>
            <a:r>
              <a:rPr lang="en-US" sz="2000" dirty="0"/>
              <a:t>If you find yourself using more than 10~ if statements in a problem you are probably doing the problem in an inefficient way</a:t>
            </a:r>
          </a:p>
          <a:p>
            <a:r>
              <a:rPr lang="en-US" sz="2000" dirty="0"/>
              <a:t>Here is an example of a problem which you will have to use if statements</a:t>
            </a:r>
          </a:p>
          <a:p>
            <a:r>
              <a:rPr lang="en-US" sz="2000" dirty="0"/>
              <a:t>As a rule of thumb if a question specifically mentions two different outputs or if the only outputs are true and false you are probably going to have to use an if statement</a:t>
            </a:r>
          </a:p>
          <a:p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screenshot of a calendar&#10;&#10;Description automatically generated">
            <a:extLst>
              <a:ext uri="{FF2B5EF4-FFF2-40B4-BE49-F238E27FC236}">
                <a16:creationId xmlns:a16="http://schemas.microsoft.com/office/drawing/2014/main" id="{F2DBE448-C1B4-6554-6155-07B4444DF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67" y="2193788"/>
            <a:ext cx="4170530" cy="250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7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3FE40-E040-6C80-08DD-0104967F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Thinking Like a Programmer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B2E5B-4055-9374-E637-FCF560248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In order to do the best in the competition being able to tell which tools you must use in a question is super important</a:t>
            </a:r>
          </a:p>
          <a:p>
            <a:r>
              <a:rPr lang="en-US" sz="2000"/>
              <a:t>The only way to get better at knowing what you have to use is by </a:t>
            </a:r>
            <a:r>
              <a:rPr lang="en-US" sz="2000" b="1"/>
              <a:t>PRACTICING</a:t>
            </a:r>
          </a:p>
          <a:p>
            <a:r>
              <a:rPr lang="en-US" sz="2000"/>
              <a:t>At this point you should have all the tools your should need and it is just up to you to know how they work and how to utilize them</a:t>
            </a:r>
          </a:p>
        </p:txBody>
      </p:sp>
    </p:spTree>
    <p:extLst>
      <p:ext uri="{BB962C8B-B14F-4D97-AF65-F5344CB8AC3E}">
        <p14:creationId xmlns:p14="http://schemas.microsoft.com/office/powerpoint/2010/main" val="28574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How to approach code quest problems</vt:lpstr>
      <vt:lpstr>Patterns in problems</vt:lpstr>
      <vt:lpstr>Pattern 1- Splitting</vt:lpstr>
      <vt:lpstr>Pattern 2- Loops</vt:lpstr>
      <vt:lpstr>Pattern 3- Arrays</vt:lpstr>
      <vt:lpstr>Pattern 4- if statement</vt:lpstr>
      <vt:lpstr>Thinking Like a Programmer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192</cp:revision>
  <dcterms:created xsi:type="dcterms:W3CDTF">2024-04-01T06:15:02Z</dcterms:created>
  <dcterms:modified xsi:type="dcterms:W3CDTF">2024-04-01T06:53:02Z</dcterms:modified>
</cp:coreProperties>
</file>