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1" r:id="rId7"/>
    <p:sldId id="260"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FD0F9-C476-1BD3-D5F2-2AF893875C13}" v="2043" dt="2024-03-26T15:11:51.636"/>
    <p1510:client id="{DCC7F718-B0C1-691C-4219-31DE39B98508}" v="438" dt="2024-03-26T15:34:51.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6865" y="818984"/>
            <a:ext cx="6596245" cy="3268520"/>
          </a:xfrm>
        </p:spPr>
        <p:txBody>
          <a:bodyPr>
            <a:normAutofit/>
          </a:bodyPr>
          <a:lstStyle/>
          <a:p>
            <a:pPr algn="r"/>
            <a:r>
              <a:rPr lang="en-US" sz="4800">
                <a:solidFill>
                  <a:srgbClr val="FFFFFF"/>
                </a:solidFill>
              </a:rPr>
              <a:t>Variables in python</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vert="horz" lIns="91440" tIns="45720" rIns="91440" bIns="45720" rtlCol="0">
            <a:normAutofit/>
          </a:bodyPr>
          <a:lstStyle/>
          <a:p>
            <a:pPr algn="r"/>
            <a:r>
              <a:rPr lang="en-US">
                <a:solidFill>
                  <a:srgbClr val="FFFFFF"/>
                </a:solidFill>
              </a:rPr>
              <a:t>1.3</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AF767-48D8-3EC5-82B8-EF888D72114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Final thoughts</a:t>
            </a:r>
          </a:p>
        </p:txBody>
      </p:sp>
      <p:sp>
        <p:nvSpPr>
          <p:cNvPr id="3" name="Content Placeholder 2">
            <a:extLst>
              <a:ext uri="{FF2B5EF4-FFF2-40B4-BE49-F238E27FC236}">
                <a16:creationId xmlns:a16="http://schemas.microsoft.com/office/drawing/2014/main" id="{DA81AD56-BB69-9CD8-3A8F-DF8869307785}"/>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Variables can also be used with casting which we learned about in our previous lesson</a:t>
            </a:r>
          </a:p>
          <a:p>
            <a:r>
              <a:rPr lang="en-US" sz="2000"/>
              <a:t>Any data type can be used as a variable</a:t>
            </a:r>
          </a:p>
          <a:p>
            <a:r>
              <a:rPr lang="en-US" sz="2000"/>
              <a:t>Questions?</a:t>
            </a:r>
          </a:p>
        </p:txBody>
      </p:sp>
    </p:spTree>
    <p:extLst>
      <p:ext uri="{BB962C8B-B14F-4D97-AF65-F5344CB8AC3E}">
        <p14:creationId xmlns:p14="http://schemas.microsoft.com/office/powerpoint/2010/main" val="42561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EA1760-7889-5432-547A-494501D509F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How python works</a:t>
            </a:r>
          </a:p>
        </p:txBody>
      </p:sp>
      <p:sp>
        <p:nvSpPr>
          <p:cNvPr id="3" name="Content Placeholder 2">
            <a:extLst>
              <a:ext uri="{FF2B5EF4-FFF2-40B4-BE49-F238E27FC236}">
                <a16:creationId xmlns:a16="http://schemas.microsoft.com/office/drawing/2014/main" id="{A285F69A-475C-72C7-061A-364C6F0EC7C9}"/>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Previously in python we have typed in a value and then used it on the same line it is made</a:t>
            </a:r>
          </a:p>
          <a:p>
            <a:r>
              <a:rPr lang="en-US" sz="2000"/>
              <a:t>What will happen if we want to use that value later?</a:t>
            </a:r>
          </a:p>
          <a:p>
            <a:pPr marL="0" indent="0">
              <a:buNone/>
            </a:pPr>
            <a:r>
              <a:rPr lang="en-US" sz="2000"/>
              <a:t>EXAMPLE:</a:t>
            </a:r>
          </a:p>
          <a:p>
            <a:pPr marL="0" indent="0">
              <a:buNone/>
            </a:pPr>
            <a:r>
              <a:rPr lang="en-US" sz="2000"/>
              <a:t>1|1+2</a:t>
            </a:r>
          </a:p>
          <a:p>
            <a:pPr marL="0" indent="0">
              <a:buNone/>
            </a:pPr>
            <a:r>
              <a:rPr lang="en-US" sz="2000"/>
              <a:t>2|print(1+2)</a:t>
            </a:r>
          </a:p>
          <a:p>
            <a:r>
              <a:rPr lang="en-US" sz="2000"/>
              <a:t>In order to print out the value we must redo the calculation</a:t>
            </a:r>
          </a:p>
          <a:p>
            <a:r>
              <a:rPr lang="en-US" sz="2000"/>
              <a:t>So how can we do this calculation once and save the value so we will never have to do it again</a:t>
            </a:r>
          </a:p>
          <a:p>
            <a:pPr marL="0" indent="0">
              <a:buNone/>
            </a:pPr>
            <a:endParaRPr lang="en-US" sz="2000"/>
          </a:p>
        </p:txBody>
      </p:sp>
    </p:spTree>
    <p:extLst>
      <p:ext uri="{BB962C8B-B14F-4D97-AF65-F5344CB8AC3E}">
        <p14:creationId xmlns:p14="http://schemas.microsoft.com/office/powerpoint/2010/main" val="182845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8A391-BD27-6941-8DEF-260290A18C9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Variables</a:t>
            </a:r>
          </a:p>
        </p:txBody>
      </p:sp>
      <p:sp>
        <p:nvSpPr>
          <p:cNvPr id="3" name="Content Placeholder 2">
            <a:extLst>
              <a:ext uri="{FF2B5EF4-FFF2-40B4-BE49-F238E27FC236}">
                <a16:creationId xmlns:a16="http://schemas.microsoft.com/office/drawing/2014/main" id="{3AF2E0D7-81D4-1489-CB75-4B140A2B38ED}"/>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1300"/>
              <a:t>Variables are essentially the containers for values we would like to bring from line to line in python</a:t>
            </a:r>
          </a:p>
          <a:p>
            <a:pPr marL="0" indent="0">
              <a:buNone/>
            </a:pPr>
            <a:r>
              <a:rPr lang="en-US" sz="1300"/>
              <a:t>EXAMPLES OF BASIC VARIABLE USE:</a:t>
            </a:r>
          </a:p>
          <a:p>
            <a:pPr>
              <a:buFont typeface="Arial"/>
              <a:buChar char="•"/>
            </a:pPr>
            <a:r>
              <a:rPr lang="en-US" sz="1300">
                <a:latin typeface="Arial"/>
                <a:cs typeface="Arial"/>
              </a:rPr>
              <a:t>How variables are defined -&gt;</a:t>
            </a:r>
          </a:p>
          <a:p>
            <a:pPr marL="0" indent="0">
              <a:buNone/>
            </a:pPr>
            <a:r>
              <a:rPr lang="en-US" sz="1300">
                <a:latin typeface="Arial"/>
                <a:cs typeface="Arial"/>
              </a:rPr>
              <a:t>VARIABLE_NAME = VALUE</a:t>
            </a:r>
          </a:p>
          <a:p>
            <a:pPr marL="457200" indent="-457200"/>
            <a:r>
              <a:rPr lang="en-US" sz="1300">
                <a:latin typeface="Arial"/>
                <a:cs typeface="Arial"/>
              </a:rPr>
              <a:t>Variables become the data type which is the same as the value assigned to it</a:t>
            </a:r>
          </a:p>
          <a:p>
            <a:pPr marL="0" indent="0">
              <a:buNone/>
            </a:pPr>
            <a:r>
              <a:rPr lang="en-US" sz="1300">
                <a:latin typeface="Arial"/>
                <a:cs typeface="Arial"/>
              </a:rPr>
              <a:t>Examples</a:t>
            </a:r>
          </a:p>
          <a:p>
            <a:pPr marL="457200" indent="-457200"/>
            <a:r>
              <a:rPr lang="en-US" sz="1300">
                <a:latin typeface="Arial"/>
                <a:cs typeface="Arial"/>
              </a:rPr>
              <a:t>String Variable</a:t>
            </a:r>
          </a:p>
          <a:p>
            <a:pPr marL="0" indent="0">
              <a:buNone/>
            </a:pPr>
            <a:r>
              <a:rPr lang="en-US" sz="1300">
                <a:latin typeface="Arial"/>
                <a:cs typeface="Arial"/>
              </a:rPr>
              <a:t>Var = "hello"</a:t>
            </a:r>
          </a:p>
          <a:p>
            <a:pPr marL="457200" indent="-457200"/>
            <a:r>
              <a:rPr lang="en-US" sz="1300">
                <a:latin typeface="Arial"/>
                <a:cs typeface="Arial"/>
              </a:rPr>
              <a:t>This creates a string variable named Var with the value of "hello" we can use this on the following lines of the program</a:t>
            </a:r>
          </a:p>
          <a:p>
            <a:pPr marL="457200" indent="-457200"/>
            <a:r>
              <a:rPr lang="en-US" sz="1300">
                <a:latin typeface="Arial"/>
                <a:cs typeface="Arial"/>
              </a:rPr>
              <a:t>Int variable</a:t>
            </a:r>
          </a:p>
          <a:p>
            <a:pPr marL="0" indent="0">
              <a:buNone/>
            </a:pPr>
            <a:r>
              <a:rPr lang="en-US" sz="1300">
                <a:latin typeface="Arial"/>
                <a:cs typeface="Arial"/>
              </a:rPr>
              <a:t>Var = 1</a:t>
            </a:r>
          </a:p>
          <a:p>
            <a:pPr marL="457200" indent="-457200"/>
            <a:r>
              <a:rPr lang="en-US" sz="1300">
                <a:latin typeface="Arial"/>
                <a:cs typeface="Arial"/>
              </a:rPr>
              <a:t>This creates an int variable named Var with the value of 1 an important note is that we can use this for math in the program</a:t>
            </a:r>
          </a:p>
        </p:txBody>
      </p:sp>
    </p:spTree>
    <p:extLst>
      <p:ext uri="{BB962C8B-B14F-4D97-AF65-F5344CB8AC3E}">
        <p14:creationId xmlns:p14="http://schemas.microsoft.com/office/powerpoint/2010/main" val="69682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532121-86D0-A267-D8BC-55D61D90AB3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Variables</a:t>
            </a:r>
          </a:p>
        </p:txBody>
      </p:sp>
      <p:sp>
        <p:nvSpPr>
          <p:cNvPr id="3" name="Content Placeholder 2">
            <a:extLst>
              <a:ext uri="{FF2B5EF4-FFF2-40B4-BE49-F238E27FC236}">
                <a16:creationId xmlns:a16="http://schemas.microsoft.com/office/drawing/2014/main" id="{0C20A1AA-BFDE-3E58-FFF5-B43EF7317534}"/>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457200" indent="-457200"/>
            <a:r>
              <a:rPr lang="en-US" sz="1900"/>
              <a:t>We can save are values from line to line and use them later</a:t>
            </a:r>
          </a:p>
          <a:p>
            <a:r>
              <a:rPr lang="en-US" sz="1900" b="1"/>
              <a:t>REMEMBER THIS: </a:t>
            </a:r>
            <a:r>
              <a:rPr lang="en-US" sz="1900"/>
              <a:t>if your value is not in a variables python will forget it</a:t>
            </a:r>
          </a:p>
          <a:p>
            <a:r>
              <a:rPr lang="en-US" sz="1900"/>
              <a:t>How variables are defined -&gt;</a:t>
            </a:r>
          </a:p>
          <a:p>
            <a:pPr marL="0" indent="0">
              <a:buNone/>
            </a:pPr>
            <a:r>
              <a:rPr lang="en-US" sz="1900"/>
              <a:t>VARIABLE_NAME = VALUE</a:t>
            </a:r>
          </a:p>
          <a:p>
            <a:r>
              <a:rPr lang="en-US" sz="1900"/>
              <a:t>Example</a:t>
            </a:r>
          </a:p>
          <a:p>
            <a:pPr marL="0" indent="0">
              <a:buNone/>
            </a:pPr>
            <a:r>
              <a:rPr lang="en-US" sz="1900"/>
              <a:t>Name = "Matt"</a:t>
            </a:r>
          </a:p>
          <a:p>
            <a:pPr>
              <a:buFont typeface="Arial"/>
            </a:pPr>
            <a:r>
              <a:rPr lang="en-US" sz="1900"/>
              <a:t>In this example a variable named 'name' is defined and the string value "Matt" is assigned to it</a:t>
            </a:r>
          </a:p>
          <a:p>
            <a:pPr>
              <a:buFont typeface="Arial"/>
            </a:pPr>
            <a:r>
              <a:rPr lang="en-US" sz="1900"/>
              <a:t>variables take the data type of the value and applies them to itself so in this is a string variable</a:t>
            </a:r>
          </a:p>
          <a:p>
            <a:endParaRPr lang="en-US" sz="1900"/>
          </a:p>
        </p:txBody>
      </p:sp>
    </p:spTree>
    <p:extLst>
      <p:ext uri="{BB962C8B-B14F-4D97-AF65-F5344CB8AC3E}">
        <p14:creationId xmlns:p14="http://schemas.microsoft.com/office/powerpoint/2010/main" val="119909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54C25A-1A36-C756-C3D5-29EDA925366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Lets go back to our first example</a:t>
            </a:r>
          </a:p>
        </p:txBody>
      </p:sp>
      <p:sp>
        <p:nvSpPr>
          <p:cNvPr id="3" name="Content Placeholder 2">
            <a:extLst>
              <a:ext uri="{FF2B5EF4-FFF2-40B4-BE49-F238E27FC236}">
                <a16:creationId xmlns:a16="http://schemas.microsoft.com/office/drawing/2014/main" id="{252F624C-55E0-52B3-A1E3-571F933DA248}"/>
              </a:ext>
            </a:extLst>
          </p:cNvPr>
          <p:cNvSpPr>
            <a:spLocks noGrp="1"/>
          </p:cNvSpPr>
          <p:nvPr>
            <p:ph idx="1"/>
          </p:nvPr>
        </p:nvSpPr>
        <p:spPr>
          <a:xfrm>
            <a:off x="1371599" y="2318197"/>
            <a:ext cx="9724031" cy="3683358"/>
          </a:xfrm>
        </p:spPr>
        <p:txBody>
          <a:bodyPr vert="horz" lIns="91440" tIns="45720" rIns="91440" bIns="45720" rtlCol="0" anchor="ctr">
            <a:normAutofit/>
          </a:bodyPr>
          <a:lstStyle/>
          <a:p>
            <a:pPr marL="457200" indent="-457200"/>
            <a:r>
              <a:rPr lang="en-US" sz="2000">
                <a:ea typeface="+mn-lt"/>
                <a:cs typeface="+mn-lt"/>
              </a:rPr>
              <a:t>In this example we have to redo our 1+2 calculation on our second line because python does not keep track of the value</a:t>
            </a:r>
          </a:p>
          <a:p>
            <a:pPr marL="0" indent="0">
              <a:buNone/>
            </a:pPr>
            <a:r>
              <a:rPr lang="en-US" sz="2000">
                <a:ea typeface="+mn-lt"/>
                <a:cs typeface="+mn-lt"/>
              </a:rPr>
              <a:t>1|1+2</a:t>
            </a:r>
            <a:endParaRPr lang="en-US" sz="2000"/>
          </a:p>
          <a:p>
            <a:pPr marL="0" indent="0">
              <a:buNone/>
            </a:pPr>
            <a:r>
              <a:rPr lang="en-US" sz="2000">
                <a:ea typeface="+mn-lt"/>
                <a:cs typeface="+mn-lt"/>
              </a:rPr>
              <a:t>2|print(1+2)</a:t>
            </a:r>
          </a:p>
          <a:p>
            <a:pPr marL="457200" indent="-457200"/>
            <a:r>
              <a:rPr lang="en-US" sz="2000"/>
              <a:t>Instead lets use a variable to track this value</a:t>
            </a:r>
          </a:p>
          <a:p>
            <a:pPr marL="0" indent="0">
              <a:buNone/>
            </a:pPr>
            <a:r>
              <a:rPr lang="en-US" sz="2000"/>
              <a:t>1|var=1+2</a:t>
            </a:r>
          </a:p>
          <a:p>
            <a:pPr marL="0" indent="0">
              <a:buNone/>
            </a:pPr>
            <a:r>
              <a:rPr lang="en-US" sz="2000"/>
              <a:t>2|print(var)</a:t>
            </a:r>
          </a:p>
          <a:p>
            <a:pPr marL="457200" indent="-457200"/>
            <a:r>
              <a:rPr lang="en-US" sz="2000"/>
              <a:t>In this example both will print the same number 3 however in this case we don’t need to redo the calculation</a:t>
            </a:r>
          </a:p>
          <a:p>
            <a:pPr marL="0" indent="0">
              <a:buNone/>
            </a:pPr>
            <a:endParaRPr lang="en-US" sz="2000"/>
          </a:p>
        </p:txBody>
      </p:sp>
    </p:spTree>
    <p:extLst>
      <p:ext uri="{BB962C8B-B14F-4D97-AF65-F5344CB8AC3E}">
        <p14:creationId xmlns:p14="http://schemas.microsoft.com/office/powerpoint/2010/main" val="221887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14D9C-1133-4BA7-4B59-E7F9ABCADF0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Keep this in mind</a:t>
            </a:r>
          </a:p>
        </p:txBody>
      </p:sp>
      <p:sp>
        <p:nvSpPr>
          <p:cNvPr id="3" name="Content Placeholder 2">
            <a:extLst>
              <a:ext uri="{FF2B5EF4-FFF2-40B4-BE49-F238E27FC236}">
                <a16:creationId xmlns:a16="http://schemas.microsoft.com/office/drawing/2014/main" id="{A59AAEDA-4BEC-1E0C-0EA5-B2636F7C92D1}"/>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Our previous example was very easy and did not save us any time however as we move forward we are going to have larger and larger programs with larger and larger value to keep track of so getting into the habit of writing variable to keep track of value is good</a:t>
            </a:r>
          </a:p>
          <a:p>
            <a:r>
              <a:rPr lang="en-US" sz="2000"/>
              <a:t>Use variable when</a:t>
            </a:r>
          </a:p>
          <a:p>
            <a:pPr lvl="1">
              <a:buFont typeface="Courier New" panose="020B0604020202020204" pitchFamily="34" charset="0"/>
              <a:buChar char="o"/>
            </a:pPr>
            <a:r>
              <a:rPr lang="en-US" sz="2000"/>
              <a:t>You have a value you need to use over and over again</a:t>
            </a:r>
          </a:p>
          <a:p>
            <a:pPr lvl="1">
              <a:buFont typeface="Courier New" panose="020B0604020202020204" pitchFamily="34" charset="0"/>
              <a:buChar char="o"/>
            </a:pPr>
            <a:r>
              <a:rPr lang="en-US" sz="2000"/>
              <a:t>You have to make changes to a value through a program</a:t>
            </a:r>
          </a:p>
          <a:p>
            <a:pPr lvl="1">
              <a:buFont typeface="Courier New" panose="020B0604020202020204" pitchFamily="34" charset="0"/>
              <a:buChar char="o"/>
            </a:pPr>
            <a:r>
              <a:rPr lang="en-US" sz="2000"/>
              <a:t>When the value you need has a long equation to get to</a:t>
            </a:r>
          </a:p>
        </p:txBody>
      </p:sp>
    </p:spTree>
    <p:extLst>
      <p:ext uri="{BB962C8B-B14F-4D97-AF65-F5344CB8AC3E}">
        <p14:creationId xmlns:p14="http://schemas.microsoft.com/office/powerpoint/2010/main" val="80952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F635E-993D-BBBF-9648-63C06A3155C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Lets scale our example up</a:t>
            </a:r>
          </a:p>
        </p:txBody>
      </p:sp>
      <p:sp>
        <p:nvSpPr>
          <p:cNvPr id="3" name="Content Placeholder 2">
            <a:extLst>
              <a:ext uri="{FF2B5EF4-FFF2-40B4-BE49-F238E27FC236}">
                <a16:creationId xmlns:a16="http://schemas.microsoft.com/office/drawing/2014/main" id="{AC396763-A4C3-E2F8-1EA7-0A0D444212BC}"/>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a:t>Where can we insert a variable to make the process of writing this code easier</a:t>
            </a:r>
          </a:p>
          <a:p>
            <a:pPr marL="0" indent="0">
              <a:buNone/>
            </a:pPr>
            <a:r>
              <a:rPr lang="en-US" sz="2000"/>
              <a:t>1|print(2*8)</a:t>
            </a:r>
          </a:p>
          <a:p>
            <a:pPr marL="0" indent="0">
              <a:buNone/>
            </a:pPr>
            <a:r>
              <a:rPr lang="en-US" sz="2000"/>
              <a:t>2|print(2*8)</a:t>
            </a:r>
          </a:p>
          <a:p>
            <a:pPr marL="0" indent="0">
              <a:buNone/>
            </a:pPr>
            <a:r>
              <a:rPr lang="en-US" sz="2000"/>
              <a:t>3|print((2*8) * 9)</a:t>
            </a:r>
          </a:p>
        </p:txBody>
      </p:sp>
    </p:spTree>
    <p:extLst>
      <p:ext uri="{BB962C8B-B14F-4D97-AF65-F5344CB8AC3E}">
        <p14:creationId xmlns:p14="http://schemas.microsoft.com/office/powerpoint/2010/main" val="152465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B26EA2-A21A-29E0-9EC0-2D61240135C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Heres the answer </a:t>
            </a:r>
          </a:p>
        </p:txBody>
      </p:sp>
      <p:sp>
        <p:nvSpPr>
          <p:cNvPr id="3" name="Content Placeholder 2">
            <a:extLst>
              <a:ext uri="{FF2B5EF4-FFF2-40B4-BE49-F238E27FC236}">
                <a16:creationId xmlns:a16="http://schemas.microsoft.com/office/drawing/2014/main" id="{FD813C95-1247-7013-B155-89D837891204}"/>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t>In this example we create a variable named calc and it is equal to the integer 16 then we use that variable in our following 3 print statements</a:t>
            </a:r>
          </a:p>
          <a:p>
            <a:pPr marL="0" indent="0">
              <a:buNone/>
            </a:pPr>
            <a:r>
              <a:rPr lang="en-US" sz="2000" dirty="0"/>
              <a:t>1|calc = 2*8</a:t>
            </a:r>
            <a:endParaRPr lang="en-US" dirty="0"/>
          </a:p>
          <a:p>
            <a:pPr marL="0" indent="0">
              <a:buNone/>
            </a:pPr>
            <a:r>
              <a:rPr lang="en-US" sz="2000" dirty="0"/>
              <a:t>2|print(calc)</a:t>
            </a:r>
          </a:p>
          <a:p>
            <a:pPr marL="0" indent="0">
              <a:buNone/>
            </a:pPr>
            <a:r>
              <a:rPr lang="en-US" sz="2000" dirty="0"/>
              <a:t>3|print(calc)</a:t>
            </a:r>
          </a:p>
          <a:p>
            <a:pPr marL="0" indent="0">
              <a:buNone/>
            </a:pPr>
            <a:r>
              <a:rPr lang="en-US" sz="2000" dirty="0"/>
              <a:t>4|print(calc * 9)</a:t>
            </a:r>
          </a:p>
          <a:p>
            <a:pPr marL="342900" indent="-342900"/>
            <a:r>
              <a:rPr lang="en-US" sz="2000" dirty="0"/>
              <a:t>This set will give us the same output except being much easier for us to write</a:t>
            </a:r>
          </a:p>
        </p:txBody>
      </p:sp>
    </p:spTree>
    <p:extLst>
      <p:ext uri="{BB962C8B-B14F-4D97-AF65-F5344CB8AC3E}">
        <p14:creationId xmlns:p14="http://schemas.microsoft.com/office/powerpoint/2010/main" val="289436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617611-5F7B-4EDC-144E-1E00048355E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Redefining Variables</a:t>
            </a:r>
          </a:p>
        </p:txBody>
      </p:sp>
      <p:sp>
        <p:nvSpPr>
          <p:cNvPr id="3" name="Content Placeholder 2">
            <a:extLst>
              <a:ext uri="{FF2B5EF4-FFF2-40B4-BE49-F238E27FC236}">
                <a16:creationId xmlns:a16="http://schemas.microsoft.com/office/drawing/2014/main" id="{362D7061-D90E-0FA0-7E5E-444E9DCB2646}"/>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dirty="0"/>
              <a:t>Only one variable can exist with each name, because of this is we redefine a variable </a:t>
            </a:r>
            <a:r>
              <a:rPr lang="en-US" sz="2000"/>
              <a:t>the variables value will then be set to a different value</a:t>
            </a:r>
            <a:endParaRPr lang="en-US"/>
          </a:p>
          <a:p>
            <a:r>
              <a:rPr lang="en-US" sz="2000" dirty="0"/>
              <a:t>Here is an example</a:t>
            </a:r>
          </a:p>
          <a:p>
            <a:pPr marL="0" indent="0">
              <a:buNone/>
            </a:pPr>
            <a:r>
              <a:rPr lang="en-US" sz="2000" dirty="0"/>
              <a:t>1|calc = 2*8</a:t>
            </a:r>
          </a:p>
          <a:p>
            <a:pPr marL="0" indent="0">
              <a:buNone/>
            </a:pPr>
            <a:r>
              <a:rPr lang="en-US" sz="2000" dirty="0"/>
              <a:t>2|calc = (calc * 9)</a:t>
            </a:r>
          </a:p>
          <a:p>
            <a:pPr marL="0" indent="0">
              <a:buNone/>
            </a:pPr>
            <a:r>
              <a:rPr lang="en-US" sz="2000"/>
              <a:t>3|print(calc)</a:t>
            </a:r>
          </a:p>
          <a:p>
            <a:r>
              <a:rPr lang="en-US" sz="2000" dirty="0"/>
              <a:t>This program will print the int value 144</a:t>
            </a:r>
          </a:p>
        </p:txBody>
      </p:sp>
    </p:spTree>
    <p:extLst>
      <p:ext uri="{BB962C8B-B14F-4D97-AF65-F5344CB8AC3E}">
        <p14:creationId xmlns:p14="http://schemas.microsoft.com/office/powerpoint/2010/main" val="1912884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Variables in python</vt:lpstr>
      <vt:lpstr>How python works</vt:lpstr>
      <vt:lpstr>Variables</vt:lpstr>
      <vt:lpstr>Variables</vt:lpstr>
      <vt:lpstr>Lets go back to our first example</vt:lpstr>
      <vt:lpstr>Keep this in mind</vt:lpstr>
      <vt:lpstr>Lets scale our example up</vt:lpstr>
      <vt:lpstr>Heres the answer </vt:lpstr>
      <vt:lpstr>Redefining Variables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281</cp:revision>
  <dcterms:created xsi:type="dcterms:W3CDTF">2024-03-26T14:46:00Z</dcterms:created>
  <dcterms:modified xsi:type="dcterms:W3CDTF">2024-05-23T12:29:54Z</dcterms:modified>
</cp:coreProperties>
</file>