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84866-1AAC-4664-5DC1-906F38A8F78D}" v="1415" dt="2024-03-26T16:32:08.259"/>
    <p1510:client id="{9D7C0625-D099-3DAD-FB11-D86EB58C81F7}" v="2383" dt="2024-03-26T16:07:24.020"/>
    <p1510:client id="{BDB27698-4E31-0A74-A869-315F75B48ACB}" v="6" dt="2024-03-26T16:33:07.183"/>
    <p1510:client id="{EA1A95A4-8B4F-35F3-0C2F-DFC2EF113E74}" v="11" dt="2024-03-26T16:35:00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Inputs and Flow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1.4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B852-4E45-1E76-911C-1A00C0CF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AA11-DDCC-4956-E1F2-50C97AE0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Else statement autopsy</a:t>
            </a:r>
          </a:p>
          <a:p>
            <a:pPr marL="0" indent="0">
              <a:buNone/>
            </a:pPr>
            <a:r>
              <a:rPr lang="en-US" sz="2000"/>
              <a:t>elif [BOOLEAN_EXPRESSION]:</a:t>
            </a:r>
          </a:p>
          <a:p>
            <a:pPr marL="0" indent="0">
              <a:buNone/>
            </a:pPr>
            <a:r>
              <a:rPr lang="en-US" sz="2000"/>
              <a:t>    {code}</a:t>
            </a:r>
          </a:p>
          <a:p>
            <a:pPr marL="457200" indent="-457200"/>
            <a:r>
              <a:rPr lang="en-US" sz="2000"/>
              <a:t>An elif statement aka an else if statement can only be defined after you have defined a if statement or another elif statement</a:t>
            </a:r>
          </a:p>
          <a:p>
            <a:pPr marL="457200" indent="-457200"/>
            <a:r>
              <a:rPr lang="en-US" sz="2000"/>
              <a:t>The elif statement will only run if the statement before it is false and if the elif statement</a:t>
            </a:r>
          </a:p>
        </p:txBody>
      </p:sp>
    </p:spTree>
    <p:extLst>
      <p:ext uri="{BB962C8B-B14F-4D97-AF65-F5344CB8AC3E}">
        <p14:creationId xmlns:p14="http://schemas.microsoft.com/office/powerpoint/2010/main" val="1794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0F04-2F16-CDB2-9E1A-C31A160A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Elif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DC82-8395-BAD7-9ACC-0A819A7B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1|var1 = 1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2|var2 = 1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3|if var1 == var2: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4|    print("hello")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5|elif var1 &gt; 0: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6|    print(", World")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This statement will print out "hello" but not ", World" because the first statement is true alternatively if var2 = 10 then the program would print ", World" but not "hello" because the first statement is false and the second is true</a:t>
            </a:r>
          </a:p>
        </p:txBody>
      </p:sp>
    </p:spTree>
    <p:extLst>
      <p:ext uri="{BB962C8B-B14F-4D97-AF65-F5344CB8AC3E}">
        <p14:creationId xmlns:p14="http://schemas.microsoft.com/office/powerpoint/2010/main" val="234717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78CDF-0E4A-D289-94E4-60014A08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BAE1-FACB-85CF-7D3E-572AF83D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Else statement autopsy:</a:t>
            </a:r>
          </a:p>
          <a:p>
            <a:pPr marL="0" indent="0">
              <a:buNone/>
            </a:pPr>
            <a:r>
              <a:rPr lang="en-US" sz="2000"/>
              <a:t>else:</a:t>
            </a:r>
          </a:p>
          <a:p>
            <a:pPr marL="0" indent="0">
              <a:buNone/>
            </a:pPr>
            <a:r>
              <a:rPr lang="en-US" sz="2000"/>
              <a:t>       {code}</a:t>
            </a:r>
          </a:p>
          <a:p>
            <a:pPr marL="457200" indent="-457200"/>
            <a:r>
              <a:rPr lang="en-US" sz="2000"/>
              <a:t>An else statement can be defined after an if or an else statement and will run the code inside of it only when all the statements before it are false</a:t>
            </a:r>
          </a:p>
        </p:txBody>
      </p:sp>
    </p:spTree>
    <p:extLst>
      <p:ext uri="{BB962C8B-B14F-4D97-AF65-F5344CB8AC3E}">
        <p14:creationId xmlns:p14="http://schemas.microsoft.com/office/powerpoint/2010/main" val="155669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D019-4E69-964B-CB14-66BBC1D7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36CA-CEE9-3251-833D-903EB0756B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1|var1 = 1</a:t>
            </a:r>
          </a:p>
          <a:p>
            <a:pPr marL="0"/>
            <a:r>
              <a:rPr lang="en-US" sz="2000"/>
              <a:t>2|var2 = 1</a:t>
            </a:r>
          </a:p>
          <a:p>
            <a:pPr marL="0"/>
            <a:r>
              <a:rPr lang="en-US" sz="2000"/>
              <a:t>3|if var1 == var2:</a:t>
            </a:r>
          </a:p>
          <a:p>
            <a:pPr marL="0"/>
            <a:r>
              <a:rPr lang="en-US" sz="2000"/>
              <a:t>4|    print("hello")</a:t>
            </a:r>
          </a:p>
          <a:p>
            <a:pPr marL="0"/>
            <a:r>
              <a:rPr lang="en-US" sz="2000"/>
              <a:t>5|else:</a:t>
            </a:r>
          </a:p>
          <a:p>
            <a:pPr marL="0"/>
            <a:r>
              <a:rPr lang="en-US" sz="2000"/>
              <a:t>6|    print(", World")</a:t>
            </a:r>
          </a:p>
          <a:p>
            <a:pPr marL="0"/>
            <a:r>
              <a:rPr lang="en-US" sz="2000" dirty="0"/>
              <a:t>This statement will run the first statement but not the second else statement alternatively the second statement would run if var1 and var2 are not equal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118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A1C87-0328-5130-86CD-4E7E1921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9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D0B6F-9107-A24D-C564-DD66C28C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Getting the users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7A6C-5C37-0B34-6F29-86ECFC5A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users input uses a method called input()</a:t>
            </a:r>
          </a:p>
          <a:p>
            <a:pPr marL="0" indent="0">
              <a:buNone/>
            </a:pPr>
            <a:r>
              <a:rPr lang="en-US" sz="2000"/>
              <a:t>Example of input being called()</a:t>
            </a:r>
          </a:p>
          <a:p>
            <a:pPr marL="0" indent="0">
              <a:buNone/>
            </a:pPr>
            <a:r>
              <a:rPr lang="en-US" sz="2000"/>
              <a:t>VARIABLE_NAME = input()</a:t>
            </a:r>
          </a:p>
          <a:p>
            <a:r>
              <a:rPr lang="en-US" sz="2000"/>
              <a:t>The user will be prompted in the console and they will beable to type a string in that the variable VARIABLE_NAME will be set to</a:t>
            </a:r>
          </a:p>
          <a:p>
            <a:r>
              <a:rPr lang="en-US" sz="2000"/>
              <a:t>The input then may need to be casted to your desired data type if the user is supposed to put a number</a:t>
            </a:r>
          </a:p>
          <a:p>
            <a:pPr marL="0" indent="0">
              <a:buNone/>
            </a:pPr>
            <a:r>
              <a:rPr lang="en-US" sz="2000"/>
              <a:t>VARIABLE_NAME = int(input())</a:t>
            </a:r>
          </a:p>
          <a:p>
            <a:r>
              <a:rPr lang="en-US" sz="2000"/>
              <a:t>Now the variable will instead be an int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236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F501B-C058-868C-CC91-2650381F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Flow control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1A52-ECB6-B003-40EA-ADE81115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Flow control refers to making something happen only if something else is true</a:t>
            </a:r>
          </a:p>
          <a:p>
            <a:r>
              <a:rPr lang="en-US" sz="2000"/>
              <a:t>Our tools for flow control are if statement, else statement, elif statements, and loops</a:t>
            </a:r>
          </a:p>
          <a:p>
            <a:r>
              <a:rPr lang="en-US" sz="2000"/>
              <a:t>Today we are just going over the first 3 for simplicity and will cover loops another day</a:t>
            </a:r>
          </a:p>
        </p:txBody>
      </p:sp>
    </p:spTree>
    <p:extLst>
      <p:ext uri="{BB962C8B-B14F-4D97-AF65-F5344CB8AC3E}">
        <p14:creationId xmlns:p14="http://schemas.microsoft.com/office/powerpoint/2010/main" val="404137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DDBD3-A7CF-359A-3437-F5DE2BE1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D486-1BEA-4E12-8B3E-5A1A46DB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/>
              <a:t>Before we understand how if statements work we first need to understand how boolean expressions work</a:t>
            </a:r>
          </a:p>
          <a:p>
            <a:r>
              <a:rPr lang="en-US" sz="1900"/>
              <a:t>Boolean Expressions are essentially the comparison of two values which will return a bool value (true or false)</a:t>
            </a:r>
          </a:p>
          <a:p>
            <a:pPr marL="0" indent="0">
              <a:buNone/>
            </a:pPr>
            <a:r>
              <a:rPr lang="en-US" sz="1900"/>
              <a:t>Autopsy of a boolean expression</a:t>
            </a:r>
          </a:p>
          <a:p>
            <a:pPr marL="0" indent="0">
              <a:buNone/>
            </a:pPr>
            <a:r>
              <a:rPr lang="en-US" sz="1900"/>
              <a:t>[VALUE1] [COMPARISON_MODIFIER] [VALUE2]</a:t>
            </a:r>
          </a:p>
          <a:p>
            <a:r>
              <a:rPr lang="en-US" sz="1900"/>
              <a:t>A comparison modifier in a boolean expression is how we are comparing the two values</a:t>
            </a:r>
          </a:p>
          <a:p>
            <a:r>
              <a:rPr lang="en-US" sz="1900"/>
              <a:t>These include, equals, not equals, less than, greater than, less than or equal to, and greater than or equal to</a:t>
            </a:r>
          </a:p>
          <a:p>
            <a:r>
              <a:rPr lang="en-US" sz="1900"/>
              <a:t>Each has there own use case see the chart on the following page to see how to call them</a:t>
            </a:r>
          </a:p>
        </p:txBody>
      </p:sp>
    </p:spTree>
    <p:extLst>
      <p:ext uri="{BB962C8B-B14F-4D97-AF65-F5344CB8AC3E}">
        <p14:creationId xmlns:p14="http://schemas.microsoft.com/office/powerpoint/2010/main" val="313584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DC2F-6490-0452-5E13-503EBC48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370919"/>
            <a:ext cx="13400314" cy="4433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B99A-F7B9-4667-9C79-CE6D7387C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673918"/>
              </p:ext>
            </p:extLst>
          </p:nvPr>
        </p:nvGraphicFramePr>
        <p:xfrm>
          <a:off x="1298052" y="2112579"/>
          <a:ext cx="9619837" cy="419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718">
                  <a:extLst>
                    <a:ext uri="{9D8B030D-6E8A-4147-A177-3AD203B41FA5}">
                      <a16:colId xmlns:a16="http://schemas.microsoft.com/office/drawing/2014/main" val="1567991386"/>
                    </a:ext>
                  </a:extLst>
                </a:gridCol>
                <a:gridCol w="2544243">
                  <a:extLst>
                    <a:ext uri="{9D8B030D-6E8A-4147-A177-3AD203B41FA5}">
                      <a16:colId xmlns:a16="http://schemas.microsoft.com/office/drawing/2014/main" val="1116040441"/>
                    </a:ext>
                  </a:extLst>
                </a:gridCol>
                <a:gridCol w="4138876">
                  <a:extLst>
                    <a:ext uri="{9D8B030D-6E8A-4147-A177-3AD203B41FA5}">
                      <a16:colId xmlns:a16="http://schemas.microsoft.com/office/drawing/2014/main" val="1059289581"/>
                    </a:ext>
                  </a:extLst>
                </a:gridCol>
              </a:tblGrid>
              <a:tr h="336649">
                <a:tc>
                  <a:txBody>
                    <a:bodyPr/>
                    <a:lstStyle/>
                    <a:p>
                      <a:r>
                        <a:rPr lang="en-US" sz="1500" u="sng"/>
                        <a:t>Name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How It is called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What it does</a:t>
                      </a:r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1994398234"/>
                  </a:ext>
                </a:extLst>
              </a:tr>
              <a:tr h="566182">
                <a:tc>
                  <a:txBody>
                    <a:bodyPr/>
                    <a:lstStyle/>
                    <a:p>
                      <a:r>
                        <a:rPr lang="en-US" sz="1500" u="sng"/>
                        <a:t>Equals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==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Checks if two values are equal to </a:t>
                      </a:r>
                      <a:r>
                        <a:rPr lang="en-US" sz="1500" err="1"/>
                        <a:t>eachother</a:t>
                      </a:r>
                      <a:r>
                        <a:rPr lang="en-US" sz="1500"/>
                        <a:t> and returns true if they are</a:t>
                      </a:r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1726753763"/>
                  </a:ext>
                </a:extLst>
              </a:tr>
              <a:tr h="566182">
                <a:tc>
                  <a:txBody>
                    <a:bodyPr/>
                    <a:lstStyle/>
                    <a:p>
                      <a:r>
                        <a:rPr lang="en-US" sz="1500" u="sng"/>
                        <a:t>Not Equals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!=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Checks if two values are not equal to </a:t>
                      </a:r>
                      <a:r>
                        <a:rPr lang="en-US" sz="1500" err="1"/>
                        <a:t>eachother</a:t>
                      </a:r>
                      <a:r>
                        <a:rPr lang="en-US" sz="1500"/>
                        <a:t> and if they are not returns true</a:t>
                      </a:r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758996410"/>
                  </a:ext>
                </a:extLst>
              </a:tr>
              <a:tr h="566182">
                <a:tc>
                  <a:txBody>
                    <a:bodyPr/>
                    <a:lstStyle/>
                    <a:p>
                      <a:r>
                        <a:rPr lang="en-US" sz="1500" u="sng"/>
                        <a:t>Greater than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&gt;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Checks in numerical value is greater than another numerical value and if it is returns true</a:t>
                      </a:r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2062949246"/>
                  </a:ext>
                </a:extLst>
              </a:tr>
              <a:tr h="566182">
                <a:tc>
                  <a:txBody>
                    <a:bodyPr/>
                    <a:lstStyle/>
                    <a:p>
                      <a:r>
                        <a:rPr lang="en-US" sz="1500" u="sng"/>
                        <a:t>Less Than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&lt;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Checks in numerical value is less than </a:t>
                      </a:r>
                      <a:r>
                        <a:rPr lang="en-US" sz="1500" b="0" i="0" u="none" strike="noStrike" noProof="0" err="1">
                          <a:latin typeface="Aptos"/>
                        </a:rPr>
                        <a:t>than</a:t>
                      </a:r>
                      <a:r>
                        <a:rPr lang="en-US" sz="1500" b="0" i="0" u="none" strike="noStrike" noProof="0">
                          <a:latin typeface="Aptos"/>
                        </a:rPr>
                        <a:t> another numerical value and if it is returns true</a:t>
                      </a:r>
                      <a:endParaRPr lang="en-US" sz="1500"/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2710961988"/>
                  </a:ext>
                </a:extLst>
              </a:tr>
              <a:tr h="795715">
                <a:tc>
                  <a:txBody>
                    <a:bodyPr/>
                    <a:lstStyle/>
                    <a:p>
                      <a:r>
                        <a:rPr lang="en-US" sz="1500" u="sng"/>
                        <a:t>Greater than or equal to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=&gt;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Checks in numerical value is greater or equal to another numerical value and if it is returns true</a:t>
                      </a:r>
                      <a:endParaRPr lang="en-US" sz="1500"/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410167548"/>
                  </a:ext>
                </a:extLst>
              </a:tr>
              <a:tr h="7957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u="sng"/>
                        <a:t>Less than or equal to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&lt;=</a:t>
                      </a:r>
                    </a:p>
                  </a:txBody>
                  <a:tcPr marL="76511" marR="76511" marT="38256" marB="382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Checks in numerical value is less than or equal to another numerical value and if it is returns true</a:t>
                      </a:r>
                      <a:endParaRPr lang="en-US" sz="1500"/>
                    </a:p>
                  </a:txBody>
                  <a:tcPr marL="76511" marR="76511" marT="38256" marB="38256"/>
                </a:tc>
                <a:extLst>
                  <a:ext uri="{0D108BD9-81ED-4DB2-BD59-A6C34878D82A}">
                    <a16:rowId xmlns:a16="http://schemas.microsoft.com/office/drawing/2014/main" val="18577163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946076-36F5-7113-4D0D-82FDE3056392}"/>
              </a:ext>
            </a:extLst>
          </p:cNvPr>
          <p:cNvSpPr txBox="1"/>
          <p:nvPr/>
        </p:nvSpPr>
        <p:spPr>
          <a:xfrm>
            <a:off x="1034143" y="353786"/>
            <a:ext cx="104638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Comparison Modifiers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0547F-9CB2-0B92-B01B-00F7DBFB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Boolean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197C-8501-7B5E-E09E-6DD27A7B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/>
              <a:t>"hello" == "hello" = true</a:t>
            </a:r>
          </a:p>
          <a:p>
            <a:pPr marL="514350" indent="-514350">
              <a:buAutoNum type="arabicPeriod"/>
            </a:pPr>
            <a:r>
              <a:rPr lang="en-US" sz="2000"/>
              <a:t>"1" == 1 = false</a:t>
            </a:r>
          </a:p>
          <a:p>
            <a:pPr marL="514350" indent="-514350">
              <a:buAutoNum type="arabicPeriod"/>
            </a:pPr>
            <a:r>
              <a:rPr lang="en-US" sz="2000"/>
              <a:t>10 =&gt; 9 = false</a:t>
            </a:r>
          </a:p>
          <a:p>
            <a:pPr marL="514350" indent="-514350">
              <a:buAutoNum type="arabicPeriod"/>
            </a:pPr>
            <a:r>
              <a:rPr lang="en-US" sz="2000"/>
              <a:t>10 =&gt; 10 = true</a:t>
            </a:r>
          </a:p>
          <a:p>
            <a:pPr marL="514350" indent="-514350">
              <a:buAutoNum type="arabicPeriod"/>
            </a:pPr>
            <a:r>
              <a:rPr lang="en-US" sz="2000"/>
              <a:t>10 &lt;= 9 = true</a:t>
            </a:r>
          </a:p>
          <a:p>
            <a:pPr marL="514350" indent="-514350">
              <a:buAutoNum type="arabicPeriod"/>
            </a:pPr>
            <a:r>
              <a:rPr lang="en-US" sz="2000"/>
              <a:t>1 == 1 = true</a:t>
            </a:r>
          </a:p>
          <a:p>
            <a:pPr marL="0" indent="0">
              <a:buNone/>
            </a:pPr>
            <a:r>
              <a:rPr lang="en-US" sz="2000"/>
              <a:t>Each value returns a bool value meaning we are able to use it in our next topic -&gt; if statements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083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03296-A1C2-1E48-9DCD-9AA62692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994C-93D1-B4EE-C9AB-3B780F51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If statement autopsy:</a:t>
            </a:r>
          </a:p>
          <a:p>
            <a:pPr marL="0" indent="0">
              <a:buNone/>
            </a:pPr>
            <a:r>
              <a:rPr lang="en-US" sz="2000"/>
              <a:t>if [BOOLEAN]:</a:t>
            </a:r>
          </a:p>
          <a:p>
            <a:pPr marL="0" indent="0">
              <a:buNone/>
            </a:pPr>
            <a:r>
              <a:rPr lang="en-US" sz="2000"/>
              <a:t>     {code that run when BOOLEAN is true}</a:t>
            </a:r>
          </a:p>
          <a:p>
            <a:pPr marL="457200" indent="-457200"/>
            <a:r>
              <a:rPr lang="en-US" sz="2000"/>
              <a:t>If statement will contain the word if followed by a boolean expression and a :</a:t>
            </a:r>
          </a:p>
          <a:p>
            <a:pPr marL="457200" indent="-457200"/>
            <a:r>
              <a:rPr lang="en-US" sz="2000"/>
              <a:t>The next line will be indent and then the code that runs when the if statement is true</a:t>
            </a:r>
          </a:p>
          <a:p>
            <a:pPr marL="457200" indent="-457200"/>
            <a:r>
              <a:rPr lang="en-US" sz="2000"/>
              <a:t>The if statement will run the indented code until you stop indenting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64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B8A16-E362-CD1C-9446-F6B2743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If statement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6B50-F06D-66C9-0EE1-F563FD9B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1|var1 = 1</a:t>
            </a:r>
          </a:p>
          <a:p>
            <a:pPr marL="0" indent="0">
              <a:buNone/>
            </a:pPr>
            <a:r>
              <a:rPr lang="en-US" sz="2000"/>
              <a:t>2|var2 = 1</a:t>
            </a:r>
          </a:p>
          <a:p>
            <a:pPr marL="0" indent="0">
              <a:buNone/>
            </a:pPr>
            <a:r>
              <a:rPr lang="en-US" sz="2000"/>
              <a:t>3|if var1 == var2:</a:t>
            </a:r>
          </a:p>
          <a:p>
            <a:pPr marL="0" indent="0">
              <a:buNone/>
            </a:pPr>
            <a:r>
              <a:rPr lang="en-US" sz="2000"/>
              <a:t>4|    print("hello")</a:t>
            </a:r>
          </a:p>
          <a:p>
            <a:pPr marL="0" indent="0">
              <a:buNone/>
            </a:pPr>
            <a:r>
              <a:rPr lang="en-US" sz="2000"/>
              <a:t>5|    print(var1)</a:t>
            </a:r>
          </a:p>
          <a:p>
            <a:pPr marL="0" indent="0">
              <a:buNone/>
            </a:pPr>
            <a:r>
              <a:rPr lang="en-US" sz="2000"/>
              <a:t>6|    print(var2)</a:t>
            </a:r>
          </a:p>
          <a:p>
            <a:pPr marL="0" indent="0">
              <a:buNone/>
            </a:pPr>
            <a:r>
              <a:rPr lang="en-US" sz="2000"/>
              <a:t>This example will print out hello, 1, and 1 because the two variable values are equal alternatively if the value are not the same the program would not output anything as the if statement would not run</a:t>
            </a:r>
          </a:p>
        </p:txBody>
      </p:sp>
    </p:spTree>
    <p:extLst>
      <p:ext uri="{BB962C8B-B14F-4D97-AF65-F5344CB8AC3E}">
        <p14:creationId xmlns:p14="http://schemas.microsoft.com/office/powerpoint/2010/main" val="20901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3E19-E631-D2E6-BB44-A6F347D2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Mutiple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EB02-700A-AA01-AD70-06E451A7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1|var1 = 1</a:t>
            </a:r>
          </a:p>
          <a:p>
            <a:pPr marL="0" indent="0">
              <a:buNone/>
            </a:pPr>
            <a:r>
              <a:rPr lang="en-US" sz="2000" dirty="0"/>
              <a:t>2|var2 = 1</a:t>
            </a:r>
          </a:p>
          <a:p>
            <a:pPr marL="0" indent="0">
              <a:buNone/>
            </a:pPr>
            <a:r>
              <a:rPr lang="en-US" sz="2000"/>
              <a:t>3|if var1 == var2:</a:t>
            </a:r>
          </a:p>
          <a:p>
            <a:pPr marL="0" indent="0">
              <a:buNone/>
            </a:pPr>
            <a:r>
              <a:rPr lang="en-US" sz="2000"/>
              <a:t>4|    print("hello")</a:t>
            </a:r>
          </a:p>
          <a:p>
            <a:pPr marL="0" indent="0">
              <a:buNone/>
            </a:pPr>
            <a:r>
              <a:rPr lang="en-US" sz="2000"/>
              <a:t>5|if var1 &gt; 0:</a:t>
            </a:r>
          </a:p>
          <a:p>
            <a:pPr marL="0" indent="0">
              <a:buNone/>
            </a:pPr>
            <a:r>
              <a:rPr lang="en-US" sz="2000"/>
              <a:t>6|    print(", World")</a:t>
            </a:r>
          </a:p>
          <a:p>
            <a:pPr marL="0" indent="0">
              <a:buNone/>
            </a:pPr>
            <a:r>
              <a:rPr lang="en-US" sz="2000"/>
              <a:t>This program will print "hello" because the two var1 and var2 are equal the program will also print ", World" because var1 is greater than 0 the program will print both statements as long as both are true </a:t>
            </a:r>
          </a:p>
        </p:txBody>
      </p:sp>
    </p:spTree>
    <p:extLst>
      <p:ext uri="{BB962C8B-B14F-4D97-AF65-F5344CB8AC3E}">
        <p14:creationId xmlns:p14="http://schemas.microsoft.com/office/powerpoint/2010/main" val="29109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Inputs and Flow Control</vt:lpstr>
      <vt:lpstr>Getting the users input</vt:lpstr>
      <vt:lpstr>Flow control in python</vt:lpstr>
      <vt:lpstr>Boolean Expressions</vt:lpstr>
      <vt:lpstr>PowerPoint Presentation</vt:lpstr>
      <vt:lpstr>Boolean Expression Examples</vt:lpstr>
      <vt:lpstr>If Statements</vt:lpstr>
      <vt:lpstr>If statement example</vt:lpstr>
      <vt:lpstr>Mutiple if statements</vt:lpstr>
      <vt:lpstr>Elif Statement</vt:lpstr>
      <vt:lpstr>Elif Example</vt:lpstr>
      <vt:lpstr>Else Statement</vt:lpstr>
      <vt:lpstr>Else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427</cp:revision>
  <dcterms:created xsi:type="dcterms:W3CDTF">2024-03-26T15:35:29Z</dcterms:created>
  <dcterms:modified xsi:type="dcterms:W3CDTF">2024-05-23T12:32:09Z</dcterms:modified>
</cp:coreProperties>
</file>