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6BFC1-A5BD-30C8-DD14-9EA3384231A1}" v="977" dt="2024-03-25T16:27:05.753"/>
    <p1510:client id="{E0E6CF85-0421-EEB7-47F6-C83385E26B17}" v="301" dt="2024-03-25T17:20:10.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PHY ECKHOFF" userId="S::4948627@hcps.net::0d74015b-6685-4703-b5ff-85e2ea275a88" providerId="AD" clId="Web-{E0E6CF85-0421-EEB7-47F6-C83385E26B17}"/>
    <pc:docChg chg="addSld modSld">
      <pc:chgData name="MURPHY ECKHOFF" userId="S::4948627@hcps.net::0d74015b-6685-4703-b5ff-85e2ea275a88" providerId="AD" clId="Web-{E0E6CF85-0421-EEB7-47F6-C83385E26B17}" dt="2024-03-25T17:20:10.575" v="301" actId="20577"/>
      <pc:docMkLst>
        <pc:docMk/>
      </pc:docMkLst>
      <pc:sldChg chg="modSp">
        <pc:chgData name="MURPHY ECKHOFF" userId="S::4948627@hcps.net::0d74015b-6685-4703-b5ff-85e2ea275a88" providerId="AD" clId="Web-{E0E6CF85-0421-EEB7-47F6-C83385E26B17}" dt="2024-03-25T17:20:10.575" v="301" actId="20577"/>
        <pc:sldMkLst>
          <pc:docMk/>
          <pc:sldMk cId="109857222" sldId="256"/>
        </pc:sldMkLst>
        <pc:spChg chg="mod">
          <ac:chgData name="MURPHY ECKHOFF" userId="S::4948627@hcps.net::0d74015b-6685-4703-b5ff-85e2ea275a88" providerId="AD" clId="Web-{E0E6CF85-0421-EEB7-47F6-C83385E26B17}" dt="2024-03-25T16:54:06.165" v="257" actId="20577"/>
          <ac:spMkLst>
            <pc:docMk/>
            <pc:sldMk cId="109857222" sldId="256"/>
            <ac:spMk id="2" creationId="{00000000-0000-0000-0000-000000000000}"/>
          </ac:spMkLst>
        </pc:spChg>
        <pc:spChg chg="mod">
          <ac:chgData name="MURPHY ECKHOFF" userId="S::4948627@hcps.net::0d74015b-6685-4703-b5ff-85e2ea275a88" providerId="AD" clId="Web-{E0E6CF85-0421-EEB7-47F6-C83385E26B17}" dt="2024-03-25T17:20:10.575" v="301" actId="20577"/>
          <ac:spMkLst>
            <pc:docMk/>
            <pc:sldMk cId="109857222" sldId="256"/>
            <ac:spMk id="3" creationId="{00000000-0000-0000-0000-000000000000}"/>
          </ac:spMkLst>
        </pc:spChg>
      </pc:sldChg>
      <pc:sldChg chg="addSp modSp mod setBg">
        <pc:chgData name="MURPHY ECKHOFF" userId="S::4948627@hcps.net::0d74015b-6685-4703-b5ff-85e2ea275a88" providerId="AD" clId="Web-{E0E6CF85-0421-EEB7-47F6-C83385E26B17}" dt="2024-03-25T16:50:59.738" v="249" actId="20577"/>
        <pc:sldMkLst>
          <pc:docMk/>
          <pc:sldMk cId="3930190105" sldId="261"/>
        </pc:sldMkLst>
        <pc:spChg chg="mod">
          <ac:chgData name="MURPHY ECKHOFF" userId="S::4948627@hcps.net::0d74015b-6685-4703-b5ff-85e2ea275a88" providerId="AD" clId="Web-{E0E6CF85-0421-EEB7-47F6-C83385E26B17}" dt="2024-03-25T16:50:31.065" v="233"/>
          <ac:spMkLst>
            <pc:docMk/>
            <pc:sldMk cId="3930190105" sldId="261"/>
            <ac:spMk id="2" creationId="{02DB51BC-362F-8FC9-B358-F985848D2C67}"/>
          </ac:spMkLst>
        </pc:spChg>
        <pc:spChg chg="mod">
          <ac:chgData name="MURPHY ECKHOFF" userId="S::4948627@hcps.net::0d74015b-6685-4703-b5ff-85e2ea275a88" providerId="AD" clId="Web-{E0E6CF85-0421-EEB7-47F6-C83385E26B17}" dt="2024-03-25T16:50:59.738" v="249" actId="20577"/>
          <ac:spMkLst>
            <pc:docMk/>
            <pc:sldMk cId="3930190105" sldId="261"/>
            <ac:spMk id="3" creationId="{5747B857-2105-6C25-68BD-5896E461B60B}"/>
          </ac:spMkLst>
        </pc:spChg>
        <pc:spChg chg="add">
          <ac:chgData name="MURPHY ECKHOFF" userId="S::4948627@hcps.net::0d74015b-6685-4703-b5ff-85e2ea275a88" providerId="AD" clId="Web-{E0E6CF85-0421-EEB7-47F6-C83385E26B17}" dt="2024-03-25T16:50:31.065" v="233"/>
          <ac:spMkLst>
            <pc:docMk/>
            <pc:sldMk cId="3930190105" sldId="261"/>
            <ac:spMk id="8" creationId="{1B15ED52-F352-441B-82BF-E0EA34836D08}"/>
          </ac:spMkLst>
        </pc:spChg>
        <pc:spChg chg="add">
          <ac:chgData name="MURPHY ECKHOFF" userId="S::4948627@hcps.net::0d74015b-6685-4703-b5ff-85e2ea275a88" providerId="AD" clId="Web-{E0E6CF85-0421-EEB7-47F6-C83385E26B17}" dt="2024-03-25T16:50:31.065" v="233"/>
          <ac:spMkLst>
            <pc:docMk/>
            <pc:sldMk cId="3930190105" sldId="261"/>
            <ac:spMk id="10" creationId="{3B2E3793-BFE6-45A2-9B7B-E18844431C99}"/>
          </ac:spMkLst>
        </pc:spChg>
        <pc:spChg chg="add">
          <ac:chgData name="MURPHY ECKHOFF" userId="S::4948627@hcps.net::0d74015b-6685-4703-b5ff-85e2ea275a88" providerId="AD" clId="Web-{E0E6CF85-0421-EEB7-47F6-C83385E26B17}" dt="2024-03-25T16:50:31.065" v="233"/>
          <ac:spMkLst>
            <pc:docMk/>
            <pc:sldMk cId="3930190105" sldId="261"/>
            <ac:spMk id="12" creationId="{BC4C4868-CB8F-4AF9-9CDB-8108F2C19B67}"/>
          </ac:spMkLst>
        </pc:spChg>
        <pc:spChg chg="add">
          <ac:chgData name="MURPHY ECKHOFF" userId="S::4948627@hcps.net::0d74015b-6685-4703-b5ff-85e2ea275a88" providerId="AD" clId="Web-{E0E6CF85-0421-EEB7-47F6-C83385E26B17}" dt="2024-03-25T16:50:31.065" v="233"/>
          <ac:spMkLst>
            <pc:docMk/>
            <pc:sldMk cId="3930190105" sldId="261"/>
            <ac:spMk id="14" creationId="{375E0459-6403-40CD-989D-56A4407CA12E}"/>
          </ac:spMkLst>
        </pc:spChg>
        <pc:spChg chg="add">
          <ac:chgData name="MURPHY ECKHOFF" userId="S::4948627@hcps.net::0d74015b-6685-4703-b5ff-85e2ea275a88" providerId="AD" clId="Web-{E0E6CF85-0421-EEB7-47F6-C83385E26B17}" dt="2024-03-25T16:50:31.065" v="233"/>
          <ac:spMkLst>
            <pc:docMk/>
            <pc:sldMk cId="3930190105" sldId="261"/>
            <ac:spMk id="16" creationId="{53E5B1A8-3AC9-4BD1-9BBC-78CA94F2D1BA}"/>
          </ac:spMkLst>
        </pc:spChg>
      </pc:sldChg>
      <pc:sldChg chg="addSp delSp modSp new mod setBg">
        <pc:chgData name="MURPHY ECKHOFF" userId="S::4948627@hcps.net::0d74015b-6685-4703-b5ff-85e2ea275a88" providerId="AD" clId="Web-{E0E6CF85-0421-EEB7-47F6-C83385E26B17}" dt="2024-03-25T16:51:22.848" v="250"/>
        <pc:sldMkLst>
          <pc:docMk/>
          <pc:sldMk cId="3605011505" sldId="262"/>
        </pc:sldMkLst>
        <pc:spChg chg="mod">
          <ac:chgData name="MURPHY ECKHOFF" userId="S::4948627@hcps.net::0d74015b-6685-4703-b5ff-85e2ea275a88" providerId="AD" clId="Web-{E0E6CF85-0421-EEB7-47F6-C83385E26B17}" dt="2024-03-25T16:51:22.848" v="250"/>
          <ac:spMkLst>
            <pc:docMk/>
            <pc:sldMk cId="3605011505" sldId="262"/>
            <ac:spMk id="2" creationId="{CC66FC4B-E4D8-4681-F63F-2910D8EE6874}"/>
          </ac:spMkLst>
        </pc:spChg>
        <pc:spChg chg="del mod">
          <ac:chgData name="MURPHY ECKHOFF" userId="S::4948627@hcps.net::0d74015b-6685-4703-b5ff-85e2ea275a88" providerId="AD" clId="Web-{E0E6CF85-0421-EEB7-47F6-C83385E26B17}" dt="2024-03-25T16:51:22.848" v="250"/>
          <ac:spMkLst>
            <pc:docMk/>
            <pc:sldMk cId="3605011505" sldId="262"/>
            <ac:spMk id="3" creationId="{C692A0CC-5C7F-050B-6C30-48B6CAD84F48}"/>
          </ac:spMkLst>
        </pc:spChg>
        <pc:spChg chg="add">
          <ac:chgData name="MURPHY ECKHOFF" userId="S::4948627@hcps.net::0d74015b-6685-4703-b5ff-85e2ea275a88" providerId="AD" clId="Web-{E0E6CF85-0421-EEB7-47F6-C83385E26B17}" dt="2024-03-25T16:51:22.848" v="250"/>
          <ac:spMkLst>
            <pc:docMk/>
            <pc:sldMk cId="3605011505" sldId="262"/>
            <ac:spMk id="9" creationId="{EB0222B5-B739-82A9-5CCC-C5585AE12A69}"/>
          </ac:spMkLst>
        </pc:spChg>
        <pc:spChg chg="add">
          <ac:chgData name="MURPHY ECKHOFF" userId="S::4948627@hcps.net::0d74015b-6685-4703-b5ff-85e2ea275a88" providerId="AD" clId="Web-{E0E6CF85-0421-EEB7-47F6-C83385E26B17}" dt="2024-03-25T16:51:22.848" v="250"/>
          <ac:spMkLst>
            <pc:docMk/>
            <pc:sldMk cId="3605011505" sldId="262"/>
            <ac:spMk id="11" creationId="{5BE23E75-E7E9-4D9F-6D25-5512363F8621}"/>
          </ac:spMkLst>
        </pc:spChg>
        <pc:picChg chg="add">
          <ac:chgData name="MURPHY ECKHOFF" userId="S::4948627@hcps.net::0d74015b-6685-4703-b5ff-85e2ea275a88" providerId="AD" clId="Web-{E0E6CF85-0421-EEB7-47F6-C83385E26B17}" dt="2024-03-25T16:51:22.848" v="250"/>
          <ac:picMkLst>
            <pc:docMk/>
            <pc:sldMk cId="3605011505" sldId="262"/>
            <ac:picMk id="5" creationId="{31406852-1029-BB30-5BB7-0271EBAC02A1}"/>
          </ac:picMkLst>
        </pc:picChg>
        <pc:cxnChg chg="add">
          <ac:chgData name="MURPHY ECKHOFF" userId="S::4948627@hcps.net::0d74015b-6685-4703-b5ff-85e2ea275a88" providerId="AD" clId="Web-{E0E6CF85-0421-EEB7-47F6-C83385E26B17}" dt="2024-03-25T16:51:22.848" v="250"/>
          <ac:cxnSpMkLst>
            <pc:docMk/>
            <pc:sldMk cId="3605011505" sldId="262"/>
            <ac:cxnSpMk id="13" creationId="{61B115DB-65EB-3FC3-7284-CFDF4ADC60B6}"/>
          </ac:cxnSpMkLst>
        </pc:cxnChg>
      </pc:sldChg>
    </pc:docChg>
  </pc:docChgLst>
  <pc:docChgLst>
    <pc:chgData name="MURPHY ECKHOFF" userId="S::4948627@hcps.net::0d74015b-6685-4703-b5ff-85e2ea275a88" providerId="AD" clId="Web-{7CA6BFC1-A5BD-30C8-DD14-9EA3384231A1}"/>
    <pc:docChg chg="addSld modSld">
      <pc:chgData name="MURPHY ECKHOFF" userId="S::4948627@hcps.net::0d74015b-6685-4703-b5ff-85e2ea275a88" providerId="AD" clId="Web-{7CA6BFC1-A5BD-30C8-DD14-9EA3384231A1}" dt="2024-03-25T16:28:04.660" v="967"/>
      <pc:docMkLst>
        <pc:docMk/>
      </pc:docMkLst>
      <pc:sldChg chg="addSp modSp mod setBg">
        <pc:chgData name="MURPHY ECKHOFF" userId="S::4948627@hcps.net::0d74015b-6685-4703-b5ff-85e2ea275a88" providerId="AD" clId="Web-{7CA6BFC1-A5BD-30C8-DD14-9EA3384231A1}" dt="2024-03-25T16:27:59.301" v="964"/>
        <pc:sldMkLst>
          <pc:docMk/>
          <pc:sldMk cId="109857222" sldId="256"/>
        </pc:sldMkLst>
        <pc:spChg chg="mod">
          <ac:chgData name="MURPHY ECKHOFF" userId="S::4948627@hcps.net::0d74015b-6685-4703-b5ff-85e2ea275a88" providerId="AD" clId="Web-{7CA6BFC1-A5BD-30C8-DD14-9EA3384231A1}" dt="2024-03-25T16:27:59.301" v="964"/>
          <ac:spMkLst>
            <pc:docMk/>
            <pc:sldMk cId="109857222" sldId="256"/>
            <ac:spMk id="2" creationId="{00000000-0000-0000-0000-000000000000}"/>
          </ac:spMkLst>
        </pc:spChg>
        <pc:spChg chg="mod">
          <ac:chgData name="MURPHY ECKHOFF" userId="S::4948627@hcps.net::0d74015b-6685-4703-b5ff-85e2ea275a88" providerId="AD" clId="Web-{7CA6BFC1-A5BD-30C8-DD14-9EA3384231A1}" dt="2024-03-25T16:27:59.301" v="964"/>
          <ac:spMkLst>
            <pc:docMk/>
            <pc:sldMk cId="109857222" sldId="256"/>
            <ac:spMk id="3" creationId="{00000000-0000-0000-0000-000000000000}"/>
          </ac:spMkLst>
        </pc:spChg>
        <pc:spChg chg="add">
          <ac:chgData name="MURPHY ECKHOFF" userId="S::4948627@hcps.net::0d74015b-6685-4703-b5ff-85e2ea275a88" providerId="AD" clId="Web-{7CA6BFC1-A5BD-30C8-DD14-9EA3384231A1}" dt="2024-03-25T16:27:59.301" v="964"/>
          <ac:spMkLst>
            <pc:docMk/>
            <pc:sldMk cId="109857222" sldId="256"/>
            <ac:spMk id="8" creationId="{0E30439A-8A5B-46EC-8283-9B6B031D40D0}"/>
          </ac:spMkLst>
        </pc:spChg>
        <pc:spChg chg="add">
          <ac:chgData name="MURPHY ECKHOFF" userId="S::4948627@hcps.net::0d74015b-6685-4703-b5ff-85e2ea275a88" providerId="AD" clId="Web-{7CA6BFC1-A5BD-30C8-DD14-9EA3384231A1}" dt="2024-03-25T16:27:59.301" v="964"/>
          <ac:spMkLst>
            <pc:docMk/>
            <pc:sldMk cId="109857222" sldId="256"/>
            <ac:spMk id="10" creationId="{5CEAD642-85CF-4750-8432-7C80C901F001}"/>
          </ac:spMkLst>
        </pc:spChg>
        <pc:spChg chg="add">
          <ac:chgData name="MURPHY ECKHOFF" userId="S::4948627@hcps.net::0d74015b-6685-4703-b5ff-85e2ea275a88" providerId="AD" clId="Web-{7CA6BFC1-A5BD-30C8-DD14-9EA3384231A1}" dt="2024-03-25T16:27:59.301" v="964"/>
          <ac:spMkLst>
            <pc:docMk/>
            <pc:sldMk cId="109857222" sldId="256"/>
            <ac:spMk id="12" creationId="{FA33EEAE-15D5-4119-8C1E-89D943F911EF}"/>
          </ac:spMkLst>
        </pc:spChg>
        <pc:spChg chg="add">
          <ac:chgData name="MURPHY ECKHOFF" userId="S::4948627@hcps.net::0d74015b-6685-4703-b5ff-85e2ea275a88" providerId="AD" clId="Web-{7CA6BFC1-A5BD-30C8-DD14-9EA3384231A1}" dt="2024-03-25T16:27:59.301" v="964"/>
          <ac:spMkLst>
            <pc:docMk/>
            <pc:sldMk cId="109857222" sldId="256"/>
            <ac:spMk id="14" creationId="{730D8B3B-9B80-4025-B934-26DC7D7CD231}"/>
          </ac:spMkLst>
        </pc:spChg>
        <pc:spChg chg="add">
          <ac:chgData name="MURPHY ECKHOFF" userId="S::4948627@hcps.net::0d74015b-6685-4703-b5ff-85e2ea275a88" providerId="AD" clId="Web-{7CA6BFC1-A5BD-30C8-DD14-9EA3384231A1}" dt="2024-03-25T16:27:59.301" v="964"/>
          <ac:spMkLst>
            <pc:docMk/>
            <pc:sldMk cId="109857222" sldId="256"/>
            <ac:spMk id="16" creationId="{B5A1B09C-1565-46F8-B70F-621C5EB48A09}"/>
          </ac:spMkLst>
        </pc:spChg>
        <pc:spChg chg="add">
          <ac:chgData name="MURPHY ECKHOFF" userId="S::4948627@hcps.net::0d74015b-6685-4703-b5ff-85e2ea275a88" providerId="AD" clId="Web-{7CA6BFC1-A5BD-30C8-DD14-9EA3384231A1}" dt="2024-03-25T16:27:59.301" v="964"/>
          <ac:spMkLst>
            <pc:docMk/>
            <pc:sldMk cId="109857222" sldId="256"/>
            <ac:spMk id="18" creationId="{8C516CC8-80AC-446C-A56E-9F54B7210402}"/>
          </ac:spMkLst>
        </pc:spChg>
        <pc:spChg chg="add">
          <ac:chgData name="MURPHY ECKHOFF" userId="S::4948627@hcps.net::0d74015b-6685-4703-b5ff-85e2ea275a88" providerId="AD" clId="Web-{7CA6BFC1-A5BD-30C8-DD14-9EA3384231A1}" dt="2024-03-25T16:27:59.301" v="964"/>
          <ac:spMkLst>
            <pc:docMk/>
            <pc:sldMk cId="109857222" sldId="256"/>
            <ac:spMk id="20" creationId="{53947E58-F088-49F1-A3D1-DEA690192E84}"/>
          </ac:spMkLst>
        </pc:spChg>
      </pc:sldChg>
      <pc:sldChg chg="addSp delSp modSp new mod setBg">
        <pc:chgData name="MURPHY ECKHOFF" userId="S::4948627@hcps.net::0d74015b-6685-4703-b5ff-85e2ea275a88" providerId="AD" clId="Web-{7CA6BFC1-A5BD-30C8-DD14-9EA3384231A1}" dt="2024-03-25T16:28:04.660" v="967"/>
        <pc:sldMkLst>
          <pc:docMk/>
          <pc:sldMk cId="3756583970" sldId="257"/>
        </pc:sldMkLst>
        <pc:spChg chg="mod">
          <ac:chgData name="MURPHY ECKHOFF" userId="S::4948627@hcps.net::0d74015b-6685-4703-b5ff-85e2ea275a88" providerId="AD" clId="Web-{7CA6BFC1-A5BD-30C8-DD14-9EA3384231A1}" dt="2024-03-25T16:28:04.660" v="967"/>
          <ac:spMkLst>
            <pc:docMk/>
            <pc:sldMk cId="3756583970" sldId="257"/>
            <ac:spMk id="2" creationId="{E2CE7FBA-B52C-1276-114C-FF8568B89D75}"/>
          </ac:spMkLst>
        </pc:spChg>
        <pc:spChg chg="mod">
          <ac:chgData name="MURPHY ECKHOFF" userId="S::4948627@hcps.net::0d74015b-6685-4703-b5ff-85e2ea275a88" providerId="AD" clId="Web-{7CA6BFC1-A5BD-30C8-DD14-9EA3384231A1}" dt="2024-03-25T16:28:04.660" v="967"/>
          <ac:spMkLst>
            <pc:docMk/>
            <pc:sldMk cId="3756583970" sldId="257"/>
            <ac:spMk id="3" creationId="{1F36AB8B-DB6B-491F-6E97-5E03C612D86E}"/>
          </ac:spMkLst>
        </pc:spChg>
        <pc:spChg chg="add del">
          <ac:chgData name="MURPHY ECKHOFF" userId="S::4948627@hcps.net::0d74015b-6685-4703-b5ff-85e2ea275a88" providerId="AD" clId="Web-{7CA6BFC1-A5BD-30C8-DD14-9EA3384231A1}" dt="2024-03-25T16:28:04.645" v="966"/>
          <ac:spMkLst>
            <pc:docMk/>
            <pc:sldMk cId="3756583970" sldId="257"/>
            <ac:spMk id="8" creationId="{DEE2AD96-B495-4E06-9291-B71706F728CB}"/>
          </ac:spMkLst>
        </pc:spChg>
        <pc:spChg chg="add del">
          <ac:chgData name="MURPHY ECKHOFF" userId="S::4948627@hcps.net::0d74015b-6685-4703-b5ff-85e2ea275a88" providerId="AD" clId="Web-{7CA6BFC1-A5BD-30C8-DD14-9EA3384231A1}" dt="2024-03-25T16:28:04.645" v="966"/>
          <ac:spMkLst>
            <pc:docMk/>
            <pc:sldMk cId="3756583970" sldId="257"/>
            <ac:spMk id="10" creationId="{53CF6D67-C5A8-4ADD-9E8E-1E38CA1D3166}"/>
          </ac:spMkLst>
        </pc:spChg>
        <pc:spChg chg="add del">
          <ac:chgData name="MURPHY ECKHOFF" userId="S::4948627@hcps.net::0d74015b-6685-4703-b5ff-85e2ea275a88" providerId="AD" clId="Web-{7CA6BFC1-A5BD-30C8-DD14-9EA3384231A1}" dt="2024-03-25T16:28:04.645" v="966"/>
          <ac:spMkLst>
            <pc:docMk/>
            <pc:sldMk cId="3756583970" sldId="257"/>
            <ac:spMk id="12" creationId="{86909FA0-B515-4681-B7A8-FA281D133B94}"/>
          </ac:spMkLst>
        </pc:spChg>
        <pc:spChg chg="add del">
          <ac:chgData name="MURPHY ECKHOFF" userId="S::4948627@hcps.net::0d74015b-6685-4703-b5ff-85e2ea275a88" providerId="AD" clId="Web-{7CA6BFC1-A5BD-30C8-DD14-9EA3384231A1}" dt="2024-03-25T16:28:04.645" v="966"/>
          <ac:spMkLst>
            <pc:docMk/>
            <pc:sldMk cId="3756583970" sldId="257"/>
            <ac:spMk id="14" creationId="{21C9FE86-FCC3-4A31-AA1C-C882262B7FE7}"/>
          </ac:spMkLst>
        </pc:spChg>
        <pc:spChg chg="add del">
          <ac:chgData name="MURPHY ECKHOFF" userId="S::4948627@hcps.net::0d74015b-6685-4703-b5ff-85e2ea275a88" providerId="AD" clId="Web-{7CA6BFC1-A5BD-30C8-DD14-9EA3384231A1}" dt="2024-03-25T16:28:04.645" v="966"/>
          <ac:spMkLst>
            <pc:docMk/>
            <pc:sldMk cId="3756583970" sldId="257"/>
            <ac:spMk id="16" creationId="{7D96243B-ECED-4B71-8E06-AE9A285EAD20}"/>
          </ac:spMkLst>
        </pc:spChg>
        <pc:spChg chg="add del">
          <ac:chgData name="MURPHY ECKHOFF" userId="S::4948627@hcps.net::0d74015b-6685-4703-b5ff-85e2ea275a88" providerId="AD" clId="Web-{7CA6BFC1-A5BD-30C8-DD14-9EA3384231A1}" dt="2024-03-25T16:28:04.645" v="966"/>
          <ac:spMkLst>
            <pc:docMk/>
            <pc:sldMk cId="3756583970" sldId="257"/>
            <ac:spMk id="18" creationId="{A09989E4-EFDC-4A90-A633-E0525FB4139E}"/>
          </ac:spMkLst>
        </pc:spChg>
        <pc:spChg chg="add">
          <ac:chgData name="MURPHY ECKHOFF" userId="S::4948627@hcps.net::0d74015b-6685-4703-b5ff-85e2ea275a88" providerId="AD" clId="Web-{7CA6BFC1-A5BD-30C8-DD14-9EA3384231A1}" dt="2024-03-25T16:28:04.660" v="967"/>
          <ac:spMkLst>
            <pc:docMk/>
            <pc:sldMk cId="3756583970" sldId="257"/>
            <ac:spMk id="20" creationId="{1B15ED52-F352-441B-82BF-E0EA34836D08}"/>
          </ac:spMkLst>
        </pc:spChg>
        <pc:spChg chg="add">
          <ac:chgData name="MURPHY ECKHOFF" userId="S::4948627@hcps.net::0d74015b-6685-4703-b5ff-85e2ea275a88" providerId="AD" clId="Web-{7CA6BFC1-A5BD-30C8-DD14-9EA3384231A1}" dt="2024-03-25T16:28:04.660" v="967"/>
          <ac:spMkLst>
            <pc:docMk/>
            <pc:sldMk cId="3756583970" sldId="257"/>
            <ac:spMk id="21" creationId="{3B2E3793-BFE6-45A2-9B7B-E18844431C99}"/>
          </ac:spMkLst>
        </pc:spChg>
        <pc:spChg chg="add">
          <ac:chgData name="MURPHY ECKHOFF" userId="S::4948627@hcps.net::0d74015b-6685-4703-b5ff-85e2ea275a88" providerId="AD" clId="Web-{7CA6BFC1-A5BD-30C8-DD14-9EA3384231A1}" dt="2024-03-25T16:28:04.660" v="967"/>
          <ac:spMkLst>
            <pc:docMk/>
            <pc:sldMk cId="3756583970" sldId="257"/>
            <ac:spMk id="22" creationId="{BC4C4868-CB8F-4AF9-9CDB-8108F2C19B67}"/>
          </ac:spMkLst>
        </pc:spChg>
        <pc:spChg chg="add">
          <ac:chgData name="MURPHY ECKHOFF" userId="S::4948627@hcps.net::0d74015b-6685-4703-b5ff-85e2ea275a88" providerId="AD" clId="Web-{7CA6BFC1-A5BD-30C8-DD14-9EA3384231A1}" dt="2024-03-25T16:28:04.660" v="967"/>
          <ac:spMkLst>
            <pc:docMk/>
            <pc:sldMk cId="3756583970" sldId="257"/>
            <ac:spMk id="23" creationId="{375E0459-6403-40CD-989D-56A4407CA12E}"/>
          </ac:spMkLst>
        </pc:spChg>
        <pc:spChg chg="add">
          <ac:chgData name="MURPHY ECKHOFF" userId="S::4948627@hcps.net::0d74015b-6685-4703-b5ff-85e2ea275a88" providerId="AD" clId="Web-{7CA6BFC1-A5BD-30C8-DD14-9EA3384231A1}" dt="2024-03-25T16:28:04.660" v="967"/>
          <ac:spMkLst>
            <pc:docMk/>
            <pc:sldMk cId="3756583970" sldId="257"/>
            <ac:spMk id="24" creationId="{53E5B1A8-3AC9-4BD1-9BBC-78CA94F2D1BA}"/>
          </ac:spMkLst>
        </pc:spChg>
      </pc:sldChg>
      <pc:sldChg chg="modSp new">
        <pc:chgData name="MURPHY ECKHOFF" userId="S::4948627@hcps.net::0d74015b-6685-4703-b5ff-85e2ea275a88" providerId="AD" clId="Web-{7CA6BFC1-A5BD-30C8-DD14-9EA3384231A1}" dt="2024-03-25T16:10:01.745" v="547" actId="20577"/>
        <pc:sldMkLst>
          <pc:docMk/>
          <pc:sldMk cId="3506212319" sldId="258"/>
        </pc:sldMkLst>
        <pc:spChg chg="mod">
          <ac:chgData name="MURPHY ECKHOFF" userId="S::4948627@hcps.net::0d74015b-6685-4703-b5ff-85e2ea275a88" providerId="AD" clId="Web-{7CA6BFC1-A5BD-30C8-DD14-9EA3384231A1}" dt="2024-03-25T16:06:35.318" v="386" actId="20577"/>
          <ac:spMkLst>
            <pc:docMk/>
            <pc:sldMk cId="3506212319" sldId="258"/>
            <ac:spMk id="2" creationId="{42C431C6-4891-F42B-AF2E-8E90D2F74C70}"/>
          </ac:spMkLst>
        </pc:spChg>
        <pc:spChg chg="mod">
          <ac:chgData name="MURPHY ECKHOFF" userId="S::4948627@hcps.net::0d74015b-6685-4703-b5ff-85e2ea275a88" providerId="AD" clId="Web-{7CA6BFC1-A5BD-30C8-DD14-9EA3384231A1}" dt="2024-03-25T16:10:01.745" v="547" actId="20577"/>
          <ac:spMkLst>
            <pc:docMk/>
            <pc:sldMk cId="3506212319" sldId="258"/>
            <ac:spMk id="3" creationId="{06EA492A-EEF2-E90D-F568-71C2C021A79E}"/>
          </ac:spMkLst>
        </pc:spChg>
      </pc:sldChg>
      <pc:sldChg chg="modSp new">
        <pc:chgData name="MURPHY ECKHOFF" userId="S::4948627@hcps.net::0d74015b-6685-4703-b5ff-85e2ea275a88" providerId="AD" clId="Web-{7CA6BFC1-A5BD-30C8-DD14-9EA3384231A1}" dt="2024-03-25T16:27:02.956" v="962" actId="20577"/>
        <pc:sldMkLst>
          <pc:docMk/>
          <pc:sldMk cId="2891683505" sldId="259"/>
        </pc:sldMkLst>
        <pc:spChg chg="mod">
          <ac:chgData name="MURPHY ECKHOFF" userId="S::4948627@hcps.net::0d74015b-6685-4703-b5ff-85e2ea275a88" providerId="AD" clId="Web-{7CA6BFC1-A5BD-30C8-DD14-9EA3384231A1}" dt="2024-03-25T16:10:12.151" v="555" actId="20577"/>
          <ac:spMkLst>
            <pc:docMk/>
            <pc:sldMk cId="2891683505" sldId="259"/>
            <ac:spMk id="2" creationId="{2C5835CF-5EFA-BDFB-CA11-4D73BD152716}"/>
          </ac:spMkLst>
        </pc:spChg>
        <pc:spChg chg="mod">
          <ac:chgData name="MURPHY ECKHOFF" userId="S::4948627@hcps.net::0d74015b-6685-4703-b5ff-85e2ea275a88" providerId="AD" clId="Web-{7CA6BFC1-A5BD-30C8-DD14-9EA3384231A1}" dt="2024-03-25T16:27:02.956" v="962" actId="20577"/>
          <ac:spMkLst>
            <pc:docMk/>
            <pc:sldMk cId="2891683505" sldId="259"/>
            <ac:spMk id="3" creationId="{3E3179F4-6CD0-690B-0875-B63C33604F2F}"/>
          </ac:spMkLst>
        </pc:spChg>
      </pc:sldChg>
      <pc:sldChg chg="modSp new">
        <pc:chgData name="MURPHY ECKHOFF" userId="S::4948627@hcps.net::0d74015b-6685-4703-b5ff-85e2ea275a88" providerId="AD" clId="Web-{7CA6BFC1-A5BD-30C8-DD14-9EA3384231A1}" dt="2024-03-25T16:26:03.392" v="889" actId="20577"/>
        <pc:sldMkLst>
          <pc:docMk/>
          <pc:sldMk cId="1870028762" sldId="260"/>
        </pc:sldMkLst>
        <pc:spChg chg="mod">
          <ac:chgData name="MURPHY ECKHOFF" userId="S::4948627@hcps.net::0d74015b-6685-4703-b5ff-85e2ea275a88" providerId="AD" clId="Web-{7CA6BFC1-A5BD-30C8-DD14-9EA3384231A1}" dt="2024-03-25T16:13:09.030" v="665" actId="20577"/>
          <ac:spMkLst>
            <pc:docMk/>
            <pc:sldMk cId="1870028762" sldId="260"/>
            <ac:spMk id="2" creationId="{00802121-CA60-8ED6-8BBA-7C188E8BDEC4}"/>
          </ac:spMkLst>
        </pc:spChg>
        <pc:spChg chg="mod">
          <ac:chgData name="MURPHY ECKHOFF" userId="S::4948627@hcps.net::0d74015b-6685-4703-b5ff-85e2ea275a88" providerId="AD" clId="Web-{7CA6BFC1-A5BD-30C8-DD14-9EA3384231A1}" dt="2024-03-25T16:26:03.392" v="889" actId="20577"/>
          <ac:spMkLst>
            <pc:docMk/>
            <pc:sldMk cId="1870028762" sldId="260"/>
            <ac:spMk id="3" creationId="{550AE18F-08ED-CF13-8BA9-6FDD4A3458C8}"/>
          </ac:spMkLst>
        </pc:spChg>
      </pc:sldChg>
      <pc:sldChg chg="new">
        <pc:chgData name="MURPHY ECKHOFF" userId="S::4948627@hcps.net::0d74015b-6685-4703-b5ff-85e2ea275a88" providerId="AD" clId="Web-{7CA6BFC1-A5BD-30C8-DD14-9EA3384231A1}" dt="2024-03-25T16:27:04.940" v="963"/>
        <pc:sldMkLst>
          <pc:docMk/>
          <pc:sldMk cId="3930190105" sldId="261"/>
        </pc:sldMkLst>
      </pc:sldChg>
    </pc:docChg>
  </pc:docChgLst>
  <pc:docChgLst>
    <pc:chgData name="MURPHY ECKHOFF" userId="S::4948627@hcps.net::0d74015b-6685-4703-b5ff-85e2ea275a88" providerId="AD" clId="Web-{3FBCFE71-D0F8-02FC-5B33-2498541BF220}"/>
    <pc:docChg chg="modSld">
      <pc:chgData name="MURPHY ECKHOFF" userId="S::4948627@hcps.net::0d74015b-6685-4703-b5ff-85e2ea275a88" providerId="AD" clId="Web-{3FBCFE71-D0F8-02FC-5B33-2498541BF220}" dt="2024-03-25T16:30:27.749" v="4"/>
      <pc:docMkLst>
        <pc:docMk/>
      </pc:docMkLst>
      <pc:sldChg chg="addSp delSp modSp mod setBg">
        <pc:chgData name="MURPHY ECKHOFF" userId="S::4948627@hcps.net::0d74015b-6685-4703-b5ff-85e2ea275a88" providerId="AD" clId="Web-{3FBCFE71-D0F8-02FC-5B33-2498541BF220}" dt="2024-03-25T16:30:20.108" v="2"/>
        <pc:sldMkLst>
          <pc:docMk/>
          <pc:sldMk cId="3506212319" sldId="258"/>
        </pc:sldMkLst>
        <pc:spChg chg="mod">
          <ac:chgData name="MURPHY ECKHOFF" userId="S::4948627@hcps.net::0d74015b-6685-4703-b5ff-85e2ea275a88" providerId="AD" clId="Web-{3FBCFE71-D0F8-02FC-5B33-2498541BF220}" dt="2024-03-25T16:30:20.108" v="2"/>
          <ac:spMkLst>
            <pc:docMk/>
            <pc:sldMk cId="3506212319" sldId="258"/>
            <ac:spMk id="2" creationId="{42C431C6-4891-F42B-AF2E-8E90D2F74C70}"/>
          </ac:spMkLst>
        </pc:spChg>
        <pc:spChg chg="add del">
          <ac:chgData name="MURPHY ECKHOFF" userId="S::4948627@hcps.net::0d74015b-6685-4703-b5ff-85e2ea275a88" providerId="AD" clId="Web-{3FBCFE71-D0F8-02FC-5B33-2498541BF220}" dt="2024-03-25T16:30:20.108" v="2"/>
          <ac:spMkLst>
            <pc:docMk/>
            <pc:sldMk cId="3506212319" sldId="258"/>
            <ac:spMk id="3" creationId="{06EA492A-EEF2-E90D-F568-71C2C021A79E}"/>
          </ac:spMkLst>
        </pc:spChg>
        <pc:spChg chg="add">
          <ac:chgData name="MURPHY ECKHOFF" userId="S::4948627@hcps.net::0d74015b-6685-4703-b5ff-85e2ea275a88" providerId="AD" clId="Web-{3FBCFE71-D0F8-02FC-5B33-2498541BF220}" dt="2024-03-25T16:30:20.108" v="2"/>
          <ac:spMkLst>
            <pc:docMk/>
            <pc:sldMk cId="3506212319" sldId="258"/>
            <ac:spMk id="8" creationId="{1B15ED52-F352-441B-82BF-E0EA34836D08}"/>
          </ac:spMkLst>
        </pc:spChg>
        <pc:spChg chg="add del">
          <ac:chgData name="MURPHY ECKHOFF" userId="S::4948627@hcps.net::0d74015b-6685-4703-b5ff-85e2ea275a88" providerId="AD" clId="Web-{3FBCFE71-D0F8-02FC-5B33-2498541BF220}" dt="2024-03-25T16:30:20.093" v="1"/>
          <ac:spMkLst>
            <pc:docMk/>
            <pc:sldMk cId="3506212319" sldId="258"/>
            <ac:spMk id="9" creationId="{BACC6370-2D7E-4714-9D71-7542949D7D5D}"/>
          </ac:spMkLst>
        </pc:spChg>
        <pc:spChg chg="add">
          <ac:chgData name="MURPHY ECKHOFF" userId="S::4948627@hcps.net::0d74015b-6685-4703-b5ff-85e2ea275a88" providerId="AD" clId="Web-{3FBCFE71-D0F8-02FC-5B33-2498541BF220}" dt="2024-03-25T16:30:20.108" v="2"/>
          <ac:spMkLst>
            <pc:docMk/>
            <pc:sldMk cId="3506212319" sldId="258"/>
            <ac:spMk id="10" creationId="{3B2E3793-BFE6-45A2-9B7B-E18844431C99}"/>
          </ac:spMkLst>
        </pc:spChg>
        <pc:spChg chg="add del">
          <ac:chgData name="MURPHY ECKHOFF" userId="S::4948627@hcps.net::0d74015b-6685-4703-b5ff-85e2ea275a88" providerId="AD" clId="Web-{3FBCFE71-D0F8-02FC-5B33-2498541BF220}" dt="2024-03-25T16:30:20.093" v="1"/>
          <ac:spMkLst>
            <pc:docMk/>
            <pc:sldMk cId="3506212319" sldId="258"/>
            <ac:spMk id="11" creationId="{F68B3F68-107C-434F-AA38-110D5EA91B85}"/>
          </ac:spMkLst>
        </pc:spChg>
        <pc:spChg chg="add">
          <ac:chgData name="MURPHY ECKHOFF" userId="S::4948627@hcps.net::0d74015b-6685-4703-b5ff-85e2ea275a88" providerId="AD" clId="Web-{3FBCFE71-D0F8-02FC-5B33-2498541BF220}" dt="2024-03-25T16:30:20.108" v="2"/>
          <ac:spMkLst>
            <pc:docMk/>
            <pc:sldMk cId="3506212319" sldId="258"/>
            <ac:spMk id="12" creationId="{BC4C4868-CB8F-4AF9-9CDB-8108F2C19B67}"/>
          </ac:spMkLst>
        </pc:spChg>
        <pc:spChg chg="add del">
          <ac:chgData name="MURPHY ECKHOFF" userId="S::4948627@hcps.net::0d74015b-6685-4703-b5ff-85e2ea275a88" providerId="AD" clId="Web-{3FBCFE71-D0F8-02FC-5B33-2498541BF220}" dt="2024-03-25T16:30:20.093" v="1"/>
          <ac:spMkLst>
            <pc:docMk/>
            <pc:sldMk cId="3506212319" sldId="258"/>
            <ac:spMk id="13" creationId="{AAD0DBB9-1A4B-4391-81D4-CB19F9AB918A}"/>
          </ac:spMkLst>
        </pc:spChg>
        <pc:spChg chg="add">
          <ac:chgData name="MURPHY ECKHOFF" userId="S::4948627@hcps.net::0d74015b-6685-4703-b5ff-85e2ea275a88" providerId="AD" clId="Web-{3FBCFE71-D0F8-02FC-5B33-2498541BF220}" dt="2024-03-25T16:30:20.108" v="2"/>
          <ac:spMkLst>
            <pc:docMk/>
            <pc:sldMk cId="3506212319" sldId="258"/>
            <ac:spMk id="14" creationId="{375E0459-6403-40CD-989D-56A4407CA12E}"/>
          </ac:spMkLst>
        </pc:spChg>
        <pc:spChg chg="add del">
          <ac:chgData name="MURPHY ECKHOFF" userId="S::4948627@hcps.net::0d74015b-6685-4703-b5ff-85e2ea275a88" providerId="AD" clId="Web-{3FBCFE71-D0F8-02FC-5B33-2498541BF220}" dt="2024-03-25T16:30:20.093" v="1"/>
          <ac:spMkLst>
            <pc:docMk/>
            <pc:sldMk cId="3506212319" sldId="258"/>
            <ac:spMk id="15" creationId="{063BBA22-50EA-4C4D-BE05-F1CE4E63AA56}"/>
          </ac:spMkLst>
        </pc:spChg>
        <pc:spChg chg="add">
          <ac:chgData name="MURPHY ECKHOFF" userId="S::4948627@hcps.net::0d74015b-6685-4703-b5ff-85e2ea275a88" providerId="AD" clId="Web-{3FBCFE71-D0F8-02FC-5B33-2498541BF220}" dt="2024-03-25T16:30:20.108" v="2"/>
          <ac:spMkLst>
            <pc:docMk/>
            <pc:sldMk cId="3506212319" sldId="258"/>
            <ac:spMk id="16" creationId="{53E5B1A8-3AC9-4BD1-9BBC-78CA94F2D1BA}"/>
          </ac:spMkLst>
        </pc:spChg>
        <pc:spChg chg="add">
          <ac:chgData name="MURPHY ECKHOFF" userId="S::4948627@hcps.net::0d74015b-6685-4703-b5ff-85e2ea275a88" providerId="AD" clId="Web-{3FBCFE71-D0F8-02FC-5B33-2498541BF220}" dt="2024-03-25T16:30:20.108" v="2"/>
          <ac:spMkLst>
            <pc:docMk/>
            <pc:sldMk cId="3506212319" sldId="258"/>
            <ac:spMk id="17" creationId="{06EA492A-EEF2-E90D-F568-71C2C021A79E}"/>
          </ac:spMkLst>
        </pc:spChg>
        <pc:graphicFrameChg chg="add del">
          <ac:chgData name="MURPHY ECKHOFF" userId="S::4948627@hcps.net::0d74015b-6685-4703-b5ff-85e2ea275a88" providerId="AD" clId="Web-{3FBCFE71-D0F8-02FC-5B33-2498541BF220}" dt="2024-03-25T16:30:20.093" v="1"/>
          <ac:graphicFrameMkLst>
            <pc:docMk/>
            <pc:sldMk cId="3506212319" sldId="258"/>
            <ac:graphicFrameMk id="5" creationId="{2C1BBB1B-3344-DEF1-90D1-11079E44B91B}"/>
          </ac:graphicFrameMkLst>
        </pc:graphicFrameChg>
      </pc:sldChg>
      <pc:sldChg chg="addSp modSp mod setBg">
        <pc:chgData name="MURPHY ECKHOFF" userId="S::4948627@hcps.net::0d74015b-6685-4703-b5ff-85e2ea275a88" providerId="AD" clId="Web-{3FBCFE71-D0F8-02FC-5B33-2498541BF220}" dt="2024-03-25T16:30:27.749" v="4"/>
        <pc:sldMkLst>
          <pc:docMk/>
          <pc:sldMk cId="2891683505" sldId="259"/>
        </pc:sldMkLst>
        <pc:spChg chg="mod">
          <ac:chgData name="MURPHY ECKHOFF" userId="S::4948627@hcps.net::0d74015b-6685-4703-b5ff-85e2ea275a88" providerId="AD" clId="Web-{3FBCFE71-D0F8-02FC-5B33-2498541BF220}" dt="2024-03-25T16:30:27.749" v="4"/>
          <ac:spMkLst>
            <pc:docMk/>
            <pc:sldMk cId="2891683505" sldId="259"/>
            <ac:spMk id="2" creationId="{2C5835CF-5EFA-BDFB-CA11-4D73BD152716}"/>
          </ac:spMkLst>
        </pc:spChg>
        <pc:spChg chg="mod">
          <ac:chgData name="MURPHY ECKHOFF" userId="S::4948627@hcps.net::0d74015b-6685-4703-b5ff-85e2ea275a88" providerId="AD" clId="Web-{3FBCFE71-D0F8-02FC-5B33-2498541BF220}" dt="2024-03-25T16:30:27.749" v="4"/>
          <ac:spMkLst>
            <pc:docMk/>
            <pc:sldMk cId="2891683505" sldId="259"/>
            <ac:spMk id="3" creationId="{3E3179F4-6CD0-690B-0875-B63C33604F2F}"/>
          </ac:spMkLst>
        </pc:spChg>
        <pc:spChg chg="add">
          <ac:chgData name="MURPHY ECKHOFF" userId="S::4948627@hcps.net::0d74015b-6685-4703-b5ff-85e2ea275a88" providerId="AD" clId="Web-{3FBCFE71-D0F8-02FC-5B33-2498541BF220}" dt="2024-03-25T16:30:27.749" v="4"/>
          <ac:spMkLst>
            <pc:docMk/>
            <pc:sldMk cId="2891683505" sldId="259"/>
            <ac:spMk id="8" creationId="{1B15ED52-F352-441B-82BF-E0EA34836D08}"/>
          </ac:spMkLst>
        </pc:spChg>
        <pc:spChg chg="add">
          <ac:chgData name="MURPHY ECKHOFF" userId="S::4948627@hcps.net::0d74015b-6685-4703-b5ff-85e2ea275a88" providerId="AD" clId="Web-{3FBCFE71-D0F8-02FC-5B33-2498541BF220}" dt="2024-03-25T16:30:27.749" v="4"/>
          <ac:spMkLst>
            <pc:docMk/>
            <pc:sldMk cId="2891683505" sldId="259"/>
            <ac:spMk id="10" creationId="{3B2E3793-BFE6-45A2-9B7B-E18844431C99}"/>
          </ac:spMkLst>
        </pc:spChg>
        <pc:spChg chg="add">
          <ac:chgData name="MURPHY ECKHOFF" userId="S::4948627@hcps.net::0d74015b-6685-4703-b5ff-85e2ea275a88" providerId="AD" clId="Web-{3FBCFE71-D0F8-02FC-5B33-2498541BF220}" dt="2024-03-25T16:30:27.749" v="4"/>
          <ac:spMkLst>
            <pc:docMk/>
            <pc:sldMk cId="2891683505" sldId="259"/>
            <ac:spMk id="12" creationId="{BC4C4868-CB8F-4AF9-9CDB-8108F2C19B67}"/>
          </ac:spMkLst>
        </pc:spChg>
        <pc:spChg chg="add">
          <ac:chgData name="MURPHY ECKHOFF" userId="S::4948627@hcps.net::0d74015b-6685-4703-b5ff-85e2ea275a88" providerId="AD" clId="Web-{3FBCFE71-D0F8-02FC-5B33-2498541BF220}" dt="2024-03-25T16:30:27.749" v="4"/>
          <ac:spMkLst>
            <pc:docMk/>
            <pc:sldMk cId="2891683505" sldId="259"/>
            <ac:spMk id="14" creationId="{375E0459-6403-40CD-989D-56A4407CA12E}"/>
          </ac:spMkLst>
        </pc:spChg>
        <pc:spChg chg="add">
          <ac:chgData name="MURPHY ECKHOFF" userId="S::4948627@hcps.net::0d74015b-6685-4703-b5ff-85e2ea275a88" providerId="AD" clId="Web-{3FBCFE71-D0F8-02FC-5B33-2498541BF220}" dt="2024-03-25T16:30:27.749" v="4"/>
          <ac:spMkLst>
            <pc:docMk/>
            <pc:sldMk cId="2891683505" sldId="259"/>
            <ac:spMk id="16" creationId="{53E5B1A8-3AC9-4BD1-9BBC-78CA94F2D1BA}"/>
          </ac:spMkLst>
        </pc:spChg>
      </pc:sldChg>
      <pc:sldChg chg="addSp modSp mod setBg">
        <pc:chgData name="MURPHY ECKHOFF" userId="S::4948627@hcps.net::0d74015b-6685-4703-b5ff-85e2ea275a88" providerId="AD" clId="Web-{3FBCFE71-D0F8-02FC-5B33-2498541BF220}" dt="2024-03-25T16:30:24.452" v="3"/>
        <pc:sldMkLst>
          <pc:docMk/>
          <pc:sldMk cId="1870028762" sldId="260"/>
        </pc:sldMkLst>
        <pc:spChg chg="mod">
          <ac:chgData name="MURPHY ECKHOFF" userId="S::4948627@hcps.net::0d74015b-6685-4703-b5ff-85e2ea275a88" providerId="AD" clId="Web-{3FBCFE71-D0F8-02FC-5B33-2498541BF220}" dt="2024-03-25T16:30:24.452" v="3"/>
          <ac:spMkLst>
            <pc:docMk/>
            <pc:sldMk cId="1870028762" sldId="260"/>
            <ac:spMk id="2" creationId="{00802121-CA60-8ED6-8BBA-7C188E8BDEC4}"/>
          </ac:spMkLst>
        </pc:spChg>
        <pc:spChg chg="mod">
          <ac:chgData name="MURPHY ECKHOFF" userId="S::4948627@hcps.net::0d74015b-6685-4703-b5ff-85e2ea275a88" providerId="AD" clId="Web-{3FBCFE71-D0F8-02FC-5B33-2498541BF220}" dt="2024-03-25T16:30:24.452" v="3"/>
          <ac:spMkLst>
            <pc:docMk/>
            <pc:sldMk cId="1870028762" sldId="260"/>
            <ac:spMk id="3" creationId="{550AE18F-08ED-CF13-8BA9-6FDD4A3458C8}"/>
          </ac:spMkLst>
        </pc:spChg>
        <pc:spChg chg="add">
          <ac:chgData name="MURPHY ECKHOFF" userId="S::4948627@hcps.net::0d74015b-6685-4703-b5ff-85e2ea275a88" providerId="AD" clId="Web-{3FBCFE71-D0F8-02FC-5B33-2498541BF220}" dt="2024-03-25T16:30:24.452" v="3"/>
          <ac:spMkLst>
            <pc:docMk/>
            <pc:sldMk cId="1870028762" sldId="260"/>
            <ac:spMk id="8" creationId="{1B15ED52-F352-441B-82BF-E0EA34836D08}"/>
          </ac:spMkLst>
        </pc:spChg>
        <pc:spChg chg="add">
          <ac:chgData name="MURPHY ECKHOFF" userId="S::4948627@hcps.net::0d74015b-6685-4703-b5ff-85e2ea275a88" providerId="AD" clId="Web-{3FBCFE71-D0F8-02FC-5B33-2498541BF220}" dt="2024-03-25T16:30:24.452" v="3"/>
          <ac:spMkLst>
            <pc:docMk/>
            <pc:sldMk cId="1870028762" sldId="260"/>
            <ac:spMk id="10" creationId="{3B2E3793-BFE6-45A2-9B7B-E18844431C99}"/>
          </ac:spMkLst>
        </pc:spChg>
        <pc:spChg chg="add">
          <ac:chgData name="MURPHY ECKHOFF" userId="S::4948627@hcps.net::0d74015b-6685-4703-b5ff-85e2ea275a88" providerId="AD" clId="Web-{3FBCFE71-D0F8-02FC-5B33-2498541BF220}" dt="2024-03-25T16:30:24.452" v="3"/>
          <ac:spMkLst>
            <pc:docMk/>
            <pc:sldMk cId="1870028762" sldId="260"/>
            <ac:spMk id="12" creationId="{BC4C4868-CB8F-4AF9-9CDB-8108F2C19B67}"/>
          </ac:spMkLst>
        </pc:spChg>
        <pc:spChg chg="add">
          <ac:chgData name="MURPHY ECKHOFF" userId="S::4948627@hcps.net::0d74015b-6685-4703-b5ff-85e2ea275a88" providerId="AD" clId="Web-{3FBCFE71-D0F8-02FC-5B33-2498541BF220}" dt="2024-03-25T16:30:24.452" v="3"/>
          <ac:spMkLst>
            <pc:docMk/>
            <pc:sldMk cId="1870028762" sldId="260"/>
            <ac:spMk id="14" creationId="{375E0459-6403-40CD-989D-56A4407CA12E}"/>
          </ac:spMkLst>
        </pc:spChg>
        <pc:spChg chg="add">
          <ac:chgData name="MURPHY ECKHOFF" userId="S::4948627@hcps.net::0d74015b-6685-4703-b5ff-85e2ea275a88" providerId="AD" clId="Web-{3FBCFE71-D0F8-02FC-5B33-2498541BF220}" dt="2024-03-25T16:30:24.452" v="3"/>
          <ac:spMkLst>
            <pc:docMk/>
            <pc:sldMk cId="1870028762" sldId="260"/>
            <ac:spMk id="16" creationId="{53E5B1A8-3AC9-4BD1-9BBC-78CA94F2D1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a:bodyPr>
          <a:lstStyle/>
          <a:p>
            <a:pPr algn="r"/>
            <a:r>
              <a:rPr lang="en-US" sz="4800" dirty="0">
                <a:solidFill>
                  <a:srgbClr val="FFFFFF"/>
                </a:solidFill>
              </a:rPr>
              <a:t>Intro to CODE QUEST</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chor="t">
            <a:normAutofit fontScale="85000" lnSpcReduction="20000"/>
          </a:bodyPr>
          <a:lstStyle/>
          <a:p>
            <a:pPr algn="r"/>
            <a:r>
              <a:rPr lang="en-US" dirty="0">
                <a:solidFill>
                  <a:srgbClr val="FFFFFF"/>
                </a:solidFill>
              </a:rPr>
              <a:t>Lockheed Martins programming competition</a:t>
            </a:r>
          </a:p>
          <a:p>
            <a:pPr algn="r"/>
            <a:r>
              <a:rPr lang="en-US" dirty="0">
                <a:solidFill>
                  <a:srgbClr val="FFFFFF"/>
                </a:solidFill>
              </a:rPr>
              <a:t>Code Quest 1.0</a:t>
            </a:r>
          </a:p>
          <a:p>
            <a:pPr algn="r"/>
            <a:r>
              <a:rPr lang="en-US">
                <a:solidFill>
                  <a:srgbClr val="FFFFFF"/>
                </a:solidFill>
              </a:rPr>
              <a:t>Note: this probably can be combine with code quest 1.1</a:t>
            </a:r>
            <a:endParaRPr lang="en-US"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E7FBA-B52C-1276-114C-FF8568B89D7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Code Quest?</a:t>
            </a:r>
          </a:p>
        </p:txBody>
      </p:sp>
      <p:sp>
        <p:nvSpPr>
          <p:cNvPr id="3" name="Content Placeholder 2">
            <a:extLst>
              <a:ext uri="{FF2B5EF4-FFF2-40B4-BE49-F238E27FC236}">
                <a16:creationId xmlns:a16="http://schemas.microsoft.com/office/drawing/2014/main" id="{1F36AB8B-DB6B-491F-6E97-5E03C612D86E}"/>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Code quest is a annual programming competition hosted at Lockheed Martin facilities every year.</a:t>
            </a:r>
          </a:p>
          <a:p>
            <a:r>
              <a:rPr lang="en-US" sz="2000"/>
              <a:t>This Competition is attended by hundreds students from all across the world</a:t>
            </a:r>
          </a:p>
          <a:p>
            <a:r>
              <a:rPr lang="en-US" sz="2000"/>
              <a:t>In the competition you are given 20-30 questions which you will write a program to be able to solve</a:t>
            </a:r>
          </a:p>
          <a:p>
            <a:r>
              <a:rPr lang="en-US" sz="2000"/>
              <a:t>The questions topics range from math, to sports, to games all questions which you are able to solve with programming</a:t>
            </a:r>
          </a:p>
          <a:p>
            <a:endParaRPr lang="en-US" sz="2000"/>
          </a:p>
        </p:txBody>
      </p:sp>
    </p:spTree>
    <p:extLst>
      <p:ext uri="{BB962C8B-B14F-4D97-AF65-F5344CB8AC3E}">
        <p14:creationId xmlns:p14="http://schemas.microsoft.com/office/powerpoint/2010/main" val="37565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431C6-4891-F42B-AF2E-8E90D2F74C70}"/>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I don’t know how to program how can I competete</a:t>
            </a:r>
          </a:p>
        </p:txBody>
      </p:sp>
      <p:sp>
        <p:nvSpPr>
          <p:cNvPr id="17" name="Content Placeholder 2">
            <a:extLst>
              <a:ext uri="{FF2B5EF4-FFF2-40B4-BE49-F238E27FC236}">
                <a16:creationId xmlns:a16="http://schemas.microsoft.com/office/drawing/2014/main" id="{06EA492A-EEF2-E90D-F568-71C2C021A79E}"/>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Even if you have never programmed once in your life you are still able to compete as in the months up to the competition we will teach you all you will need to know to be successful in the competition</a:t>
            </a:r>
          </a:p>
          <a:p>
            <a:r>
              <a:rPr lang="en-US" sz="2000"/>
              <a:t>It is important to note that even though we are teaching you in meetings in order to be most successful some practice for the competition will need to be done at home</a:t>
            </a:r>
          </a:p>
        </p:txBody>
      </p:sp>
    </p:spTree>
    <p:extLst>
      <p:ext uri="{BB962C8B-B14F-4D97-AF65-F5344CB8AC3E}">
        <p14:creationId xmlns:p14="http://schemas.microsoft.com/office/powerpoint/2010/main" val="350621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02121-CA60-8ED6-8BBA-7C188E8BDEC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Where is the competition?</a:t>
            </a:r>
          </a:p>
        </p:txBody>
      </p:sp>
      <p:sp>
        <p:nvSpPr>
          <p:cNvPr id="3" name="Content Placeholder 2">
            <a:extLst>
              <a:ext uri="{FF2B5EF4-FFF2-40B4-BE49-F238E27FC236}">
                <a16:creationId xmlns:a16="http://schemas.microsoft.com/office/drawing/2014/main" id="{550AE18F-08ED-CF13-8BA9-6FDD4A3458C8}"/>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The competition is held on site in the Orlando Lockheed Martin Rotary and Mission systems facility</a:t>
            </a:r>
          </a:p>
          <a:p>
            <a:r>
              <a:rPr lang="en-US" sz="2000"/>
              <a:t>This provides an opportunity for those who compete to talk to industry employees working a Lockheed Martin</a:t>
            </a:r>
          </a:p>
          <a:p>
            <a:r>
              <a:rPr lang="en-US" sz="2000"/>
              <a:t>At the even you are also taken on a tour and are able to see new technologies being worked on at that facility</a:t>
            </a:r>
          </a:p>
        </p:txBody>
      </p:sp>
    </p:spTree>
    <p:extLst>
      <p:ext uri="{BB962C8B-B14F-4D97-AF65-F5344CB8AC3E}">
        <p14:creationId xmlns:p14="http://schemas.microsoft.com/office/powerpoint/2010/main" val="187002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835CF-5EFA-BDFB-CA11-4D73BD15271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When is the competition</a:t>
            </a:r>
          </a:p>
        </p:txBody>
      </p:sp>
      <p:sp>
        <p:nvSpPr>
          <p:cNvPr id="3" name="Content Placeholder 2">
            <a:extLst>
              <a:ext uri="{FF2B5EF4-FFF2-40B4-BE49-F238E27FC236}">
                <a16:creationId xmlns:a16="http://schemas.microsoft.com/office/drawing/2014/main" id="{3E3179F4-6CD0-690B-0875-B63C33604F2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The competition will take place at [competition date] this year</a:t>
            </a:r>
          </a:p>
          <a:p>
            <a:r>
              <a:rPr lang="en-US" sz="2000"/>
              <a:t>This means over the next [time until competition] we will help you learn all you will need</a:t>
            </a:r>
          </a:p>
          <a:p>
            <a:r>
              <a:rPr lang="en-US" sz="2000"/>
              <a:t>Again we are under a bit of a time crunch and due to this in order to be successful it is important to be doing some independent work as we go along</a:t>
            </a:r>
          </a:p>
        </p:txBody>
      </p:sp>
    </p:spTree>
    <p:extLst>
      <p:ext uri="{BB962C8B-B14F-4D97-AF65-F5344CB8AC3E}">
        <p14:creationId xmlns:p14="http://schemas.microsoft.com/office/powerpoint/2010/main" val="289168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B51BC-362F-8FC9-B358-F985848D2C6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the competition Format</a:t>
            </a:r>
          </a:p>
        </p:txBody>
      </p:sp>
      <p:sp>
        <p:nvSpPr>
          <p:cNvPr id="3" name="Content Placeholder 2">
            <a:extLst>
              <a:ext uri="{FF2B5EF4-FFF2-40B4-BE49-F238E27FC236}">
                <a16:creationId xmlns:a16="http://schemas.microsoft.com/office/drawing/2014/main" id="{5747B857-2105-6C25-68BD-5896E461B60B}"/>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t>In the competition you are put into teams of 2-3 cadets</a:t>
            </a:r>
          </a:p>
          <a:p>
            <a:r>
              <a:rPr lang="en-US" sz="2000" dirty="0"/>
              <a:t>The competition lasts 2.5 hours during which you are given 20-30 questions which you can solve using your knowledge of programming</a:t>
            </a:r>
          </a:p>
          <a:p>
            <a:r>
              <a:rPr lang="en-US" sz="2000" dirty="0"/>
              <a:t>Each question you solve you are given points proportionate to the difficulty of the question</a:t>
            </a:r>
          </a:p>
        </p:txBody>
      </p:sp>
    </p:spTree>
    <p:extLst>
      <p:ext uri="{BB962C8B-B14F-4D97-AF65-F5344CB8AC3E}">
        <p14:creationId xmlns:p14="http://schemas.microsoft.com/office/powerpoint/2010/main" val="393019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31406852-1029-BB30-5BB7-0271EBAC02A1}"/>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6FC4B-E4D8-4681-F63F-2910D8EE6874}"/>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01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Intro to CODE QUEST</vt:lpstr>
      <vt:lpstr>What is Code Quest?</vt:lpstr>
      <vt:lpstr>I don’t know how to program how can I competete</vt:lpstr>
      <vt:lpstr>Where is the competition?</vt:lpstr>
      <vt:lpstr>When is the competition</vt:lpstr>
      <vt:lpstr>What is the competition Format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213</cp:revision>
  <dcterms:created xsi:type="dcterms:W3CDTF">2024-03-25T15:59:23Z</dcterms:created>
  <dcterms:modified xsi:type="dcterms:W3CDTF">2024-03-25T17:20:17Z</dcterms:modified>
</cp:coreProperties>
</file>