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5C990-1FD6-552E-ACF3-0735697D82DA}" v="2502" dt="2024-03-30T15:28:34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List In Python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2.04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874E9-1070-6EF2-F435-CD03BD1E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DD95-CB03-FC2F-5EF9-D7807F5D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 list is way of holding multiple pieces of data in a singular place</a:t>
            </a:r>
          </a:p>
          <a:p>
            <a:r>
              <a:rPr lang="en-US" sz="2000"/>
              <a:t>The list is made up of multiple elements which are essentially a variable which make up a list</a:t>
            </a:r>
          </a:p>
          <a:p>
            <a:r>
              <a:rPr lang="en-US" sz="2000"/>
              <a:t>A list is made up of multiple or a singlar data type</a:t>
            </a:r>
          </a:p>
          <a:p>
            <a:r>
              <a:rPr lang="en-US" sz="2000"/>
              <a:t>We have seen lists before our .split command creates a list for us to use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856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693F0-15D5-7A61-1FDC-4B73BE98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E72A-793C-D8AB-BE39-7C08AFE9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Creating a list example</a:t>
            </a:r>
          </a:p>
          <a:p>
            <a:pPr marL="0" indent="0">
              <a:buNone/>
            </a:pPr>
            <a:r>
              <a:rPr lang="en-US" sz="2000"/>
              <a:t>LIST_NAME = []</a:t>
            </a:r>
          </a:p>
          <a:p>
            <a:r>
              <a:rPr lang="en-US" sz="2000"/>
              <a:t>List with elements example</a:t>
            </a:r>
          </a:p>
          <a:p>
            <a:pPr marL="0" indent="0">
              <a:buNone/>
            </a:pPr>
            <a:r>
              <a:rPr lang="en-US" sz="2000"/>
              <a:t>Fruits = ["Apple", "Orange", "Banana"]</a:t>
            </a:r>
          </a:p>
          <a:p>
            <a:r>
              <a:rPr lang="en-US" sz="2000"/>
              <a:t>This example creates a list with the string elements Apple, Orange, and Banana</a:t>
            </a:r>
          </a:p>
          <a:p>
            <a:r>
              <a:rPr lang="en-US" sz="2000"/>
              <a:t>Refrencing an element</a:t>
            </a:r>
          </a:p>
          <a:p>
            <a:r>
              <a:rPr lang="en-US" sz="2000"/>
              <a:t>Remember when referencing an element in python it will start counting from 0</a:t>
            </a:r>
          </a:p>
          <a:p>
            <a:pPr marL="0" indent="0">
              <a:buNone/>
            </a:pPr>
            <a:r>
              <a:rPr lang="en-US" sz="2000"/>
              <a:t>print(Fruit[1])</a:t>
            </a:r>
          </a:p>
          <a:p>
            <a:r>
              <a:rPr lang="en-US" sz="2000"/>
              <a:t>This code will print the string "Orange"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65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AEC9A-C878-7F02-ABB4-E4B834CC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List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3E3DA-FF9A-9473-774C-22D274EBF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877299"/>
              </p:ext>
            </p:extLst>
          </p:nvPr>
        </p:nvGraphicFramePr>
        <p:xfrm>
          <a:off x="644056" y="2363914"/>
          <a:ext cx="10927830" cy="369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4102403914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1096863573"/>
                    </a:ext>
                  </a:extLst>
                </a:gridCol>
              </a:tblGrid>
              <a:tr h="290979">
                <a:tc>
                  <a:txBody>
                    <a:bodyPr/>
                    <a:lstStyle/>
                    <a:p>
                      <a:r>
                        <a:rPr lang="en-US" sz="1300"/>
                        <a:t>How To Call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What It Does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3259121078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r>
                        <a:rPr lang="en-US" sz="1300" err="1"/>
                        <a:t>List_Name.append</a:t>
                      </a:r>
                      <a:r>
                        <a:rPr lang="en-US" sz="1300"/>
                        <a:t>(DATA)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Will add a new element to the list with a specific piece of Data in it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2222726686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r>
                        <a:rPr lang="en-US" sz="1300" err="1"/>
                        <a:t>List_Name.clear</a:t>
                      </a:r>
                      <a:r>
                        <a:rPr lang="en-US" sz="1300"/>
                        <a:t>()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Clears all elements from a list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1275941966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r>
                        <a:rPr lang="en-US" sz="1300" err="1"/>
                        <a:t>List_Name.copy</a:t>
                      </a:r>
                      <a:r>
                        <a:rPr lang="en-US" sz="1300"/>
                        <a:t>()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Creates a copy of a list which can be saved to another list variable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637032308"/>
                  </a:ext>
                </a:extLst>
              </a:tr>
              <a:tr h="489373">
                <a:tc>
                  <a:txBody>
                    <a:bodyPr/>
                    <a:lstStyle/>
                    <a:p>
                      <a:r>
                        <a:rPr lang="en-US" sz="1300" err="1"/>
                        <a:t>List_Name.count</a:t>
                      </a:r>
                      <a:r>
                        <a:rPr lang="en-US" sz="1300"/>
                        <a:t>()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the number of elements in a list good if you want to use a loop with a list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2737836331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r>
                        <a:rPr lang="en-US" sz="1300" err="1"/>
                        <a:t>List_Name.extend</a:t>
                      </a:r>
                      <a:r>
                        <a:rPr lang="en-US" sz="1300"/>
                        <a:t>(LIST)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Adds the data from a list to the end of a </a:t>
                      </a:r>
                      <a:r>
                        <a:rPr lang="en-US" sz="1300" err="1"/>
                        <a:t>specfied</a:t>
                      </a:r>
                      <a:r>
                        <a:rPr lang="en-US" sz="1300"/>
                        <a:t> list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4114628466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r>
                        <a:rPr lang="en-US" sz="1300" err="1"/>
                        <a:t>List_Name.index</a:t>
                      </a:r>
                      <a:r>
                        <a:rPr lang="en-US" sz="1300"/>
                        <a:t>(STRING_VALUE)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the first index which contains a specified string value in a list=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895025355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r>
                        <a:rPr lang="en-US" sz="1300" err="1"/>
                        <a:t>List_Name.insert</a:t>
                      </a:r>
                      <a:r>
                        <a:rPr lang="en-US" sz="1300"/>
                        <a:t>(INDEX, DATA)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Inserts a value at a specified index in a list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3749223314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err="1"/>
                        <a:t>List_Name.pop</a:t>
                      </a:r>
                      <a:r>
                        <a:rPr lang="en-US" sz="1300"/>
                        <a:t>(INDEX)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Removes a value at a specific index from a list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1278312464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err="1"/>
                        <a:t>List_Name.remove</a:t>
                      </a:r>
                      <a:r>
                        <a:rPr lang="en-US" sz="1300"/>
                        <a:t>(VALUE)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Removes the first element from a list with a specified value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3244667625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err="1"/>
                        <a:t>List_Name.reverse</a:t>
                      </a:r>
                      <a:r>
                        <a:rPr lang="en-US" sz="1300"/>
                        <a:t>()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Reverses the order of the list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3721542993"/>
                  </a:ext>
                </a:extLst>
              </a:tr>
              <a:tr h="2909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err="1"/>
                        <a:t>List_Name.sort</a:t>
                      </a:r>
                      <a:r>
                        <a:rPr lang="en-US" sz="1300"/>
                        <a:t>()</a:t>
                      </a:r>
                    </a:p>
                  </a:txBody>
                  <a:tcPr marL="66131" marR="66131" marT="33066" marB="330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Will sort the list into alphabetical order or into </a:t>
                      </a:r>
                      <a:r>
                        <a:rPr lang="en-US" sz="1300" err="1"/>
                        <a:t>numical</a:t>
                      </a:r>
                      <a:r>
                        <a:rPr lang="en-US" sz="1300"/>
                        <a:t> order</a:t>
                      </a:r>
                    </a:p>
                  </a:txBody>
                  <a:tcPr marL="66131" marR="66131" marT="33066" marB="33066"/>
                </a:tc>
                <a:extLst>
                  <a:ext uri="{0D108BD9-81ED-4DB2-BD59-A6C34878D82A}">
                    <a16:rowId xmlns:a16="http://schemas.microsoft.com/office/drawing/2014/main" val="171728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56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6C76F-D37B-FE4A-DADD-9841C78B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1E31-F68F-36FB-8EFE-726F38B8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it's time for a practice problem go to the ANAGRAM CHECKER problem on code quest academy</a:t>
            </a:r>
          </a:p>
        </p:txBody>
      </p:sp>
    </p:spTree>
    <p:extLst>
      <p:ext uri="{BB962C8B-B14F-4D97-AF65-F5344CB8AC3E}">
        <p14:creationId xmlns:p14="http://schemas.microsoft.com/office/powerpoint/2010/main" val="350178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List In Python</vt:lpstr>
      <vt:lpstr>What is a list</vt:lpstr>
      <vt:lpstr>Creating a list</vt:lpstr>
      <vt:lpstr>List methods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173</cp:revision>
  <dcterms:created xsi:type="dcterms:W3CDTF">2024-03-26T19:09:13Z</dcterms:created>
  <dcterms:modified xsi:type="dcterms:W3CDTF">2024-05-23T12:37:58Z</dcterms:modified>
</cp:coreProperties>
</file>