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BB86B-5BFD-2053-4FCC-A0B2CD196760}" v="75" dt="2024-03-26T14:31:45.673"/>
    <p1510:client id="{758A5846-B35D-F5C8-F165-DF735EA33019}" v="1" dt="2024-03-26T14:34:00.862"/>
    <p1510:client id="{F46E942F-E9F4-F425-E5A4-639FCDAAD517}" v="1790" dt="2024-03-26T14:30:19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Basics of programming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1.2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Note: the older version I made of the same topic is structured a little better I would look at that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BE9F2-B771-2435-42F4-6713606D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More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B91E-4645-55AA-1A43-C0740C66B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Example casting the string "102" into an int of the value 102</a:t>
            </a:r>
          </a:p>
          <a:p>
            <a:pPr marL="0" indent="0">
              <a:buNone/>
            </a:pPr>
            <a:r>
              <a:rPr lang="en-US" sz="2000"/>
              <a:t>int("102")</a:t>
            </a:r>
          </a:p>
          <a:p>
            <a:r>
              <a:rPr lang="en-US" sz="2000"/>
              <a:t>can only cast a string into an int if the string consists of a valid integer</a:t>
            </a:r>
          </a:p>
          <a:p>
            <a:pPr marL="0" indent="0">
              <a:buNone/>
            </a:pPr>
            <a:r>
              <a:rPr lang="en-US" sz="2000"/>
              <a:t>Example:</a:t>
            </a:r>
          </a:p>
          <a:p>
            <a:pPr marL="0" indent="0">
              <a:buNone/>
            </a:pPr>
            <a:r>
              <a:rPr lang="en-US" sz="2000"/>
              <a:t>String value: "hello"</a:t>
            </a:r>
          </a:p>
          <a:p>
            <a:pPr marL="0" indent="0">
              <a:buNone/>
            </a:pPr>
            <a:r>
              <a:rPr lang="en-US" sz="2000"/>
              <a:t>int("hello") -&gt; causes an error</a:t>
            </a:r>
          </a:p>
          <a:p>
            <a:pPr marL="0" indent="0">
              <a:buNone/>
            </a:pPr>
            <a:r>
              <a:rPr lang="en-US" sz="2000"/>
              <a:t>String value: "1.2"</a:t>
            </a:r>
          </a:p>
          <a:p>
            <a:pPr marL="0" indent="0">
              <a:buNone/>
            </a:pPr>
            <a:r>
              <a:rPr lang="en-US" sz="2000"/>
              <a:t>int("1.2") -&gt; will cause an error instead use float("1.2") to convert the number into a float value</a:t>
            </a:r>
          </a:p>
        </p:txBody>
      </p:sp>
    </p:spTree>
    <p:extLst>
      <p:ext uri="{BB962C8B-B14F-4D97-AF65-F5344CB8AC3E}">
        <p14:creationId xmlns:p14="http://schemas.microsoft.com/office/powerpoint/2010/main" val="77424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C7C20067-9EEB-6E29-475B-37DA063A2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" r="-3" b="-3"/>
          <a:stretch/>
        </p:blipFill>
        <p:spPr>
          <a:xfrm>
            <a:off x="-1" y="-1"/>
            <a:ext cx="12192655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565D9-C4D4-9399-5C52-3829D0C7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1948171"/>
            <a:ext cx="4501057" cy="26613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317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8F31B-A707-1A28-F0AE-A00E4871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Programming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ACC-2FAB-33CE-16B5-0374868A5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Programming can most easily be broken down to several different components</a:t>
            </a:r>
          </a:p>
          <a:p>
            <a:r>
              <a:rPr lang="en-US" sz="2000"/>
              <a:t>Variables, Methods/Functions, and Flow Control Components</a:t>
            </a:r>
          </a:p>
          <a:p>
            <a:r>
              <a:rPr lang="en-US" sz="2000"/>
              <a:t>These our things we will go in depth to later however today we are just going over the basic raw values of python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2982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7D447-B7C9-DC9D-4232-C5B584C1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are raw values?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7CDA-709D-391F-CFA8-0BF6138C6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The raw data is the values of data written out in python</a:t>
            </a:r>
          </a:p>
          <a:p>
            <a:r>
              <a:rPr lang="en-US" sz="2000"/>
              <a:t>Each of these values have what's known as a data type</a:t>
            </a:r>
          </a:p>
          <a:p>
            <a:r>
              <a:rPr lang="en-US" sz="2000"/>
              <a:t>A data type is a category of data which interact differently from one another</a:t>
            </a:r>
          </a:p>
          <a:p>
            <a:r>
              <a:rPr lang="en-US" sz="2000"/>
              <a:t>The basic data type are Strings, Ints, Floats, Bools</a:t>
            </a:r>
          </a:p>
          <a:p>
            <a:r>
              <a:rPr lang="en-US" sz="2000"/>
              <a:t>Each interact differently from eachother</a:t>
            </a:r>
          </a:p>
        </p:txBody>
      </p:sp>
    </p:spTree>
    <p:extLst>
      <p:ext uri="{BB962C8B-B14F-4D97-AF65-F5344CB8AC3E}">
        <p14:creationId xmlns:p14="http://schemas.microsoft.com/office/powerpoint/2010/main" val="141714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40616-BC01-B84A-2936-45E95810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3555-23BA-B4D1-3DCE-221987C42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Strings are the text data in python</a:t>
            </a:r>
          </a:p>
          <a:p>
            <a:r>
              <a:rPr lang="en-US" sz="2000"/>
              <a:t>EX: "THIS IS A STRING"</a:t>
            </a:r>
          </a:p>
          <a:p>
            <a:r>
              <a:rPr lang="en-US" sz="2000"/>
              <a:t>Combining two strings together</a:t>
            </a:r>
          </a:p>
          <a:p>
            <a:r>
              <a:rPr lang="en-US" sz="2000"/>
              <a:t>"this is" + "how you combine two string"</a:t>
            </a:r>
          </a:p>
          <a:p>
            <a:r>
              <a:rPr lang="en-US" sz="2000"/>
              <a:t>This will become one string "this is how you combine two strings"</a:t>
            </a:r>
          </a:p>
          <a:p>
            <a:r>
              <a:rPr lang="en-US" sz="2000"/>
              <a:t>More examples:</a:t>
            </a:r>
          </a:p>
          <a:p>
            <a:pPr marL="0" indent="0">
              <a:buNone/>
            </a:pPr>
            <a:r>
              <a:rPr lang="en-US" sz="2000"/>
              <a:t>"hello", "1", "water7"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277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337F9-6F69-D9B5-8BE1-77A76ABB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AB4D-5BCA-9626-8E96-11E23BC74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Its are numbers in python which do not have a decimal point</a:t>
            </a:r>
          </a:p>
          <a:p>
            <a:r>
              <a:rPr lang="en-US" sz="2000"/>
              <a:t>EX: 147</a:t>
            </a:r>
          </a:p>
          <a:p>
            <a:r>
              <a:rPr lang="en-US" sz="2000"/>
              <a:t>Combining two ints 100 + 250</a:t>
            </a:r>
          </a:p>
          <a:p>
            <a:r>
              <a:rPr lang="en-US" sz="2000"/>
              <a:t>Will add the two ints into 350</a:t>
            </a:r>
          </a:p>
          <a:p>
            <a:r>
              <a:rPr lang="en-US" sz="2000"/>
              <a:t>It is important to note you are able to do math with ints</a:t>
            </a:r>
          </a:p>
          <a:p>
            <a:r>
              <a:rPr lang="en-US" sz="2000"/>
              <a:t>More examples</a:t>
            </a:r>
          </a:p>
          <a:p>
            <a:pPr marL="0" indent="0">
              <a:buNone/>
            </a:pPr>
            <a:r>
              <a:rPr lang="en-US" sz="2000"/>
              <a:t>1, 10, 10231, 20056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2724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15D64-2FA2-FD13-BBFA-F92F595C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42057-0406-B394-10E2-39C0CD5E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Floats are number which contain a decimal (can be a whole number but doesn’t need to be)</a:t>
            </a:r>
          </a:p>
          <a:p>
            <a:r>
              <a:rPr lang="en-US" sz="2000"/>
              <a:t>Example</a:t>
            </a:r>
          </a:p>
          <a:p>
            <a:r>
              <a:rPr lang="en-US" sz="2000"/>
              <a:t>Example 1.05</a:t>
            </a:r>
          </a:p>
          <a:p>
            <a:r>
              <a:rPr lang="en-US" sz="2000"/>
              <a:t>Combining two floats 1.05 + .95 = 2</a:t>
            </a:r>
          </a:p>
          <a:p>
            <a:r>
              <a:rPr lang="en-US" sz="2000"/>
              <a:t>Other examples:</a:t>
            </a:r>
          </a:p>
          <a:p>
            <a:pPr marL="0" indent="0">
              <a:buNone/>
            </a:pPr>
            <a:r>
              <a:rPr lang="en-US" sz="2000"/>
              <a:t>1.2, 1.0, 2440.1001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9576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2EBDA-B22A-5B9D-B298-51029D13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AA76-DE2C-B60A-0593-8C860FDF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Booleans only have two values true or false or more simply 1 or 0</a:t>
            </a:r>
          </a:p>
          <a:p>
            <a:r>
              <a:rPr lang="en-US" sz="2000"/>
              <a:t>Booleans are a true or false value</a:t>
            </a:r>
          </a:p>
          <a:p>
            <a:r>
              <a:rPr lang="en-US" sz="2000"/>
              <a:t>Booleans become much more important later on however for the moment just know that a boolean represents true or false which then represent a 1 or a 0 in binary</a:t>
            </a:r>
          </a:p>
        </p:txBody>
      </p:sp>
    </p:spTree>
    <p:extLst>
      <p:ext uri="{BB962C8B-B14F-4D97-AF65-F5344CB8AC3E}">
        <p14:creationId xmlns:p14="http://schemas.microsoft.com/office/powerpoint/2010/main" val="370324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85BF1-980F-CAE8-8160-CE046CBF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Combining variables of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3AD7-4476-E6A1-3CCF-9595CB81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Combining an int to a string</a:t>
            </a:r>
          </a:p>
          <a:p>
            <a:r>
              <a:rPr lang="en-US" sz="2000"/>
              <a:t>Try running "hello" + 1</a:t>
            </a:r>
          </a:p>
          <a:p>
            <a:r>
              <a:rPr lang="en-US" sz="2000"/>
              <a:t>You will see this causes an error because the values are from two different data types which is not allowed</a:t>
            </a:r>
          </a:p>
          <a:p>
            <a:r>
              <a:rPr lang="en-US" sz="2000"/>
              <a:t>You can still combine two data types however you must first do something called casting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9629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67FFB-88F7-FC57-D6C4-74D34504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75074-4203-49A4-18BD-C1854BB33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Casting works by converting a value into a specific data type</a:t>
            </a:r>
          </a:p>
          <a:p>
            <a:r>
              <a:rPr lang="en-US" sz="2000"/>
              <a:t>Casting will pretty much exclusively used to convert a number into a string or a string that consist of only numbers back into a number</a:t>
            </a:r>
          </a:p>
          <a:p>
            <a:r>
              <a:rPr lang="en-US" sz="2000"/>
              <a:t>Casting need to be used when adding two different data types (excluding adding a float to an int) or when you want to do a specific function with a value that you cannot do in the data type that it is in</a:t>
            </a:r>
          </a:p>
          <a:p>
            <a:r>
              <a:rPr lang="en-US" sz="2000"/>
              <a:t>Example of casting</a:t>
            </a:r>
          </a:p>
          <a:p>
            <a:pPr marL="0" indent="0">
              <a:buNone/>
            </a:pPr>
            <a:r>
              <a:rPr lang="en-US" sz="2000"/>
              <a:t>str(1)</a:t>
            </a:r>
          </a:p>
          <a:p>
            <a:pPr marL="0" indent="0">
              <a:buNone/>
            </a:pPr>
            <a:r>
              <a:rPr lang="en-US" sz="2000"/>
              <a:t>Converts the value 1 into a string "1"</a:t>
            </a:r>
          </a:p>
        </p:txBody>
      </p:sp>
    </p:spTree>
    <p:extLst>
      <p:ext uri="{BB962C8B-B14F-4D97-AF65-F5344CB8AC3E}">
        <p14:creationId xmlns:p14="http://schemas.microsoft.com/office/powerpoint/2010/main" val="137645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Basics of programming</vt:lpstr>
      <vt:lpstr>Programming in python</vt:lpstr>
      <vt:lpstr>What are raw values?</vt:lpstr>
      <vt:lpstr>Strings</vt:lpstr>
      <vt:lpstr>Ints</vt:lpstr>
      <vt:lpstr>Floats</vt:lpstr>
      <vt:lpstr>Boolean</vt:lpstr>
      <vt:lpstr>Combining variables of different types</vt:lpstr>
      <vt:lpstr>Casting</vt:lpstr>
      <vt:lpstr>More Casting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239</cp:revision>
  <dcterms:created xsi:type="dcterms:W3CDTF">2024-03-26T11:58:56Z</dcterms:created>
  <dcterms:modified xsi:type="dcterms:W3CDTF">2024-05-23T12:29:16Z</dcterms:modified>
</cp:coreProperties>
</file>