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001FF-27DF-E2DC-7B5A-EFDAE8ACCD72}" v="2586" dt="2024-03-25T17:28:19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PHY ECKHOFF" userId="S::4948627@hcps.net::0d74015b-6685-4703-b5ff-85e2ea275a88" providerId="AD" clId="Web-{8B4001FF-27DF-E2DC-7B5A-EFDAE8ACCD72}"/>
    <pc:docChg chg="addSld modSld">
      <pc:chgData name="MURPHY ECKHOFF" userId="S::4948627@hcps.net::0d74015b-6685-4703-b5ff-85e2ea275a88" providerId="AD" clId="Web-{8B4001FF-27DF-E2DC-7B5A-EFDAE8ACCD72}" dt="2024-03-25T17:28:46.131" v="2567"/>
      <pc:docMkLst>
        <pc:docMk/>
      </pc:docMkLst>
      <pc:sldChg chg="addSp modSp mod setBg">
        <pc:chgData name="MURPHY ECKHOFF" userId="S::4948627@hcps.net::0d74015b-6685-4703-b5ff-85e2ea275a88" providerId="AD" clId="Web-{8B4001FF-27DF-E2DC-7B5A-EFDAE8ACCD72}" dt="2024-03-25T17:28:03.958" v="2560"/>
        <pc:sldMkLst>
          <pc:docMk/>
          <pc:sldMk cId="109857222" sldId="256"/>
        </pc:sldMkLst>
        <pc:spChg chg="mo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8" creationId="{577D6B2E-37A3-429E-A37C-F30ED6487282}"/>
          </ac:spMkLst>
        </pc:spChg>
        <pc:spChg chg="ad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10" creationId="{5CEAD642-85CF-4750-8432-7C80C901F001}"/>
          </ac:spMkLst>
        </pc:spChg>
        <pc:spChg chg="ad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12" creationId="{FA33EEAE-15D5-4119-8C1E-89D943F911EF}"/>
          </ac:spMkLst>
        </pc:spChg>
        <pc:spChg chg="ad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14" creationId="{730D8B3B-9B80-4025-B934-26DC7D7CD231}"/>
          </ac:spMkLst>
        </pc:spChg>
        <pc:spChg chg="ad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16" creationId="{1064D5D5-227B-4F66-9AEA-46F570E793BD}"/>
          </ac:spMkLst>
        </pc:spChg>
        <pc:spChg chg="ad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18" creationId="{646B67A4-D328-4747-A82B-65E84FA46368}"/>
          </ac:spMkLst>
        </pc:spChg>
        <pc:spChg chg="ad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20" creationId="{B5A1B09C-1565-46F8-B70F-621C5EB48A09}"/>
          </ac:spMkLst>
        </pc:spChg>
        <pc:spChg chg="add">
          <ac:chgData name="MURPHY ECKHOFF" userId="S::4948627@hcps.net::0d74015b-6685-4703-b5ff-85e2ea275a88" providerId="AD" clId="Web-{8B4001FF-27DF-E2DC-7B5A-EFDAE8ACCD72}" dt="2024-03-25T17:28:03.958" v="2560"/>
          <ac:spMkLst>
            <pc:docMk/>
            <pc:sldMk cId="109857222" sldId="256"/>
            <ac:spMk id="22" creationId="{8C516CC8-80AC-446C-A56E-9F54B7210402}"/>
          </ac:spMkLst>
        </pc:spChg>
      </pc:sldChg>
      <pc:sldChg chg="addSp modSp new mod setBg">
        <pc:chgData name="MURPHY ECKHOFF" userId="S::4948627@hcps.net::0d74015b-6685-4703-b5ff-85e2ea275a88" providerId="AD" clId="Web-{8B4001FF-27DF-E2DC-7B5A-EFDAE8ACCD72}" dt="2024-03-25T17:28:09.458" v="2562"/>
        <pc:sldMkLst>
          <pc:docMk/>
          <pc:sldMk cId="2892054017" sldId="257"/>
        </pc:sldMkLst>
        <pc:spChg chg="mod">
          <ac:chgData name="MURPHY ECKHOFF" userId="S::4948627@hcps.net::0d74015b-6685-4703-b5ff-85e2ea275a88" providerId="AD" clId="Web-{8B4001FF-27DF-E2DC-7B5A-EFDAE8ACCD72}" dt="2024-03-25T17:28:09.458" v="2562"/>
          <ac:spMkLst>
            <pc:docMk/>
            <pc:sldMk cId="2892054017" sldId="257"/>
            <ac:spMk id="2" creationId="{811751D6-3223-F26C-8F24-37AF24073FA4}"/>
          </ac:spMkLst>
        </pc:spChg>
        <pc:spChg chg="mod">
          <ac:chgData name="MURPHY ECKHOFF" userId="S::4948627@hcps.net::0d74015b-6685-4703-b5ff-85e2ea275a88" providerId="AD" clId="Web-{8B4001FF-27DF-E2DC-7B5A-EFDAE8ACCD72}" dt="2024-03-25T17:28:09.458" v="2562"/>
          <ac:spMkLst>
            <pc:docMk/>
            <pc:sldMk cId="2892054017" sldId="257"/>
            <ac:spMk id="3" creationId="{4425703D-BB18-225B-E90A-51450A7BB87C}"/>
          </ac:spMkLst>
        </pc:spChg>
        <pc:spChg chg="add">
          <ac:chgData name="MURPHY ECKHOFF" userId="S::4948627@hcps.net::0d74015b-6685-4703-b5ff-85e2ea275a88" providerId="AD" clId="Web-{8B4001FF-27DF-E2DC-7B5A-EFDAE8ACCD72}" dt="2024-03-25T17:28:09.458" v="2562"/>
          <ac:spMkLst>
            <pc:docMk/>
            <pc:sldMk cId="2892054017" sldId="257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8B4001FF-27DF-E2DC-7B5A-EFDAE8ACCD72}" dt="2024-03-25T17:28:09.458" v="2562"/>
          <ac:spMkLst>
            <pc:docMk/>
            <pc:sldMk cId="2892054017" sldId="257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8B4001FF-27DF-E2DC-7B5A-EFDAE8ACCD72}" dt="2024-03-25T17:28:09.458" v="2562"/>
          <ac:spMkLst>
            <pc:docMk/>
            <pc:sldMk cId="2892054017" sldId="257"/>
            <ac:spMk id="12" creationId="{BC4C4868-CB8F-4AF9-9CDB-8108F2C19B67}"/>
          </ac:spMkLst>
        </pc:spChg>
        <pc:spChg chg="add">
          <ac:chgData name="MURPHY ECKHOFF" userId="S::4948627@hcps.net::0d74015b-6685-4703-b5ff-85e2ea275a88" providerId="AD" clId="Web-{8B4001FF-27DF-E2DC-7B5A-EFDAE8ACCD72}" dt="2024-03-25T17:28:09.458" v="2562"/>
          <ac:spMkLst>
            <pc:docMk/>
            <pc:sldMk cId="2892054017" sldId="257"/>
            <ac:spMk id="14" creationId="{375E0459-6403-40CD-989D-56A4407CA12E}"/>
          </ac:spMkLst>
        </pc:spChg>
        <pc:spChg chg="add">
          <ac:chgData name="MURPHY ECKHOFF" userId="S::4948627@hcps.net::0d74015b-6685-4703-b5ff-85e2ea275a88" providerId="AD" clId="Web-{8B4001FF-27DF-E2DC-7B5A-EFDAE8ACCD72}" dt="2024-03-25T17:28:09.458" v="2562"/>
          <ac:spMkLst>
            <pc:docMk/>
            <pc:sldMk cId="2892054017" sldId="257"/>
            <ac:spMk id="16" creationId="{53E5B1A8-3AC9-4BD1-9BBC-78CA94F2D1BA}"/>
          </ac:spMkLst>
        </pc:spChg>
      </pc:sldChg>
      <pc:sldChg chg="addSp modSp new mod setBg">
        <pc:chgData name="MURPHY ECKHOFF" userId="S::4948627@hcps.net::0d74015b-6685-4703-b5ff-85e2ea275a88" providerId="AD" clId="Web-{8B4001FF-27DF-E2DC-7B5A-EFDAE8ACCD72}" dt="2024-03-25T17:28:06.708" v="2561"/>
        <pc:sldMkLst>
          <pc:docMk/>
          <pc:sldMk cId="1002610537" sldId="258"/>
        </pc:sldMkLst>
        <pc:spChg chg="mod">
          <ac:chgData name="MURPHY ECKHOFF" userId="S::4948627@hcps.net::0d74015b-6685-4703-b5ff-85e2ea275a88" providerId="AD" clId="Web-{8B4001FF-27DF-E2DC-7B5A-EFDAE8ACCD72}" dt="2024-03-25T17:28:06.708" v="2561"/>
          <ac:spMkLst>
            <pc:docMk/>
            <pc:sldMk cId="1002610537" sldId="258"/>
            <ac:spMk id="2" creationId="{FB1E54E1-17EC-4138-95B5-4627F9A00619}"/>
          </ac:spMkLst>
        </pc:spChg>
        <pc:spChg chg="mod">
          <ac:chgData name="MURPHY ECKHOFF" userId="S::4948627@hcps.net::0d74015b-6685-4703-b5ff-85e2ea275a88" providerId="AD" clId="Web-{8B4001FF-27DF-E2DC-7B5A-EFDAE8ACCD72}" dt="2024-03-25T17:28:06.708" v="2561"/>
          <ac:spMkLst>
            <pc:docMk/>
            <pc:sldMk cId="1002610537" sldId="258"/>
            <ac:spMk id="3" creationId="{EB3250CC-86DA-B344-35B8-3EB8ED64B560}"/>
          </ac:spMkLst>
        </pc:spChg>
        <pc:spChg chg="add">
          <ac:chgData name="MURPHY ECKHOFF" userId="S::4948627@hcps.net::0d74015b-6685-4703-b5ff-85e2ea275a88" providerId="AD" clId="Web-{8B4001FF-27DF-E2DC-7B5A-EFDAE8ACCD72}" dt="2024-03-25T17:28:06.708" v="2561"/>
          <ac:spMkLst>
            <pc:docMk/>
            <pc:sldMk cId="1002610537" sldId="258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8B4001FF-27DF-E2DC-7B5A-EFDAE8ACCD72}" dt="2024-03-25T17:28:06.708" v="2561"/>
          <ac:spMkLst>
            <pc:docMk/>
            <pc:sldMk cId="1002610537" sldId="258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8B4001FF-27DF-E2DC-7B5A-EFDAE8ACCD72}" dt="2024-03-25T17:28:06.708" v="2561"/>
          <ac:spMkLst>
            <pc:docMk/>
            <pc:sldMk cId="1002610537" sldId="258"/>
            <ac:spMk id="12" creationId="{BC4C4868-CB8F-4AF9-9CDB-8108F2C19B67}"/>
          </ac:spMkLst>
        </pc:spChg>
        <pc:spChg chg="add">
          <ac:chgData name="MURPHY ECKHOFF" userId="S::4948627@hcps.net::0d74015b-6685-4703-b5ff-85e2ea275a88" providerId="AD" clId="Web-{8B4001FF-27DF-E2DC-7B5A-EFDAE8ACCD72}" dt="2024-03-25T17:28:06.708" v="2561"/>
          <ac:spMkLst>
            <pc:docMk/>
            <pc:sldMk cId="1002610537" sldId="258"/>
            <ac:spMk id="14" creationId="{375E0459-6403-40CD-989D-56A4407CA12E}"/>
          </ac:spMkLst>
        </pc:spChg>
        <pc:spChg chg="add">
          <ac:chgData name="MURPHY ECKHOFF" userId="S::4948627@hcps.net::0d74015b-6685-4703-b5ff-85e2ea275a88" providerId="AD" clId="Web-{8B4001FF-27DF-E2DC-7B5A-EFDAE8ACCD72}" dt="2024-03-25T17:28:06.708" v="2561"/>
          <ac:spMkLst>
            <pc:docMk/>
            <pc:sldMk cId="1002610537" sldId="258"/>
            <ac:spMk id="16" creationId="{53E5B1A8-3AC9-4BD1-9BBC-78CA94F2D1BA}"/>
          </ac:spMkLst>
        </pc:spChg>
      </pc:sldChg>
      <pc:sldChg chg="addSp modSp new mod setBg">
        <pc:chgData name="MURPHY ECKHOFF" userId="S::4948627@hcps.net::0d74015b-6685-4703-b5ff-85e2ea275a88" providerId="AD" clId="Web-{8B4001FF-27DF-E2DC-7B5A-EFDAE8ACCD72}" dt="2024-03-25T17:28:11.864" v="2563"/>
        <pc:sldMkLst>
          <pc:docMk/>
          <pc:sldMk cId="1376920834" sldId="259"/>
        </pc:sldMkLst>
        <pc:spChg chg="mod">
          <ac:chgData name="MURPHY ECKHOFF" userId="S::4948627@hcps.net::0d74015b-6685-4703-b5ff-85e2ea275a88" providerId="AD" clId="Web-{8B4001FF-27DF-E2DC-7B5A-EFDAE8ACCD72}" dt="2024-03-25T17:28:11.864" v="2563"/>
          <ac:spMkLst>
            <pc:docMk/>
            <pc:sldMk cId="1376920834" sldId="259"/>
            <ac:spMk id="2" creationId="{E40FDFCD-93C6-479E-5B5E-99D6EE9CA0D2}"/>
          </ac:spMkLst>
        </pc:spChg>
        <pc:spChg chg="mod">
          <ac:chgData name="MURPHY ECKHOFF" userId="S::4948627@hcps.net::0d74015b-6685-4703-b5ff-85e2ea275a88" providerId="AD" clId="Web-{8B4001FF-27DF-E2DC-7B5A-EFDAE8ACCD72}" dt="2024-03-25T17:28:11.864" v="2563"/>
          <ac:spMkLst>
            <pc:docMk/>
            <pc:sldMk cId="1376920834" sldId="259"/>
            <ac:spMk id="3" creationId="{539255AA-4E01-4EBF-9187-73546AEDB74B}"/>
          </ac:spMkLst>
        </pc:spChg>
        <pc:spChg chg="add">
          <ac:chgData name="MURPHY ECKHOFF" userId="S::4948627@hcps.net::0d74015b-6685-4703-b5ff-85e2ea275a88" providerId="AD" clId="Web-{8B4001FF-27DF-E2DC-7B5A-EFDAE8ACCD72}" dt="2024-03-25T17:28:11.864" v="2563"/>
          <ac:spMkLst>
            <pc:docMk/>
            <pc:sldMk cId="1376920834" sldId="259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8B4001FF-27DF-E2DC-7B5A-EFDAE8ACCD72}" dt="2024-03-25T17:28:11.864" v="2563"/>
          <ac:spMkLst>
            <pc:docMk/>
            <pc:sldMk cId="1376920834" sldId="259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8B4001FF-27DF-E2DC-7B5A-EFDAE8ACCD72}" dt="2024-03-25T17:28:11.864" v="2563"/>
          <ac:spMkLst>
            <pc:docMk/>
            <pc:sldMk cId="1376920834" sldId="259"/>
            <ac:spMk id="12" creationId="{BC4C4868-CB8F-4AF9-9CDB-8108F2C19B67}"/>
          </ac:spMkLst>
        </pc:spChg>
        <pc:spChg chg="add">
          <ac:chgData name="MURPHY ECKHOFF" userId="S::4948627@hcps.net::0d74015b-6685-4703-b5ff-85e2ea275a88" providerId="AD" clId="Web-{8B4001FF-27DF-E2DC-7B5A-EFDAE8ACCD72}" dt="2024-03-25T17:28:11.864" v="2563"/>
          <ac:spMkLst>
            <pc:docMk/>
            <pc:sldMk cId="1376920834" sldId="259"/>
            <ac:spMk id="14" creationId="{375E0459-6403-40CD-989D-56A4407CA12E}"/>
          </ac:spMkLst>
        </pc:spChg>
        <pc:spChg chg="add">
          <ac:chgData name="MURPHY ECKHOFF" userId="S::4948627@hcps.net::0d74015b-6685-4703-b5ff-85e2ea275a88" providerId="AD" clId="Web-{8B4001FF-27DF-E2DC-7B5A-EFDAE8ACCD72}" dt="2024-03-25T17:28:11.864" v="2563"/>
          <ac:spMkLst>
            <pc:docMk/>
            <pc:sldMk cId="1376920834" sldId="259"/>
            <ac:spMk id="16" creationId="{53E5B1A8-3AC9-4BD1-9BBC-78CA94F2D1BA}"/>
          </ac:spMkLst>
        </pc:spChg>
      </pc:sldChg>
      <pc:sldChg chg="addSp modSp new mod setBg">
        <pc:chgData name="MURPHY ECKHOFF" userId="S::4948627@hcps.net::0d74015b-6685-4703-b5ff-85e2ea275a88" providerId="AD" clId="Web-{8B4001FF-27DF-E2DC-7B5A-EFDAE8ACCD72}" dt="2024-03-25T17:28:15.568" v="2564"/>
        <pc:sldMkLst>
          <pc:docMk/>
          <pc:sldMk cId="2042228146" sldId="260"/>
        </pc:sldMkLst>
        <pc:spChg chg="mod">
          <ac:chgData name="MURPHY ECKHOFF" userId="S::4948627@hcps.net::0d74015b-6685-4703-b5ff-85e2ea275a88" providerId="AD" clId="Web-{8B4001FF-27DF-E2DC-7B5A-EFDAE8ACCD72}" dt="2024-03-25T17:28:15.568" v="2564"/>
          <ac:spMkLst>
            <pc:docMk/>
            <pc:sldMk cId="2042228146" sldId="260"/>
            <ac:spMk id="2" creationId="{5A0413C2-F395-F0D3-E520-9208FBC04802}"/>
          </ac:spMkLst>
        </pc:spChg>
        <pc:spChg chg="mod">
          <ac:chgData name="MURPHY ECKHOFF" userId="S::4948627@hcps.net::0d74015b-6685-4703-b5ff-85e2ea275a88" providerId="AD" clId="Web-{8B4001FF-27DF-E2DC-7B5A-EFDAE8ACCD72}" dt="2024-03-25T17:28:15.568" v="2564"/>
          <ac:spMkLst>
            <pc:docMk/>
            <pc:sldMk cId="2042228146" sldId="260"/>
            <ac:spMk id="3" creationId="{6450953A-6CA8-E9F2-3E55-139F311D7BE7}"/>
          </ac:spMkLst>
        </pc:spChg>
        <pc:spChg chg="add">
          <ac:chgData name="MURPHY ECKHOFF" userId="S::4948627@hcps.net::0d74015b-6685-4703-b5ff-85e2ea275a88" providerId="AD" clId="Web-{8B4001FF-27DF-E2DC-7B5A-EFDAE8ACCD72}" dt="2024-03-25T17:28:15.568" v="2564"/>
          <ac:spMkLst>
            <pc:docMk/>
            <pc:sldMk cId="2042228146" sldId="260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8B4001FF-27DF-E2DC-7B5A-EFDAE8ACCD72}" dt="2024-03-25T17:28:15.568" v="2564"/>
          <ac:spMkLst>
            <pc:docMk/>
            <pc:sldMk cId="2042228146" sldId="260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8B4001FF-27DF-E2DC-7B5A-EFDAE8ACCD72}" dt="2024-03-25T17:28:15.568" v="2564"/>
          <ac:spMkLst>
            <pc:docMk/>
            <pc:sldMk cId="2042228146" sldId="260"/>
            <ac:spMk id="12" creationId="{BC4C4868-CB8F-4AF9-9CDB-8108F2C19B67}"/>
          </ac:spMkLst>
        </pc:spChg>
        <pc:spChg chg="add">
          <ac:chgData name="MURPHY ECKHOFF" userId="S::4948627@hcps.net::0d74015b-6685-4703-b5ff-85e2ea275a88" providerId="AD" clId="Web-{8B4001FF-27DF-E2DC-7B5A-EFDAE8ACCD72}" dt="2024-03-25T17:28:15.568" v="2564"/>
          <ac:spMkLst>
            <pc:docMk/>
            <pc:sldMk cId="2042228146" sldId="260"/>
            <ac:spMk id="14" creationId="{375E0459-6403-40CD-989D-56A4407CA12E}"/>
          </ac:spMkLst>
        </pc:spChg>
        <pc:spChg chg="add">
          <ac:chgData name="MURPHY ECKHOFF" userId="S::4948627@hcps.net::0d74015b-6685-4703-b5ff-85e2ea275a88" providerId="AD" clId="Web-{8B4001FF-27DF-E2DC-7B5A-EFDAE8ACCD72}" dt="2024-03-25T17:28:15.568" v="2564"/>
          <ac:spMkLst>
            <pc:docMk/>
            <pc:sldMk cId="2042228146" sldId="260"/>
            <ac:spMk id="16" creationId="{53E5B1A8-3AC9-4BD1-9BBC-78CA94F2D1BA}"/>
          </ac:spMkLst>
        </pc:spChg>
      </pc:sldChg>
      <pc:sldChg chg="addSp modSp new mod setBg">
        <pc:chgData name="MURPHY ECKHOFF" userId="S::4948627@hcps.net::0d74015b-6685-4703-b5ff-85e2ea275a88" providerId="AD" clId="Web-{8B4001FF-27DF-E2DC-7B5A-EFDAE8ACCD72}" dt="2024-03-25T17:28:35.381" v="2565"/>
        <pc:sldMkLst>
          <pc:docMk/>
          <pc:sldMk cId="1562273876" sldId="261"/>
        </pc:sldMkLst>
        <pc:spChg chg="mod">
          <ac:chgData name="MURPHY ECKHOFF" userId="S::4948627@hcps.net::0d74015b-6685-4703-b5ff-85e2ea275a88" providerId="AD" clId="Web-{8B4001FF-27DF-E2DC-7B5A-EFDAE8ACCD72}" dt="2024-03-25T17:28:35.381" v="2565"/>
          <ac:spMkLst>
            <pc:docMk/>
            <pc:sldMk cId="1562273876" sldId="261"/>
            <ac:spMk id="2" creationId="{628E5C6B-BC78-FB3D-303A-A1E32483DA54}"/>
          </ac:spMkLst>
        </pc:spChg>
        <pc:spChg chg="mod">
          <ac:chgData name="MURPHY ECKHOFF" userId="S::4948627@hcps.net::0d74015b-6685-4703-b5ff-85e2ea275a88" providerId="AD" clId="Web-{8B4001FF-27DF-E2DC-7B5A-EFDAE8ACCD72}" dt="2024-03-25T17:28:35.381" v="2565"/>
          <ac:spMkLst>
            <pc:docMk/>
            <pc:sldMk cId="1562273876" sldId="261"/>
            <ac:spMk id="3" creationId="{6C115B63-C54B-DFAE-BDD1-5BECC1C0A0E5}"/>
          </ac:spMkLst>
        </pc:spChg>
        <pc:spChg chg="add">
          <ac:chgData name="MURPHY ECKHOFF" userId="S::4948627@hcps.net::0d74015b-6685-4703-b5ff-85e2ea275a88" providerId="AD" clId="Web-{8B4001FF-27DF-E2DC-7B5A-EFDAE8ACCD72}" dt="2024-03-25T17:28:35.381" v="2565"/>
          <ac:spMkLst>
            <pc:docMk/>
            <pc:sldMk cId="1562273876" sldId="261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8B4001FF-27DF-E2DC-7B5A-EFDAE8ACCD72}" dt="2024-03-25T17:28:35.381" v="2565"/>
          <ac:spMkLst>
            <pc:docMk/>
            <pc:sldMk cId="1562273876" sldId="261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8B4001FF-27DF-E2DC-7B5A-EFDAE8ACCD72}" dt="2024-03-25T17:28:35.381" v="2565"/>
          <ac:spMkLst>
            <pc:docMk/>
            <pc:sldMk cId="1562273876" sldId="261"/>
            <ac:spMk id="12" creationId="{BC4C4868-CB8F-4AF9-9CDB-8108F2C19B67}"/>
          </ac:spMkLst>
        </pc:spChg>
        <pc:spChg chg="add">
          <ac:chgData name="MURPHY ECKHOFF" userId="S::4948627@hcps.net::0d74015b-6685-4703-b5ff-85e2ea275a88" providerId="AD" clId="Web-{8B4001FF-27DF-E2DC-7B5A-EFDAE8ACCD72}" dt="2024-03-25T17:28:35.381" v="2565"/>
          <ac:spMkLst>
            <pc:docMk/>
            <pc:sldMk cId="1562273876" sldId="261"/>
            <ac:spMk id="14" creationId="{375E0459-6403-40CD-989D-56A4407CA12E}"/>
          </ac:spMkLst>
        </pc:spChg>
        <pc:spChg chg="add">
          <ac:chgData name="MURPHY ECKHOFF" userId="S::4948627@hcps.net::0d74015b-6685-4703-b5ff-85e2ea275a88" providerId="AD" clId="Web-{8B4001FF-27DF-E2DC-7B5A-EFDAE8ACCD72}" dt="2024-03-25T17:28:35.381" v="2565"/>
          <ac:spMkLst>
            <pc:docMk/>
            <pc:sldMk cId="1562273876" sldId="261"/>
            <ac:spMk id="16" creationId="{53E5B1A8-3AC9-4BD1-9BBC-78CA94F2D1BA}"/>
          </ac:spMkLst>
        </pc:spChg>
      </pc:sldChg>
      <pc:sldChg chg="modSp new">
        <pc:chgData name="MURPHY ECKHOFF" userId="S::4948627@hcps.net::0d74015b-6685-4703-b5ff-85e2ea275a88" providerId="AD" clId="Web-{8B4001FF-27DF-E2DC-7B5A-EFDAE8ACCD72}" dt="2024-03-25T17:24:00.187" v="1980" actId="20577"/>
        <pc:sldMkLst>
          <pc:docMk/>
          <pc:sldMk cId="1748275863" sldId="262"/>
        </pc:sldMkLst>
        <pc:spChg chg="mod">
          <ac:chgData name="MURPHY ECKHOFF" userId="S::4948627@hcps.net::0d74015b-6685-4703-b5ff-85e2ea275a88" providerId="AD" clId="Web-{8B4001FF-27DF-E2DC-7B5A-EFDAE8ACCD72}" dt="2024-03-25T17:24:00.187" v="1980" actId="20577"/>
          <ac:spMkLst>
            <pc:docMk/>
            <pc:sldMk cId="1748275863" sldId="262"/>
            <ac:spMk id="2" creationId="{1D8E8706-63BA-8404-754F-7C8196186A98}"/>
          </ac:spMkLst>
        </pc:spChg>
      </pc:sldChg>
      <pc:sldChg chg="addSp modSp new mod setBg">
        <pc:chgData name="MURPHY ECKHOFF" userId="S::4948627@hcps.net::0d74015b-6685-4703-b5ff-85e2ea275a88" providerId="AD" clId="Web-{8B4001FF-27DF-E2DC-7B5A-EFDAE8ACCD72}" dt="2024-03-25T17:28:41.006" v="2566"/>
        <pc:sldMkLst>
          <pc:docMk/>
          <pc:sldMk cId="2912990895" sldId="263"/>
        </pc:sldMkLst>
        <pc:spChg chg="mod">
          <ac:chgData name="MURPHY ECKHOFF" userId="S::4948627@hcps.net::0d74015b-6685-4703-b5ff-85e2ea275a88" providerId="AD" clId="Web-{8B4001FF-27DF-E2DC-7B5A-EFDAE8ACCD72}" dt="2024-03-25T17:28:41.006" v="2566"/>
          <ac:spMkLst>
            <pc:docMk/>
            <pc:sldMk cId="2912990895" sldId="263"/>
            <ac:spMk id="2" creationId="{FD79242E-806A-C6BA-55E6-9513DCBF4999}"/>
          </ac:spMkLst>
        </pc:spChg>
        <pc:spChg chg="mod">
          <ac:chgData name="MURPHY ECKHOFF" userId="S::4948627@hcps.net::0d74015b-6685-4703-b5ff-85e2ea275a88" providerId="AD" clId="Web-{8B4001FF-27DF-E2DC-7B5A-EFDAE8ACCD72}" dt="2024-03-25T17:28:41.006" v="2566"/>
          <ac:spMkLst>
            <pc:docMk/>
            <pc:sldMk cId="2912990895" sldId="263"/>
            <ac:spMk id="3" creationId="{5BE953F1-52EA-717E-2F8B-FC8046DB30F1}"/>
          </ac:spMkLst>
        </pc:spChg>
        <pc:spChg chg="add">
          <ac:chgData name="MURPHY ECKHOFF" userId="S::4948627@hcps.net::0d74015b-6685-4703-b5ff-85e2ea275a88" providerId="AD" clId="Web-{8B4001FF-27DF-E2DC-7B5A-EFDAE8ACCD72}" dt="2024-03-25T17:28:41.006" v="2566"/>
          <ac:spMkLst>
            <pc:docMk/>
            <pc:sldMk cId="2912990895" sldId="263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8B4001FF-27DF-E2DC-7B5A-EFDAE8ACCD72}" dt="2024-03-25T17:28:41.006" v="2566"/>
          <ac:spMkLst>
            <pc:docMk/>
            <pc:sldMk cId="2912990895" sldId="263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8B4001FF-27DF-E2DC-7B5A-EFDAE8ACCD72}" dt="2024-03-25T17:28:41.006" v="2566"/>
          <ac:spMkLst>
            <pc:docMk/>
            <pc:sldMk cId="2912990895" sldId="263"/>
            <ac:spMk id="12" creationId="{BC4C4868-CB8F-4AF9-9CDB-8108F2C19B67}"/>
          </ac:spMkLst>
        </pc:spChg>
        <pc:spChg chg="add">
          <ac:chgData name="MURPHY ECKHOFF" userId="S::4948627@hcps.net::0d74015b-6685-4703-b5ff-85e2ea275a88" providerId="AD" clId="Web-{8B4001FF-27DF-E2DC-7B5A-EFDAE8ACCD72}" dt="2024-03-25T17:28:41.006" v="2566"/>
          <ac:spMkLst>
            <pc:docMk/>
            <pc:sldMk cId="2912990895" sldId="263"/>
            <ac:spMk id="14" creationId="{375E0459-6403-40CD-989D-56A4407CA12E}"/>
          </ac:spMkLst>
        </pc:spChg>
        <pc:spChg chg="add">
          <ac:chgData name="MURPHY ECKHOFF" userId="S::4948627@hcps.net::0d74015b-6685-4703-b5ff-85e2ea275a88" providerId="AD" clId="Web-{8B4001FF-27DF-E2DC-7B5A-EFDAE8ACCD72}" dt="2024-03-25T17:28:41.006" v="2566"/>
          <ac:spMkLst>
            <pc:docMk/>
            <pc:sldMk cId="2912990895" sldId="263"/>
            <ac:spMk id="16" creationId="{53E5B1A8-3AC9-4BD1-9BBC-78CA94F2D1BA}"/>
          </ac:spMkLst>
        </pc:spChg>
      </pc:sldChg>
      <pc:sldChg chg="modSp new">
        <pc:chgData name="MURPHY ECKHOFF" userId="S::4948627@hcps.net::0d74015b-6685-4703-b5ff-85e2ea275a88" providerId="AD" clId="Web-{8B4001FF-27DF-E2DC-7B5A-EFDAE8ACCD72}" dt="2024-03-25T17:26:27.768" v="2359" actId="20577"/>
        <pc:sldMkLst>
          <pc:docMk/>
          <pc:sldMk cId="2757769126" sldId="264"/>
        </pc:sldMkLst>
        <pc:spChg chg="mod">
          <ac:chgData name="MURPHY ECKHOFF" userId="S::4948627@hcps.net::0d74015b-6685-4703-b5ff-85e2ea275a88" providerId="AD" clId="Web-{8B4001FF-27DF-E2DC-7B5A-EFDAE8ACCD72}" dt="2024-03-25T17:26:27.768" v="2359" actId="20577"/>
          <ac:spMkLst>
            <pc:docMk/>
            <pc:sldMk cId="2757769126" sldId="264"/>
            <ac:spMk id="2" creationId="{509D963D-7D3E-ABDE-74D3-C49C0590247C}"/>
          </ac:spMkLst>
        </pc:spChg>
      </pc:sldChg>
      <pc:sldChg chg="addSp modSp new mod setBg">
        <pc:chgData name="MURPHY ECKHOFF" userId="S::4948627@hcps.net::0d74015b-6685-4703-b5ff-85e2ea275a88" providerId="AD" clId="Web-{8B4001FF-27DF-E2DC-7B5A-EFDAE8ACCD72}" dt="2024-03-25T17:28:46.131" v="2567"/>
        <pc:sldMkLst>
          <pc:docMk/>
          <pc:sldMk cId="3014055986" sldId="265"/>
        </pc:sldMkLst>
        <pc:spChg chg="mod">
          <ac:chgData name="MURPHY ECKHOFF" userId="S::4948627@hcps.net::0d74015b-6685-4703-b5ff-85e2ea275a88" providerId="AD" clId="Web-{8B4001FF-27DF-E2DC-7B5A-EFDAE8ACCD72}" dt="2024-03-25T17:28:46.131" v="2567"/>
          <ac:spMkLst>
            <pc:docMk/>
            <pc:sldMk cId="3014055986" sldId="265"/>
            <ac:spMk id="2" creationId="{A34158D6-042D-022D-CB81-566CD4CBC881}"/>
          </ac:spMkLst>
        </pc:spChg>
        <pc:spChg chg="mod">
          <ac:chgData name="MURPHY ECKHOFF" userId="S::4948627@hcps.net::0d74015b-6685-4703-b5ff-85e2ea275a88" providerId="AD" clId="Web-{8B4001FF-27DF-E2DC-7B5A-EFDAE8ACCD72}" dt="2024-03-25T17:28:46.131" v="2567"/>
          <ac:spMkLst>
            <pc:docMk/>
            <pc:sldMk cId="3014055986" sldId="265"/>
            <ac:spMk id="3" creationId="{C277070E-FD3A-F898-A342-F63D85138BEE}"/>
          </ac:spMkLst>
        </pc:spChg>
        <pc:spChg chg="add">
          <ac:chgData name="MURPHY ECKHOFF" userId="S::4948627@hcps.net::0d74015b-6685-4703-b5ff-85e2ea275a88" providerId="AD" clId="Web-{8B4001FF-27DF-E2DC-7B5A-EFDAE8ACCD72}" dt="2024-03-25T17:28:46.131" v="2567"/>
          <ac:spMkLst>
            <pc:docMk/>
            <pc:sldMk cId="3014055986" sldId="265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8B4001FF-27DF-E2DC-7B5A-EFDAE8ACCD72}" dt="2024-03-25T17:28:46.131" v="2567"/>
          <ac:spMkLst>
            <pc:docMk/>
            <pc:sldMk cId="3014055986" sldId="265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8B4001FF-27DF-E2DC-7B5A-EFDAE8ACCD72}" dt="2024-03-25T17:28:46.131" v="2567"/>
          <ac:spMkLst>
            <pc:docMk/>
            <pc:sldMk cId="3014055986" sldId="265"/>
            <ac:spMk id="12" creationId="{BC4C4868-CB8F-4AF9-9CDB-8108F2C19B67}"/>
          </ac:spMkLst>
        </pc:spChg>
        <pc:spChg chg="add">
          <ac:chgData name="MURPHY ECKHOFF" userId="S::4948627@hcps.net::0d74015b-6685-4703-b5ff-85e2ea275a88" providerId="AD" clId="Web-{8B4001FF-27DF-E2DC-7B5A-EFDAE8ACCD72}" dt="2024-03-25T17:28:46.131" v="2567"/>
          <ac:spMkLst>
            <pc:docMk/>
            <pc:sldMk cId="3014055986" sldId="265"/>
            <ac:spMk id="14" creationId="{375E0459-6403-40CD-989D-56A4407CA12E}"/>
          </ac:spMkLst>
        </pc:spChg>
        <pc:spChg chg="add">
          <ac:chgData name="MURPHY ECKHOFF" userId="S::4948627@hcps.net::0d74015b-6685-4703-b5ff-85e2ea275a88" providerId="AD" clId="Web-{8B4001FF-27DF-E2DC-7B5A-EFDAE8ACCD72}" dt="2024-03-25T17:28:46.131" v="2567"/>
          <ac:spMkLst>
            <pc:docMk/>
            <pc:sldMk cId="3014055986" sldId="265"/>
            <ac:spMk id="16" creationId="{53E5B1A8-3AC9-4BD1-9BBC-78CA94F2D1BA}"/>
          </ac:spMkLst>
        </pc:spChg>
      </pc:sldChg>
    </pc:docChg>
  </pc:docChgLst>
  <pc:docChgLst>
    <pc:chgData name="MURPHY ECKHOFF" userId="S::4948627@hcps.net::0d74015b-6685-4703-b5ff-85e2ea275a88" providerId="AD" clId="Web-{9CE74764-AAEB-DE22-E28A-198262E9A03B}"/>
    <pc:docChg chg="modSld">
      <pc:chgData name="MURPHY ECKHOFF" userId="S::4948627@hcps.net::0d74015b-6685-4703-b5ff-85e2ea275a88" providerId="AD" clId="Web-{9CE74764-AAEB-DE22-E28A-198262E9A03B}" dt="2024-03-26T11:58:16.283" v="3"/>
      <pc:docMkLst>
        <pc:docMk/>
      </pc:docMkLst>
      <pc:sldChg chg="addSp delSp modSp mod setBg">
        <pc:chgData name="MURPHY ECKHOFF" userId="S::4948627@hcps.net::0d74015b-6685-4703-b5ff-85e2ea275a88" providerId="AD" clId="Web-{9CE74764-AAEB-DE22-E28A-198262E9A03B}" dt="2024-03-26T11:58:04.814" v="2"/>
        <pc:sldMkLst>
          <pc:docMk/>
          <pc:sldMk cId="1748275863" sldId="262"/>
        </pc:sldMkLst>
        <pc:spChg chg="mod">
          <ac:chgData name="MURPHY ECKHOFF" userId="S::4948627@hcps.net::0d74015b-6685-4703-b5ff-85e2ea275a88" providerId="AD" clId="Web-{9CE74764-AAEB-DE22-E28A-198262E9A03B}" dt="2024-03-26T11:58:04.814" v="2"/>
          <ac:spMkLst>
            <pc:docMk/>
            <pc:sldMk cId="1748275863" sldId="262"/>
            <ac:spMk id="2" creationId="{1D8E8706-63BA-8404-754F-7C8196186A98}"/>
          </ac:spMkLst>
        </pc:spChg>
        <pc:spChg chg="del mod">
          <ac:chgData name="MURPHY ECKHOFF" userId="S::4948627@hcps.net::0d74015b-6685-4703-b5ff-85e2ea275a88" providerId="AD" clId="Web-{9CE74764-AAEB-DE22-E28A-198262E9A03B}" dt="2024-03-26T11:58:04.814" v="2"/>
          <ac:spMkLst>
            <pc:docMk/>
            <pc:sldMk cId="1748275863" sldId="262"/>
            <ac:spMk id="3" creationId="{B16FF3F3-74B6-5826-9963-115CA2AB73DE}"/>
          </ac:spMkLst>
        </pc:spChg>
        <pc:spChg chg="add del">
          <ac:chgData name="MURPHY ECKHOFF" userId="S::4948627@hcps.net::0d74015b-6685-4703-b5ff-85e2ea275a88" providerId="AD" clId="Web-{9CE74764-AAEB-DE22-E28A-198262E9A03B}" dt="2024-03-26T11:58:04.783" v="1"/>
          <ac:spMkLst>
            <pc:docMk/>
            <pc:sldMk cId="1748275863" sldId="262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9CE74764-AAEB-DE22-E28A-198262E9A03B}" dt="2024-03-26T11:58:04.814" v="2"/>
          <ac:spMkLst>
            <pc:docMk/>
            <pc:sldMk cId="1748275863" sldId="262"/>
            <ac:spMk id="9" creationId="{9D768B77-8742-43A0-AF16-6AC4D378E482}"/>
          </ac:spMkLst>
        </pc:spChg>
        <pc:spChg chg="add del">
          <ac:chgData name="MURPHY ECKHOFF" userId="S::4948627@hcps.net::0d74015b-6685-4703-b5ff-85e2ea275a88" providerId="AD" clId="Web-{9CE74764-AAEB-DE22-E28A-198262E9A03B}" dt="2024-03-26T11:58:04.783" v="1"/>
          <ac:spMkLst>
            <pc:docMk/>
            <pc:sldMk cId="1748275863" sldId="262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9CE74764-AAEB-DE22-E28A-198262E9A03B}" dt="2024-03-26T11:58:04.814" v="2"/>
          <ac:spMkLst>
            <pc:docMk/>
            <pc:sldMk cId="1748275863" sldId="262"/>
            <ac:spMk id="11" creationId="{48B13CA8-CBEA-4805-955D-CEBE32236560}"/>
          </ac:spMkLst>
        </pc:spChg>
        <pc:spChg chg="add del">
          <ac:chgData name="MURPHY ECKHOFF" userId="S::4948627@hcps.net::0d74015b-6685-4703-b5ff-85e2ea275a88" providerId="AD" clId="Web-{9CE74764-AAEB-DE22-E28A-198262E9A03B}" dt="2024-03-26T11:58:04.783" v="1"/>
          <ac:spMkLst>
            <pc:docMk/>
            <pc:sldMk cId="1748275863" sldId="262"/>
            <ac:spMk id="12" creationId="{BC4C4868-CB8F-4AF9-9CDB-8108F2C19B67}"/>
          </ac:spMkLst>
        </pc:spChg>
        <pc:spChg chg="add del">
          <ac:chgData name="MURPHY ECKHOFF" userId="S::4948627@hcps.net::0d74015b-6685-4703-b5ff-85e2ea275a88" providerId="AD" clId="Web-{9CE74764-AAEB-DE22-E28A-198262E9A03B}" dt="2024-03-26T11:58:04.783" v="1"/>
          <ac:spMkLst>
            <pc:docMk/>
            <pc:sldMk cId="1748275863" sldId="262"/>
            <ac:spMk id="14" creationId="{375E0459-6403-40CD-989D-56A4407CA12E}"/>
          </ac:spMkLst>
        </pc:spChg>
        <pc:spChg chg="add del">
          <ac:chgData name="MURPHY ECKHOFF" userId="S::4948627@hcps.net::0d74015b-6685-4703-b5ff-85e2ea275a88" providerId="AD" clId="Web-{9CE74764-AAEB-DE22-E28A-198262E9A03B}" dt="2024-03-26T11:58:04.783" v="1"/>
          <ac:spMkLst>
            <pc:docMk/>
            <pc:sldMk cId="1748275863" sldId="262"/>
            <ac:spMk id="16" creationId="{53E5B1A8-3AC9-4BD1-9BBC-78CA94F2D1BA}"/>
          </ac:spMkLst>
        </pc:spChg>
        <pc:picChg chg="add">
          <ac:chgData name="MURPHY ECKHOFF" userId="S::4948627@hcps.net::0d74015b-6685-4703-b5ff-85e2ea275a88" providerId="AD" clId="Web-{9CE74764-AAEB-DE22-E28A-198262E9A03B}" dt="2024-03-26T11:58:04.814" v="2"/>
          <ac:picMkLst>
            <pc:docMk/>
            <pc:sldMk cId="1748275863" sldId="262"/>
            <ac:picMk id="5" creationId="{D871DBE3-AE1F-D544-0EBC-07AFA57070CC}"/>
          </ac:picMkLst>
        </pc:picChg>
      </pc:sldChg>
      <pc:sldChg chg="addSp delSp modSp mod setBg">
        <pc:chgData name="MURPHY ECKHOFF" userId="S::4948627@hcps.net::0d74015b-6685-4703-b5ff-85e2ea275a88" providerId="AD" clId="Web-{9CE74764-AAEB-DE22-E28A-198262E9A03B}" dt="2024-03-26T11:58:16.283" v="3"/>
        <pc:sldMkLst>
          <pc:docMk/>
          <pc:sldMk cId="2757769126" sldId="264"/>
        </pc:sldMkLst>
        <pc:spChg chg="mod">
          <ac:chgData name="MURPHY ECKHOFF" userId="S::4948627@hcps.net::0d74015b-6685-4703-b5ff-85e2ea275a88" providerId="AD" clId="Web-{9CE74764-AAEB-DE22-E28A-198262E9A03B}" dt="2024-03-26T11:58:16.283" v="3"/>
          <ac:spMkLst>
            <pc:docMk/>
            <pc:sldMk cId="2757769126" sldId="264"/>
            <ac:spMk id="2" creationId="{509D963D-7D3E-ABDE-74D3-C49C0590247C}"/>
          </ac:spMkLst>
        </pc:spChg>
        <pc:spChg chg="del">
          <ac:chgData name="MURPHY ECKHOFF" userId="S::4948627@hcps.net::0d74015b-6685-4703-b5ff-85e2ea275a88" providerId="AD" clId="Web-{9CE74764-AAEB-DE22-E28A-198262E9A03B}" dt="2024-03-26T11:58:16.283" v="3"/>
          <ac:spMkLst>
            <pc:docMk/>
            <pc:sldMk cId="2757769126" sldId="264"/>
            <ac:spMk id="3" creationId="{75A36BB7-22B9-35A7-63DF-C0C55A1DC535}"/>
          </ac:spMkLst>
        </pc:spChg>
        <pc:spChg chg="add">
          <ac:chgData name="MURPHY ECKHOFF" userId="S::4948627@hcps.net::0d74015b-6685-4703-b5ff-85e2ea275a88" providerId="AD" clId="Web-{9CE74764-AAEB-DE22-E28A-198262E9A03B}" dt="2024-03-26T11:58:16.283" v="3"/>
          <ac:spMkLst>
            <pc:docMk/>
            <pc:sldMk cId="2757769126" sldId="264"/>
            <ac:spMk id="9" creationId="{9D768B77-8742-43A0-AF16-6AC4D378E482}"/>
          </ac:spMkLst>
        </pc:spChg>
        <pc:spChg chg="add">
          <ac:chgData name="MURPHY ECKHOFF" userId="S::4948627@hcps.net::0d74015b-6685-4703-b5ff-85e2ea275a88" providerId="AD" clId="Web-{9CE74764-AAEB-DE22-E28A-198262E9A03B}" dt="2024-03-26T11:58:16.283" v="3"/>
          <ac:spMkLst>
            <pc:docMk/>
            <pc:sldMk cId="2757769126" sldId="264"/>
            <ac:spMk id="11" creationId="{48B13CA8-CBEA-4805-955D-CEBE32236560}"/>
          </ac:spMkLst>
        </pc:spChg>
        <pc:picChg chg="add">
          <ac:chgData name="MURPHY ECKHOFF" userId="S::4948627@hcps.net::0d74015b-6685-4703-b5ff-85e2ea275a88" providerId="AD" clId="Web-{9CE74764-AAEB-DE22-E28A-198262E9A03B}" dt="2024-03-26T11:58:16.283" v="3"/>
          <ac:picMkLst>
            <pc:docMk/>
            <pc:sldMk cId="2757769126" sldId="264"/>
            <ac:picMk id="5" creationId="{2BCED0AF-3CDC-8E53-E994-58235439D1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Introduction To Programming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Code Quest Lesson 1.1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Note: this probably can be combined with code quest 1.0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158D6-042D-022D-CB81-566CD4CB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070E-FD3A-F898-A342-F63D8513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Don’t be intimidated looking at the previous years questions now you haven't learned anything yet and will start to get an idea on how to solve these questions as we continue on</a:t>
            </a:r>
          </a:p>
          <a:p>
            <a:r>
              <a:rPr lang="en-US" sz="2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405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E54E1-17EC-4138-95B5-4627F9A0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computers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50CC-86DA-B344-35B8-3EB8ED64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Computers are no more complicated than a light switch</a:t>
            </a:r>
          </a:p>
          <a:p>
            <a:r>
              <a:rPr lang="en-US" sz="2000"/>
              <a:t>A computer can only tell two things – whether a switch is </a:t>
            </a:r>
            <a:r>
              <a:rPr lang="en-US" sz="2000" b="1"/>
              <a:t>ON </a:t>
            </a:r>
            <a:r>
              <a:rPr lang="en-US" sz="2000"/>
              <a:t>or </a:t>
            </a:r>
            <a:r>
              <a:rPr lang="en-US" sz="2000" b="1"/>
              <a:t>OFF</a:t>
            </a:r>
          </a:p>
          <a:p>
            <a:r>
              <a:rPr lang="en-US" sz="2000"/>
              <a:t>How then are computers able to do all the things we uses them for?</a:t>
            </a:r>
          </a:p>
          <a:p>
            <a:r>
              <a:rPr lang="en-US" sz="2000"/>
              <a:t>Computers use billions of tiny switches called transistors which are able to run the more complex processes that we computers use</a:t>
            </a:r>
          </a:p>
          <a:p>
            <a:r>
              <a:rPr lang="en-US" sz="2000"/>
              <a:t>The processes these switches run in converted into a language the computer can understand called </a:t>
            </a:r>
            <a:r>
              <a:rPr lang="en-US" sz="2000" b="1"/>
              <a:t>BINARY</a:t>
            </a:r>
          </a:p>
          <a:p>
            <a:r>
              <a:rPr lang="en-US" sz="2000"/>
              <a:t>Binary is a language made up of 1's and 0's with the 1 representing a switch flipped on and the 0 representing a switch flipped off</a:t>
            </a:r>
          </a:p>
        </p:txBody>
      </p:sp>
    </p:spTree>
    <p:extLst>
      <p:ext uri="{BB962C8B-B14F-4D97-AF65-F5344CB8AC3E}">
        <p14:creationId xmlns:p14="http://schemas.microsoft.com/office/powerpoint/2010/main" val="100261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751D6-3223-F26C-8F24-37AF2407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How can I understand what the computer is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703D-BB18-225B-E90A-51450A7B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Humans and computers speak a different language and the binary the computers can understand is not readable to a human</a:t>
            </a:r>
          </a:p>
          <a:p>
            <a:r>
              <a:rPr lang="en-US" sz="2000"/>
              <a:t>Because of this we need to somehow translate what we want a computer to do into a way that humans can write easily</a:t>
            </a:r>
          </a:p>
          <a:p>
            <a:r>
              <a:rPr lang="en-US" sz="2000"/>
              <a:t>This is what programming and what programming languages are used for a way for a human to tell a computer what to do in a format which is human readable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205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FDFCD-93C6-479E-5B5E-99D6EE9C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Language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55AA-4E01-4EBF-9187-73546AED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For code quest 4 programming languages are offered to the competitiors to use</a:t>
            </a:r>
          </a:p>
          <a:p>
            <a:r>
              <a:rPr lang="en-US" sz="2000"/>
              <a:t>These Languages are C++, JAVA, C#, and Python</a:t>
            </a:r>
          </a:p>
          <a:p>
            <a:r>
              <a:rPr lang="en-US" sz="2000"/>
              <a:t>You are allowed to learn and use any of these languages however for simplicity sake python is the one that will be taught</a:t>
            </a:r>
          </a:p>
          <a:p>
            <a:r>
              <a:rPr lang="en-US" sz="2000"/>
              <a:t>Python is very beginner friendly and is much easier to read than the other languages</a:t>
            </a:r>
          </a:p>
          <a:p>
            <a:r>
              <a:rPr lang="en-US" sz="2000"/>
              <a:t>Python is a good language for those who want to pursue a career in data science and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137692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413C2-F395-F0D3-E520-9208FBC0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Python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953A-6CA8-E9F2-3E55-139F311D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Python Hello World</a:t>
            </a:r>
          </a:p>
          <a:p>
            <a:r>
              <a:rPr lang="en-US" sz="2000"/>
              <a:t>The hello world is a very famous program which is usually the first program one will write when learning a language</a:t>
            </a:r>
          </a:p>
          <a:p>
            <a:r>
              <a:rPr lang="en-US" sz="2000"/>
              <a:t>This is how it looks in python:</a:t>
            </a:r>
          </a:p>
          <a:p>
            <a:pPr marL="0" indent="0">
              <a:buNone/>
            </a:pPr>
            <a:r>
              <a:rPr lang="en-US" sz="2000"/>
              <a:t>print("Hello, World!")</a:t>
            </a:r>
          </a:p>
        </p:txBody>
      </p:sp>
    </p:spTree>
    <p:extLst>
      <p:ext uri="{BB962C8B-B14F-4D97-AF65-F5344CB8AC3E}">
        <p14:creationId xmlns:p14="http://schemas.microsoft.com/office/powerpoint/2010/main" val="204222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E5C6B-BC78-FB3D-303A-A1E32483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Where do we write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5B63-C54B-DFAE-BDD1-5BECC1C0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Programs will be written in what is called and IDE or integrated development environment</a:t>
            </a:r>
          </a:p>
          <a:p>
            <a:r>
              <a:rPr lang="en-US" sz="2000"/>
              <a:t>This is a location where you are able to write, run, and debug code</a:t>
            </a:r>
          </a:p>
          <a:p>
            <a:r>
              <a:rPr lang="en-US" sz="2000"/>
              <a:t>The one that we are used is called replit it is online so you will not have to install any software to run your program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6227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E8706-63BA-8404-754F-7C819618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13574"/>
            <a:ext cx="3221377" cy="3859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Teach How To Make An Account for replit now</a:t>
            </a:r>
          </a:p>
        </p:txBody>
      </p:sp>
      <p:pic>
        <p:nvPicPr>
          <p:cNvPr id="5" name="Picture 4" descr="Eyeshadow powder crumbled and brush">
            <a:extLst>
              <a:ext uri="{FF2B5EF4-FFF2-40B4-BE49-F238E27FC236}">
                <a16:creationId xmlns:a16="http://schemas.microsoft.com/office/drawing/2014/main" id="{D871DBE3-AE1F-D544-0EBC-07AFA5707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6" r="7527" b="-3"/>
          <a:stretch/>
        </p:blipFill>
        <p:spPr>
          <a:xfrm>
            <a:off x="4617490" y="1"/>
            <a:ext cx="7574510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27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9242E-806A-C6BA-55E6-9513DCBF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will the questions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53F1-52EA-717E-2F8B-FC8046DB3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questions for code quest will all follow roughly the same format</a:t>
            </a:r>
          </a:p>
          <a:p>
            <a:r>
              <a:rPr lang="en-US" sz="2000"/>
              <a:t>Fortunately the event organizers put all the questions out from past years on a site called code quest academy</a:t>
            </a:r>
          </a:p>
          <a:p>
            <a:r>
              <a:rPr lang="en-US" sz="2000"/>
              <a:t>This site will allow you to practice and check your code with programs from previous years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299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963D-7D3E-ABDE-74D3-C49C0590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13574"/>
            <a:ext cx="3221377" cy="3859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Teach How To Make An account for cqa now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2BCED0AF-3CDC-8E53-E994-58235439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1" r="19501" b="-2"/>
          <a:stretch/>
        </p:blipFill>
        <p:spPr>
          <a:xfrm>
            <a:off x="4617490" y="1"/>
            <a:ext cx="7574510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76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Programming</vt:lpstr>
      <vt:lpstr>How computers work</vt:lpstr>
      <vt:lpstr>How can I understand what the computer is doing</vt:lpstr>
      <vt:lpstr>What Language are we using?</vt:lpstr>
      <vt:lpstr>Python Code Example</vt:lpstr>
      <vt:lpstr>Where do we write programs</vt:lpstr>
      <vt:lpstr>Teach How To Make An Account for replit now</vt:lpstr>
      <vt:lpstr>What will the questions look like</vt:lpstr>
      <vt:lpstr>Teach How To Make An account for cqa now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234</cp:revision>
  <dcterms:created xsi:type="dcterms:W3CDTF">2024-03-25T16:54:28Z</dcterms:created>
  <dcterms:modified xsi:type="dcterms:W3CDTF">2024-03-26T11:58:21Z</dcterms:modified>
</cp:coreProperties>
</file>