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74" r:id="rId9"/>
    <p:sldId id="265" r:id="rId10"/>
    <p:sldId id="267" r:id="rId11"/>
    <p:sldId id="275" r:id="rId12"/>
    <p:sldId id="261" r:id="rId13"/>
    <p:sldId id="268" r:id="rId14"/>
    <p:sldId id="270" r:id="rId15"/>
    <p:sldId id="272" r:id="rId16"/>
    <p:sldId id="273" r:id="rId17"/>
    <p:sldId id="27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745"/>
  </p:normalViewPr>
  <p:slideViewPr>
    <p:cSldViewPr snapToGrid="0" snapToObjects="1">
      <p:cViewPr varScale="1">
        <p:scale>
          <a:sx n="112" d="100"/>
          <a:sy n="11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1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9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murphy@datastax.com:PASSWORD@eap-downloads.datastax.com/dse/5.0.0-eap6/tar/enterprise/dse-5.0.0-bin.tar.gz" TargetMode="Externa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eettocassandra.py/" TargetMode="Externa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stax.jira.com/wiki/display/QA/CTOOL+Secure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dirty="0" err="1" smtClean="0"/>
              <a:t>CTool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Cloud environment access and use – Datastax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tool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0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# Move home </a:t>
            </a:r>
            <a:r>
              <a:rPr lang="en-US" dirty="0" err="1"/>
              <a:t>dir</a:t>
            </a:r>
            <a:r>
              <a:rPr lang="en-US" dirty="0"/>
              <a:t> to a /</a:t>
            </a:r>
            <a:r>
              <a:rPr lang="en-US" dirty="0" err="1"/>
              <a:t>mnt</a:t>
            </a:r>
            <a:r>
              <a:rPr lang="en-US" dirty="0"/>
              <a:t> location so we have enough space for a heap dump.</a:t>
            </a:r>
          </a:p>
          <a:p>
            <a:pPr fontAlgn="base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run $CLUSTER_NAME 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mv /home/automaton /mnt1 &amp;&amp;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ln -s /mnt1/automaton /home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/’</a:t>
            </a:r>
          </a:p>
          <a:p>
            <a:pPr fontAlgn="base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fontAlgn="base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run MC-EAP all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s/"^authenticator: .*$"/"authenticator: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com.datastax.bdp.cassandra.auth.DseAuthenticator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"/ 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cassandra.yaml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environments quickly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CTOOL</a:t>
            </a:r>
          </a:p>
          <a:p>
            <a:pPr lvl="1"/>
            <a:r>
              <a:rPr lang="en-US" dirty="0" smtClean="0"/>
              <a:t>SCP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EXEC</a:t>
            </a:r>
          </a:p>
          <a:p>
            <a:pPr lvl="1"/>
            <a:r>
              <a:rPr lang="en-US" dirty="0" smtClean="0"/>
              <a:t>JAVA_INSTALL</a:t>
            </a:r>
          </a:p>
          <a:p>
            <a:pPr lvl="1"/>
            <a:r>
              <a:rPr lang="en-US" dirty="0" smtClean="0"/>
              <a:t>RESET (!!!)</a:t>
            </a:r>
          </a:p>
          <a:p>
            <a:pPr lvl="1"/>
            <a:r>
              <a:rPr lang="en-US" dirty="0" smtClean="0"/>
              <a:t>START/STOP AGENTS</a:t>
            </a:r>
          </a:p>
          <a:p>
            <a:pPr lvl="1"/>
            <a:r>
              <a:rPr lang="en-US" dirty="0" smtClean="0"/>
              <a:t>UPGRADE</a:t>
            </a:r>
          </a:p>
          <a:p>
            <a:pPr lvl="1"/>
            <a:r>
              <a:rPr lang="en-US" dirty="0" smtClean="0"/>
              <a:t>EXEC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0634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0,1,2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hlinkClick r:id="rId2"/>
              </a:rPr>
              <a:t>http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://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hlinkClick r:id="rId2"/>
              </a:rPr>
              <a:t>rmurphy%40datastax.com:PASSWORD@eap-downloads.datastax.com/dse/5.0.0-eap6/tar/enterprise/dse-5.0.0-bin.tar.gz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0,1,2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'tar -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xvf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dse-5.0.0-bin.tar.gz'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0634" cy="4023360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&lt;cluster name&gt; all &lt;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local_file_path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remote_dest_path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&lt;cluster name&gt;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0,1 &lt;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local_file_path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remote_dest_path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 /Users/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rmurphy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/Documents/_NW_WEB/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FinalProj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tweetToCassandra.py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/home/automaton/.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-x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30" y="1846263"/>
            <a:ext cx="4801316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install --help</a:t>
            </a:r>
          </a:p>
        </p:txBody>
      </p:sp>
    </p:spTree>
    <p:extLst>
      <p:ext uri="{BB962C8B-B14F-4D97-AF65-F5344CB8AC3E}">
        <p14:creationId xmlns:p14="http://schemas.microsoft.com/office/powerpoint/2010/main" val="411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4471" y="147918"/>
            <a:ext cx="12057529" cy="6078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358090"/>
            <a:ext cx="11658600" cy="5657725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launch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m3.2xlarge 3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-a public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package -k 1 -s 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enterprise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start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enterprise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run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0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dsetool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ring"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run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all 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ERROR 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system.log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-a public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package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opscenter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start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enterprise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destroy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bootcampDemo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0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4471" y="147918"/>
            <a:ext cx="12057529" cy="6078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358090"/>
            <a:ext cx="11658600" cy="5657725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http://rmurphy%40datastax.com:Password1@eap-downloads.datastax.com/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dse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/5.0.0-eap6/tar/enterprise/dse-5.0.0-bin.tar.gz'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'tar -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xvf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dse-5.0.0-bin.tar.gz'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/data'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commitlog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saved_caches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0,1,2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/hints’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0   ~/Documents/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cassandra.yaml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/home/automaton/dse-5.0.0/resources/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conf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ctool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murphyEAP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0,1,2  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~/Documents/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cassandra-rackdc.properties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/home/automaton/dse-5.0.0/resources/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cassandra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conf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Scale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layer for per person usage tracking</a:t>
            </a:r>
          </a:p>
          <a:p>
            <a:r>
              <a:rPr lang="en-US" dirty="0" smtClean="0"/>
              <a:t>Two layers of access, Right Scale console and Right Scale “Self Service”</a:t>
            </a:r>
          </a:p>
          <a:p>
            <a:r>
              <a:rPr lang="en-US" dirty="0" smtClean="0"/>
              <a:t>High-level instance / Cluster / Deployment dashboards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921634"/>
            <a:ext cx="3048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Pre-Built Clustering Templates</a:t>
            </a:r>
          </a:p>
          <a:p>
            <a:r>
              <a:rPr lang="en-US" dirty="0" smtClean="0"/>
              <a:t>Demos, quick and dirty testing, standard configurations</a:t>
            </a:r>
          </a:p>
          <a:p>
            <a:r>
              <a:rPr lang="en-US" dirty="0" smtClean="0"/>
              <a:t>Many best-practices already configured</a:t>
            </a:r>
          </a:p>
          <a:p>
            <a:r>
              <a:rPr lang="en-US" dirty="0" smtClean="0"/>
              <a:t>(*Demo*)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921634"/>
            <a:ext cx="30480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94" y="2824223"/>
            <a:ext cx="5765343" cy="34622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64" y="3711574"/>
            <a:ext cx="4067373" cy="2211751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1492625" y="4235824"/>
            <a:ext cx="4271568" cy="1134829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DYI Clustering and Deployments</a:t>
            </a:r>
          </a:p>
          <a:p>
            <a:r>
              <a:rPr lang="en-US" dirty="0" smtClean="0"/>
              <a:t>Very handy for re-creating customer issues</a:t>
            </a:r>
          </a:p>
          <a:p>
            <a:r>
              <a:rPr lang="en-US" dirty="0" smtClean="0"/>
              <a:t>Provides the ability to create instances in Amazon Web Services (EC2), Google Compute (GCI) and Microsoft Cloud(Azure)</a:t>
            </a:r>
          </a:p>
          <a:p>
            <a:r>
              <a:rPr lang="en-US" dirty="0" smtClean="0"/>
              <a:t>(*Demo*)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921634"/>
            <a:ext cx="30480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72" y="3298784"/>
            <a:ext cx="6559690" cy="28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Datastax built automation</a:t>
            </a:r>
          </a:p>
          <a:p>
            <a:r>
              <a:rPr lang="en-US" dirty="0" smtClean="0"/>
              <a:t>Test Engineering “Toolkit”</a:t>
            </a:r>
          </a:p>
          <a:p>
            <a:r>
              <a:rPr lang="en-US" dirty="0" smtClean="0"/>
              <a:t>Command Line with granular control of environment.</a:t>
            </a:r>
          </a:p>
          <a:p>
            <a:r>
              <a:rPr lang="en-US" dirty="0" smtClean="0"/>
              <a:t>Ability to re-set environment for repetitive testing</a:t>
            </a:r>
          </a:p>
          <a:p>
            <a:r>
              <a:rPr lang="en-US" dirty="0" smtClean="0"/>
              <a:t>(*Demo*)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11" y="1917852"/>
            <a:ext cx="4498577" cy="40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CTool</a:t>
            </a:r>
            <a:r>
              <a:rPr lang="en-US" dirty="0" smtClean="0"/>
              <a:t>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ctool</a:t>
            </a:r>
            <a:r>
              <a:rPr lang="en-US" dirty="0"/>
              <a:t> launch -p </a:t>
            </a:r>
            <a:r>
              <a:rPr lang="en-US" dirty="0" err="1"/>
              <a:t>ubuntu</a:t>
            </a:r>
            <a:r>
              <a:rPr lang="en-US" dirty="0"/>
              <a:t> </a:t>
            </a:r>
            <a:r>
              <a:rPr lang="en-US" dirty="0" err="1"/>
              <a:t>murphyEAP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     m3.2xlarge 2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err="1"/>
              <a:t>ctool</a:t>
            </a:r>
            <a:r>
              <a:rPr lang="en-US" dirty="0"/>
              <a:t> install  -b "5.0.0-rc2"  -k 1 -s 1  </a:t>
            </a:r>
            <a:r>
              <a:rPr lang="en-US" dirty="0" err="1"/>
              <a:t>murphyEAP</a:t>
            </a:r>
            <a:r>
              <a:rPr lang="en-US" dirty="0"/>
              <a:t> enterprise --enable-graph</a:t>
            </a:r>
          </a:p>
          <a:p>
            <a:endParaRPr lang="en-US" dirty="0" smtClean="0"/>
          </a:p>
          <a:p>
            <a:r>
              <a:rPr lang="en-US" dirty="0" err="1"/>
              <a:t>ctool</a:t>
            </a:r>
            <a:r>
              <a:rPr lang="en-US" dirty="0"/>
              <a:t> start </a:t>
            </a:r>
            <a:r>
              <a:rPr lang="en-US" dirty="0" err="1"/>
              <a:t>murphyEAP</a:t>
            </a:r>
            <a:r>
              <a:rPr lang="en-US" dirty="0"/>
              <a:t> enterprise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tool</a:t>
            </a:r>
            <a:r>
              <a:rPr lang="en-US" dirty="0" smtClean="0"/>
              <a:t> list 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tool</a:t>
            </a:r>
            <a:r>
              <a:rPr lang="en-US" dirty="0" smtClean="0"/>
              <a:t> info </a:t>
            </a:r>
            <a:r>
              <a:rPr lang="en-US" dirty="0" err="1" smtClean="0"/>
              <a:t>murphyEAP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00" y="2291787"/>
            <a:ext cx="7543680" cy="37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‘type’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-e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PERCENT_SEARCH</a:t>
            </a: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 PERCENT_SEARCHANALYTICS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fontAlgn="base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-k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PERCENT_SPARK</a:t>
            </a:r>
          </a:p>
          <a:p>
            <a:pPr fontAlgn="base"/>
            <a:r>
              <a:rPr lang="en-US" dirty="0" smtClean="0"/>
              <a:t>    </a:t>
            </a:r>
            <a:r>
              <a:rPr lang="en-US" dirty="0"/>
              <a:t>Must be a </a:t>
            </a:r>
            <a:r>
              <a:rPr lang="en-US" dirty="0" smtClean="0"/>
              <a:t>valid </a:t>
            </a:r>
            <a:r>
              <a:rPr lang="en-US" dirty="0"/>
              <a:t> decimal number between 0.0 and 1.0.</a:t>
            </a:r>
          </a:p>
          <a:p>
            <a:pPr fontAlgn="base"/>
            <a:r>
              <a:rPr lang="en-US" dirty="0"/>
              <a:t> 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--enable-graph  </a:t>
            </a:r>
            <a:r>
              <a:rPr lang="en-US" dirty="0"/>
              <a:t>      Will make nodes also start as graph nodes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Datacenter fun:</a:t>
            </a:r>
            <a:endParaRPr lang="en-US" b="1" dirty="0"/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ctool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launch multi-region 2 "ec2:us-west-1:1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ec2:us-east-1:1”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/>
              <a:t>Security: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ctool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secure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kdc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–k</a:t>
            </a:r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datastax.jira.com/wiki/display/QA/CTOOL+Secure</a:t>
            </a:r>
            <a:endParaRPr lang="en-US" sz="1800" dirty="0" smtClean="0"/>
          </a:p>
          <a:p>
            <a:r>
              <a:rPr lang="en-US" sz="1800" b="1" dirty="0" smtClean="0"/>
              <a:t>Park/</a:t>
            </a:r>
            <a:r>
              <a:rPr lang="en-US" sz="1800" b="1" dirty="0" err="1" smtClean="0"/>
              <a:t>Unpark</a:t>
            </a:r>
            <a:r>
              <a:rPr lang="en-US" sz="1800" b="1" dirty="0" smtClean="0"/>
              <a:t> (</a:t>
            </a:r>
            <a:r>
              <a:rPr lang="en-US" sz="1800" dirty="0"/>
              <a:t>Currently park works on EC2 using the "</a:t>
            </a:r>
            <a:r>
              <a:rPr lang="en-US" sz="1800" dirty="0" err="1"/>
              <a:t>rightscale</a:t>
            </a:r>
            <a:r>
              <a:rPr lang="en-US" sz="1800" dirty="0"/>
              <a:t>" cluster provider</a:t>
            </a:r>
            <a:r>
              <a:rPr lang="en-US" sz="1800" dirty="0" smtClean="0"/>
              <a:t>.)</a:t>
            </a:r>
            <a:endParaRPr lang="en-US" sz="1800" b="1" dirty="0"/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ctool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park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superCluster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ctool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unpark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800" dirty="0"/>
              <a:t>https://</a:t>
            </a:r>
            <a:r>
              <a:rPr lang="en-US" sz="1800" dirty="0" err="1"/>
              <a:t>datastax.jira.com</a:t>
            </a:r>
            <a:r>
              <a:rPr lang="en-US" sz="1800" dirty="0"/>
              <a:t>/wiki/pages/</a:t>
            </a:r>
            <a:r>
              <a:rPr lang="en-US" sz="1800" dirty="0" err="1"/>
              <a:t>viewpage.action?pageId</a:t>
            </a:r>
            <a:r>
              <a:rPr lang="en-US" sz="1800" dirty="0"/>
              <a:t>=81592724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45" y="467095"/>
            <a:ext cx="2404035" cy="12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440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Andale Mono</vt:lpstr>
      <vt:lpstr>Calibri</vt:lpstr>
      <vt:lpstr>Calibri Light</vt:lpstr>
      <vt:lpstr>Courier New</vt:lpstr>
      <vt:lpstr>Retrospect</vt:lpstr>
      <vt:lpstr>CTool </vt:lpstr>
      <vt:lpstr>Right Scale Overview</vt:lpstr>
      <vt:lpstr>Self-Service</vt:lpstr>
      <vt:lpstr>Console</vt:lpstr>
      <vt:lpstr>CTOOL</vt:lpstr>
      <vt:lpstr>Basic CTool Use</vt:lpstr>
      <vt:lpstr>Getting info</vt:lpstr>
      <vt:lpstr>Cluster ‘type’</vt:lpstr>
      <vt:lpstr>Adding Complexity</vt:lpstr>
      <vt:lpstr>Getting In</vt:lpstr>
      <vt:lpstr>Command Line</vt:lpstr>
      <vt:lpstr>Building environments quickly</vt:lpstr>
      <vt:lpstr>Run</vt:lpstr>
      <vt:lpstr>SCP</vt:lpstr>
      <vt:lpstr>Install -x</vt:lpstr>
      <vt:lpstr>Help?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Scale, Right Scale Self-Service and Ctool </dc:title>
  <dc:creator>Rob Murphy</dc:creator>
  <cp:lastModifiedBy>Rob Murphy</cp:lastModifiedBy>
  <cp:revision>16</cp:revision>
  <dcterms:created xsi:type="dcterms:W3CDTF">2016-05-09T16:46:14Z</dcterms:created>
  <dcterms:modified xsi:type="dcterms:W3CDTF">2016-08-16T23:35:30Z</dcterms:modified>
</cp:coreProperties>
</file>