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v1/inventory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A65C2-DD09-B37C-921D-3F2E9A989122}"/>
              </a:ext>
            </a:extLst>
          </p:cNvPr>
          <p:cNvSpPr txBox="1"/>
          <p:nvPr/>
        </p:nvSpPr>
        <p:spPr>
          <a:xfrm>
            <a:off x="445769" y="240417"/>
            <a:ext cx="1146245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Automation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tools in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Windows vs Web vs Oracle vs 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Script Less tool </a:t>
            </a:r>
            <a:r>
              <a:rPr lang="en-US" sz="2800" dirty="0" err="1"/>
              <a:t>Katalon</a:t>
            </a:r>
            <a:r>
              <a:rPr lang="en-US" sz="2800" dirty="0"/>
              <a:t>/TOSAC/Perfecto/</a:t>
            </a:r>
            <a:r>
              <a:rPr lang="en-US" sz="2800" dirty="0" err="1"/>
              <a:t>Sikulu</a:t>
            </a:r>
            <a:r>
              <a:rPr lang="en-US" sz="2800" dirty="0"/>
              <a:t>/</a:t>
            </a:r>
            <a:r>
              <a:rPr lang="en-US" sz="2800" dirty="0" err="1"/>
              <a:t>TestCom</a:t>
            </a:r>
            <a:r>
              <a:rPr lang="en-US" sz="2800" dirty="0"/>
              <a:t>/</a:t>
            </a:r>
            <a:r>
              <a:rPr lang="en-US" sz="2800" dirty="0" err="1"/>
              <a:t>Appli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Selenium?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Dis-advantages of Selenium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Selenium Integrations, </a:t>
            </a:r>
            <a:r>
              <a:rPr lang="en-US" sz="2800" dirty="0" err="1"/>
              <a:t>scm</a:t>
            </a:r>
            <a:r>
              <a:rPr lang="en-US" sz="2800" dirty="0"/>
              <a:t>/Jenkins/Docker/SonarQube/</a:t>
            </a:r>
            <a:r>
              <a:rPr lang="en-US" sz="2800" dirty="0" err="1"/>
              <a:t>BroSt</a:t>
            </a:r>
            <a:r>
              <a:rPr lang="en-US" sz="2800" dirty="0"/>
              <a:t>/</a:t>
            </a:r>
            <a:r>
              <a:rPr lang="en-US" sz="2800" dirty="0" err="1"/>
              <a:t>Lambdtest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72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44AB9-C712-9BC2-4DB4-B806B6D80F45}"/>
              </a:ext>
            </a:extLst>
          </p:cNvPr>
          <p:cNvSpPr/>
          <p:nvPr/>
        </p:nvSpPr>
        <p:spPr>
          <a:xfrm>
            <a:off x="1145627" y="625452"/>
            <a:ext cx="23198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9612A-9EE4-9E04-D594-0574816A583A}"/>
              </a:ext>
            </a:extLst>
          </p:cNvPr>
          <p:cNvSpPr txBox="1"/>
          <p:nvPr/>
        </p:nvSpPr>
        <p:spPr>
          <a:xfrm>
            <a:off x="1145627" y="1618593"/>
            <a:ext cx="4695516" cy="492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Action – Interface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Actions – Class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Keyboard Actions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Mouse Actions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Drag and Drop – </a:t>
            </a:r>
            <a:r>
              <a:rPr lang="en-US" dirty="0" err="1"/>
              <a:t>getLoaction</a:t>
            </a:r>
            <a:r>
              <a:rPr lang="en-US" dirty="0"/>
              <a:t> X and 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1516D-E406-626C-5E02-42A5D8262546}"/>
              </a:ext>
            </a:extLst>
          </p:cNvPr>
          <p:cNvSpPr/>
          <p:nvPr/>
        </p:nvSpPr>
        <p:spPr>
          <a:xfrm>
            <a:off x="7617072" y="625452"/>
            <a:ext cx="2218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2F20-CAF7-59F5-2B2A-60C09DF16735}"/>
              </a:ext>
            </a:extLst>
          </p:cNvPr>
          <p:cNvSpPr txBox="1"/>
          <p:nvPr/>
        </p:nvSpPr>
        <p:spPr>
          <a:xfrm>
            <a:off x="7309944" y="1310816"/>
            <a:ext cx="4695516" cy="492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/>
              <a:t>Doesn’t user </a:t>
            </a:r>
            <a:r>
              <a:rPr lang="en-US" dirty="0"/>
              <a:t>Selenium API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Actions – Class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Keyboard Actions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Mouse Actions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Drag and Drop – </a:t>
            </a:r>
            <a:r>
              <a:rPr lang="en-US" dirty="0" err="1"/>
              <a:t>getLoaction</a:t>
            </a:r>
            <a:r>
              <a:rPr lang="en-US" dirty="0"/>
              <a:t> X and 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C4D0F-1178-EADA-BB73-2217ADB14ACA}"/>
              </a:ext>
            </a:extLst>
          </p:cNvPr>
          <p:cNvSpPr txBox="1"/>
          <p:nvPr/>
        </p:nvSpPr>
        <p:spPr>
          <a:xfrm>
            <a:off x="231227" y="367862"/>
            <a:ext cx="4277711" cy="1477328"/>
          </a:xfrm>
          <a:custGeom>
            <a:avLst/>
            <a:gdLst>
              <a:gd name="connsiteX0" fmla="*/ 0 w 4277711"/>
              <a:gd name="connsiteY0" fmla="*/ 0 h 1477328"/>
              <a:gd name="connsiteX1" fmla="*/ 491937 w 4277711"/>
              <a:gd name="connsiteY1" fmla="*/ 0 h 1477328"/>
              <a:gd name="connsiteX2" fmla="*/ 898319 w 4277711"/>
              <a:gd name="connsiteY2" fmla="*/ 0 h 1477328"/>
              <a:gd name="connsiteX3" fmla="*/ 1518587 w 4277711"/>
              <a:gd name="connsiteY3" fmla="*/ 0 h 1477328"/>
              <a:gd name="connsiteX4" fmla="*/ 2010524 w 4277711"/>
              <a:gd name="connsiteY4" fmla="*/ 0 h 1477328"/>
              <a:gd name="connsiteX5" fmla="*/ 2502461 w 4277711"/>
              <a:gd name="connsiteY5" fmla="*/ 0 h 1477328"/>
              <a:gd name="connsiteX6" fmla="*/ 3122729 w 4277711"/>
              <a:gd name="connsiteY6" fmla="*/ 0 h 1477328"/>
              <a:gd name="connsiteX7" fmla="*/ 3571889 w 4277711"/>
              <a:gd name="connsiteY7" fmla="*/ 0 h 1477328"/>
              <a:gd name="connsiteX8" fmla="*/ 4277711 w 4277711"/>
              <a:gd name="connsiteY8" fmla="*/ 0 h 1477328"/>
              <a:gd name="connsiteX9" fmla="*/ 4277711 w 4277711"/>
              <a:gd name="connsiteY9" fmla="*/ 521989 h 1477328"/>
              <a:gd name="connsiteX10" fmla="*/ 4277711 w 4277711"/>
              <a:gd name="connsiteY10" fmla="*/ 984885 h 1477328"/>
              <a:gd name="connsiteX11" fmla="*/ 4277711 w 4277711"/>
              <a:gd name="connsiteY11" fmla="*/ 1477328 h 1477328"/>
              <a:gd name="connsiteX12" fmla="*/ 3700220 w 4277711"/>
              <a:gd name="connsiteY12" fmla="*/ 1477328 h 1477328"/>
              <a:gd name="connsiteX13" fmla="*/ 3079952 w 4277711"/>
              <a:gd name="connsiteY13" fmla="*/ 1477328 h 1477328"/>
              <a:gd name="connsiteX14" fmla="*/ 2459684 w 4277711"/>
              <a:gd name="connsiteY14" fmla="*/ 1477328 h 1477328"/>
              <a:gd name="connsiteX15" fmla="*/ 2010524 w 4277711"/>
              <a:gd name="connsiteY15" fmla="*/ 1477328 h 1477328"/>
              <a:gd name="connsiteX16" fmla="*/ 1475810 w 4277711"/>
              <a:gd name="connsiteY16" fmla="*/ 1477328 h 1477328"/>
              <a:gd name="connsiteX17" fmla="*/ 855542 w 4277711"/>
              <a:gd name="connsiteY17" fmla="*/ 1477328 h 1477328"/>
              <a:gd name="connsiteX18" fmla="*/ 0 w 4277711"/>
              <a:gd name="connsiteY18" fmla="*/ 1477328 h 1477328"/>
              <a:gd name="connsiteX19" fmla="*/ 0 w 4277711"/>
              <a:gd name="connsiteY19" fmla="*/ 1029205 h 1477328"/>
              <a:gd name="connsiteX20" fmla="*/ 0 w 4277711"/>
              <a:gd name="connsiteY20" fmla="*/ 566309 h 1477328"/>
              <a:gd name="connsiteX21" fmla="*/ 0 w 4277711"/>
              <a:gd name="connsiteY21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7711" h="1477328" extrusionOk="0">
                <a:moveTo>
                  <a:pt x="0" y="0"/>
                </a:moveTo>
                <a:cubicBezTo>
                  <a:pt x="187959" y="-11500"/>
                  <a:pt x="354254" y="23998"/>
                  <a:pt x="491937" y="0"/>
                </a:cubicBezTo>
                <a:cubicBezTo>
                  <a:pt x="629620" y="-23998"/>
                  <a:pt x="786509" y="11112"/>
                  <a:pt x="898319" y="0"/>
                </a:cubicBezTo>
                <a:cubicBezTo>
                  <a:pt x="1010129" y="-11112"/>
                  <a:pt x="1218257" y="35171"/>
                  <a:pt x="1518587" y="0"/>
                </a:cubicBezTo>
                <a:cubicBezTo>
                  <a:pt x="1818917" y="-35171"/>
                  <a:pt x="1768888" y="4941"/>
                  <a:pt x="2010524" y="0"/>
                </a:cubicBezTo>
                <a:cubicBezTo>
                  <a:pt x="2252160" y="-4941"/>
                  <a:pt x="2365881" y="14632"/>
                  <a:pt x="2502461" y="0"/>
                </a:cubicBezTo>
                <a:cubicBezTo>
                  <a:pt x="2639041" y="-14632"/>
                  <a:pt x="2892414" y="63906"/>
                  <a:pt x="3122729" y="0"/>
                </a:cubicBezTo>
                <a:cubicBezTo>
                  <a:pt x="3353044" y="-63906"/>
                  <a:pt x="3359964" y="21382"/>
                  <a:pt x="3571889" y="0"/>
                </a:cubicBezTo>
                <a:cubicBezTo>
                  <a:pt x="3783814" y="-21382"/>
                  <a:pt x="4058743" y="10829"/>
                  <a:pt x="4277711" y="0"/>
                </a:cubicBezTo>
                <a:cubicBezTo>
                  <a:pt x="4282308" y="229263"/>
                  <a:pt x="4221469" y="296514"/>
                  <a:pt x="4277711" y="521989"/>
                </a:cubicBezTo>
                <a:cubicBezTo>
                  <a:pt x="4333953" y="747464"/>
                  <a:pt x="4260590" y="848528"/>
                  <a:pt x="4277711" y="984885"/>
                </a:cubicBezTo>
                <a:cubicBezTo>
                  <a:pt x="4294832" y="1121242"/>
                  <a:pt x="4221029" y="1238928"/>
                  <a:pt x="4277711" y="1477328"/>
                </a:cubicBezTo>
                <a:cubicBezTo>
                  <a:pt x="4108708" y="1542055"/>
                  <a:pt x="3873288" y="1438008"/>
                  <a:pt x="3700220" y="1477328"/>
                </a:cubicBezTo>
                <a:cubicBezTo>
                  <a:pt x="3527152" y="1516648"/>
                  <a:pt x="3258287" y="1409591"/>
                  <a:pt x="3079952" y="1477328"/>
                </a:cubicBezTo>
                <a:cubicBezTo>
                  <a:pt x="2901617" y="1545065"/>
                  <a:pt x="2610098" y="1445301"/>
                  <a:pt x="2459684" y="1477328"/>
                </a:cubicBezTo>
                <a:cubicBezTo>
                  <a:pt x="2309270" y="1509355"/>
                  <a:pt x="2126248" y="1424123"/>
                  <a:pt x="2010524" y="1477328"/>
                </a:cubicBezTo>
                <a:cubicBezTo>
                  <a:pt x="1894800" y="1530533"/>
                  <a:pt x="1692466" y="1471798"/>
                  <a:pt x="1475810" y="1477328"/>
                </a:cubicBezTo>
                <a:cubicBezTo>
                  <a:pt x="1259154" y="1482858"/>
                  <a:pt x="1107877" y="1409876"/>
                  <a:pt x="855542" y="1477328"/>
                </a:cubicBezTo>
                <a:cubicBezTo>
                  <a:pt x="603207" y="1544780"/>
                  <a:pt x="191421" y="1399128"/>
                  <a:pt x="0" y="1477328"/>
                </a:cubicBezTo>
                <a:cubicBezTo>
                  <a:pt x="-30539" y="1269635"/>
                  <a:pt x="40770" y="1152372"/>
                  <a:pt x="0" y="1029205"/>
                </a:cubicBezTo>
                <a:cubicBezTo>
                  <a:pt x="-40770" y="906038"/>
                  <a:pt x="34596" y="780406"/>
                  <a:pt x="0" y="566309"/>
                </a:cubicBezTo>
                <a:cubicBezTo>
                  <a:pt x="-34596" y="352212"/>
                  <a:pt x="39633" y="14531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Screenshot in Selenium: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TakeScreenShot</a:t>
            </a:r>
            <a:endParaRPr lang="en-US" dirty="0">
              <a:latin typeface="Chalkboard SE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GetScreenshot</a:t>
            </a:r>
            <a:r>
              <a:rPr lang="en-US" dirty="0">
                <a:latin typeface="Chalkboard SE" panose="03050602040202020205" pitchFamily="66" charset="77"/>
              </a:rPr>
              <a:t>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Use File class to store the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DF81-F18A-4291-C94F-5968F3A0C606}"/>
              </a:ext>
            </a:extLst>
          </p:cNvPr>
          <p:cNvSpPr txBox="1"/>
          <p:nvPr/>
        </p:nvSpPr>
        <p:spPr>
          <a:xfrm>
            <a:off x="5470635" y="367862"/>
            <a:ext cx="5649310" cy="2031325"/>
          </a:xfrm>
          <a:custGeom>
            <a:avLst/>
            <a:gdLst>
              <a:gd name="connsiteX0" fmla="*/ 0 w 5649310"/>
              <a:gd name="connsiteY0" fmla="*/ 0 h 2031325"/>
              <a:gd name="connsiteX1" fmla="*/ 508438 w 5649310"/>
              <a:gd name="connsiteY1" fmla="*/ 0 h 2031325"/>
              <a:gd name="connsiteX2" fmla="*/ 903890 w 5649310"/>
              <a:gd name="connsiteY2" fmla="*/ 0 h 2031325"/>
              <a:gd name="connsiteX3" fmla="*/ 1581807 w 5649310"/>
              <a:gd name="connsiteY3" fmla="*/ 0 h 2031325"/>
              <a:gd name="connsiteX4" fmla="*/ 2090245 w 5649310"/>
              <a:gd name="connsiteY4" fmla="*/ 0 h 2031325"/>
              <a:gd name="connsiteX5" fmla="*/ 2598683 w 5649310"/>
              <a:gd name="connsiteY5" fmla="*/ 0 h 2031325"/>
              <a:gd name="connsiteX6" fmla="*/ 3276600 w 5649310"/>
              <a:gd name="connsiteY6" fmla="*/ 0 h 2031325"/>
              <a:gd name="connsiteX7" fmla="*/ 3728545 w 5649310"/>
              <a:gd name="connsiteY7" fmla="*/ 0 h 2031325"/>
              <a:gd name="connsiteX8" fmla="*/ 4406462 w 5649310"/>
              <a:gd name="connsiteY8" fmla="*/ 0 h 2031325"/>
              <a:gd name="connsiteX9" fmla="*/ 5084379 w 5649310"/>
              <a:gd name="connsiteY9" fmla="*/ 0 h 2031325"/>
              <a:gd name="connsiteX10" fmla="*/ 5649310 w 5649310"/>
              <a:gd name="connsiteY10" fmla="*/ 0 h 2031325"/>
              <a:gd name="connsiteX11" fmla="*/ 5649310 w 5649310"/>
              <a:gd name="connsiteY11" fmla="*/ 548458 h 2031325"/>
              <a:gd name="connsiteX12" fmla="*/ 5649310 w 5649310"/>
              <a:gd name="connsiteY12" fmla="*/ 1076602 h 2031325"/>
              <a:gd name="connsiteX13" fmla="*/ 5649310 w 5649310"/>
              <a:gd name="connsiteY13" fmla="*/ 1523494 h 2031325"/>
              <a:gd name="connsiteX14" fmla="*/ 5649310 w 5649310"/>
              <a:gd name="connsiteY14" fmla="*/ 2031325 h 2031325"/>
              <a:gd name="connsiteX15" fmla="*/ 5084379 w 5649310"/>
              <a:gd name="connsiteY15" fmla="*/ 2031325 h 2031325"/>
              <a:gd name="connsiteX16" fmla="*/ 4519448 w 5649310"/>
              <a:gd name="connsiteY16" fmla="*/ 2031325 h 2031325"/>
              <a:gd name="connsiteX17" fmla="*/ 3841531 w 5649310"/>
              <a:gd name="connsiteY17" fmla="*/ 2031325 h 2031325"/>
              <a:gd name="connsiteX18" fmla="*/ 3276600 w 5649310"/>
              <a:gd name="connsiteY18" fmla="*/ 2031325 h 2031325"/>
              <a:gd name="connsiteX19" fmla="*/ 2881148 w 5649310"/>
              <a:gd name="connsiteY19" fmla="*/ 2031325 h 2031325"/>
              <a:gd name="connsiteX20" fmla="*/ 2429203 w 5649310"/>
              <a:gd name="connsiteY20" fmla="*/ 2031325 h 2031325"/>
              <a:gd name="connsiteX21" fmla="*/ 1751286 w 5649310"/>
              <a:gd name="connsiteY21" fmla="*/ 2031325 h 2031325"/>
              <a:gd name="connsiteX22" fmla="*/ 1186355 w 5649310"/>
              <a:gd name="connsiteY22" fmla="*/ 2031325 h 2031325"/>
              <a:gd name="connsiteX23" fmla="*/ 734410 w 5649310"/>
              <a:gd name="connsiteY23" fmla="*/ 2031325 h 2031325"/>
              <a:gd name="connsiteX24" fmla="*/ 0 w 5649310"/>
              <a:gd name="connsiteY24" fmla="*/ 2031325 h 2031325"/>
              <a:gd name="connsiteX25" fmla="*/ 0 w 5649310"/>
              <a:gd name="connsiteY25" fmla="*/ 1584434 h 2031325"/>
              <a:gd name="connsiteX26" fmla="*/ 0 w 5649310"/>
              <a:gd name="connsiteY26" fmla="*/ 1137542 h 2031325"/>
              <a:gd name="connsiteX27" fmla="*/ 0 w 5649310"/>
              <a:gd name="connsiteY27" fmla="*/ 609398 h 2031325"/>
              <a:gd name="connsiteX28" fmla="*/ 0 w 5649310"/>
              <a:gd name="connsiteY28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49310" h="2031325" extrusionOk="0">
                <a:moveTo>
                  <a:pt x="0" y="0"/>
                </a:moveTo>
                <a:cubicBezTo>
                  <a:pt x="135301" y="-14255"/>
                  <a:pt x="383999" y="14509"/>
                  <a:pt x="508438" y="0"/>
                </a:cubicBezTo>
                <a:cubicBezTo>
                  <a:pt x="632877" y="-14509"/>
                  <a:pt x="754239" y="14846"/>
                  <a:pt x="903890" y="0"/>
                </a:cubicBezTo>
                <a:cubicBezTo>
                  <a:pt x="1053541" y="-14846"/>
                  <a:pt x="1349720" y="60552"/>
                  <a:pt x="1581807" y="0"/>
                </a:cubicBezTo>
                <a:cubicBezTo>
                  <a:pt x="1813894" y="-60552"/>
                  <a:pt x="1884078" y="12615"/>
                  <a:pt x="2090245" y="0"/>
                </a:cubicBezTo>
                <a:cubicBezTo>
                  <a:pt x="2296412" y="-12615"/>
                  <a:pt x="2365034" y="14424"/>
                  <a:pt x="2598683" y="0"/>
                </a:cubicBezTo>
                <a:cubicBezTo>
                  <a:pt x="2832332" y="-14424"/>
                  <a:pt x="3018198" y="11302"/>
                  <a:pt x="3276600" y="0"/>
                </a:cubicBezTo>
                <a:cubicBezTo>
                  <a:pt x="3535002" y="-11302"/>
                  <a:pt x="3559009" y="21665"/>
                  <a:pt x="3728545" y="0"/>
                </a:cubicBezTo>
                <a:cubicBezTo>
                  <a:pt x="3898081" y="-21665"/>
                  <a:pt x="4193743" y="19913"/>
                  <a:pt x="4406462" y="0"/>
                </a:cubicBezTo>
                <a:cubicBezTo>
                  <a:pt x="4619181" y="-19913"/>
                  <a:pt x="4854351" y="55808"/>
                  <a:pt x="5084379" y="0"/>
                </a:cubicBezTo>
                <a:cubicBezTo>
                  <a:pt x="5314407" y="-55808"/>
                  <a:pt x="5421508" y="58294"/>
                  <a:pt x="5649310" y="0"/>
                </a:cubicBezTo>
                <a:cubicBezTo>
                  <a:pt x="5693503" y="197609"/>
                  <a:pt x="5622428" y="333481"/>
                  <a:pt x="5649310" y="548458"/>
                </a:cubicBezTo>
                <a:cubicBezTo>
                  <a:pt x="5676192" y="763435"/>
                  <a:pt x="5634755" y="913770"/>
                  <a:pt x="5649310" y="1076602"/>
                </a:cubicBezTo>
                <a:cubicBezTo>
                  <a:pt x="5663865" y="1239434"/>
                  <a:pt x="5597407" y="1305605"/>
                  <a:pt x="5649310" y="1523494"/>
                </a:cubicBezTo>
                <a:cubicBezTo>
                  <a:pt x="5701213" y="1741383"/>
                  <a:pt x="5612124" y="1879824"/>
                  <a:pt x="5649310" y="2031325"/>
                </a:cubicBezTo>
                <a:cubicBezTo>
                  <a:pt x="5374829" y="2055897"/>
                  <a:pt x="5227552" y="1975527"/>
                  <a:pt x="5084379" y="2031325"/>
                </a:cubicBezTo>
                <a:cubicBezTo>
                  <a:pt x="4941206" y="2087123"/>
                  <a:pt x="4641111" y="2017586"/>
                  <a:pt x="4519448" y="2031325"/>
                </a:cubicBezTo>
                <a:cubicBezTo>
                  <a:pt x="4397785" y="2045064"/>
                  <a:pt x="4164505" y="1976826"/>
                  <a:pt x="3841531" y="2031325"/>
                </a:cubicBezTo>
                <a:cubicBezTo>
                  <a:pt x="3518557" y="2085824"/>
                  <a:pt x="3518333" y="1965822"/>
                  <a:pt x="3276600" y="2031325"/>
                </a:cubicBezTo>
                <a:cubicBezTo>
                  <a:pt x="3034867" y="2096828"/>
                  <a:pt x="3049222" y="2025213"/>
                  <a:pt x="2881148" y="2031325"/>
                </a:cubicBezTo>
                <a:cubicBezTo>
                  <a:pt x="2713074" y="2037437"/>
                  <a:pt x="2626992" y="2013945"/>
                  <a:pt x="2429203" y="2031325"/>
                </a:cubicBezTo>
                <a:cubicBezTo>
                  <a:pt x="2231415" y="2048705"/>
                  <a:pt x="1942900" y="1975278"/>
                  <a:pt x="1751286" y="2031325"/>
                </a:cubicBezTo>
                <a:cubicBezTo>
                  <a:pt x="1559672" y="2087372"/>
                  <a:pt x="1467565" y="1999426"/>
                  <a:pt x="1186355" y="2031325"/>
                </a:cubicBezTo>
                <a:cubicBezTo>
                  <a:pt x="905145" y="2063224"/>
                  <a:pt x="852181" y="2024047"/>
                  <a:pt x="734410" y="2031325"/>
                </a:cubicBezTo>
                <a:cubicBezTo>
                  <a:pt x="616639" y="2038603"/>
                  <a:pt x="222521" y="1970743"/>
                  <a:pt x="0" y="2031325"/>
                </a:cubicBezTo>
                <a:cubicBezTo>
                  <a:pt x="-3157" y="1834382"/>
                  <a:pt x="37479" y="1697235"/>
                  <a:pt x="0" y="1584434"/>
                </a:cubicBezTo>
                <a:cubicBezTo>
                  <a:pt x="-37479" y="1471633"/>
                  <a:pt x="1509" y="1238842"/>
                  <a:pt x="0" y="1137542"/>
                </a:cubicBezTo>
                <a:cubicBezTo>
                  <a:pt x="-1509" y="1036242"/>
                  <a:pt x="28745" y="870454"/>
                  <a:pt x="0" y="609398"/>
                </a:cubicBezTo>
                <a:cubicBezTo>
                  <a:pt x="-28745" y="348342"/>
                  <a:pt x="68276" y="14314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" panose="03050602040202020205" pitchFamily="66" charset="77"/>
              </a:rPr>
              <a:t>Javascript</a:t>
            </a:r>
            <a:r>
              <a:rPr lang="en-US" dirty="0">
                <a:latin typeface="Chalkboard SE" panose="03050602040202020205" pitchFamily="66" charset="77"/>
              </a:rPr>
              <a:t> execution: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Navigate to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Get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Scroll to element – </a:t>
            </a:r>
            <a:r>
              <a:rPr lang="en-IN" dirty="0">
                <a:latin typeface="Chalkboard SE" panose="03050602040202020205" pitchFamily="66" charset="77"/>
              </a:rPr>
              <a:t>document</a:t>
            </a:r>
            <a:r>
              <a:rPr lang="en-IN" dirty="0">
                <a:solidFill>
                  <a:srgbClr val="A31515"/>
                </a:solidFill>
                <a:latin typeface="Chalkboard SE" panose="03050602040202020205" pitchFamily="66" charset="77"/>
              </a:rPr>
              <a:t>/</a:t>
            </a:r>
            <a:r>
              <a:rPr lang="en-IN" dirty="0" err="1">
                <a:effectLst/>
              </a:rPr>
              <a:t>getElementById</a:t>
            </a:r>
            <a:r>
              <a:rPr lang="en-IN" dirty="0">
                <a:effectLst/>
              </a:rPr>
              <a:t>/</a:t>
            </a:r>
            <a:r>
              <a:rPr lang="en-IN" dirty="0" err="1">
                <a:effectLst/>
              </a:rPr>
              <a:t>ScrollIntoView</a:t>
            </a:r>
            <a:r>
              <a:rPr lang="en-IN" dirty="0">
                <a:effectLst/>
              </a:rPr>
              <a:t>(t);</a:t>
            </a:r>
            <a:endParaRPr lang="en-US" dirty="0">
              <a:latin typeface="Chalkboard SE" panose="03050602040202020205" pitchFamily="66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6E4A5-35CE-B907-FE2D-5F288EA9AE88}"/>
              </a:ext>
            </a:extLst>
          </p:cNvPr>
          <p:cNvSpPr txBox="1"/>
          <p:nvPr/>
        </p:nvSpPr>
        <p:spPr>
          <a:xfrm>
            <a:off x="2701158" y="2980306"/>
            <a:ext cx="4277711" cy="2308324"/>
          </a:xfrm>
          <a:custGeom>
            <a:avLst/>
            <a:gdLst>
              <a:gd name="connsiteX0" fmla="*/ 0 w 4277711"/>
              <a:gd name="connsiteY0" fmla="*/ 0 h 2308324"/>
              <a:gd name="connsiteX1" fmla="*/ 491937 w 4277711"/>
              <a:gd name="connsiteY1" fmla="*/ 0 h 2308324"/>
              <a:gd name="connsiteX2" fmla="*/ 898319 w 4277711"/>
              <a:gd name="connsiteY2" fmla="*/ 0 h 2308324"/>
              <a:gd name="connsiteX3" fmla="*/ 1518587 w 4277711"/>
              <a:gd name="connsiteY3" fmla="*/ 0 h 2308324"/>
              <a:gd name="connsiteX4" fmla="*/ 2010524 w 4277711"/>
              <a:gd name="connsiteY4" fmla="*/ 0 h 2308324"/>
              <a:gd name="connsiteX5" fmla="*/ 2502461 w 4277711"/>
              <a:gd name="connsiteY5" fmla="*/ 0 h 2308324"/>
              <a:gd name="connsiteX6" fmla="*/ 3122729 w 4277711"/>
              <a:gd name="connsiteY6" fmla="*/ 0 h 2308324"/>
              <a:gd name="connsiteX7" fmla="*/ 3571889 w 4277711"/>
              <a:gd name="connsiteY7" fmla="*/ 0 h 2308324"/>
              <a:gd name="connsiteX8" fmla="*/ 4277711 w 4277711"/>
              <a:gd name="connsiteY8" fmla="*/ 0 h 2308324"/>
              <a:gd name="connsiteX9" fmla="*/ 4277711 w 4277711"/>
              <a:gd name="connsiteY9" fmla="*/ 623247 h 2308324"/>
              <a:gd name="connsiteX10" fmla="*/ 4277711 w 4277711"/>
              <a:gd name="connsiteY10" fmla="*/ 1154162 h 2308324"/>
              <a:gd name="connsiteX11" fmla="*/ 4277711 w 4277711"/>
              <a:gd name="connsiteY11" fmla="*/ 1731243 h 2308324"/>
              <a:gd name="connsiteX12" fmla="*/ 4277711 w 4277711"/>
              <a:gd name="connsiteY12" fmla="*/ 2308324 h 2308324"/>
              <a:gd name="connsiteX13" fmla="*/ 3871328 w 4277711"/>
              <a:gd name="connsiteY13" fmla="*/ 2308324 h 2308324"/>
              <a:gd name="connsiteX14" fmla="*/ 3251060 w 4277711"/>
              <a:gd name="connsiteY14" fmla="*/ 2308324 h 2308324"/>
              <a:gd name="connsiteX15" fmla="*/ 2801901 w 4277711"/>
              <a:gd name="connsiteY15" fmla="*/ 2308324 h 2308324"/>
              <a:gd name="connsiteX16" fmla="*/ 2267187 w 4277711"/>
              <a:gd name="connsiteY16" fmla="*/ 2308324 h 2308324"/>
              <a:gd name="connsiteX17" fmla="*/ 1646919 w 4277711"/>
              <a:gd name="connsiteY17" fmla="*/ 2308324 h 2308324"/>
              <a:gd name="connsiteX18" fmla="*/ 1112205 w 4277711"/>
              <a:gd name="connsiteY18" fmla="*/ 2308324 h 2308324"/>
              <a:gd name="connsiteX19" fmla="*/ 705822 w 4277711"/>
              <a:gd name="connsiteY19" fmla="*/ 2308324 h 2308324"/>
              <a:gd name="connsiteX20" fmla="*/ 0 w 4277711"/>
              <a:gd name="connsiteY20" fmla="*/ 2308324 h 2308324"/>
              <a:gd name="connsiteX21" fmla="*/ 0 w 4277711"/>
              <a:gd name="connsiteY21" fmla="*/ 1685077 h 2308324"/>
              <a:gd name="connsiteX22" fmla="*/ 0 w 4277711"/>
              <a:gd name="connsiteY22" fmla="*/ 1061829 h 2308324"/>
              <a:gd name="connsiteX23" fmla="*/ 0 w 4277711"/>
              <a:gd name="connsiteY23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77711" h="2308324" extrusionOk="0">
                <a:moveTo>
                  <a:pt x="0" y="0"/>
                </a:moveTo>
                <a:cubicBezTo>
                  <a:pt x="187959" y="-11500"/>
                  <a:pt x="354254" y="23998"/>
                  <a:pt x="491937" y="0"/>
                </a:cubicBezTo>
                <a:cubicBezTo>
                  <a:pt x="629620" y="-23998"/>
                  <a:pt x="786509" y="11112"/>
                  <a:pt x="898319" y="0"/>
                </a:cubicBezTo>
                <a:cubicBezTo>
                  <a:pt x="1010129" y="-11112"/>
                  <a:pt x="1218257" y="35171"/>
                  <a:pt x="1518587" y="0"/>
                </a:cubicBezTo>
                <a:cubicBezTo>
                  <a:pt x="1818917" y="-35171"/>
                  <a:pt x="1768888" y="4941"/>
                  <a:pt x="2010524" y="0"/>
                </a:cubicBezTo>
                <a:cubicBezTo>
                  <a:pt x="2252160" y="-4941"/>
                  <a:pt x="2365881" y="14632"/>
                  <a:pt x="2502461" y="0"/>
                </a:cubicBezTo>
                <a:cubicBezTo>
                  <a:pt x="2639041" y="-14632"/>
                  <a:pt x="2892414" y="63906"/>
                  <a:pt x="3122729" y="0"/>
                </a:cubicBezTo>
                <a:cubicBezTo>
                  <a:pt x="3353044" y="-63906"/>
                  <a:pt x="3359964" y="21382"/>
                  <a:pt x="3571889" y="0"/>
                </a:cubicBezTo>
                <a:cubicBezTo>
                  <a:pt x="3783814" y="-21382"/>
                  <a:pt x="4058743" y="10829"/>
                  <a:pt x="4277711" y="0"/>
                </a:cubicBezTo>
                <a:cubicBezTo>
                  <a:pt x="4318645" y="300366"/>
                  <a:pt x="4258985" y="407459"/>
                  <a:pt x="4277711" y="623247"/>
                </a:cubicBezTo>
                <a:cubicBezTo>
                  <a:pt x="4296437" y="839035"/>
                  <a:pt x="4243075" y="1039505"/>
                  <a:pt x="4277711" y="1154162"/>
                </a:cubicBezTo>
                <a:cubicBezTo>
                  <a:pt x="4312347" y="1268819"/>
                  <a:pt x="4242667" y="1502913"/>
                  <a:pt x="4277711" y="1731243"/>
                </a:cubicBezTo>
                <a:cubicBezTo>
                  <a:pt x="4312755" y="1959573"/>
                  <a:pt x="4276139" y="2182865"/>
                  <a:pt x="4277711" y="2308324"/>
                </a:cubicBezTo>
                <a:cubicBezTo>
                  <a:pt x="4104183" y="2322674"/>
                  <a:pt x="4064689" y="2278071"/>
                  <a:pt x="3871328" y="2308324"/>
                </a:cubicBezTo>
                <a:cubicBezTo>
                  <a:pt x="3677967" y="2338577"/>
                  <a:pt x="3401474" y="2276297"/>
                  <a:pt x="3251060" y="2308324"/>
                </a:cubicBezTo>
                <a:cubicBezTo>
                  <a:pt x="3100646" y="2340351"/>
                  <a:pt x="2913508" y="2308128"/>
                  <a:pt x="2801901" y="2308324"/>
                </a:cubicBezTo>
                <a:cubicBezTo>
                  <a:pt x="2690294" y="2308520"/>
                  <a:pt x="2483843" y="2302794"/>
                  <a:pt x="2267187" y="2308324"/>
                </a:cubicBezTo>
                <a:cubicBezTo>
                  <a:pt x="2050531" y="2313854"/>
                  <a:pt x="1899254" y="2240872"/>
                  <a:pt x="1646919" y="2308324"/>
                </a:cubicBezTo>
                <a:cubicBezTo>
                  <a:pt x="1394584" y="2375776"/>
                  <a:pt x="1375177" y="2307634"/>
                  <a:pt x="1112205" y="2308324"/>
                </a:cubicBezTo>
                <a:cubicBezTo>
                  <a:pt x="849233" y="2309014"/>
                  <a:pt x="895920" y="2295062"/>
                  <a:pt x="705822" y="2308324"/>
                </a:cubicBezTo>
                <a:cubicBezTo>
                  <a:pt x="515724" y="2321586"/>
                  <a:pt x="205807" y="2303513"/>
                  <a:pt x="0" y="2308324"/>
                </a:cubicBezTo>
                <a:cubicBezTo>
                  <a:pt x="-17552" y="2178820"/>
                  <a:pt x="66296" y="1840819"/>
                  <a:pt x="0" y="1685077"/>
                </a:cubicBezTo>
                <a:cubicBezTo>
                  <a:pt x="-66296" y="1529335"/>
                  <a:pt x="4003" y="1285021"/>
                  <a:pt x="0" y="1061829"/>
                </a:cubicBezTo>
                <a:cubicBezTo>
                  <a:pt x="-4003" y="838637"/>
                  <a:pt x="66696" y="39149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" panose="03050602040202020205" pitchFamily="66" charset="77"/>
              </a:rPr>
              <a:t>Browser Refresh: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halkboard SE" panose="03050602040202020205" pitchFamily="66" charset="77"/>
              </a:rPr>
              <a:t>Navigate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Sendkey</a:t>
            </a:r>
            <a:r>
              <a:rPr lang="en-US" dirty="0">
                <a:latin typeface="Chalkboard SE" panose="03050602040202020205" pitchFamily="66" charset="77"/>
              </a:rPr>
              <a:t> Keys.F5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Driver.get</a:t>
            </a:r>
            <a:r>
              <a:rPr lang="en-US" dirty="0">
                <a:latin typeface="Chalkboard SE" panose="03050602040202020205" pitchFamily="66" charset="77"/>
              </a:rPr>
              <a:t>(</a:t>
            </a:r>
            <a:r>
              <a:rPr lang="en-US" dirty="0" err="1">
                <a:latin typeface="Chalkboard SE" panose="03050602040202020205" pitchFamily="66" charset="77"/>
              </a:rPr>
              <a:t>getcurrenturl</a:t>
            </a:r>
            <a:r>
              <a:rPr lang="en-US" dirty="0">
                <a:latin typeface="Chalkboard SE" panose="03050602040202020205" pitchFamily="66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Driver.navigate.to</a:t>
            </a:r>
            <a:r>
              <a:rPr lang="en-US" dirty="0">
                <a:latin typeface="Chalkboard SE" panose="03050602040202020205" pitchFamily="66" charset="77"/>
              </a:rPr>
              <a:t>(“”)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halkboard SE" panose="03050602040202020205" pitchFamily="66" charset="77"/>
              </a:rPr>
              <a:t>Javascript</a:t>
            </a:r>
            <a:r>
              <a:rPr lang="en-US" dirty="0">
                <a:latin typeface="Chalkboard SE" panose="03050602040202020205" pitchFamily="66" charset="77"/>
              </a:rPr>
              <a:t>(“</a:t>
            </a:r>
            <a:r>
              <a:rPr lang="en-US" dirty="0" err="1">
                <a:latin typeface="Chalkboard SE" panose="03050602040202020205" pitchFamily="66" charset="77"/>
              </a:rPr>
              <a:t>history.goto</a:t>
            </a:r>
            <a:r>
              <a:rPr lang="en-US" dirty="0">
                <a:latin typeface="Chalkboard SE" panose="03050602040202020205" pitchFamily="66" charset="77"/>
              </a:rPr>
              <a:t>(0)”)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3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BEAD5-F51E-629A-0005-E35EE6E6C26C}"/>
              </a:ext>
            </a:extLst>
          </p:cNvPr>
          <p:cNvSpPr txBox="1"/>
          <p:nvPr/>
        </p:nvSpPr>
        <p:spPr>
          <a:xfrm>
            <a:off x="445769" y="240417"/>
            <a:ext cx="11462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Selenium-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BDF8A1-6DD6-16D6-E7DE-A3C27ACDA54F}"/>
              </a:ext>
            </a:extLst>
          </p:cNvPr>
          <p:cNvSpPr/>
          <p:nvPr/>
        </p:nvSpPr>
        <p:spPr>
          <a:xfrm>
            <a:off x="1051035" y="1692165"/>
            <a:ext cx="2060027" cy="1965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Selenium Library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Ruby/Java/C#/</a:t>
            </a:r>
            <a:r>
              <a:rPr lang="en-US" b="1" dirty="0" err="1"/>
              <a:t>Py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6EA685-DA65-0262-B79E-04033DFBAB9E}"/>
              </a:ext>
            </a:extLst>
          </p:cNvPr>
          <p:cNvCxnSpPr/>
          <p:nvPr/>
        </p:nvCxnSpPr>
        <p:spPr>
          <a:xfrm>
            <a:off x="3363310" y="2806262"/>
            <a:ext cx="17762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D8954D-0378-C5DD-4C7C-977DB888E645}"/>
              </a:ext>
            </a:extLst>
          </p:cNvPr>
          <p:cNvSpPr/>
          <p:nvPr/>
        </p:nvSpPr>
        <p:spPr>
          <a:xfrm>
            <a:off x="5176115" y="1432039"/>
            <a:ext cx="2688479" cy="2485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Browser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 </a:t>
            </a:r>
            <a:r>
              <a:rPr lang="en-US" i="1" u="sng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Drivers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Chrome driver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Gecko driver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Edge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Etc..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CADBFB-B00A-00E4-7277-AF84542A18EE}"/>
              </a:ext>
            </a:extLst>
          </p:cNvPr>
          <p:cNvCxnSpPr>
            <a:cxnSpLocks/>
          </p:cNvCxnSpPr>
          <p:nvPr/>
        </p:nvCxnSpPr>
        <p:spPr>
          <a:xfrm>
            <a:off x="8027272" y="2380593"/>
            <a:ext cx="14031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E3378D-5276-AB43-0C8C-ABC294DC12F8}"/>
              </a:ext>
            </a:extLst>
          </p:cNvPr>
          <p:cNvCxnSpPr>
            <a:cxnSpLocks/>
          </p:cNvCxnSpPr>
          <p:nvPr/>
        </p:nvCxnSpPr>
        <p:spPr>
          <a:xfrm flipH="1">
            <a:off x="8074571" y="2816772"/>
            <a:ext cx="13558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706A66-0D5F-D814-8C0A-AAEB46C982E0}"/>
              </a:ext>
            </a:extLst>
          </p:cNvPr>
          <p:cNvSpPr/>
          <p:nvPr/>
        </p:nvSpPr>
        <p:spPr>
          <a:xfrm>
            <a:off x="9590690" y="1660634"/>
            <a:ext cx="2017986" cy="19575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Browsers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Chrome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Firefox</a:t>
            </a:r>
          </a:p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bg2"/>
                </a:solidFill>
              </a:rPr>
              <a:t>Safari…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0D6C6-C462-AABE-A6D7-FD4A680A7E73}"/>
              </a:ext>
            </a:extLst>
          </p:cNvPr>
          <p:cNvSpPr txBox="1"/>
          <p:nvPr/>
        </p:nvSpPr>
        <p:spPr>
          <a:xfrm>
            <a:off x="3670623" y="2196662"/>
            <a:ext cx="945931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A1B08-D99E-293C-5EA4-D9938AB91B80}"/>
              </a:ext>
            </a:extLst>
          </p:cNvPr>
          <p:cNvSpPr txBox="1"/>
          <p:nvPr/>
        </p:nvSpPr>
        <p:spPr>
          <a:xfrm>
            <a:off x="7840713" y="1692165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req - 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403DB-810F-66DE-9110-7BB3624A97B2}"/>
              </a:ext>
            </a:extLst>
          </p:cNvPr>
          <p:cNvSpPr txBox="1"/>
          <p:nvPr/>
        </p:nvSpPr>
        <p:spPr>
          <a:xfrm>
            <a:off x="7864594" y="3221327"/>
            <a:ext cx="17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90325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4AFDE6-59D6-8A6F-7E99-9BF5CC6B0858}"/>
              </a:ext>
            </a:extLst>
          </p:cNvPr>
          <p:cNvSpPr txBox="1"/>
          <p:nvPr/>
        </p:nvSpPr>
        <p:spPr>
          <a:xfrm>
            <a:off x="445770" y="240417"/>
            <a:ext cx="8458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Browser Commands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title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 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window handles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Navigate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Wait(Timeouts)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FA1C5-CAE5-98B2-1792-4D2B80938024}"/>
              </a:ext>
            </a:extLst>
          </p:cNvPr>
          <p:cNvSpPr txBox="1"/>
          <p:nvPr/>
        </p:nvSpPr>
        <p:spPr>
          <a:xfrm>
            <a:off x="6336030" y="4118789"/>
            <a:ext cx="67856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Navigation Commands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Refresh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32" name="Picture 8" descr="Download Browsers Free Png Image HQ PNG Image | FreePNGImg">
            <a:extLst>
              <a:ext uri="{FF2B5EF4-FFF2-40B4-BE49-F238E27FC236}">
                <a16:creationId xmlns:a16="http://schemas.microsoft.com/office/drawing/2014/main" id="{77331E0B-CDFB-B1D6-EDDB-7D5FE46A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95000" l="2500" r="95000">
                        <a14:foregroundMark x1="8571" y1="47222" x2="8571" y2="47222"/>
                        <a14:foregroundMark x1="10714" y1="66111" x2="10714" y2="66111"/>
                        <a14:foregroundMark x1="7143" y1="62222" x2="7143" y2="62222"/>
                        <a14:foregroundMark x1="10000" y1="67778" x2="10000" y2="67778"/>
                        <a14:foregroundMark x1="11429" y1="81667" x2="11429" y2="81667"/>
                        <a14:foregroundMark x1="23214" y1="84444" x2="23214" y2="84444"/>
                        <a14:foregroundMark x1="43571" y1="63333" x2="43571" y2="63333"/>
                        <a14:foregroundMark x1="48571" y1="48889" x2="48571" y2="48889"/>
                        <a14:foregroundMark x1="40000" y1="58333" x2="40000" y2="58333"/>
                        <a14:foregroundMark x1="40714" y1="70000" x2="40714" y2="70000"/>
                        <a14:foregroundMark x1="48571" y1="93889" x2="48571" y2="93889"/>
                        <a14:foregroundMark x1="77857" y1="88333" x2="77857" y2="88333"/>
                        <a14:foregroundMark x1="90714" y1="53889" x2="90714" y2="53889"/>
                        <a14:foregroundMark x1="87500" y1="44444" x2="87500" y2="44444"/>
                        <a14:foregroundMark x1="95357" y1="53333" x2="95357" y2="53333"/>
                        <a14:foregroundMark x1="95357" y1="78889" x2="95357" y2="78889"/>
                        <a14:foregroundMark x1="77143" y1="95000" x2="77143" y2="95000"/>
                        <a14:foregroundMark x1="37143" y1="8333" x2="37143" y2="8333"/>
                        <a14:foregroundMark x1="32143" y1="7778" x2="32143" y2="7778"/>
                        <a14:foregroundMark x1="27143" y1="8333" x2="27143" y2="8333"/>
                        <a14:foregroundMark x1="23571" y1="11667" x2="23571" y2="11667"/>
                        <a14:foregroundMark x1="23571" y1="14444" x2="23571" y2="14444"/>
                        <a14:foregroundMark x1="25357" y1="11667" x2="25357" y2="11667"/>
                        <a14:foregroundMark x1="34643" y1="6111" x2="34643" y2="6111"/>
                        <a14:foregroundMark x1="41429" y1="7778" x2="41429" y2="7778"/>
                        <a14:foregroundMark x1="38571" y1="6111" x2="38571" y2="6111"/>
                        <a14:foregroundMark x1="2500" y1="55556" x2="2500" y2="5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62" y="704972"/>
            <a:ext cx="2658048" cy="1714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80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1185D-F2A4-4504-B63A-588513AA4FE7}"/>
              </a:ext>
            </a:extLst>
          </p:cNvPr>
          <p:cNvSpPr txBox="1"/>
          <p:nvPr/>
        </p:nvSpPr>
        <p:spPr>
          <a:xfrm>
            <a:off x="2366010" y="240417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&lt;WebElements&gt;/&lt;WebElements&gt;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A04DF-E619-08FE-FC90-EFE0D0CF5D28}"/>
              </a:ext>
            </a:extLst>
          </p:cNvPr>
          <p:cNvSpPr txBox="1"/>
          <p:nvPr/>
        </p:nvSpPr>
        <p:spPr>
          <a:xfrm>
            <a:off x="480060" y="1074420"/>
            <a:ext cx="955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URL - </a:t>
            </a:r>
            <a:r>
              <a:rPr lang="en-US" b="1" dirty="0">
                <a:hlinkClick r:id="rId2"/>
              </a:rPr>
              <a:t>https://www.saucedemo.com/v1/inventory.html</a:t>
            </a:r>
            <a:endParaRPr lang="en-US" b="1" dirty="0"/>
          </a:p>
          <a:p>
            <a:r>
              <a:rPr lang="en-US" b="1" dirty="0"/>
              <a:t>https://opensource-</a:t>
            </a:r>
            <a:r>
              <a:rPr lang="en-US" b="1" dirty="0" err="1"/>
              <a:t>demo.orangehrmlive.com</a:t>
            </a:r>
            <a:r>
              <a:rPr lang="en-US" b="1" dirty="0"/>
              <a:t>/web/</a:t>
            </a:r>
            <a:r>
              <a:rPr lang="en-US" b="1" dirty="0" err="1"/>
              <a:t>index.php</a:t>
            </a:r>
            <a:r>
              <a:rPr lang="en-US" b="1" dirty="0"/>
              <a:t>/leave/</a:t>
            </a:r>
            <a:r>
              <a:rPr lang="en-US" b="1" dirty="0" err="1"/>
              <a:t>viewLeaveList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950A1-5173-38F5-9892-D520470F4CC3}"/>
              </a:ext>
            </a:extLst>
          </p:cNvPr>
          <p:cNvSpPr txBox="1"/>
          <p:nvPr/>
        </p:nvSpPr>
        <p:spPr>
          <a:xfrm>
            <a:off x="4903919" y="1598768"/>
            <a:ext cx="35890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Findelement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Findelements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Gettext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Isdisplayed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Isenabled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Sendkeys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Getattribute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73FE1-CC58-F493-FC64-BA45794B62DD}"/>
              </a:ext>
            </a:extLst>
          </p:cNvPr>
          <p:cNvSpPr txBox="1"/>
          <p:nvPr/>
        </p:nvSpPr>
        <p:spPr>
          <a:xfrm>
            <a:off x="565785" y="1803499"/>
            <a:ext cx="509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Radio 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TextBox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Getsize</a:t>
            </a:r>
            <a:r>
              <a:rPr lang="en-US" sz="2800" dirty="0"/>
              <a:t>(Dimensions)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Getlocation</a:t>
            </a:r>
            <a:r>
              <a:rPr lang="en-US" sz="2800" dirty="0"/>
              <a:t>(Point)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88AF7-6653-125F-DFC8-3B4388A259AB}"/>
              </a:ext>
            </a:extLst>
          </p:cNvPr>
          <p:cNvSpPr txBox="1"/>
          <p:nvPr/>
        </p:nvSpPr>
        <p:spPr>
          <a:xfrm>
            <a:off x="8602980" y="1598768"/>
            <a:ext cx="35890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Locators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Tagname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Linktext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Classname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Xpath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Partiallinktext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Css</a:t>
            </a:r>
            <a:r>
              <a:rPr lang="en-US" sz="2800" dirty="0"/>
              <a:t> selector</a:t>
            </a:r>
          </a:p>
        </p:txBody>
      </p:sp>
    </p:spTree>
    <p:extLst>
      <p:ext uri="{BB962C8B-B14F-4D97-AF65-F5344CB8AC3E}">
        <p14:creationId xmlns:p14="http://schemas.microsoft.com/office/powerpoint/2010/main" val="222925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BF9B4-5877-C060-7C18-19BEAEB4423B}"/>
              </a:ext>
            </a:extLst>
          </p:cNvPr>
          <p:cNvSpPr txBox="1"/>
          <p:nvPr/>
        </p:nvSpPr>
        <p:spPr>
          <a:xfrm>
            <a:off x="97155" y="317599"/>
            <a:ext cx="799528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 i="1" u="sng" dirty="0"/>
              <a:t>CSS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CSS – Node[</a:t>
            </a:r>
            <a:r>
              <a:rPr lang="en-US" b="1" dirty="0" err="1"/>
              <a:t>Attributename</a:t>
            </a:r>
            <a:r>
              <a:rPr lang="en-US" b="1" dirty="0"/>
              <a:t>=</a:t>
            </a:r>
            <a:r>
              <a:rPr lang="en-US" b="1" dirty="0" err="1"/>
              <a:t>attrValue</a:t>
            </a:r>
            <a:r>
              <a:rPr lang="en-US" b="1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Input[id=“username”]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Input#username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Input[class=“</a:t>
            </a:r>
            <a:r>
              <a:rPr lang="en-US" b="1" dirty="0" err="1"/>
              <a:t>inputfield</a:t>
            </a:r>
            <a:r>
              <a:rPr lang="en-US" b="1" dirty="0"/>
              <a:t>”]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Input.inputfield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Parent&gt; Node[</a:t>
            </a:r>
            <a:r>
              <a:rPr lang="en-US" b="1" dirty="0" err="1"/>
              <a:t>Attributename</a:t>
            </a:r>
            <a:r>
              <a:rPr lang="en-US" b="1" dirty="0"/>
              <a:t>=</a:t>
            </a:r>
            <a:r>
              <a:rPr lang="en-US" b="1" dirty="0" err="1"/>
              <a:t>attrValue</a:t>
            </a:r>
            <a:r>
              <a:rPr lang="en-US" b="1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Contains/start/end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Node[id^=“value”]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Node[id$=“value”]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Node[id*=“value”]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C7B8-715B-0702-8FA8-5E03D9329A44}"/>
              </a:ext>
            </a:extLst>
          </p:cNvPr>
          <p:cNvSpPr txBox="1"/>
          <p:nvPr/>
        </p:nvSpPr>
        <p:spPr>
          <a:xfrm>
            <a:off x="6096000" y="348376"/>
            <a:ext cx="799528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Xpath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Xpath – //</a:t>
            </a:r>
            <a:r>
              <a:rPr lang="en-US" b="1" dirty="0" err="1"/>
              <a:t>tagname</a:t>
            </a:r>
            <a:r>
              <a:rPr lang="en-US" b="1" dirty="0"/>
              <a:t>[</a:t>
            </a:r>
            <a:r>
              <a:rPr lang="en-US" b="1" dirty="0" err="1"/>
              <a:t>Attributename</a:t>
            </a:r>
            <a:r>
              <a:rPr lang="en-US" b="1" dirty="0"/>
              <a:t>=</a:t>
            </a:r>
            <a:r>
              <a:rPr lang="en-US" b="1" dirty="0" err="1"/>
              <a:t>attrValue</a:t>
            </a:r>
            <a:r>
              <a:rPr lang="en-US" b="1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//Input[id=“username”]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Parent&gt; Node[</a:t>
            </a:r>
            <a:r>
              <a:rPr lang="en-US" b="1" dirty="0" err="1"/>
              <a:t>Attributename</a:t>
            </a:r>
            <a:r>
              <a:rPr lang="en-US" b="1" dirty="0"/>
              <a:t>=</a:t>
            </a:r>
            <a:r>
              <a:rPr lang="en-US" b="1" dirty="0" err="1"/>
              <a:t>attrValue</a:t>
            </a:r>
            <a:r>
              <a:rPr lang="en-US" b="1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And/OR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Ancestor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Following-sibling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Following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Preceding-sibling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Preceding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Descendant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Absolute vs Relative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Contains/start/text –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//div[contains(@</a:t>
            </a:r>
            <a:r>
              <a:rPr lang="en-US" b="1" dirty="0" err="1"/>
              <a:t>id,”value</a:t>
            </a:r>
            <a:r>
              <a:rPr lang="en-US" b="1" dirty="0"/>
              <a:t>”)]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//div[starts-with(@</a:t>
            </a:r>
            <a:r>
              <a:rPr lang="en-US" b="1" dirty="0" err="1"/>
              <a:t>id,”value</a:t>
            </a:r>
            <a:r>
              <a:rPr lang="en-US" b="1" dirty="0"/>
              <a:t>”)]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//div[text()=”value”)]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5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CB1BD-477E-765A-CB7B-9EE44D37ABCE}"/>
              </a:ext>
            </a:extLst>
          </p:cNvPr>
          <p:cNvSpPr txBox="1"/>
          <p:nvPr/>
        </p:nvSpPr>
        <p:spPr>
          <a:xfrm>
            <a:off x="508635" y="386179"/>
            <a:ext cx="79952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 i="1" u="sng" dirty="0"/>
              <a:t>Checkbox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Click/select/enabled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States – Check/Uncheck/indeterminate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DDB0F-CABB-A6F4-9FFF-2169E97553D2}"/>
              </a:ext>
            </a:extLst>
          </p:cNvPr>
          <p:cNvSpPr/>
          <p:nvPr/>
        </p:nvSpPr>
        <p:spPr>
          <a:xfrm>
            <a:off x="6320790" y="982980"/>
            <a:ext cx="982980" cy="911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C116A-CB36-0DD6-51A6-F3A3480F725D}"/>
              </a:ext>
            </a:extLst>
          </p:cNvPr>
          <p:cNvSpPr/>
          <p:nvPr/>
        </p:nvSpPr>
        <p:spPr>
          <a:xfrm>
            <a:off x="7629525" y="982980"/>
            <a:ext cx="982980" cy="911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2537C-0E32-E34E-4DCD-8256175085F1}"/>
              </a:ext>
            </a:extLst>
          </p:cNvPr>
          <p:cNvSpPr/>
          <p:nvPr/>
        </p:nvSpPr>
        <p:spPr>
          <a:xfrm>
            <a:off x="8938260" y="982980"/>
            <a:ext cx="982980" cy="9113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6AAAF4-80A8-3D40-075B-B1056553BF96}"/>
              </a:ext>
            </a:extLst>
          </p:cNvPr>
          <p:cNvCxnSpPr>
            <a:cxnSpLocks/>
          </p:cNvCxnSpPr>
          <p:nvPr/>
        </p:nvCxnSpPr>
        <p:spPr>
          <a:xfrm flipV="1">
            <a:off x="6686550" y="1151661"/>
            <a:ext cx="508635" cy="47139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6940B8-A052-86EB-0459-BA9B31680CF4}"/>
              </a:ext>
            </a:extLst>
          </p:cNvPr>
          <p:cNvCxnSpPr>
            <a:cxnSpLocks/>
          </p:cNvCxnSpPr>
          <p:nvPr/>
        </p:nvCxnSpPr>
        <p:spPr>
          <a:xfrm flipH="1" flipV="1">
            <a:off x="6440805" y="1297305"/>
            <a:ext cx="260985" cy="3181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62B737-7770-D3B8-CBD3-985C651E11EE}"/>
              </a:ext>
            </a:extLst>
          </p:cNvPr>
          <p:cNvSpPr txBox="1"/>
          <p:nvPr/>
        </p:nvSpPr>
        <p:spPr>
          <a:xfrm>
            <a:off x="292893" y="2491085"/>
            <a:ext cx="79952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 i="1" u="sng" dirty="0"/>
              <a:t>Radio Button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Click/select/enabled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States – Selected/Not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E7858-2B0C-EBBF-F4A2-24606DDE6E45}"/>
              </a:ext>
            </a:extLst>
          </p:cNvPr>
          <p:cNvGrpSpPr/>
          <p:nvPr/>
        </p:nvGrpSpPr>
        <p:grpSpPr>
          <a:xfrm>
            <a:off x="6440805" y="2639347"/>
            <a:ext cx="3184684" cy="1211580"/>
            <a:chOff x="6403657" y="3486864"/>
            <a:chExt cx="3184684" cy="121158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E4721A-C9BF-0107-803E-0ED771EB7737}"/>
                </a:ext>
              </a:extLst>
            </p:cNvPr>
            <p:cNvSpPr/>
            <p:nvPr/>
          </p:nvSpPr>
          <p:spPr>
            <a:xfrm>
              <a:off x="6403657" y="3486864"/>
              <a:ext cx="1300163" cy="12115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A2D859-B9C4-50A6-6C7B-4E0A9CE16EB1}"/>
                </a:ext>
              </a:extLst>
            </p:cNvPr>
            <p:cNvSpPr/>
            <p:nvPr/>
          </p:nvSpPr>
          <p:spPr>
            <a:xfrm>
              <a:off x="8288178" y="3486864"/>
              <a:ext cx="1300163" cy="12115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E7BC773-01C0-0FB8-F427-96E82252A4A7}"/>
                </a:ext>
              </a:extLst>
            </p:cNvPr>
            <p:cNvSpPr/>
            <p:nvPr/>
          </p:nvSpPr>
          <p:spPr>
            <a:xfrm>
              <a:off x="6565105" y="3641169"/>
              <a:ext cx="977266" cy="9029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50FEBB3-C6A7-B4D8-48AB-57E68D030125}"/>
              </a:ext>
            </a:extLst>
          </p:cNvPr>
          <p:cNvSpPr/>
          <p:nvPr/>
        </p:nvSpPr>
        <p:spPr>
          <a:xfrm>
            <a:off x="9090660" y="1135380"/>
            <a:ext cx="659130" cy="6134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4C6948-386E-4A32-B740-390649473010}"/>
              </a:ext>
            </a:extLst>
          </p:cNvPr>
          <p:cNvSpPr txBox="1"/>
          <p:nvPr/>
        </p:nvSpPr>
        <p:spPr>
          <a:xfrm>
            <a:off x="417909" y="4395221"/>
            <a:ext cx="79952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 i="1" u="sng" dirty="0"/>
              <a:t>Drop Down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Select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ByIndex</a:t>
            </a:r>
            <a:r>
              <a:rPr lang="en-US" b="1" dirty="0"/>
              <a:t>/</a:t>
            </a:r>
            <a:r>
              <a:rPr lang="en-US" b="1" dirty="0" err="1"/>
              <a:t>ByValue</a:t>
            </a:r>
            <a:r>
              <a:rPr lang="en-US" b="1" dirty="0"/>
              <a:t>/</a:t>
            </a:r>
            <a:r>
              <a:rPr lang="en-US" b="1" dirty="0" err="1"/>
              <a:t>visibletext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Getoptions</a:t>
            </a:r>
            <a:r>
              <a:rPr lang="en-US" b="1" dirty="0"/>
              <a:t>/</a:t>
            </a:r>
            <a:r>
              <a:rPr lang="en-US" b="1" dirty="0" err="1"/>
              <a:t>getselectedoptions</a:t>
            </a:r>
            <a:r>
              <a:rPr lang="en-US" b="1" dirty="0"/>
              <a:t>/</a:t>
            </a:r>
            <a:r>
              <a:rPr lang="en-US" b="1" dirty="0" err="1"/>
              <a:t>getfirstselectedoption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Deselect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ismultiple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50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8D0CA-35CB-BCF0-95E4-F5E9EF97DB4B}"/>
              </a:ext>
            </a:extLst>
          </p:cNvPr>
          <p:cNvSpPr txBox="1"/>
          <p:nvPr/>
        </p:nvSpPr>
        <p:spPr>
          <a:xfrm>
            <a:off x="1788795" y="306169"/>
            <a:ext cx="79952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			</a:t>
            </a:r>
            <a:r>
              <a:rPr lang="en-US" sz="2800" b="1" i="1" u="sng" dirty="0" err="1"/>
              <a:t>WebTables</a:t>
            </a:r>
            <a:endParaRPr lang="en-US" sz="2800" b="1" i="1" u="sng" dirty="0"/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Tbody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Thead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Tr –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Th- headers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Td –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Row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Column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Checkbox and Radio button in </a:t>
            </a:r>
            <a:r>
              <a:rPr lang="en-US" b="1" dirty="0" err="1"/>
              <a:t>webtable</a:t>
            </a:r>
            <a:endParaRPr lang="en-US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9DAC55-6F93-2ECD-7FB1-BAE4FF28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44233"/>
              </p:ext>
            </p:extLst>
          </p:nvPr>
        </p:nvGraphicFramePr>
        <p:xfrm>
          <a:off x="2032000" y="473159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5531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46270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18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Row1 Col1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Row1 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Row1 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Row2 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Row2 Col2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Row2 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9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91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2C61F-98CE-74B6-D1CD-8C63F91DF909}"/>
              </a:ext>
            </a:extLst>
          </p:cNvPr>
          <p:cNvSpPr txBox="1"/>
          <p:nvPr/>
        </p:nvSpPr>
        <p:spPr>
          <a:xfrm>
            <a:off x="497206" y="249019"/>
            <a:ext cx="126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Waits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82684-9AF2-C941-5225-4F0722ECA409}"/>
              </a:ext>
            </a:extLst>
          </p:cNvPr>
          <p:cNvSpPr txBox="1"/>
          <p:nvPr/>
        </p:nvSpPr>
        <p:spPr>
          <a:xfrm>
            <a:off x="580072" y="1176219"/>
            <a:ext cx="5024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Implicit : </a:t>
            </a:r>
            <a:r>
              <a:rPr lang="en-US" sz="2400" b="1" dirty="0"/>
              <a:t>manage command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A6FA8-F884-A2F4-38CF-11BD3C26E5C6}"/>
              </a:ext>
            </a:extLst>
          </p:cNvPr>
          <p:cNvSpPr txBox="1"/>
          <p:nvPr/>
        </p:nvSpPr>
        <p:spPr>
          <a:xfrm>
            <a:off x="9133522" y="1140858"/>
            <a:ext cx="1774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Explicit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CE759-BD1C-4034-1E4F-EF067D82273E}"/>
              </a:ext>
            </a:extLst>
          </p:cNvPr>
          <p:cNvSpPr txBox="1"/>
          <p:nvPr/>
        </p:nvSpPr>
        <p:spPr>
          <a:xfrm>
            <a:off x="497206" y="2164974"/>
            <a:ext cx="5024132" cy="2428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Implicitlywait</a:t>
            </a:r>
            <a:r>
              <a:rPr lang="en-US" dirty="0"/>
              <a:t>() </a:t>
            </a:r>
            <a:r>
              <a:rPr lang="en-US" dirty="0" err="1"/>
              <a:t>Depricated</a:t>
            </a:r>
            <a:r>
              <a:rPr lang="en-US" dirty="0"/>
              <a:t>– Use Duration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PageLoadTimeout</a:t>
            </a:r>
            <a:r>
              <a:rPr lang="en-US" dirty="0"/>
              <a:t> -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919D3-D8F3-B67C-F22D-A773863A935E}"/>
              </a:ext>
            </a:extLst>
          </p:cNvPr>
          <p:cNvSpPr txBox="1"/>
          <p:nvPr/>
        </p:nvSpPr>
        <p:spPr>
          <a:xfrm>
            <a:off x="8767699" y="2112764"/>
            <a:ext cx="2140330" cy="3259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lvl1pPr>
          </a:lstStyle>
          <a:p>
            <a:r>
              <a:rPr lang="en-IN" dirty="0" err="1"/>
              <a:t>WebDriverWait</a:t>
            </a:r>
            <a:endParaRPr lang="en-IN" dirty="0"/>
          </a:p>
          <a:p>
            <a:r>
              <a:rPr lang="en-IN" dirty="0" err="1"/>
              <a:t>FluentWait</a:t>
            </a:r>
            <a:endParaRPr lang="en-IN" dirty="0"/>
          </a:p>
          <a:p>
            <a:r>
              <a:rPr lang="en-IN" dirty="0"/>
              <a:t>Predicate</a:t>
            </a:r>
          </a:p>
          <a:p>
            <a:r>
              <a:rPr lang="en-IN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97797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E8E186-CB71-0B3A-DC8A-9A224644E329}"/>
              </a:ext>
            </a:extLst>
          </p:cNvPr>
          <p:cNvSpPr txBox="1"/>
          <p:nvPr/>
        </p:nvSpPr>
        <p:spPr>
          <a:xfrm>
            <a:off x="497206" y="249019"/>
            <a:ext cx="349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Window Handles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8B43-43CD-D157-4A58-7407890B4D99}"/>
              </a:ext>
            </a:extLst>
          </p:cNvPr>
          <p:cNvSpPr txBox="1"/>
          <p:nvPr/>
        </p:nvSpPr>
        <p:spPr>
          <a:xfrm>
            <a:off x="591503" y="103834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demoqa.com</a:t>
            </a:r>
            <a:r>
              <a:rPr lang="en-US" dirty="0"/>
              <a:t>/browser-windows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86AB9-F493-8A25-00B9-0B5C858101FD}"/>
              </a:ext>
            </a:extLst>
          </p:cNvPr>
          <p:cNvSpPr txBox="1"/>
          <p:nvPr/>
        </p:nvSpPr>
        <p:spPr>
          <a:xfrm>
            <a:off x="497206" y="1773674"/>
            <a:ext cx="6097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Getwindow</a:t>
            </a:r>
            <a:r>
              <a:rPr lang="en-US" dirty="0"/>
              <a:t> handle</a:t>
            </a:r>
          </a:p>
          <a:p>
            <a:endParaRPr lang="en-US" dirty="0"/>
          </a:p>
          <a:p>
            <a:r>
              <a:rPr lang="en-US" dirty="0" err="1"/>
              <a:t>Getwindow</a:t>
            </a:r>
            <a:r>
              <a:rPr lang="en-US" dirty="0"/>
              <a:t>  handles</a:t>
            </a:r>
          </a:p>
          <a:p>
            <a:endParaRPr lang="en-US" dirty="0"/>
          </a:p>
          <a:p>
            <a:r>
              <a:rPr lang="en-US" dirty="0" err="1"/>
              <a:t>SwitchTo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F9E52-7A11-DAA3-1C27-1F71361C4583}"/>
              </a:ext>
            </a:extLst>
          </p:cNvPr>
          <p:cNvSpPr txBox="1"/>
          <p:nvPr/>
        </p:nvSpPr>
        <p:spPr>
          <a:xfrm>
            <a:off x="6373604" y="618770"/>
            <a:ext cx="4640580" cy="455509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Alerts/pop-Ups</a:t>
            </a:r>
          </a:p>
          <a:p>
            <a:endParaRPr lang="en-US" sz="2800" b="1" i="1" u="sng" dirty="0"/>
          </a:p>
          <a:p>
            <a:r>
              <a:rPr lang="en-US" dirty="0" err="1"/>
              <a:t>Switchto</a:t>
            </a:r>
            <a:r>
              <a:rPr lang="en-US" dirty="0"/>
              <a:t> alert</a:t>
            </a:r>
          </a:p>
          <a:p>
            <a:endParaRPr lang="en-US" dirty="0"/>
          </a:p>
          <a:p>
            <a:r>
              <a:rPr lang="en-US" dirty="0"/>
              <a:t>Accept</a:t>
            </a:r>
          </a:p>
          <a:p>
            <a:endParaRPr lang="en-US" dirty="0"/>
          </a:p>
          <a:p>
            <a:r>
              <a:rPr lang="en-US" dirty="0"/>
              <a:t>Cancel</a:t>
            </a:r>
          </a:p>
          <a:p>
            <a:endParaRPr lang="en-US" dirty="0"/>
          </a:p>
          <a:p>
            <a:r>
              <a:rPr lang="en-US" dirty="0" err="1"/>
              <a:t>Senkeys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Dismiss</a:t>
            </a:r>
          </a:p>
          <a:p>
            <a:endParaRPr lang="en-US" dirty="0"/>
          </a:p>
          <a:p>
            <a:r>
              <a:rPr lang="en-US" dirty="0"/>
              <a:t>User Alert class for alert handles</a:t>
            </a:r>
          </a:p>
          <a:p>
            <a:endParaRPr lang="en-US" dirty="0"/>
          </a:p>
          <a:p>
            <a:r>
              <a:rPr lang="en-US" dirty="0" err="1"/>
              <a:t>gettext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E62D2-56E0-13AC-7A4D-8239A9D66EB6}"/>
              </a:ext>
            </a:extLst>
          </p:cNvPr>
          <p:cNvSpPr txBox="1"/>
          <p:nvPr/>
        </p:nvSpPr>
        <p:spPr>
          <a:xfrm>
            <a:off x="339993" y="4004312"/>
            <a:ext cx="3059430" cy="23391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tx1"/>
                </a:solidFill>
              </a:rPr>
              <a:t>Frames</a:t>
            </a:r>
          </a:p>
          <a:p>
            <a:endParaRPr lang="en-US" sz="2800" b="1" i="1" u="sng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Switchto</a:t>
            </a:r>
            <a:r>
              <a:rPr lang="en-US" dirty="0">
                <a:solidFill>
                  <a:schemeClr val="tx1"/>
                </a:solidFill>
              </a:rPr>
              <a:t>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Id/index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Switch back to 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850B7-58C7-D89A-AB13-E8EC16EF1D65}"/>
              </a:ext>
            </a:extLst>
          </p:cNvPr>
          <p:cNvSpPr/>
          <p:nvPr/>
        </p:nvSpPr>
        <p:spPr>
          <a:xfrm>
            <a:off x="147145" y="103406"/>
            <a:ext cx="5244662" cy="36487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787</TotalTime>
  <Words>576</Words>
  <Application>Microsoft Macintosh PowerPoint</Application>
  <PresentationFormat>Widescreen</PresentationFormat>
  <Paragraphs>210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Chalkboard SE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9256</dc:creator>
  <cp:lastModifiedBy>9256</cp:lastModifiedBy>
  <cp:revision>30</cp:revision>
  <dcterms:created xsi:type="dcterms:W3CDTF">2023-08-17T17:26:13Z</dcterms:created>
  <dcterms:modified xsi:type="dcterms:W3CDTF">2023-08-18T17:36:13Z</dcterms:modified>
</cp:coreProperties>
</file>