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sldIdLst>
    <p:sldId id="257" r:id="rId5"/>
    <p:sldId id="259" r:id="rId6"/>
    <p:sldId id="277" r:id="rId7"/>
    <p:sldId id="261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580"/>
  </p:normalViewPr>
  <p:slideViewPr>
    <p:cSldViewPr snapToGrid="0" snapToObjects="1">
      <p:cViewPr varScale="1">
        <p:scale>
          <a:sx n="59" d="100"/>
          <a:sy n="59" d="100"/>
        </p:scale>
        <p:origin x="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7D7B1-6DC1-485F-B10D-CDC9A510985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236AB-30DA-4268-8804-6CE91EA1BD79}">
      <dgm:prSet phldrT="[Text]"/>
      <dgm:spPr/>
      <dgm:t>
        <a:bodyPr/>
        <a:lstStyle/>
        <a:p>
          <a:r>
            <a:rPr lang="en-US" dirty="0" smtClean="0"/>
            <a:t>TV</a:t>
          </a:r>
          <a:endParaRPr lang="en-US" dirty="0"/>
        </a:p>
      </dgm:t>
    </dgm:pt>
    <dgm:pt modelId="{F048C739-642D-4C59-9891-010219650769}" type="parTrans" cxnId="{DB295CE3-0DB5-4989-81EE-DBA8CE199AC7}">
      <dgm:prSet/>
      <dgm:spPr/>
      <dgm:t>
        <a:bodyPr/>
        <a:lstStyle/>
        <a:p>
          <a:endParaRPr lang="en-US"/>
        </a:p>
      </dgm:t>
    </dgm:pt>
    <dgm:pt modelId="{7E4AF127-E5C4-4737-9886-8C51F876B843}" type="sibTrans" cxnId="{DB295CE3-0DB5-4989-81EE-DBA8CE199AC7}">
      <dgm:prSet/>
      <dgm:spPr/>
      <dgm:t>
        <a:bodyPr/>
        <a:lstStyle/>
        <a:p>
          <a:endParaRPr lang="en-US"/>
        </a:p>
      </dgm:t>
    </dgm:pt>
    <dgm:pt modelId="{E0C917D5-CB7D-41B5-A244-E08D91146817}">
      <dgm:prSet phldrT="[Text]"/>
      <dgm:spPr/>
      <dgm:t>
        <a:bodyPr/>
        <a:lstStyle/>
        <a:p>
          <a:r>
            <a:rPr lang="en-US" dirty="0" smtClean="0"/>
            <a:t>Value :1000</a:t>
          </a:r>
          <a:endParaRPr lang="en-US" dirty="0"/>
        </a:p>
      </dgm:t>
    </dgm:pt>
    <dgm:pt modelId="{8394DCD2-2C19-4FD5-A623-40482FC707B5}" type="parTrans" cxnId="{151192BD-B284-4990-BDA2-DB9EA01F6E3B}">
      <dgm:prSet/>
      <dgm:spPr/>
      <dgm:t>
        <a:bodyPr/>
        <a:lstStyle/>
        <a:p>
          <a:endParaRPr lang="en-US"/>
        </a:p>
      </dgm:t>
    </dgm:pt>
    <dgm:pt modelId="{D3C8017A-5256-44D4-8D15-E52826AF5471}" type="sibTrans" cxnId="{151192BD-B284-4990-BDA2-DB9EA01F6E3B}">
      <dgm:prSet/>
      <dgm:spPr/>
      <dgm:t>
        <a:bodyPr/>
        <a:lstStyle/>
        <a:p>
          <a:endParaRPr lang="en-US"/>
        </a:p>
      </dgm:t>
    </dgm:pt>
    <dgm:pt modelId="{EAD9C38C-A4C1-46BF-9F11-65787F581D09}">
      <dgm:prSet phldrT="[Text]"/>
      <dgm:spPr/>
      <dgm:t>
        <a:bodyPr/>
        <a:lstStyle/>
        <a:p>
          <a:r>
            <a:rPr lang="en-US" dirty="0" smtClean="0"/>
            <a:t>Weight: 10kg</a:t>
          </a:r>
          <a:endParaRPr lang="en-US" dirty="0"/>
        </a:p>
      </dgm:t>
    </dgm:pt>
    <dgm:pt modelId="{29845F05-2BDA-4280-97B2-597BB09B92D5}" type="parTrans" cxnId="{C0D6DDC6-B560-49A3-9DEA-5D0E72E318DC}">
      <dgm:prSet/>
      <dgm:spPr/>
      <dgm:t>
        <a:bodyPr/>
        <a:lstStyle/>
        <a:p>
          <a:endParaRPr lang="en-US"/>
        </a:p>
      </dgm:t>
    </dgm:pt>
    <dgm:pt modelId="{786A498F-11B2-40C5-B567-0AB760F6500F}" type="sibTrans" cxnId="{C0D6DDC6-B560-49A3-9DEA-5D0E72E318DC}">
      <dgm:prSet/>
      <dgm:spPr/>
      <dgm:t>
        <a:bodyPr/>
        <a:lstStyle/>
        <a:p>
          <a:endParaRPr lang="en-US"/>
        </a:p>
      </dgm:t>
    </dgm:pt>
    <dgm:pt modelId="{F8E89235-F5A0-4539-98FB-F2E188BFA50E}">
      <dgm:prSet phldrT="[Text]"/>
      <dgm:spPr/>
      <dgm:t>
        <a:bodyPr/>
        <a:lstStyle/>
        <a:p>
          <a:r>
            <a:rPr lang="en-US" dirty="0" smtClean="0"/>
            <a:t>Washing machine</a:t>
          </a:r>
          <a:endParaRPr lang="en-US" dirty="0"/>
        </a:p>
      </dgm:t>
    </dgm:pt>
    <dgm:pt modelId="{525BD931-A60D-4EA2-A23F-9DBF96711874}" type="parTrans" cxnId="{0EAD4AF7-9DDA-48BB-93E1-966685A06B2A}">
      <dgm:prSet/>
      <dgm:spPr/>
      <dgm:t>
        <a:bodyPr/>
        <a:lstStyle/>
        <a:p>
          <a:endParaRPr lang="en-US"/>
        </a:p>
      </dgm:t>
    </dgm:pt>
    <dgm:pt modelId="{2D237BAB-7BFD-4272-AE57-377E64EE18E7}" type="sibTrans" cxnId="{0EAD4AF7-9DDA-48BB-93E1-966685A06B2A}">
      <dgm:prSet/>
      <dgm:spPr/>
      <dgm:t>
        <a:bodyPr/>
        <a:lstStyle/>
        <a:p>
          <a:endParaRPr lang="en-US"/>
        </a:p>
      </dgm:t>
    </dgm:pt>
    <dgm:pt modelId="{B231A6F6-CF7D-45CE-880D-84B918AF18B4}">
      <dgm:prSet phldrT="[Text]"/>
      <dgm:spPr/>
      <dgm:t>
        <a:bodyPr/>
        <a:lstStyle/>
        <a:p>
          <a:r>
            <a:rPr lang="en-US" dirty="0" smtClean="0"/>
            <a:t>Air </a:t>
          </a:r>
          <a:r>
            <a:rPr lang="en-US" dirty="0" err="1" smtClean="0"/>
            <a:t>Condiiton</a:t>
          </a:r>
          <a:endParaRPr lang="en-US" dirty="0"/>
        </a:p>
      </dgm:t>
    </dgm:pt>
    <dgm:pt modelId="{2B2FAC8C-7574-4945-8617-F6FD822CB092}" type="parTrans" cxnId="{AD680A95-5BF3-4F13-874D-54896C1BC7DB}">
      <dgm:prSet/>
      <dgm:spPr/>
      <dgm:t>
        <a:bodyPr/>
        <a:lstStyle/>
        <a:p>
          <a:endParaRPr lang="en-US"/>
        </a:p>
      </dgm:t>
    </dgm:pt>
    <dgm:pt modelId="{C4168D7C-50F4-4F32-8011-CB08EE8F1310}" type="sibTrans" cxnId="{AD680A95-5BF3-4F13-874D-54896C1BC7DB}">
      <dgm:prSet/>
      <dgm:spPr/>
      <dgm:t>
        <a:bodyPr/>
        <a:lstStyle/>
        <a:p>
          <a:endParaRPr lang="en-US"/>
        </a:p>
      </dgm:t>
    </dgm:pt>
    <dgm:pt modelId="{9633390A-C647-4884-96EE-F46BC9D7547C}">
      <dgm:prSet phldrT="[Text]"/>
      <dgm:spPr/>
      <dgm:t>
        <a:bodyPr/>
        <a:lstStyle/>
        <a:p>
          <a:r>
            <a:rPr lang="en-US" dirty="0" smtClean="0"/>
            <a:t>Value : 3000</a:t>
          </a:r>
          <a:endParaRPr lang="en-US" dirty="0"/>
        </a:p>
      </dgm:t>
    </dgm:pt>
    <dgm:pt modelId="{9F851BDE-B0DF-4150-9078-73D82BA21BCC}" type="parTrans" cxnId="{823A8703-7646-4305-A3C7-5F00128B79A5}">
      <dgm:prSet/>
      <dgm:spPr/>
      <dgm:t>
        <a:bodyPr/>
        <a:lstStyle/>
        <a:p>
          <a:endParaRPr lang="en-US"/>
        </a:p>
      </dgm:t>
    </dgm:pt>
    <dgm:pt modelId="{4562E2AA-42A9-4E88-B779-89AD745D42D1}" type="sibTrans" cxnId="{823A8703-7646-4305-A3C7-5F00128B79A5}">
      <dgm:prSet/>
      <dgm:spPr/>
      <dgm:t>
        <a:bodyPr/>
        <a:lstStyle/>
        <a:p>
          <a:endParaRPr lang="en-US"/>
        </a:p>
      </dgm:t>
    </dgm:pt>
    <dgm:pt modelId="{74C27EC0-D98A-4FB7-A684-75CBB1E9AFA6}">
      <dgm:prSet phldrT="[Text]"/>
      <dgm:spPr/>
      <dgm:t>
        <a:bodyPr/>
        <a:lstStyle/>
        <a:p>
          <a:r>
            <a:rPr lang="en-US" dirty="0" smtClean="0"/>
            <a:t>Weight: 20kg</a:t>
          </a:r>
          <a:endParaRPr lang="en-US" dirty="0"/>
        </a:p>
      </dgm:t>
    </dgm:pt>
    <dgm:pt modelId="{F47B012E-96DA-447A-8DE2-E7F2F9F68D84}" type="parTrans" cxnId="{28CF8A11-1AD3-4440-B777-A4F6F90F492D}">
      <dgm:prSet/>
      <dgm:spPr/>
      <dgm:t>
        <a:bodyPr/>
        <a:lstStyle/>
        <a:p>
          <a:endParaRPr lang="en-US"/>
        </a:p>
      </dgm:t>
    </dgm:pt>
    <dgm:pt modelId="{F32FA86E-5FEB-4946-B210-7F4A56351E51}" type="sibTrans" cxnId="{28CF8A11-1AD3-4440-B777-A4F6F90F492D}">
      <dgm:prSet/>
      <dgm:spPr/>
      <dgm:t>
        <a:bodyPr/>
        <a:lstStyle/>
        <a:p>
          <a:endParaRPr lang="en-US"/>
        </a:p>
      </dgm:t>
    </dgm:pt>
    <dgm:pt modelId="{24949956-44E0-4549-8763-1C129257C6EC}">
      <dgm:prSet phldrT="[Text]"/>
      <dgm:spPr/>
      <dgm:t>
        <a:bodyPr/>
        <a:lstStyle/>
        <a:p>
          <a:r>
            <a:rPr lang="en-US" dirty="0" smtClean="0"/>
            <a:t>Value : 2500</a:t>
          </a:r>
          <a:endParaRPr lang="en-US" dirty="0"/>
        </a:p>
      </dgm:t>
    </dgm:pt>
    <dgm:pt modelId="{CDC80039-541E-4BA9-B52B-7D4D6EB31671}" type="parTrans" cxnId="{4E187B50-9A64-451F-9BAE-D0F8958244E2}">
      <dgm:prSet/>
      <dgm:spPr/>
      <dgm:t>
        <a:bodyPr/>
        <a:lstStyle/>
        <a:p>
          <a:endParaRPr lang="en-US"/>
        </a:p>
      </dgm:t>
    </dgm:pt>
    <dgm:pt modelId="{B89C354E-AABF-4A75-91A9-2C1F8B236B97}" type="sibTrans" cxnId="{4E187B50-9A64-451F-9BAE-D0F8958244E2}">
      <dgm:prSet/>
      <dgm:spPr/>
      <dgm:t>
        <a:bodyPr/>
        <a:lstStyle/>
        <a:p>
          <a:endParaRPr lang="en-US"/>
        </a:p>
      </dgm:t>
    </dgm:pt>
    <dgm:pt modelId="{D6A50131-1519-403C-A9E8-AE1D995A34D1}">
      <dgm:prSet phldrT="[Text]"/>
      <dgm:spPr/>
      <dgm:t>
        <a:bodyPr/>
        <a:lstStyle/>
        <a:p>
          <a:r>
            <a:rPr lang="en-US" dirty="0" smtClean="0"/>
            <a:t>Weight: 18kg</a:t>
          </a:r>
          <a:endParaRPr lang="en-US" dirty="0"/>
        </a:p>
      </dgm:t>
    </dgm:pt>
    <dgm:pt modelId="{3738D975-303A-4F30-9761-B0D2BCA622EC}" type="parTrans" cxnId="{251C9BDC-8640-47B5-AB3D-53C9DD29111D}">
      <dgm:prSet/>
      <dgm:spPr/>
      <dgm:t>
        <a:bodyPr/>
        <a:lstStyle/>
        <a:p>
          <a:endParaRPr lang="en-US"/>
        </a:p>
      </dgm:t>
    </dgm:pt>
    <dgm:pt modelId="{36437C38-28A0-415B-97E1-2B667A6C9BDE}" type="sibTrans" cxnId="{251C9BDC-8640-47B5-AB3D-53C9DD29111D}">
      <dgm:prSet/>
      <dgm:spPr/>
      <dgm:t>
        <a:bodyPr/>
        <a:lstStyle/>
        <a:p>
          <a:endParaRPr lang="en-US"/>
        </a:p>
      </dgm:t>
    </dgm:pt>
    <dgm:pt modelId="{3BBC8C2A-45F2-44BC-91A4-6E8F62CAC244}" type="pres">
      <dgm:prSet presAssocID="{13E7D7B1-6DC1-485F-B10D-CDC9A510985E}" presName="linearFlow" presStyleCnt="0">
        <dgm:presLayoutVars>
          <dgm:dir/>
          <dgm:animLvl val="lvl"/>
          <dgm:resizeHandles val="exact"/>
        </dgm:presLayoutVars>
      </dgm:prSet>
      <dgm:spPr/>
    </dgm:pt>
    <dgm:pt modelId="{DD57DA1C-4B38-47F4-8C2F-43BE34387911}" type="pres">
      <dgm:prSet presAssocID="{3AC236AB-30DA-4268-8804-6CE91EA1BD79}" presName="composite" presStyleCnt="0"/>
      <dgm:spPr/>
    </dgm:pt>
    <dgm:pt modelId="{55E78A47-BF93-452C-BEB6-71467FC2004A}" type="pres">
      <dgm:prSet presAssocID="{3AC236AB-30DA-4268-8804-6CE91EA1BD7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21F44-E0DF-425B-BE3D-377F6CD61811}" type="pres">
      <dgm:prSet presAssocID="{3AC236AB-30DA-4268-8804-6CE91EA1BD79}" presName="descendantText" presStyleLbl="alignAcc1" presStyleIdx="0" presStyleCnt="3">
        <dgm:presLayoutVars>
          <dgm:bulletEnabled val="1"/>
        </dgm:presLayoutVars>
      </dgm:prSet>
      <dgm:spPr/>
    </dgm:pt>
    <dgm:pt modelId="{A7DBEEF0-EDAD-48C5-ABA7-4B16FCE23DE7}" type="pres">
      <dgm:prSet presAssocID="{7E4AF127-E5C4-4737-9886-8C51F876B843}" presName="sp" presStyleCnt="0"/>
      <dgm:spPr/>
    </dgm:pt>
    <dgm:pt modelId="{5B7AD24D-C7AC-4523-8AF0-160DAEAAD839}" type="pres">
      <dgm:prSet presAssocID="{F8E89235-F5A0-4539-98FB-F2E188BFA50E}" presName="composite" presStyleCnt="0"/>
      <dgm:spPr/>
    </dgm:pt>
    <dgm:pt modelId="{85D845BF-06C9-4AA5-B3CA-2E711C8CF5DC}" type="pres">
      <dgm:prSet presAssocID="{F8E89235-F5A0-4539-98FB-F2E188BFA5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6A4A-D95B-4921-B75C-39E7F2E6514A}" type="pres">
      <dgm:prSet presAssocID="{F8E89235-F5A0-4539-98FB-F2E188BFA50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69C83-D682-4588-8941-99BA9B4313FA}" type="pres">
      <dgm:prSet presAssocID="{2D237BAB-7BFD-4272-AE57-377E64EE18E7}" presName="sp" presStyleCnt="0"/>
      <dgm:spPr/>
    </dgm:pt>
    <dgm:pt modelId="{5B266706-5B00-4D51-8617-C5FD79B332AA}" type="pres">
      <dgm:prSet presAssocID="{B231A6F6-CF7D-45CE-880D-84B918AF18B4}" presName="composite" presStyleCnt="0"/>
      <dgm:spPr/>
    </dgm:pt>
    <dgm:pt modelId="{BF45BD7B-5DB6-4164-938B-71191C1F743D}" type="pres">
      <dgm:prSet presAssocID="{B231A6F6-CF7D-45CE-880D-84B918AF18B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946B1-010F-4A44-B169-3E79994886EB}" type="pres">
      <dgm:prSet presAssocID="{B231A6F6-CF7D-45CE-880D-84B918AF18B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A8703-7646-4305-A3C7-5F00128B79A5}" srcId="{F8E89235-F5A0-4539-98FB-F2E188BFA50E}" destId="{9633390A-C647-4884-96EE-F46BC9D7547C}" srcOrd="0" destOrd="0" parTransId="{9F851BDE-B0DF-4150-9078-73D82BA21BCC}" sibTransId="{4562E2AA-42A9-4E88-B779-89AD745D42D1}"/>
    <dgm:cxn modelId="{018D9F16-1A29-4EB2-B8CF-B7D6FCD728EB}" type="presOf" srcId="{24949956-44E0-4549-8763-1C129257C6EC}" destId="{981946B1-010F-4A44-B169-3E79994886EB}" srcOrd="0" destOrd="0" presId="urn:microsoft.com/office/officeart/2005/8/layout/chevron2"/>
    <dgm:cxn modelId="{DB295CE3-0DB5-4989-81EE-DBA8CE199AC7}" srcId="{13E7D7B1-6DC1-485F-B10D-CDC9A510985E}" destId="{3AC236AB-30DA-4268-8804-6CE91EA1BD79}" srcOrd="0" destOrd="0" parTransId="{F048C739-642D-4C59-9891-010219650769}" sibTransId="{7E4AF127-E5C4-4737-9886-8C51F876B843}"/>
    <dgm:cxn modelId="{6E083564-EC16-4337-9B42-72D388EEC71A}" type="presOf" srcId="{EAD9C38C-A4C1-46BF-9F11-65787F581D09}" destId="{B4621F44-E0DF-425B-BE3D-377F6CD61811}" srcOrd="0" destOrd="1" presId="urn:microsoft.com/office/officeart/2005/8/layout/chevron2"/>
    <dgm:cxn modelId="{151192BD-B284-4990-BDA2-DB9EA01F6E3B}" srcId="{3AC236AB-30DA-4268-8804-6CE91EA1BD79}" destId="{E0C917D5-CB7D-41B5-A244-E08D91146817}" srcOrd="0" destOrd="0" parTransId="{8394DCD2-2C19-4FD5-A623-40482FC707B5}" sibTransId="{D3C8017A-5256-44D4-8D15-E52826AF5471}"/>
    <dgm:cxn modelId="{4D83F758-7413-4652-9599-B7DDD17EECE2}" type="presOf" srcId="{3AC236AB-30DA-4268-8804-6CE91EA1BD79}" destId="{55E78A47-BF93-452C-BEB6-71467FC2004A}" srcOrd="0" destOrd="0" presId="urn:microsoft.com/office/officeart/2005/8/layout/chevron2"/>
    <dgm:cxn modelId="{AD680A95-5BF3-4F13-874D-54896C1BC7DB}" srcId="{13E7D7B1-6DC1-485F-B10D-CDC9A510985E}" destId="{B231A6F6-CF7D-45CE-880D-84B918AF18B4}" srcOrd="2" destOrd="0" parTransId="{2B2FAC8C-7574-4945-8617-F6FD822CB092}" sibTransId="{C4168D7C-50F4-4F32-8011-CB08EE8F1310}"/>
    <dgm:cxn modelId="{C0D6DDC6-B560-49A3-9DEA-5D0E72E318DC}" srcId="{3AC236AB-30DA-4268-8804-6CE91EA1BD79}" destId="{EAD9C38C-A4C1-46BF-9F11-65787F581D09}" srcOrd="1" destOrd="0" parTransId="{29845F05-2BDA-4280-97B2-597BB09B92D5}" sibTransId="{786A498F-11B2-40C5-B567-0AB760F6500F}"/>
    <dgm:cxn modelId="{6F18FEF8-293A-430C-935C-86D76A116A99}" type="presOf" srcId="{F8E89235-F5A0-4539-98FB-F2E188BFA50E}" destId="{85D845BF-06C9-4AA5-B3CA-2E711C8CF5DC}" srcOrd="0" destOrd="0" presId="urn:microsoft.com/office/officeart/2005/8/layout/chevron2"/>
    <dgm:cxn modelId="{251C9BDC-8640-47B5-AB3D-53C9DD29111D}" srcId="{B231A6F6-CF7D-45CE-880D-84B918AF18B4}" destId="{D6A50131-1519-403C-A9E8-AE1D995A34D1}" srcOrd="1" destOrd="0" parTransId="{3738D975-303A-4F30-9761-B0D2BCA622EC}" sibTransId="{36437C38-28A0-415B-97E1-2B667A6C9BDE}"/>
    <dgm:cxn modelId="{B91CBE3A-D2BC-4990-9D79-A84FC15C0065}" type="presOf" srcId="{D6A50131-1519-403C-A9E8-AE1D995A34D1}" destId="{981946B1-010F-4A44-B169-3E79994886EB}" srcOrd="0" destOrd="1" presId="urn:microsoft.com/office/officeart/2005/8/layout/chevron2"/>
    <dgm:cxn modelId="{93A7762B-E226-43EE-B939-F33766D779BB}" type="presOf" srcId="{13E7D7B1-6DC1-485F-B10D-CDC9A510985E}" destId="{3BBC8C2A-45F2-44BC-91A4-6E8F62CAC244}" srcOrd="0" destOrd="0" presId="urn:microsoft.com/office/officeart/2005/8/layout/chevron2"/>
    <dgm:cxn modelId="{3FC84F6E-E7F3-4695-8388-4AADD195BBE4}" type="presOf" srcId="{E0C917D5-CB7D-41B5-A244-E08D91146817}" destId="{B4621F44-E0DF-425B-BE3D-377F6CD61811}" srcOrd="0" destOrd="0" presId="urn:microsoft.com/office/officeart/2005/8/layout/chevron2"/>
    <dgm:cxn modelId="{0EAD4AF7-9DDA-48BB-93E1-966685A06B2A}" srcId="{13E7D7B1-6DC1-485F-B10D-CDC9A510985E}" destId="{F8E89235-F5A0-4539-98FB-F2E188BFA50E}" srcOrd="1" destOrd="0" parTransId="{525BD931-A60D-4EA2-A23F-9DBF96711874}" sibTransId="{2D237BAB-7BFD-4272-AE57-377E64EE18E7}"/>
    <dgm:cxn modelId="{28CF8A11-1AD3-4440-B777-A4F6F90F492D}" srcId="{F8E89235-F5A0-4539-98FB-F2E188BFA50E}" destId="{74C27EC0-D98A-4FB7-A684-75CBB1E9AFA6}" srcOrd="1" destOrd="0" parTransId="{F47B012E-96DA-447A-8DE2-E7F2F9F68D84}" sibTransId="{F32FA86E-5FEB-4946-B210-7F4A56351E51}"/>
    <dgm:cxn modelId="{B6B2B23C-7CBA-449A-BF38-1B8223A8892A}" type="presOf" srcId="{9633390A-C647-4884-96EE-F46BC9D7547C}" destId="{CC586A4A-D95B-4921-B75C-39E7F2E6514A}" srcOrd="0" destOrd="0" presId="urn:microsoft.com/office/officeart/2005/8/layout/chevron2"/>
    <dgm:cxn modelId="{135799E7-7077-4FDD-A059-D5B87680E476}" type="presOf" srcId="{74C27EC0-D98A-4FB7-A684-75CBB1E9AFA6}" destId="{CC586A4A-D95B-4921-B75C-39E7F2E6514A}" srcOrd="0" destOrd="1" presId="urn:microsoft.com/office/officeart/2005/8/layout/chevron2"/>
    <dgm:cxn modelId="{4E187B50-9A64-451F-9BAE-D0F8958244E2}" srcId="{B231A6F6-CF7D-45CE-880D-84B918AF18B4}" destId="{24949956-44E0-4549-8763-1C129257C6EC}" srcOrd="0" destOrd="0" parTransId="{CDC80039-541E-4BA9-B52B-7D4D6EB31671}" sibTransId="{B89C354E-AABF-4A75-91A9-2C1F8B236B97}"/>
    <dgm:cxn modelId="{678C6F5F-0316-4813-8FDE-B4F495DCECDC}" type="presOf" srcId="{B231A6F6-CF7D-45CE-880D-84B918AF18B4}" destId="{BF45BD7B-5DB6-4164-938B-71191C1F743D}" srcOrd="0" destOrd="0" presId="urn:microsoft.com/office/officeart/2005/8/layout/chevron2"/>
    <dgm:cxn modelId="{A0C287AC-A616-4D64-B7B1-93BA414B4525}" type="presParOf" srcId="{3BBC8C2A-45F2-44BC-91A4-6E8F62CAC244}" destId="{DD57DA1C-4B38-47F4-8C2F-43BE34387911}" srcOrd="0" destOrd="0" presId="urn:microsoft.com/office/officeart/2005/8/layout/chevron2"/>
    <dgm:cxn modelId="{7C108B8C-DBA3-41C0-B530-5163840AA735}" type="presParOf" srcId="{DD57DA1C-4B38-47F4-8C2F-43BE34387911}" destId="{55E78A47-BF93-452C-BEB6-71467FC2004A}" srcOrd="0" destOrd="0" presId="urn:microsoft.com/office/officeart/2005/8/layout/chevron2"/>
    <dgm:cxn modelId="{C4EEAE5C-5778-47CC-AEC3-862F99E4EDC6}" type="presParOf" srcId="{DD57DA1C-4B38-47F4-8C2F-43BE34387911}" destId="{B4621F44-E0DF-425B-BE3D-377F6CD61811}" srcOrd="1" destOrd="0" presId="urn:microsoft.com/office/officeart/2005/8/layout/chevron2"/>
    <dgm:cxn modelId="{98ECB0B5-6FAC-42D4-B625-6B27366A749D}" type="presParOf" srcId="{3BBC8C2A-45F2-44BC-91A4-6E8F62CAC244}" destId="{A7DBEEF0-EDAD-48C5-ABA7-4B16FCE23DE7}" srcOrd="1" destOrd="0" presId="urn:microsoft.com/office/officeart/2005/8/layout/chevron2"/>
    <dgm:cxn modelId="{6A0A798D-DCC4-41C8-A090-65E078B75045}" type="presParOf" srcId="{3BBC8C2A-45F2-44BC-91A4-6E8F62CAC244}" destId="{5B7AD24D-C7AC-4523-8AF0-160DAEAAD839}" srcOrd="2" destOrd="0" presId="urn:microsoft.com/office/officeart/2005/8/layout/chevron2"/>
    <dgm:cxn modelId="{B3514116-1E50-425F-A270-BC821EA43E33}" type="presParOf" srcId="{5B7AD24D-C7AC-4523-8AF0-160DAEAAD839}" destId="{85D845BF-06C9-4AA5-B3CA-2E711C8CF5DC}" srcOrd="0" destOrd="0" presId="urn:microsoft.com/office/officeart/2005/8/layout/chevron2"/>
    <dgm:cxn modelId="{D0741FE4-3E2C-4A78-8A60-8E9696E158DE}" type="presParOf" srcId="{5B7AD24D-C7AC-4523-8AF0-160DAEAAD839}" destId="{CC586A4A-D95B-4921-B75C-39E7F2E6514A}" srcOrd="1" destOrd="0" presId="urn:microsoft.com/office/officeart/2005/8/layout/chevron2"/>
    <dgm:cxn modelId="{B6521823-8CF8-42C9-8A20-15179C7F9D99}" type="presParOf" srcId="{3BBC8C2A-45F2-44BC-91A4-6E8F62CAC244}" destId="{F2F69C83-D682-4588-8941-99BA9B4313FA}" srcOrd="3" destOrd="0" presId="urn:microsoft.com/office/officeart/2005/8/layout/chevron2"/>
    <dgm:cxn modelId="{DFCD6269-2469-42DF-8C36-F6598B4C7C15}" type="presParOf" srcId="{3BBC8C2A-45F2-44BC-91A4-6E8F62CAC244}" destId="{5B266706-5B00-4D51-8617-C5FD79B332AA}" srcOrd="4" destOrd="0" presId="urn:microsoft.com/office/officeart/2005/8/layout/chevron2"/>
    <dgm:cxn modelId="{AC9E1BA9-BF6D-46C1-9B0D-10AFEAB0878E}" type="presParOf" srcId="{5B266706-5B00-4D51-8617-C5FD79B332AA}" destId="{BF45BD7B-5DB6-4164-938B-71191C1F743D}" srcOrd="0" destOrd="0" presId="urn:microsoft.com/office/officeart/2005/8/layout/chevron2"/>
    <dgm:cxn modelId="{BD2A5929-9CE4-4A1D-A844-FCBA93B9E6E8}" type="presParOf" srcId="{5B266706-5B00-4D51-8617-C5FD79B332AA}" destId="{981946B1-010F-4A44-B169-3E79994886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78A47-BF93-452C-BEB6-71467FC2004A}">
      <dsp:nvSpPr>
        <dsp:cNvPr id="0" name=""/>
        <dsp:cNvSpPr/>
      </dsp:nvSpPr>
      <dsp:spPr>
        <a:xfrm rot="5400000">
          <a:off x="-271278" y="273543"/>
          <a:ext cx="1808526" cy="1265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TV</a:t>
          </a:r>
          <a:endParaRPr lang="en-US" sz="1800" kern="1200" dirty="0"/>
        </a:p>
      </dsp:txBody>
      <dsp:txXfrm rot="-5400000">
        <a:off x="1" y="635248"/>
        <a:ext cx="1265968" cy="542558"/>
      </dsp:txXfrm>
    </dsp:sp>
    <dsp:sp modelId="{B4621F44-E0DF-425B-BE3D-377F6CD61811}">
      <dsp:nvSpPr>
        <dsp:cNvPr id="0" name=""/>
        <dsp:cNvSpPr/>
      </dsp:nvSpPr>
      <dsp:spPr>
        <a:xfrm rot="5400000">
          <a:off x="3984934" y="-2716702"/>
          <a:ext cx="1175542" cy="6613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Value :1000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Weight: 10kg</a:t>
          </a:r>
          <a:endParaRPr lang="en-US" sz="3300" kern="1200" dirty="0"/>
        </a:p>
      </dsp:txBody>
      <dsp:txXfrm rot="-5400000">
        <a:off x="1265969" y="59648"/>
        <a:ext cx="6556089" cy="1060772"/>
      </dsp:txXfrm>
    </dsp:sp>
    <dsp:sp modelId="{85D845BF-06C9-4AA5-B3CA-2E711C8CF5DC}">
      <dsp:nvSpPr>
        <dsp:cNvPr id="0" name=""/>
        <dsp:cNvSpPr/>
      </dsp:nvSpPr>
      <dsp:spPr>
        <a:xfrm rot="5400000">
          <a:off x="-271278" y="1890082"/>
          <a:ext cx="1808526" cy="1265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Washing machine</a:t>
          </a:r>
          <a:endParaRPr lang="en-US" sz="1800" kern="1200" dirty="0"/>
        </a:p>
      </dsp:txBody>
      <dsp:txXfrm rot="-5400000">
        <a:off x="1" y="2251787"/>
        <a:ext cx="1265968" cy="542558"/>
      </dsp:txXfrm>
    </dsp:sp>
    <dsp:sp modelId="{CC586A4A-D95B-4921-B75C-39E7F2E6514A}">
      <dsp:nvSpPr>
        <dsp:cNvPr id="0" name=""/>
        <dsp:cNvSpPr/>
      </dsp:nvSpPr>
      <dsp:spPr>
        <a:xfrm rot="5400000">
          <a:off x="3984934" y="-1100162"/>
          <a:ext cx="1175542" cy="6613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Value : 3000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Weight: 20kg</a:t>
          </a:r>
          <a:endParaRPr lang="en-US" sz="3300" kern="1200" dirty="0"/>
        </a:p>
      </dsp:txBody>
      <dsp:txXfrm rot="-5400000">
        <a:off x="1265969" y="1676188"/>
        <a:ext cx="6556089" cy="1060772"/>
      </dsp:txXfrm>
    </dsp:sp>
    <dsp:sp modelId="{BF45BD7B-5DB6-4164-938B-71191C1F743D}">
      <dsp:nvSpPr>
        <dsp:cNvPr id="0" name=""/>
        <dsp:cNvSpPr/>
      </dsp:nvSpPr>
      <dsp:spPr>
        <a:xfrm rot="5400000">
          <a:off x="-271278" y="3506621"/>
          <a:ext cx="1808526" cy="1265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Air </a:t>
          </a:r>
          <a:r>
            <a:rPr lang="en-US" sz="1800" kern="1200" dirty="0" err="1" smtClean="0"/>
            <a:t>Condiiton</a:t>
          </a:r>
          <a:endParaRPr lang="en-US" sz="1800" kern="1200" dirty="0"/>
        </a:p>
      </dsp:txBody>
      <dsp:txXfrm rot="-5400000">
        <a:off x="1" y="3868326"/>
        <a:ext cx="1265968" cy="542558"/>
      </dsp:txXfrm>
    </dsp:sp>
    <dsp:sp modelId="{981946B1-010F-4A44-B169-3E79994886EB}">
      <dsp:nvSpPr>
        <dsp:cNvPr id="0" name=""/>
        <dsp:cNvSpPr/>
      </dsp:nvSpPr>
      <dsp:spPr>
        <a:xfrm rot="5400000">
          <a:off x="3984934" y="516376"/>
          <a:ext cx="1175542" cy="6613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Value : 2500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Weight: 18kg</a:t>
          </a:r>
          <a:endParaRPr lang="en-US" sz="3300" kern="1200" dirty="0"/>
        </a:p>
      </dsp:txBody>
      <dsp:txXfrm rot="-5400000">
        <a:off x="1265969" y="3292727"/>
        <a:ext cx="6556089" cy="1060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414458"/>
            <a:ext cx="11531088" cy="602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 smtClean="0"/>
              <a:t>KNAPSACK METHOD</a:t>
            </a:r>
            <a:endParaRPr lang="en-US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 smtClean="0"/>
              <a:t>Name : Roger Moore A. Sangol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951" y="1101349"/>
            <a:ext cx="4971049" cy="4034815"/>
          </a:xfrm>
        </p:spPr>
        <p:txBody>
          <a:bodyPr anchor="t">
            <a:normAutofit/>
          </a:bodyPr>
          <a:lstStyle/>
          <a:p>
            <a:pPr algn="ctr"/>
            <a:r>
              <a:rPr lang="en-US" b="0" dirty="0">
                <a:solidFill>
                  <a:schemeClr val="accent1"/>
                </a:solidFill>
              </a:rPr>
              <a:t>The business owner wants to sell his product </a:t>
            </a:r>
            <a:r>
              <a:rPr lang="en-US" b="0" dirty="0" smtClean="0">
                <a:solidFill>
                  <a:schemeClr val="accent1"/>
                </a:solidFill>
              </a:rPr>
              <a:t>but </a:t>
            </a:r>
            <a:r>
              <a:rPr lang="en-US" b="0" dirty="0">
                <a:solidFill>
                  <a:schemeClr val="accent1"/>
                </a:solidFill>
              </a:rPr>
              <a:t>the capacity of his </a:t>
            </a:r>
            <a:r>
              <a:rPr lang="en-US" b="0" dirty="0" smtClean="0">
                <a:solidFill>
                  <a:schemeClr val="accent1"/>
                </a:solidFill>
              </a:rPr>
              <a:t>tricycle is </a:t>
            </a:r>
            <a:r>
              <a:rPr lang="en-US" b="0" dirty="0">
                <a:solidFill>
                  <a:schemeClr val="accent1"/>
                </a:solidFill>
              </a:rPr>
              <a:t>only </a:t>
            </a:r>
            <a:r>
              <a:rPr lang="en-US" b="0" dirty="0" smtClean="0">
                <a:solidFill>
                  <a:schemeClr val="accent1"/>
                </a:solidFill>
              </a:rPr>
              <a:t>40 kg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 txBox="1">
            <a:spLocks/>
          </p:cNvSpPr>
          <p:nvPr/>
        </p:nvSpPr>
        <p:spPr>
          <a:xfrm>
            <a:off x="8391165" y="1872343"/>
            <a:ext cx="3269463" cy="403481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Scenario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ildings in a downtown area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79475" y="-779452"/>
            <a:ext cx="615156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33362126"/>
              </p:ext>
            </p:extLst>
          </p:nvPr>
        </p:nvGraphicFramePr>
        <p:xfrm>
          <a:off x="2031999" y="1092200"/>
          <a:ext cx="7879443" cy="504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55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p of people standing up facing the front of the room">
            <a:extLst>
              <a:ext uri="{FF2B5EF4-FFF2-40B4-BE49-F238E27FC236}">
                <a16:creationId xmlns:a16="http://schemas.microsoft.com/office/drawing/2014/main" id="{30DD28AB-D394-1140-A4F3-F7FC038A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0900" y="241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865" y="496111"/>
            <a:ext cx="10094703" cy="5447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295" y="684862"/>
            <a:ext cx="6152273" cy="15594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Codes and some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someone@example</a:t>
            </a:r>
            <a:r>
              <a:rPr lang="en-US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07FE6-F3A1-4DF8-A915-6F00F21B0B2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A7694F-727A-4E93-AD9E-902B06C16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8F9A98-A741-4930-A3C3-25DABF74C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0</TotalTime>
  <Words>59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KNAPSACK METHOD</vt:lpstr>
      <vt:lpstr>The business owner wants to sell his product but the capacity of his tricycle is only 40 kg</vt:lpstr>
      <vt:lpstr>Items</vt:lpstr>
      <vt:lpstr>Codes and some Explanation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2022-12-22T15:45:59Z</dcterms:created>
  <dcterms:modified xsi:type="dcterms:W3CDTF">2022-12-22T16:20:07Z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