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2_FAEDCD2F.xml" ContentType="application/vnd.ms-powerpoint.comments+xml"/>
  <Override PartName="/ppt/comments/modernComment_108_C52CA3F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63" r:id="rId2"/>
    <p:sldId id="256" r:id="rId3"/>
    <p:sldId id="261" r:id="rId4"/>
    <p:sldId id="268" r:id="rId5"/>
    <p:sldId id="265" r:id="rId6"/>
    <p:sldId id="262" r:id="rId7"/>
    <p:sldId id="257" r:id="rId8"/>
    <p:sldId id="258" r:id="rId9"/>
    <p:sldId id="259" r:id="rId10"/>
    <p:sldId id="264" r:id="rId11"/>
    <p:sldId id="267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EA26DA-F0A7-57A8-E719-08C5D3C06C53}" name="k225336 Mursaleen Fayyaz" initials="kF" userId="S::k225336@nu.edu.pk::9789fd24-082d-4db0-9c94-e4bb3d5633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7EEBF-CF61-460F-8468-BD87281C69E6}" v="233" dt="2022-11-23T04:01:27.969"/>
    <p1510:client id="{15D07EDC-5163-508B-CD36-14C2C55D6DAD}" v="4" dt="2022-11-23T09:16:51.228"/>
    <p1510:client id="{1AEFB44B-37EA-7C9D-DF6F-A8A1F3894BE3}" v="34" dt="2022-12-01T12:14:14.647"/>
    <p1510:client id="{5BE984C2-7384-B001-A29F-66721603BF86}" v="131" dt="2022-11-23T16:53:25.378"/>
    <p1510:client id="{73070108-4DC1-BC3E-BBDD-CCCB5A8AB91F}" v="115" dt="2022-11-23T09:31:20.617"/>
    <p1510:client id="{7B88A242-16FF-3CE6-D281-A2E66037179F}" v="29" dt="2022-12-01T10:03:23.625"/>
    <p1510:client id="{9D399133-41FB-4F37-C102-DD89A6FFDC4C}" v="169" dt="2022-11-23T06:48:46.894"/>
    <p1510:client id="{B9288B98-773E-9867-B89F-06D998CCCCD1}" v="5" dt="2022-11-23T09:40:5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427EEBF-CF61-460F-8468-BD87281C69E6}"/>
    <pc:docChg chg="modSld">
      <pc:chgData name="" userId="" providerId="" clId="Web-{0427EEBF-CF61-460F-8468-BD87281C69E6}" dt="2022-11-23T02:47:59.250" v="0" actId="20577"/>
      <pc:docMkLst>
        <pc:docMk/>
      </pc:docMkLst>
      <pc:sldChg chg="modSp">
        <pc:chgData name="" userId="" providerId="" clId="Web-{0427EEBF-CF61-460F-8468-BD87281C69E6}" dt="2022-11-23T02:47:59.250" v="0" actId="20577"/>
        <pc:sldMkLst>
          <pc:docMk/>
          <pc:sldMk cId="109857222" sldId="256"/>
        </pc:sldMkLst>
        <pc:spChg chg="mod">
          <ac:chgData name="" userId="" providerId="" clId="Web-{0427EEBF-CF61-460F-8468-BD87281C69E6}" dt="2022-11-23T02:47:59.250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225336 Mursaleen Fayyaz" userId="S::k225336@nu.edu.pk::9789fd24-082d-4db0-9c94-e4bb3d56335f" providerId="AD" clId="Web-{7B88A242-16FF-3CE6-D281-A2E66037179F}"/>
    <pc:docChg chg="mod addSld delSld modSld">
      <pc:chgData name="k225336 Mursaleen Fayyaz" userId="S::k225336@nu.edu.pk::9789fd24-082d-4db0-9c94-e4bb3d56335f" providerId="AD" clId="Web-{7B88A242-16FF-3CE6-D281-A2E66037179F}" dt="2022-12-01T10:03:23.625" v="25"/>
      <pc:docMkLst>
        <pc:docMk/>
      </pc:docMkLst>
      <pc:sldChg chg="addCm">
        <pc:chgData name="k225336 Mursaleen Fayyaz" userId="S::k225336@nu.edu.pk::9789fd24-082d-4db0-9c94-e4bb3d56335f" providerId="AD" clId="Web-{7B88A242-16FF-3CE6-D281-A2E66037179F}" dt="2022-12-01T09:36:06.367" v="1"/>
        <pc:sldMkLst>
          <pc:docMk/>
          <pc:sldMk cId="3308037105" sldId="264"/>
        </pc:sldMkLst>
      </pc:sldChg>
      <pc:sldChg chg="modSp">
        <pc:chgData name="k225336 Mursaleen Fayyaz" userId="S::k225336@nu.edu.pk::9789fd24-082d-4db0-9c94-e4bb3d56335f" providerId="AD" clId="Web-{7B88A242-16FF-3CE6-D281-A2E66037179F}" dt="2022-12-01T09:39:18.280" v="23" actId="20577"/>
        <pc:sldMkLst>
          <pc:docMk/>
          <pc:sldMk cId="350103819" sldId="266"/>
        </pc:sldMkLst>
        <pc:spChg chg="mod">
          <ac:chgData name="k225336 Mursaleen Fayyaz" userId="S::k225336@nu.edu.pk::9789fd24-082d-4db0-9c94-e4bb3d56335f" providerId="AD" clId="Web-{7B88A242-16FF-3CE6-D281-A2E66037179F}" dt="2022-12-01T09:39:18.280" v="23" actId="20577"/>
          <ac:spMkLst>
            <pc:docMk/>
            <pc:sldMk cId="350103819" sldId="266"/>
            <ac:spMk id="3" creationId="{6FB2A6F9-E77A-0604-606F-4A758933E24B}"/>
          </ac:spMkLst>
        </pc:spChg>
      </pc:sldChg>
      <pc:sldChg chg="new del">
        <pc:chgData name="k225336 Mursaleen Fayyaz" userId="S::k225336@nu.edu.pk::9789fd24-082d-4db0-9c94-e4bb3d56335f" providerId="AD" clId="Web-{7B88A242-16FF-3CE6-D281-A2E66037179F}" dt="2022-12-01T10:03:23.625" v="25"/>
        <pc:sldMkLst>
          <pc:docMk/>
          <pc:sldMk cId="127382321" sldId="267"/>
        </pc:sldMkLst>
      </pc:sldChg>
    </pc:docChg>
  </pc:docChgLst>
  <pc:docChgLst>
    <pc:chgData name="k225336 Mursaleen Fayyaz" userId="S::k225336@nu.edu.pk::9789fd24-082d-4db0-9c94-e4bb3d56335f" providerId="AD" clId="Web-{73070108-4DC1-BC3E-BBDD-CCCB5A8AB91F}"/>
    <pc:docChg chg="addSld modSld">
      <pc:chgData name="k225336 Mursaleen Fayyaz" userId="S::k225336@nu.edu.pk::9789fd24-082d-4db0-9c94-e4bb3d56335f" providerId="AD" clId="Web-{73070108-4DC1-BC3E-BBDD-CCCB5A8AB91F}" dt="2022-11-23T09:31:20.617" v="112"/>
      <pc:docMkLst>
        <pc:docMk/>
      </pc:docMkLst>
      <pc:sldChg chg="modSp">
        <pc:chgData name="k225336 Mursaleen Fayyaz" userId="S::k225336@nu.edu.pk::9789fd24-082d-4db0-9c94-e4bb3d56335f" providerId="AD" clId="Web-{73070108-4DC1-BC3E-BBDD-CCCB5A8AB91F}" dt="2022-11-23T09:23:30.880" v="84" actId="20577"/>
        <pc:sldMkLst>
          <pc:docMk/>
          <pc:sldMk cId="3428228074" sldId="260"/>
        </pc:sldMkLst>
        <pc:spChg chg="mod">
          <ac:chgData name="k225336 Mursaleen Fayyaz" userId="S::k225336@nu.edu.pk::9789fd24-082d-4db0-9c94-e4bb3d56335f" providerId="AD" clId="Web-{73070108-4DC1-BC3E-BBDD-CCCB5A8AB91F}" dt="2022-11-23T09:19:37.278" v="65" actId="20577"/>
          <ac:spMkLst>
            <pc:docMk/>
            <pc:sldMk cId="3428228074" sldId="260"/>
            <ac:spMk id="2" creationId="{A6157706-7B4D-2CC3-769E-75B69EB32869}"/>
          </ac:spMkLst>
        </pc:spChg>
        <pc:spChg chg="mod">
          <ac:chgData name="k225336 Mursaleen Fayyaz" userId="S::k225336@nu.edu.pk::9789fd24-082d-4db0-9c94-e4bb3d56335f" providerId="AD" clId="Web-{73070108-4DC1-BC3E-BBDD-CCCB5A8AB91F}" dt="2022-11-23T09:23:30.880" v="84" actId="20577"/>
          <ac:spMkLst>
            <pc:docMk/>
            <pc:sldMk cId="3428228074" sldId="260"/>
            <ac:spMk id="3" creationId="{9DCF6BE3-1ACB-115F-3E3E-05FF3B9CF289}"/>
          </ac:spMkLst>
        </pc:spChg>
      </pc:sldChg>
      <pc:sldChg chg="modSp">
        <pc:chgData name="k225336 Mursaleen Fayyaz" userId="S::k225336@nu.edu.pk::9789fd24-082d-4db0-9c94-e4bb3d56335f" providerId="AD" clId="Web-{73070108-4DC1-BC3E-BBDD-CCCB5A8AB91F}" dt="2022-11-23T09:18:13.853" v="36" actId="20577"/>
        <pc:sldMkLst>
          <pc:docMk/>
          <pc:sldMk cId="306619132" sldId="265"/>
        </pc:sldMkLst>
        <pc:spChg chg="mod">
          <ac:chgData name="k225336 Mursaleen Fayyaz" userId="S::k225336@nu.edu.pk::9789fd24-082d-4db0-9c94-e4bb3d56335f" providerId="AD" clId="Web-{73070108-4DC1-BC3E-BBDD-CCCB5A8AB91F}" dt="2022-11-23T09:18:13.853" v="36" actId="20577"/>
          <ac:spMkLst>
            <pc:docMk/>
            <pc:sldMk cId="306619132" sldId="265"/>
            <ac:spMk id="2" creationId="{3CD4203F-5008-BD20-CB05-C57D28C00C8E}"/>
          </ac:spMkLst>
        </pc:spChg>
      </pc:sldChg>
      <pc:sldChg chg="delSp modSp new">
        <pc:chgData name="k225336 Mursaleen Fayyaz" userId="S::k225336@nu.edu.pk::9789fd24-082d-4db0-9c94-e4bb3d56335f" providerId="AD" clId="Web-{73070108-4DC1-BC3E-BBDD-CCCB5A8AB91F}" dt="2022-11-23T09:26:40.387" v="111" actId="20577"/>
        <pc:sldMkLst>
          <pc:docMk/>
          <pc:sldMk cId="350103819" sldId="266"/>
        </pc:sldMkLst>
        <pc:spChg chg="del">
          <ac:chgData name="k225336 Mursaleen Fayyaz" userId="S::k225336@nu.edu.pk::9789fd24-082d-4db0-9c94-e4bb3d56335f" providerId="AD" clId="Web-{73070108-4DC1-BC3E-BBDD-CCCB5A8AB91F}" dt="2022-11-23T09:24:22.929" v="86"/>
          <ac:spMkLst>
            <pc:docMk/>
            <pc:sldMk cId="350103819" sldId="266"/>
            <ac:spMk id="2" creationId="{F2342F7E-E3FC-878F-A49D-4FF5729285E1}"/>
          </ac:spMkLst>
        </pc:spChg>
        <pc:spChg chg="mod">
          <ac:chgData name="k225336 Mursaleen Fayyaz" userId="S::k225336@nu.edu.pk::9789fd24-082d-4db0-9c94-e4bb3d56335f" providerId="AD" clId="Web-{73070108-4DC1-BC3E-BBDD-CCCB5A8AB91F}" dt="2022-11-23T09:26:40.387" v="111" actId="20577"/>
          <ac:spMkLst>
            <pc:docMk/>
            <pc:sldMk cId="350103819" sldId="266"/>
            <ac:spMk id="3" creationId="{6FB2A6F9-E77A-0604-606F-4A758933E24B}"/>
          </ac:spMkLst>
        </pc:spChg>
      </pc:sldChg>
      <pc:sldChg chg="new">
        <pc:chgData name="k225336 Mursaleen Fayyaz" userId="S::k225336@nu.edu.pk::9789fd24-082d-4db0-9c94-e4bb3d56335f" providerId="AD" clId="Web-{73070108-4DC1-BC3E-BBDD-CCCB5A8AB91F}" dt="2022-11-23T09:31:20.617" v="112"/>
        <pc:sldMkLst>
          <pc:docMk/>
          <pc:sldMk cId="1550296589" sldId="267"/>
        </pc:sldMkLst>
      </pc:sldChg>
    </pc:docChg>
  </pc:docChgLst>
  <pc:docChgLst>
    <pc:chgData name="k225336 Mursaleen Fayyaz" userId="S::k225336@nu.edu.pk::9789fd24-082d-4db0-9c94-e4bb3d56335f" providerId="AD" clId="Web-{1AEFB44B-37EA-7C9D-DF6F-A8A1F3894BE3}"/>
    <pc:docChg chg="addSld delSld modSld sldOrd">
      <pc:chgData name="k225336 Mursaleen Fayyaz" userId="S::k225336@nu.edu.pk::9789fd24-082d-4db0-9c94-e4bb3d56335f" providerId="AD" clId="Web-{1AEFB44B-37EA-7C9D-DF6F-A8A1F3894BE3}" dt="2022-12-01T12:14:14.647" v="28" actId="14100"/>
      <pc:docMkLst>
        <pc:docMk/>
      </pc:docMkLst>
      <pc:sldChg chg="addCm">
        <pc:chgData name="k225336 Mursaleen Fayyaz" userId="S::k225336@nu.edu.pk::9789fd24-082d-4db0-9c94-e4bb3d56335f" providerId="AD" clId="Web-{1AEFB44B-37EA-7C9D-DF6F-A8A1F3894BE3}" dt="2022-12-01T10:45:14.125" v="7"/>
        <pc:sldMkLst>
          <pc:docMk/>
          <pc:sldMk cId="4209888559" sldId="258"/>
        </pc:sldMkLst>
      </pc:sldChg>
      <pc:sldChg chg="add del">
        <pc:chgData name="k225336 Mursaleen Fayyaz" userId="S::k225336@nu.edu.pk::9789fd24-082d-4db0-9c94-e4bb3d56335f" providerId="AD" clId="Web-{1AEFB44B-37EA-7C9D-DF6F-A8A1F3894BE3}" dt="2022-12-01T11:16:06.506" v="22"/>
        <pc:sldMkLst>
          <pc:docMk/>
          <pc:sldMk cId="3428228074" sldId="260"/>
        </pc:sldMkLst>
      </pc:sldChg>
      <pc:sldChg chg="modSp">
        <pc:chgData name="k225336 Mursaleen Fayyaz" userId="S::k225336@nu.edu.pk::9789fd24-082d-4db0-9c94-e4bb3d56335f" providerId="AD" clId="Web-{1AEFB44B-37EA-7C9D-DF6F-A8A1F3894BE3}" dt="2022-12-01T10:25:27.207" v="5" actId="20577"/>
        <pc:sldMkLst>
          <pc:docMk/>
          <pc:sldMk cId="3039943151" sldId="262"/>
        </pc:sldMkLst>
        <pc:spChg chg="mod">
          <ac:chgData name="k225336 Mursaleen Fayyaz" userId="S::k225336@nu.edu.pk::9789fd24-082d-4db0-9c94-e4bb3d56335f" providerId="AD" clId="Web-{1AEFB44B-37EA-7C9D-DF6F-A8A1F3894BE3}" dt="2022-12-01T10:25:27.207" v="5" actId="20577"/>
          <ac:spMkLst>
            <pc:docMk/>
            <pc:sldMk cId="3039943151" sldId="262"/>
            <ac:spMk id="132" creationId="{27183048-3ACD-A68B-7504-2AD438AD5E1A}"/>
          </ac:spMkLst>
        </pc:spChg>
      </pc:sldChg>
      <pc:sldChg chg="ord">
        <pc:chgData name="k225336 Mursaleen Fayyaz" userId="S::k225336@nu.edu.pk::9789fd24-082d-4db0-9c94-e4bb3d56335f" providerId="AD" clId="Web-{1AEFB44B-37EA-7C9D-DF6F-A8A1F3894BE3}" dt="2022-12-01T10:42:10.988" v="6"/>
        <pc:sldMkLst>
          <pc:docMk/>
          <pc:sldMk cId="3308037105" sldId="264"/>
        </pc:sldMkLst>
      </pc:sldChg>
      <pc:sldChg chg="add del">
        <pc:chgData name="k225336 Mursaleen Fayyaz" userId="S::k225336@nu.edu.pk::9789fd24-082d-4db0-9c94-e4bb3d56335f" providerId="AD" clId="Web-{1AEFB44B-37EA-7C9D-DF6F-A8A1F3894BE3}" dt="2022-12-01T11:16:10.912" v="23"/>
        <pc:sldMkLst>
          <pc:docMk/>
          <pc:sldMk cId="350103819" sldId="266"/>
        </pc:sldMkLst>
      </pc:sldChg>
      <pc:sldChg chg="modSp new">
        <pc:chgData name="k225336 Mursaleen Fayyaz" userId="S::k225336@nu.edu.pk::9789fd24-082d-4db0-9c94-e4bb3d56335f" providerId="AD" clId="Web-{1AEFB44B-37EA-7C9D-DF6F-A8A1F3894BE3}" dt="2022-12-01T11:10:05.968" v="19" actId="20577"/>
        <pc:sldMkLst>
          <pc:docMk/>
          <pc:sldMk cId="2357503571" sldId="267"/>
        </pc:sldMkLst>
        <pc:spChg chg="mod">
          <ac:chgData name="k225336 Mursaleen Fayyaz" userId="S::k225336@nu.edu.pk::9789fd24-082d-4db0-9c94-e4bb3d56335f" providerId="AD" clId="Web-{1AEFB44B-37EA-7C9D-DF6F-A8A1F3894BE3}" dt="2022-12-01T11:00:26.416" v="11" actId="20577"/>
          <ac:spMkLst>
            <pc:docMk/>
            <pc:sldMk cId="2357503571" sldId="267"/>
            <ac:spMk id="2" creationId="{BDF62CBB-7D48-114F-19A1-9271AB99E965}"/>
          </ac:spMkLst>
        </pc:spChg>
        <pc:spChg chg="mod">
          <ac:chgData name="k225336 Mursaleen Fayyaz" userId="S::k225336@nu.edu.pk::9789fd24-082d-4db0-9c94-e4bb3d56335f" providerId="AD" clId="Web-{1AEFB44B-37EA-7C9D-DF6F-A8A1F3894BE3}" dt="2022-12-01T11:10:05.968" v="19" actId="20577"/>
          <ac:spMkLst>
            <pc:docMk/>
            <pc:sldMk cId="2357503571" sldId="267"/>
            <ac:spMk id="3" creationId="{18B3CE36-FE59-82C8-0BF3-BEBEF7AFC4D4}"/>
          </ac:spMkLst>
        </pc:spChg>
      </pc:sldChg>
      <pc:sldChg chg="addSp delSp modSp new">
        <pc:chgData name="k225336 Mursaleen Fayyaz" userId="S::k225336@nu.edu.pk::9789fd24-082d-4db0-9c94-e4bb3d56335f" providerId="AD" clId="Web-{1AEFB44B-37EA-7C9D-DF6F-A8A1F3894BE3}" dt="2022-12-01T12:14:14.647" v="28" actId="14100"/>
        <pc:sldMkLst>
          <pc:docMk/>
          <pc:sldMk cId="828966075" sldId="268"/>
        </pc:sldMkLst>
        <pc:spChg chg="del">
          <ac:chgData name="k225336 Mursaleen Fayyaz" userId="S::k225336@nu.edu.pk::9789fd24-082d-4db0-9c94-e4bb3d56335f" providerId="AD" clId="Web-{1AEFB44B-37EA-7C9D-DF6F-A8A1F3894BE3}" dt="2022-12-01T12:14:04.772" v="26"/>
          <ac:spMkLst>
            <pc:docMk/>
            <pc:sldMk cId="828966075" sldId="268"/>
            <ac:spMk id="2" creationId="{34D9F098-4C1A-ADC8-360A-5A4A574E7429}"/>
          </ac:spMkLst>
        </pc:spChg>
        <pc:spChg chg="del">
          <ac:chgData name="k225336 Mursaleen Fayyaz" userId="S::k225336@nu.edu.pk::9789fd24-082d-4db0-9c94-e4bb3d56335f" providerId="AD" clId="Web-{1AEFB44B-37EA-7C9D-DF6F-A8A1F3894BE3}" dt="2022-12-01T12:13:54.459" v="25"/>
          <ac:spMkLst>
            <pc:docMk/>
            <pc:sldMk cId="828966075" sldId="268"/>
            <ac:spMk id="3" creationId="{0CE599E7-2C98-9804-086B-D9D541FB4340}"/>
          </ac:spMkLst>
        </pc:spChg>
        <pc:picChg chg="add mod ord">
          <ac:chgData name="k225336 Mursaleen Fayyaz" userId="S::k225336@nu.edu.pk::9789fd24-082d-4db0-9c94-e4bb3d56335f" providerId="AD" clId="Web-{1AEFB44B-37EA-7C9D-DF6F-A8A1F3894BE3}" dt="2022-12-01T12:14:14.647" v="28" actId="14100"/>
          <ac:picMkLst>
            <pc:docMk/>
            <pc:sldMk cId="828966075" sldId="268"/>
            <ac:picMk id="4" creationId="{336D2D97-E11A-353B-58D7-E55F14DE1D8E}"/>
          </ac:picMkLst>
        </pc:picChg>
      </pc:sldChg>
    </pc:docChg>
  </pc:docChgLst>
  <pc:docChgLst>
    <pc:chgData name="k225336 Mursaleen Fayyaz" userId="S::k225336@nu.edu.pk::9789fd24-082d-4db0-9c94-e4bb3d56335f" providerId="AD" clId="Web-{9D399133-41FB-4F37-C102-DD89A6FFDC4C}"/>
    <pc:docChg chg="addSld delSld modSld sldOrd">
      <pc:chgData name="k225336 Mursaleen Fayyaz" userId="S::k225336@nu.edu.pk::9789fd24-082d-4db0-9c94-e4bb3d56335f" providerId="AD" clId="Web-{9D399133-41FB-4F37-C102-DD89A6FFDC4C}" dt="2022-11-23T06:48:44.269" v="144" actId="20577"/>
      <pc:docMkLst>
        <pc:docMk/>
      </pc:docMkLst>
      <pc:sldChg chg="modSp">
        <pc:chgData name="k225336 Mursaleen Fayyaz" userId="S::k225336@nu.edu.pk::9789fd24-082d-4db0-9c94-e4bb3d56335f" providerId="AD" clId="Web-{9D399133-41FB-4F37-C102-DD89A6FFDC4C}" dt="2022-11-23T05:04:40.390" v="44" actId="20577"/>
        <pc:sldMkLst>
          <pc:docMk/>
          <pc:sldMk cId="109857222" sldId="256"/>
        </pc:sldMkLst>
        <pc:spChg chg="mod">
          <ac:chgData name="k225336 Mursaleen Fayyaz" userId="S::k225336@nu.edu.pk::9789fd24-082d-4db0-9c94-e4bb3d56335f" providerId="AD" clId="Web-{9D399133-41FB-4F37-C102-DD89A6FFDC4C}" dt="2022-11-23T05:04:40.390" v="4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225336 Mursaleen Fayyaz" userId="S::k225336@nu.edu.pk::9789fd24-082d-4db0-9c94-e4bb3d56335f" providerId="AD" clId="Web-{9D399133-41FB-4F37-C102-DD89A6FFDC4C}" dt="2022-11-23T05:09:42.079" v="52" actId="20577"/>
        <pc:sldMkLst>
          <pc:docMk/>
          <pc:sldMk cId="3029434986" sldId="259"/>
        </pc:sldMkLst>
        <pc:spChg chg="mod">
          <ac:chgData name="k225336 Mursaleen Fayyaz" userId="S::k225336@nu.edu.pk::9789fd24-082d-4db0-9c94-e4bb3d56335f" providerId="AD" clId="Web-{9D399133-41FB-4F37-C102-DD89A6FFDC4C}" dt="2022-11-23T05:09:42.079" v="52" actId="20577"/>
          <ac:spMkLst>
            <pc:docMk/>
            <pc:sldMk cId="3029434986" sldId="259"/>
            <ac:spMk id="3" creationId="{0F0A08FF-CC92-F1D7-0909-D26BD4767F29}"/>
          </ac:spMkLst>
        </pc:spChg>
      </pc:sldChg>
      <pc:sldChg chg="addSp delSp modSp new">
        <pc:chgData name="k225336 Mursaleen Fayyaz" userId="S::k225336@nu.edu.pk::9789fd24-082d-4db0-9c94-e4bb3d56335f" providerId="AD" clId="Web-{9D399133-41FB-4F37-C102-DD89A6FFDC4C}" dt="2022-11-23T05:00:25.501" v="28" actId="20577"/>
        <pc:sldMkLst>
          <pc:docMk/>
          <pc:sldMk cId="1523748291" sldId="261"/>
        </pc:sldMkLst>
        <pc:spChg chg="mod">
          <ac:chgData name="k225336 Mursaleen Fayyaz" userId="S::k225336@nu.edu.pk::9789fd24-082d-4db0-9c94-e4bb3d56335f" providerId="AD" clId="Web-{9D399133-41FB-4F37-C102-DD89A6FFDC4C}" dt="2022-11-23T04:58:03.462" v="15" actId="20577"/>
          <ac:spMkLst>
            <pc:docMk/>
            <pc:sldMk cId="1523748291" sldId="261"/>
            <ac:spMk id="2" creationId="{F12DA6DD-3BA9-E105-70CD-D9C0819FBFCB}"/>
          </ac:spMkLst>
        </pc:spChg>
        <pc:spChg chg="del">
          <ac:chgData name="k225336 Mursaleen Fayyaz" userId="S::k225336@nu.edu.pk::9789fd24-082d-4db0-9c94-e4bb3d56335f" providerId="AD" clId="Web-{9D399133-41FB-4F37-C102-DD89A6FFDC4C}" dt="2022-11-23T04:57:37.555" v="1"/>
          <ac:spMkLst>
            <pc:docMk/>
            <pc:sldMk cId="1523748291" sldId="261"/>
            <ac:spMk id="3" creationId="{B1970FDD-DF09-73B3-1EAF-32B797685C46}"/>
          </ac:spMkLst>
        </pc:spChg>
        <pc:spChg chg="add mod">
          <ac:chgData name="k225336 Mursaleen Fayyaz" userId="S::k225336@nu.edu.pk::9789fd24-082d-4db0-9c94-e4bb3d56335f" providerId="AD" clId="Web-{9D399133-41FB-4F37-C102-DD89A6FFDC4C}" dt="2022-11-23T05:00:25.501" v="28" actId="20577"/>
          <ac:spMkLst>
            <pc:docMk/>
            <pc:sldMk cId="1523748291" sldId="261"/>
            <ac:spMk id="5" creationId="{33B689DA-587E-FA75-07D1-1FE08405D834}"/>
          </ac:spMkLst>
        </pc:spChg>
        <pc:picChg chg="add mod ord">
          <ac:chgData name="k225336 Mursaleen Fayyaz" userId="S::k225336@nu.edu.pk::9789fd24-082d-4db0-9c94-e4bb3d56335f" providerId="AD" clId="Web-{9D399133-41FB-4F37-C102-DD89A6FFDC4C}" dt="2022-11-23T04:57:37.555" v="1"/>
          <ac:picMkLst>
            <pc:docMk/>
            <pc:sldMk cId="1523748291" sldId="261"/>
            <ac:picMk id="4" creationId="{97C9E2AB-C4BE-8803-1899-CD48D86507A4}"/>
          </ac:picMkLst>
        </pc:picChg>
      </pc:sldChg>
      <pc:sldChg chg="addSp delSp modSp new mod setBg">
        <pc:chgData name="k225336 Mursaleen Fayyaz" userId="S::k225336@nu.edu.pk::9789fd24-082d-4db0-9c94-e4bb3d56335f" providerId="AD" clId="Web-{9D399133-41FB-4F37-C102-DD89A6FFDC4C}" dt="2022-11-23T05:27:22.949" v="103" actId="20577"/>
        <pc:sldMkLst>
          <pc:docMk/>
          <pc:sldMk cId="3039943151" sldId="262"/>
        </pc:sldMkLst>
        <pc:spChg chg="mod">
          <ac:chgData name="k225336 Mursaleen Fayyaz" userId="S::k225336@nu.edu.pk::9789fd24-082d-4db0-9c94-e4bb3d56335f" providerId="AD" clId="Web-{9D399133-41FB-4F37-C102-DD89A6FFDC4C}" dt="2022-11-23T05:15:56.224" v="88" actId="20577"/>
          <ac:spMkLst>
            <pc:docMk/>
            <pc:sldMk cId="3039943151" sldId="262"/>
            <ac:spMk id="2" creationId="{8FE715B7-5C31-A35F-7B04-D4F981AA79B8}"/>
          </ac:spMkLst>
        </pc:spChg>
        <pc:spChg chg="add del mod">
          <ac:chgData name="k225336 Mursaleen Fayyaz" userId="S::k225336@nu.edu.pk::9789fd24-082d-4db0-9c94-e4bb3d56335f" providerId="AD" clId="Web-{9D399133-41FB-4F37-C102-DD89A6FFDC4C}" dt="2022-11-23T05:25:44.522" v="96"/>
          <ac:spMkLst>
            <pc:docMk/>
            <pc:sldMk cId="3039943151" sldId="262"/>
            <ac:spMk id="3" creationId="{94A0C50B-5D6F-A24F-3640-E96C9AC3537A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4:46.611" v="77"/>
          <ac:spMkLst>
            <pc:docMk/>
            <pc:sldMk cId="3039943151" sldId="262"/>
            <ac:spMk id="9" creationId="{8651CFA9-6065-4243-AC48-858E359780B1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4:46.611" v="77"/>
          <ac:spMkLst>
            <pc:docMk/>
            <pc:sldMk cId="3039943151" sldId="262"/>
            <ac:spMk id="11" creationId="{37962AE0-6A1C-4B76-9D52-10E5E6D7D3BB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4:54.268" v="79"/>
          <ac:spMkLst>
            <pc:docMk/>
            <pc:sldMk cId="3039943151" sldId="262"/>
            <ac:spMk id="17" creationId="{8651CFA9-6065-4243-AC48-858E359780B1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4:54.268" v="79"/>
          <ac:spMkLst>
            <pc:docMk/>
            <pc:sldMk cId="3039943151" sldId="262"/>
            <ac:spMk id="18" creationId="{37962AE0-6A1C-4B76-9D52-10E5E6D7D3BB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5:02.424" v="81"/>
          <ac:spMkLst>
            <pc:docMk/>
            <pc:sldMk cId="3039943151" sldId="262"/>
            <ac:spMk id="22" creationId="{43A9B7B3-F171-4C25-99FC-C54250F0649B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5:02.424" v="81"/>
          <ac:spMkLst>
            <pc:docMk/>
            <pc:sldMk cId="3039943151" sldId="262"/>
            <ac:spMk id="23" creationId="{D2D5C7C5-9C27-4A61-9F57-1857D45320FD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5:30.645" v="83"/>
          <ac:spMkLst>
            <pc:docMk/>
            <pc:sldMk cId="3039943151" sldId="262"/>
            <ac:spMk id="27" creationId="{43A9B7B3-F171-4C25-99FC-C54250F0649B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15:30.645" v="83"/>
          <ac:spMkLst>
            <pc:docMk/>
            <pc:sldMk cId="3039943151" sldId="262"/>
            <ac:spMk id="28" creationId="{D2D5C7C5-9C27-4A61-9F57-1857D45320FD}"/>
          </ac:spMkLst>
        </pc:spChg>
        <pc:spChg chg="add mod">
          <ac:chgData name="k225336 Mursaleen Fayyaz" userId="S::k225336@nu.edu.pk::9789fd24-082d-4db0-9c94-e4bb3d56335f" providerId="AD" clId="Web-{9D399133-41FB-4F37-C102-DD89A6FFDC4C}" dt="2022-11-23T05:27:22.949" v="103" actId="20577"/>
          <ac:spMkLst>
            <pc:docMk/>
            <pc:sldMk cId="3039943151" sldId="262"/>
            <ac:spMk id="132" creationId="{27183048-3ACD-A68B-7504-2AD438AD5E1A}"/>
          </ac:spMkLst>
        </pc:spChg>
        <pc:grpChg chg="add del">
          <ac:chgData name="k225336 Mursaleen Fayyaz" userId="S::k225336@nu.edu.pk::9789fd24-082d-4db0-9c94-e4bb3d56335f" providerId="AD" clId="Web-{9D399133-41FB-4F37-C102-DD89A6FFDC4C}" dt="2022-11-23T05:14:46.611" v="77"/>
          <ac:grpSpMkLst>
            <pc:docMk/>
            <pc:sldMk cId="3039943151" sldId="262"/>
            <ac:grpSpMk id="13" creationId="{7AB7BDB5-BE0D-446B-AA57-16A1D859E52B}"/>
          </ac:grpSpMkLst>
        </pc:grpChg>
        <pc:grpChg chg="add del">
          <ac:chgData name="k225336 Mursaleen Fayyaz" userId="S::k225336@nu.edu.pk::9789fd24-082d-4db0-9c94-e4bb3d56335f" providerId="AD" clId="Web-{9D399133-41FB-4F37-C102-DD89A6FFDC4C}" dt="2022-11-23T05:14:54.268" v="79"/>
          <ac:grpSpMkLst>
            <pc:docMk/>
            <pc:sldMk cId="3039943151" sldId="262"/>
            <ac:grpSpMk id="19" creationId="{7AB7BDB5-BE0D-446B-AA57-16A1D859E52B}"/>
          </ac:grpSpMkLst>
        </pc:grpChg>
        <pc:grpChg chg="add del">
          <ac:chgData name="k225336 Mursaleen Fayyaz" userId="S::k225336@nu.edu.pk::9789fd24-082d-4db0-9c94-e4bb3d56335f" providerId="AD" clId="Web-{9D399133-41FB-4F37-C102-DD89A6FFDC4C}" dt="2022-11-23T05:15:02.424" v="81"/>
          <ac:grpSpMkLst>
            <pc:docMk/>
            <pc:sldMk cId="3039943151" sldId="262"/>
            <ac:grpSpMk id="24" creationId="{12B335A1-0110-4D6F-BC0E-DCDCB432032B}"/>
          </ac:grpSpMkLst>
        </pc:grpChg>
        <pc:grpChg chg="add del">
          <ac:chgData name="k225336 Mursaleen Fayyaz" userId="S::k225336@nu.edu.pk::9789fd24-082d-4db0-9c94-e4bb3d56335f" providerId="AD" clId="Web-{9D399133-41FB-4F37-C102-DD89A6FFDC4C}" dt="2022-11-23T05:15:30.645" v="83"/>
          <ac:grpSpMkLst>
            <pc:docMk/>
            <pc:sldMk cId="3039943151" sldId="262"/>
            <ac:grpSpMk id="29" creationId="{BBDA1F5A-F3A8-40DA-ADE6-E0B4D99C853D}"/>
          </ac:grpSpMkLst>
        </pc:grpChg>
        <pc:graphicFrameChg chg="add del">
          <ac:chgData name="k225336 Mursaleen Fayyaz" userId="S::k225336@nu.edu.pk::9789fd24-082d-4db0-9c94-e4bb3d56335f" providerId="AD" clId="Web-{9D399133-41FB-4F37-C102-DD89A6FFDC4C}" dt="2022-11-23T05:14:46.611" v="77"/>
          <ac:graphicFrameMkLst>
            <pc:docMk/>
            <pc:sldMk cId="3039943151" sldId="262"/>
            <ac:graphicFrameMk id="5" creationId="{F7640404-8E98-051F-46B7-987E400708A2}"/>
          </ac:graphicFrameMkLst>
        </pc:graphicFrameChg>
        <pc:graphicFrameChg chg="add del">
          <ac:chgData name="k225336 Mursaleen Fayyaz" userId="S::k225336@nu.edu.pk::9789fd24-082d-4db0-9c94-e4bb3d56335f" providerId="AD" clId="Web-{9D399133-41FB-4F37-C102-DD89A6FFDC4C}" dt="2022-11-23T05:14:54.268" v="79"/>
          <ac:graphicFrameMkLst>
            <pc:docMk/>
            <pc:sldMk cId="3039943151" sldId="262"/>
            <ac:graphicFrameMk id="20" creationId="{93871DA1-C0BF-279F-3C15-472048B676A3}"/>
          </ac:graphicFrameMkLst>
        </pc:graphicFrameChg>
        <pc:graphicFrameChg chg="add del">
          <ac:chgData name="k225336 Mursaleen Fayyaz" userId="S::k225336@nu.edu.pk::9789fd24-082d-4db0-9c94-e4bb3d56335f" providerId="AD" clId="Web-{9D399133-41FB-4F37-C102-DD89A6FFDC4C}" dt="2022-11-23T05:15:02.424" v="81"/>
          <ac:graphicFrameMkLst>
            <pc:docMk/>
            <pc:sldMk cId="3039943151" sldId="262"/>
            <ac:graphicFrameMk id="25" creationId="{A963DD38-F064-BAE3-12DD-AC53A1FC8657}"/>
          </ac:graphicFrameMkLst>
        </pc:graphicFrameChg>
        <pc:graphicFrameChg chg="add del">
          <ac:chgData name="k225336 Mursaleen Fayyaz" userId="S::k225336@nu.edu.pk::9789fd24-082d-4db0-9c94-e4bb3d56335f" providerId="AD" clId="Web-{9D399133-41FB-4F37-C102-DD89A6FFDC4C}" dt="2022-11-23T05:15:30.645" v="83"/>
          <ac:graphicFrameMkLst>
            <pc:docMk/>
            <pc:sldMk cId="3039943151" sldId="262"/>
            <ac:graphicFrameMk id="30" creationId="{F54744F9-582F-7676-A8D1-163EAFEE62A0}"/>
          </ac:graphicFrameMkLst>
        </pc:graphicFrameChg>
      </pc:sldChg>
      <pc:sldChg chg="addSp delSp modSp new ord">
        <pc:chgData name="k225336 Mursaleen Fayyaz" userId="S::k225336@nu.edu.pk::9789fd24-082d-4db0-9c94-e4bb3d56335f" providerId="AD" clId="Web-{9D399133-41FB-4F37-C102-DD89A6FFDC4C}" dt="2022-11-23T05:25:11.005" v="95" actId="14100"/>
        <pc:sldMkLst>
          <pc:docMk/>
          <pc:sldMk cId="1916048210" sldId="263"/>
        </pc:sldMkLst>
        <pc:spChg chg="del">
          <ac:chgData name="k225336 Mursaleen Fayyaz" userId="S::k225336@nu.edu.pk::9789fd24-082d-4db0-9c94-e4bb3d56335f" providerId="AD" clId="Web-{9D399133-41FB-4F37-C102-DD89A6FFDC4C}" dt="2022-11-23T05:25:05.864" v="94"/>
          <ac:spMkLst>
            <pc:docMk/>
            <pc:sldMk cId="1916048210" sldId="263"/>
            <ac:spMk id="2" creationId="{F98A8E89-5B11-B3D5-CBAD-F4569D3B2C6C}"/>
          </ac:spMkLst>
        </pc:spChg>
        <pc:spChg chg="del">
          <ac:chgData name="k225336 Mursaleen Fayyaz" userId="S::k225336@nu.edu.pk::9789fd24-082d-4db0-9c94-e4bb3d56335f" providerId="AD" clId="Web-{9D399133-41FB-4F37-C102-DD89A6FFDC4C}" dt="2022-11-23T05:24:50.894" v="91"/>
          <ac:spMkLst>
            <pc:docMk/>
            <pc:sldMk cId="1916048210" sldId="263"/>
            <ac:spMk id="3" creationId="{4F16A84A-0563-BAE9-8EF6-D2A9EF3AA436}"/>
          </ac:spMkLst>
        </pc:spChg>
        <pc:picChg chg="add mod ord">
          <ac:chgData name="k225336 Mursaleen Fayyaz" userId="S::k225336@nu.edu.pk::9789fd24-082d-4db0-9c94-e4bb3d56335f" providerId="AD" clId="Web-{9D399133-41FB-4F37-C102-DD89A6FFDC4C}" dt="2022-11-23T05:25:11.005" v="95" actId="14100"/>
          <ac:picMkLst>
            <pc:docMk/>
            <pc:sldMk cId="1916048210" sldId="263"/>
            <ac:picMk id="4" creationId="{4773CDF8-4F3B-B921-323F-B452158E8281}"/>
          </ac:picMkLst>
        </pc:picChg>
      </pc:sldChg>
      <pc:sldChg chg="addSp delSp modSp new mod setBg">
        <pc:chgData name="k225336 Mursaleen Fayyaz" userId="S::k225336@nu.edu.pk::9789fd24-082d-4db0-9c94-e4bb3d56335f" providerId="AD" clId="Web-{9D399133-41FB-4F37-C102-DD89A6FFDC4C}" dt="2022-11-23T06:48:44.269" v="144" actId="20577"/>
        <pc:sldMkLst>
          <pc:docMk/>
          <pc:sldMk cId="3308037105" sldId="264"/>
        </pc:sldMkLst>
        <pc:spChg chg="add mod">
          <ac:chgData name="k225336 Mursaleen Fayyaz" userId="S::k225336@nu.edu.pk::9789fd24-082d-4db0-9c94-e4bb3d56335f" providerId="AD" clId="Web-{9D399133-41FB-4F37-C102-DD89A6FFDC4C}" dt="2022-11-23T06:48:44.269" v="144" actId="20577"/>
          <ac:spMkLst>
            <pc:docMk/>
            <pc:sldMk cId="3308037105" sldId="264"/>
            <ac:spMk id="2" creationId="{0451E54B-66EF-0064-E860-C4FB62C314B7}"/>
          </ac:spMkLst>
        </pc:spChg>
        <pc:spChg chg="del mod">
          <ac:chgData name="k225336 Mursaleen Fayyaz" userId="S::k225336@nu.edu.pk::9789fd24-082d-4db0-9c94-e4bb3d56335f" providerId="AD" clId="Web-{9D399133-41FB-4F37-C102-DD89A6FFDC4C}" dt="2022-11-23T05:39:36.384" v="110"/>
          <ac:spMkLst>
            <pc:docMk/>
            <pc:sldMk cId="3308037105" sldId="264"/>
            <ac:spMk id="2" creationId="{151739C1-CF5B-F335-AD6C-1C09221B9A6E}"/>
          </ac:spMkLst>
        </pc:spChg>
        <pc:spChg chg="del">
          <ac:chgData name="k225336 Mursaleen Fayyaz" userId="S::k225336@nu.edu.pk::9789fd24-082d-4db0-9c94-e4bb3d56335f" providerId="AD" clId="Web-{9D399133-41FB-4F37-C102-DD89A6FFDC4C}" dt="2022-11-23T05:39:31.790" v="109"/>
          <ac:spMkLst>
            <pc:docMk/>
            <pc:sldMk cId="3308037105" sldId="264"/>
            <ac:spMk id="3" creationId="{27490533-A1D6-1FD7-AB8D-32440F590DB9}"/>
          </ac:spMkLst>
        </pc:spChg>
        <pc:spChg chg="add mod">
          <ac:chgData name="k225336 Mursaleen Fayyaz" userId="S::k225336@nu.edu.pk::9789fd24-082d-4db0-9c94-e4bb3d56335f" providerId="AD" clId="Web-{9D399133-41FB-4F37-C102-DD89A6FFDC4C}" dt="2022-11-23T05:41:47.501" v="124" actId="20577"/>
          <ac:spMkLst>
            <pc:docMk/>
            <pc:sldMk cId="3308037105" sldId="264"/>
            <ac:spMk id="5" creationId="{7256A0F2-9F61-D397-5D02-283AB5A4E7B1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9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13" creationId="{37FDDF72-DE39-4F99-A3C1-DD9D7815D7DB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15" creationId="{5E4ECE80-3AD1-450C-B62A-98788F193948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20" creationId="{8651CFA9-6065-4243-AC48-858E359780B1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22" creationId="{E8B2F707-EF35-4955-8439-F76145F3CD7E}"/>
          </ac:spMkLst>
        </pc:spChg>
        <pc:spChg chg="add del">
          <ac:chgData name="k225336 Mursaleen Fayyaz" userId="S::k225336@nu.edu.pk::9789fd24-082d-4db0-9c94-e4bb3d56335f" providerId="AD" clId="Web-{9D399133-41FB-4F37-C102-DD89A6FFDC4C}" dt="2022-11-23T05:41:04.061" v="120"/>
          <ac:spMkLst>
            <pc:docMk/>
            <pc:sldMk cId="3308037105" sldId="264"/>
            <ac:spMk id="24" creationId="{A905C581-3E86-4ADD-9EDD-5FA87B461238}"/>
          </ac:spMkLst>
        </pc:spChg>
        <pc:grpChg chg="add del">
          <ac:chgData name="k225336 Mursaleen Fayyaz" userId="S::k225336@nu.edu.pk::9789fd24-082d-4db0-9c94-e4bb3d56335f" providerId="AD" clId="Web-{9D399133-41FB-4F37-C102-DD89A6FFDC4C}" dt="2022-11-23T05:41:04.061" v="120"/>
          <ac:grpSpMkLst>
            <pc:docMk/>
            <pc:sldMk cId="3308037105" sldId="264"/>
            <ac:grpSpMk id="26" creationId="{A4672714-67D2-40D0-B961-A7438FE9C9AA}"/>
          </ac:grpSpMkLst>
        </pc:grpChg>
        <pc:picChg chg="add mod ord">
          <ac:chgData name="k225336 Mursaleen Fayyaz" userId="S::k225336@nu.edu.pk::9789fd24-082d-4db0-9c94-e4bb3d56335f" providerId="AD" clId="Web-{9D399133-41FB-4F37-C102-DD89A6FFDC4C}" dt="2022-11-23T05:41:04.061" v="120"/>
          <ac:picMkLst>
            <pc:docMk/>
            <pc:sldMk cId="3308037105" sldId="264"/>
            <ac:picMk id="4" creationId="{2F46685A-83C9-152A-77D1-77D2B3B02120}"/>
          </ac:picMkLst>
        </pc:picChg>
        <pc:picChg chg="add del">
          <ac:chgData name="k225336 Mursaleen Fayyaz" userId="S::k225336@nu.edu.pk::9789fd24-082d-4db0-9c94-e4bb3d56335f" providerId="AD" clId="Web-{9D399133-41FB-4F37-C102-DD89A6FFDC4C}" dt="2022-11-23T05:41:04.061" v="120"/>
          <ac:picMkLst>
            <pc:docMk/>
            <pc:sldMk cId="3308037105" sldId="264"/>
            <ac:picMk id="11" creationId="{BC526B7A-4801-4FD1-95C8-03AF22629E87}"/>
          </ac:picMkLst>
        </pc:picChg>
      </pc:sldChg>
      <pc:sldChg chg="modSp new del">
        <pc:chgData name="k225336 Mursaleen Fayyaz" userId="S::k225336@nu.edu.pk::9789fd24-082d-4db0-9c94-e4bb3d56335f" providerId="AD" clId="Web-{9D399133-41FB-4F37-C102-DD89A6FFDC4C}" dt="2022-11-23T05:46:27.173" v="125"/>
        <pc:sldMkLst>
          <pc:docMk/>
          <pc:sldMk cId="297204383" sldId="265"/>
        </pc:sldMkLst>
        <pc:spChg chg="mod">
          <ac:chgData name="k225336 Mursaleen Fayyaz" userId="S::k225336@nu.edu.pk::9789fd24-082d-4db0-9c94-e4bb3d56335f" providerId="AD" clId="Web-{9D399133-41FB-4F37-C102-DD89A6FFDC4C}" dt="2022-11-23T05:40:14.965" v="113" actId="20577"/>
          <ac:spMkLst>
            <pc:docMk/>
            <pc:sldMk cId="297204383" sldId="265"/>
            <ac:spMk id="3" creationId="{EFA76023-F1B7-31E5-8B3E-60AB63C8C6D2}"/>
          </ac:spMkLst>
        </pc:spChg>
      </pc:sldChg>
    </pc:docChg>
  </pc:docChgLst>
  <pc:docChgLst>
    <pc:chgData name="k225336 Mursaleen Fayyaz" userId="S::k225336@nu.edu.pk::9789fd24-082d-4db0-9c94-e4bb3d56335f" providerId="AD" clId="Web-{0427EEBF-CF61-460F-8468-BD87281C69E6}"/>
    <pc:docChg chg="mod addSld delSld modSld addMainMaster delMainMaster">
      <pc:chgData name="k225336 Mursaleen Fayyaz" userId="S::k225336@nu.edu.pk::9789fd24-082d-4db0-9c94-e4bb3d56335f" providerId="AD" clId="Web-{0427EEBF-CF61-460F-8468-BD87281C69E6}" dt="2022-11-23T04:01:25.844" v="247" actId="20577"/>
      <pc:docMkLst>
        <pc:docMk/>
      </pc:docMkLst>
      <pc:sldChg chg="addSp delSp modSp mod setBg modClrScheme addAnim delAnim setClrOvrMap chgLayout">
        <pc:chgData name="k225336 Mursaleen Fayyaz" userId="S::k225336@nu.edu.pk::9789fd24-082d-4db0-9c94-e4bb3d56335f" providerId="AD" clId="Web-{0427EEBF-CF61-460F-8468-BD87281C69E6}" dt="2022-11-23T04:01:25.844" v="247" actId="20577"/>
        <pc:sldMkLst>
          <pc:docMk/>
          <pc:sldMk cId="109857222" sldId="256"/>
        </pc:sldMkLst>
        <pc:spChg chg="mod">
          <ac:chgData name="k225336 Mursaleen Fayyaz" userId="S::k225336@nu.edu.pk::9789fd24-082d-4db0-9c94-e4bb3d56335f" providerId="AD" clId="Web-{0427EEBF-CF61-460F-8468-BD87281C69E6}" dt="2022-11-23T04:01:25.844" v="2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225336 Mursaleen Fayyaz" userId="S::k225336@nu.edu.pk::9789fd24-082d-4db0-9c94-e4bb3d56335f" providerId="AD" clId="Web-{0427EEBF-CF61-460F-8468-BD87281C69E6}" dt="2022-11-23T02:49:34.928" v="4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8:37.129" v="26"/>
          <ac:spMkLst>
            <pc:docMk/>
            <pc:sldMk cId="109857222" sldId="256"/>
            <ac:spMk id="9" creationId="{0760E4C7-47B8-4356-ABCA-CC9C79E2D2B6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8:37.129" v="26"/>
          <ac:spMkLst>
            <pc:docMk/>
            <pc:sldMk cId="109857222" sldId="256"/>
            <ac:spMk id="11" creationId="{07F1F8E1-08C9-4C32-8CD0-F0DEB444866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8:49.020" v="30"/>
          <ac:spMkLst>
            <pc:docMk/>
            <pc:sldMk cId="109857222" sldId="256"/>
            <ac:spMk id="16" creationId="{1E644DE9-8D09-43E2-BA69-F57482CFC93A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8:49.020" v="30"/>
          <ac:spMkLst>
            <pc:docMk/>
            <pc:sldMk cId="109857222" sldId="256"/>
            <ac:spMk id="17" creationId="{6C23C919-B32E-40FF-B3D8-631316E84E3E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11.021" v="32"/>
          <ac:spMkLst>
            <pc:docMk/>
            <pc:sldMk cId="109857222" sldId="256"/>
            <ac:spMk id="21" creationId="{37FDDF72-DE39-4F99-A3C1-DD9D7815D7DB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11.021" v="32"/>
          <ac:spMkLst>
            <pc:docMk/>
            <pc:sldMk cId="109857222" sldId="256"/>
            <ac:spMk id="22" creationId="{5E4ECE80-3AD1-450C-B62A-98788F193948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11.021" v="32"/>
          <ac:spMkLst>
            <pc:docMk/>
            <pc:sldMk cId="109857222" sldId="256"/>
            <ac:spMk id="23" creationId="{C4056FD6-9767-4B1A-ACC2-9883F6A5B86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28.756" v="36"/>
          <ac:spMkLst>
            <pc:docMk/>
            <pc:sldMk cId="109857222" sldId="256"/>
            <ac:spMk id="26" creationId="{1E644DE9-8D09-43E2-BA69-F57482CFC93A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28.756" v="36"/>
          <ac:spMkLst>
            <pc:docMk/>
            <pc:sldMk cId="109857222" sldId="256"/>
            <ac:spMk id="27" creationId="{6C23C919-B32E-40FF-B3D8-631316E84E3E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34.850" v="40"/>
          <ac:spMkLst>
            <pc:docMk/>
            <pc:sldMk cId="109857222" sldId="256"/>
            <ac:spMk id="31" creationId="{6E0D4398-84C2-41B8-BF30-3157F7B18DF2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49:34.850" v="40"/>
          <ac:spMkLst>
            <pc:docMk/>
            <pc:sldMk cId="109857222" sldId="256"/>
            <ac:spMk id="33" creationId="{1E519840-CB5B-442F-AF8C-F848E7699768}"/>
          </ac:spMkLst>
        </pc:spChg>
        <pc:spChg chg="add">
          <ac:chgData name="k225336 Mursaleen Fayyaz" userId="S::k225336@nu.edu.pk::9789fd24-082d-4db0-9c94-e4bb3d56335f" providerId="AD" clId="Web-{0427EEBF-CF61-460F-8468-BD87281C69E6}" dt="2022-11-23T02:49:34.928" v="41"/>
          <ac:spMkLst>
            <pc:docMk/>
            <pc:sldMk cId="109857222" sldId="256"/>
            <ac:spMk id="36" creationId="{1E644DE9-8D09-43E2-BA69-F57482CFC93A}"/>
          </ac:spMkLst>
        </pc:spChg>
        <pc:spChg chg="add">
          <ac:chgData name="k225336 Mursaleen Fayyaz" userId="S::k225336@nu.edu.pk::9789fd24-082d-4db0-9c94-e4bb3d56335f" providerId="AD" clId="Web-{0427EEBF-CF61-460F-8468-BD87281C69E6}" dt="2022-11-23T02:49:34.928" v="41"/>
          <ac:spMkLst>
            <pc:docMk/>
            <pc:sldMk cId="109857222" sldId="256"/>
            <ac:spMk id="37" creationId="{6C23C919-B32E-40FF-B3D8-631316E84E3E}"/>
          </ac:spMkLst>
        </pc:spChg>
        <pc:grpChg chg="add del">
          <ac:chgData name="k225336 Mursaleen Fayyaz" userId="S::k225336@nu.edu.pk::9789fd24-082d-4db0-9c94-e4bb3d56335f" providerId="AD" clId="Web-{0427EEBF-CF61-460F-8468-BD87281C69E6}" dt="2022-11-23T02:48:49.020" v="30"/>
          <ac:grpSpMkLst>
            <pc:docMk/>
            <pc:sldMk cId="109857222" sldId="256"/>
            <ac:grpSpMk id="19" creationId="{5EDAD761-2CF4-463A-AD87-1D4E8549D7A5}"/>
          </ac:grpSpMkLst>
        </pc:grpChg>
        <pc:grpChg chg="add del">
          <ac:chgData name="k225336 Mursaleen Fayyaz" userId="S::k225336@nu.edu.pk::9789fd24-082d-4db0-9c94-e4bb3d56335f" providerId="AD" clId="Web-{0427EEBF-CF61-460F-8468-BD87281C69E6}" dt="2022-11-23T02:49:28.756" v="36"/>
          <ac:grpSpMkLst>
            <pc:docMk/>
            <pc:sldMk cId="109857222" sldId="256"/>
            <ac:grpSpMk id="29" creationId="{5EDAD761-2CF4-463A-AD87-1D4E8549D7A5}"/>
          </ac:grpSpMkLst>
        </pc:grpChg>
        <pc:grpChg chg="add">
          <ac:chgData name="k225336 Mursaleen Fayyaz" userId="S::k225336@nu.edu.pk::9789fd24-082d-4db0-9c94-e4bb3d56335f" providerId="AD" clId="Web-{0427EEBF-CF61-460F-8468-BD87281C69E6}" dt="2022-11-23T02:49:34.928" v="41"/>
          <ac:grpSpMkLst>
            <pc:docMk/>
            <pc:sldMk cId="109857222" sldId="256"/>
            <ac:grpSpMk id="39" creationId="{5EDAD761-2CF4-463A-AD87-1D4E8549D7A5}"/>
          </ac:grpSpMkLst>
        </pc:grpChg>
        <pc:picChg chg="add del">
          <ac:chgData name="k225336 Mursaleen Fayyaz" userId="S::k225336@nu.edu.pk::9789fd24-082d-4db0-9c94-e4bb3d56335f" providerId="AD" clId="Web-{0427EEBF-CF61-460F-8468-BD87281C69E6}" dt="2022-11-23T02:48:37.129" v="26"/>
          <ac:picMkLst>
            <pc:docMk/>
            <pc:sldMk cId="109857222" sldId="256"/>
            <ac:picMk id="4" creationId="{77118CEA-8258-85DB-143C-8822E1C74A7A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2:48:49.020" v="30"/>
          <ac:picMkLst>
            <pc:docMk/>
            <pc:sldMk cId="109857222" sldId="256"/>
            <ac:picMk id="18" creationId="{485CAADA-B0AB-0DFE-3338-218B16319393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2:49:11.021" v="32"/>
          <ac:picMkLst>
            <pc:docMk/>
            <pc:sldMk cId="109857222" sldId="256"/>
            <ac:picMk id="24" creationId="{A3AF32CF-833D-522C-7B90-39D75993876F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2:49:28.756" v="36"/>
          <ac:picMkLst>
            <pc:docMk/>
            <pc:sldMk cId="109857222" sldId="256"/>
            <ac:picMk id="28" creationId="{485CAADA-B0AB-0DFE-3338-218B16319393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2:49:34.850" v="40"/>
          <ac:picMkLst>
            <pc:docMk/>
            <pc:sldMk cId="109857222" sldId="256"/>
            <ac:picMk id="32" creationId="{C7941656-E9D4-42CD-5F56-75D782A368FE}"/>
          </ac:picMkLst>
        </pc:picChg>
        <pc:picChg chg="add">
          <ac:chgData name="k225336 Mursaleen Fayyaz" userId="S::k225336@nu.edu.pk::9789fd24-082d-4db0-9c94-e4bb3d56335f" providerId="AD" clId="Web-{0427EEBF-CF61-460F-8468-BD87281C69E6}" dt="2022-11-23T02:49:34.928" v="41"/>
          <ac:picMkLst>
            <pc:docMk/>
            <pc:sldMk cId="109857222" sldId="256"/>
            <ac:picMk id="38" creationId="{485CAADA-B0AB-0DFE-3338-218B16319393}"/>
          </ac:picMkLst>
        </pc:picChg>
        <pc:cxnChg chg="add del">
          <ac:chgData name="k225336 Mursaleen Fayyaz" userId="S::k225336@nu.edu.pk::9789fd24-082d-4db0-9c94-e4bb3d56335f" providerId="AD" clId="Web-{0427EEBF-CF61-460F-8468-BD87281C69E6}" dt="2022-11-23T02:48:37.129" v="26"/>
          <ac:cxnSpMkLst>
            <pc:docMk/>
            <pc:sldMk cId="109857222" sldId="256"/>
            <ac:cxnSpMk id="13" creationId="{414C5C93-B9E9-4392-ADCF-ABF21209DD56}"/>
          </ac:cxnSpMkLst>
        </pc:cxnChg>
        <pc:cxnChg chg="add del">
          <ac:chgData name="k225336 Mursaleen Fayyaz" userId="S::k225336@nu.edu.pk::9789fd24-082d-4db0-9c94-e4bb3d56335f" providerId="AD" clId="Web-{0427EEBF-CF61-460F-8468-BD87281C69E6}" dt="2022-11-23T02:49:34.850" v="40"/>
          <ac:cxnSpMkLst>
            <pc:docMk/>
            <pc:sldMk cId="109857222" sldId="256"/>
            <ac:cxnSpMk id="15" creationId="{6896548C-21A4-493D-B220-64E89F1EF6D7}"/>
          </ac:cxnSpMkLst>
        </pc:cxnChg>
        <pc:cxnChg chg="add del">
          <ac:chgData name="k225336 Mursaleen Fayyaz" userId="S::k225336@nu.edu.pk::9789fd24-082d-4db0-9c94-e4bb3d56335f" providerId="AD" clId="Web-{0427EEBF-CF61-460F-8468-BD87281C69E6}" dt="2022-11-23T02:49:34.850" v="40"/>
          <ac:cxnSpMkLst>
            <pc:docMk/>
            <pc:sldMk cId="109857222" sldId="256"/>
            <ac:cxnSpMk id="34" creationId="{AC7EF422-3076-48F2-A38B-7CA851778E05}"/>
          </ac:cxnSpMkLst>
        </pc:cxnChg>
      </pc:sldChg>
      <pc:sldChg chg="modSp new">
        <pc:chgData name="k225336 Mursaleen Fayyaz" userId="S::k225336@nu.edu.pk::9789fd24-082d-4db0-9c94-e4bb3d56335f" providerId="AD" clId="Web-{0427EEBF-CF61-460F-8468-BD87281C69E6}" dt="2022-11-23T02:54:27.219" v="51" actId="20577"/>
        <pc:sldMkLst>
          <pc:docMk/>
          <pc:sldMk cId="3137382761" sldId="257"/>
        </pc:sldMkLst>
        <pc:spChg chg="mod">
          <ac:chgData name="k225336 Mursaleen Fayyaz" userId="S::k225336@nu.edu.pk::9789fd24-082d-4db0-9c94-e4bb3d56335f" providerId="AD" clId="Web-{0427EEBF-CF61-460F-8468-BD87281C69E6}" dt="2022-11-23T02:54:27.219" v="51" actId="20577"/>
          <ac:spMkLst>
            <pc:docMk/>
            <pc:sldMk cId="3137382761" sldId="257"/>
            <ac:spMk id="3" creationId="{FD92F47A-D036-E545-42D5-733F882C7734}"/>
          </ac:spMkLst>
        </pc:spChg>
      </pc:sldChg>
      <pc:sldChg chg="addSp delSp modSp new del mod setBg addCm delCm">
        <pc:chgData name="k225336 Mursaleen Fayyaz" userId="S::k225336@nu.edu.pk::9789fd24-082d-4db0-9c94-e4bb3d56335f" providerId="AD" clId="Web-{0427EEBF-CF61-460F-8468-BD87281C69E6}" dt="2022-11-23T03:00:13.434" v="107"/>
        <pc:sldMkLst>
          <pc:docMk/>
          <pc:sldMk cId="2363227890" sldId="258"/>
        </pc:sldMkLst>
        <pc:spChg chg="mod">
          <ac:chgData name="k225336 Mursaleen Fayyaz" userId="S::k225336@nu.edu.pk::9789fd24-082d-4db0-9c94-e4bb3d56335f" providerId="AD" clId="Web-{0427EEBF-CF61-460F-8468-BD87281C69E6}" dt="2022-11-23T03:00:04.543" v="106" actId="20577"/>
          <ac:spMkLst>
            <pc:docMk/>
            <pc:sldMk cId="2363227890" sldId="258"/>
            <ac:spMk id="2" creationId="{4C2DFACE-1DCC-DBE3-24B5-53DCB3A80409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03.699" v="84"/>
          <ac:spMkLst>
            <pc:docMk/>
            <pc:sldMk cId="2363227890" sldId="258"/>
            <ac:spMk id="3" creationId="{B1C78078-6DC2-9F02-3D3D-FDE79E59799A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59:31.776" v="79"/>
          <ac:spMkLst>
            <pc:docMk/>
            <pc:sldMk cId="2363227890" sldId="258"/>
            <ac:spMk id="9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59:31.776" v="79"/>
          <ac:spMkLst>
            <pc:docMk/>
            <pc:sldMk cId="2363227890" sldId="258"/>
            <ac:spMk id="13" creationId="{F1174801-1395-44C5-9B00-CCAC45C056E7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2:59:31.776" v="79"/>
          <ac:spMkLst>
            <pc:docMk/>
            <pc:sldMk cId="2363227890" sldId="258"/>
            <ac:spMk id="15" creationId="{8BADB362-9771-4A3C-B9E5-6777F34C5041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01.105" v="81"/>
          <ac:spMkLst>
            <pc:docMk/>
            <pc:sldMk cId="2363227890" sldId="258"/>
            <ac:spMk id="21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01.105" v="81"/>
          <ac:spMkLst>
            <pc:docMk/>
            <pc:sldMk cId="2363227890" sldId="258"/>
            <ac:spMk id="23" creationId="{F1174801-1395-44C5-9B00-CCAC45C056E7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01.105" v="81"/>
          <ac:spMkLst>
            <pc:docMk/>
            <pc:sldMk cId="2363227890" sldId="258"/>
            <ac:spMk id="24" creationId="{32EBE56B-DFF0-4948-83B7-D40B66737120}"/>
          </ac:spMkLst>
        </pc:spChg>
        <pc:grpChg chg="add del">
          <ac:chgData name="k225336 Mursaleen Fayyaz" userId="S::k225336@nu.edu.pk::9789fd24-082d-4db0-9c94-e4bb3d56335f" providerId="AD" clId="Web-{0427EEBF-CF61-460F-8468-BD87281C69E6}" dt="2022-11-23T02:59:31.776" v="79"/>
          <ac:grpSpMkLst>
            <pc:docMk/>
            <pc:sldMk cId="2363227890" sldId="258"/>
            <ac:grpSpMk id="17" creationId="{6C5D976F-50BF-4FEC-B797-AACEB2C35144}"/>
          </ac:grpSpMkLst>
        </pc:grpChg>
        <pc:grpChg chg="add del">
          <ac:chgData name="k225336 Mursaleen Fayyaz" userId="S::k225336@nu.edu.pk::9789fd24-082d-4db0-9c94-e4bb3d56335f" providerId="AD" clId="Web-{0427EEBF-CF61-460F-8468-BD87281C69E6}" dt="2022-11-23T03:00:01.105" v="81"/>
          <ac:grpSpMkLst>
            <pc:docMk/>
            <pc:sldMk cId="2363227890" sldId="258"/>
            <ac:grpSpMk id="25" creationId="{3B36BCCA-34D5-47BD-9879-6694D1068B1F}"/>
          </ac:grpSpMkLst>
        </pc:grpChg>
        <pc:picChg chg="add del mod ord">
          <ac:chgData name="k225336 Mursaleen Fayyaz" userId="S::k225336@nu.edu.pk::9789fd24-082d-4db0-9c94-e4bb3d56335f" providerId="AD" clId="Web-{0427EEBF-CF61-460F-8468-BD87281C69E6}" dt="2022-11-23T03:00:03.699" v="84"/>
          <ac:picMkLst>
            <pc:docMk/>
            <pc:sldMk cId="2363227890" sldId="258"/>
            <ac:picMk id="4" creationId="{22084DD7-3403-8B4C-5DAE-D6D3D7DB0EC3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2:59:31.776" v="79"/>
          <ac:picMkLst>
            <pc:docMk/>
            <pc:sldMk cId="2363227890" sldId="258"/>
            <ac:picMk id="11" creationId="{BC526B7A-4801-4FD1-95C8-03AF22629E87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3:00:01.105" v="81"/>
          <ac:picMkLst>
            <pc:docMk/>
            <pc:sldMk cId="2363227890" sldId="258"/>
            <ac:picMk id="22" creationId="{BC526B7A-4801-4FD1-95C8-03AF22629E87}"/>
          </ac:picMkLst>
        </pc:picChg>
      </pc:sldChg>
      <pc:sldChg chg="addSp delSp modSp new mod setBg">
        <pc:chgData name="k225336 Mursaleen Fayyaz" userId="S::k225336@nu.edu.pk::9789fd24-082d-4db0-9c94-e4bb3d56335f" providerId="AD" clId="Web-{0427EEBF-CF61-460F-8468-BD87281C69E6}" dt="2022-11-23T03:12:49.649" v="123" actId="20577"/>
        <pc:sldMkLst>
          <pc:docMk/>
          <pc:sldMk cId="4209888559" sldId="258"/>
        </pc:sldMkLst>
        <pc:spChg chg="add del mod">
          <ac:chgData name="k225336 Mursaleen Fayyaz" userId="S::k225336@nu.edu.pk::9789fd24-082d-4db0-9c94-e4bb3d56335f" providerId="AD" clId="Web-{0427EEBF-CF61-460F-8468-BD87281C69E6}" dt="2022-11-23T03:04:03.069" v="119" actId="20577"/>
          <ac:spMkLst>
            <pc:docMk/>
            <pc:sldMk cId="4209888559" sldId="258"/>
            <ac:spMk id="2" creationId="{56FF3D45-F1D7-54BD-CED0-BF14FC85FAD8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1:16.327" v="117"/>
          <ac:spMkLst>
            <pc:docMk/>
            <pc:sldMk cId="4209888559" sldId="258"/>
            <ac:spMk id="3" creationId="{F8DB379D-DC6E-B41F-40CB-EB57DF76A411}"/>
          </ac:spMkLst>
        </pc:spChg>
        <pc:spChg chg="add mod">
          <ac:chgData name="k225336 Mursaleen Fayyaz" userId="S::k225336@nu.edu.pk::9789fd24-082d-4db0-9c94-e4bb3d56335f" providerId="AD" clId="Web-{0427EEBF-CF61-460F-8468-BD87281C69E6}" dt="2022-11-23T03:12:49.649" v="123" actId="20577"/>
          <ac:spMkLst>
            <pc:docMk/>
            <pc:sldMk cId="4209888559" sldId="258"/>
            <ac:spMk id="6" creationId="{01A10DFA-8AD2-8A5B-0BFC-52ACF43AC165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45.966" v="111"/>
          <ac:spMkLst>
            <pc:docMk/>
            <pc:sldMk cId="4209888559" sldId="258"/>
            <ac:spMk id="9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45.966" v="111"/>
          <ac:spMkLst>
            <pc:docMk/>
            <pc:sldMk cId="4209888559" sldId="258"/>
            <ac:spMk id="13" creationId="{37FDDF72-DE39-4F99-A3C1-DD9D7815D7DB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45.966" v="111"/>
          <ac:spMkLst>
            <pc:docMk/>
            <pc:sldMk cId="4209888559" sldId="258"/>
            <ac:spMk id="15" creationId="{5E4ECE80-3AD1-450C-B62A-98788F193948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58.857" v="113"/>
          <ac:spMkLst>
            <pc:docMk/>
            <pc:sldMk cId="4209888559" sldId="258"/>
            <ac:spMk id="20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58.857" v="113"/>
          <ac:spMkLst>
            <pc:docMk/>
            <pc:sldMk cId="4209888559" sldId="258"/>
            <ac:spMk id="22" creationId="{F1174801-1395-44C5-9B00-CCAC45C056E7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58.857" v="113"/>
          <ac:spMkLst>
            <pc:docMk/>
            <pc:sldMk cId="4209888559" sldId="258"/>
            <ac:spMk id="23" creationId="{32EBE56B-DFF0-4948-83B7-D40B66737120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00:58.857" v="113"/>
          <ac:spMkLst>
            <pc:docMk/>
            <pc:sldMk cId="4209888559" sldId="258"/>
            <ac:spMk id="24" creationId="{56FF3D45-F1D7-54BD-CED0-BF14FC85FAD8}"/>
          </ac:spMkLst>
        </pc:spChg>
        <pc:grpChg chg="add del">
          <ac:chgData name="k225336 Mursaleen Fayyaz" userId="S::k225336@nu.edu.pk::9789fd24-082d-4db0-9c94-e4bb3d56335f" providerId="AD" clId="Web-{0427EEBF-CF61-460F-8468-BD87281C69E6}" dt="2022-11-23T03:00:58.857" v="113"/>
          <ac:grpSpMkLst>
            <pc:docMk/>
            <pc:sldMk cId="4209888559" sldId="258"/>
            <ac:grpSpMk id="17" creationId="{3B36BCCA-34D5-47BD-9879-6694D1068B1F}"/>
          </ac:grpSpMkLst>
        </pc:grpChg>
        <pc:picChg chg="add del mod ord">
          <ac:chgData name="k225336 Mursaleen Fayyaz" userId="S::k225336@nu.edu.pk::9789fd24-082d-4db0-9c94-e4bb3d56335f" providerId="AD" clId="Web-{0427EEBF-CF61-460F-8468-BD87281C69E6}" dt="2022-11-23T03:00:59.467" v="114"/>
          <ac:picMkLst>
            <pc:docMk/>
            <pc:sldMk cId="4209888559" sldId="258"/>
            <ac:picMk id="4" creationId="{FEAB6C25-E224-689C-0440-E5FEBCF92AED}"/>
          </ac:picMkLst>
        </pc:picChg>
        <pc:picChg chg="add mod ord">
          <ac:chgData name="k225336 Mursaleen Fayyaz" userId="S::k225336@nu.edu.pk::9789fd24-082d-4db0-9c94-e4bb3d56335f" providerId="AD" clId="Web-{0427EEBF-CF61-460F-8468-BD87281C69E6}" dt="2022-11-23T03:11:43.787" v="120" actId="14100"/>
          <ac:picMkLst>
            <pc:docMk/>
            <pc:sldMk cId="4209888559" sldId="258"/>
            <ac:picMk id="5" creationId="{C16EDA62-8BBA-A91B-117F-BB153E423EF9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3:00:45.966" v="111"/>
          <ac:picMkLst>
            <pc:docMk/>
            <pc:sldMk cId="4209888559" sldId="258"/>
            <ac:picMk id="11" creationId="{BC526B7A-4801-4FD1-95C8-03AF22629E87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3:00:58.857" v="113"/>
          <ac:picMkLst>
            <pc:docMk/>
            <pc:sldMk cId="4209888559" sldId="258"/>
            <ac:picMk id="21" creationId="{BC526B7A-4801-4FD1-95C8-03AF22629E87}"/>
          </ac:picMkLst>
        </pc:picChg>
      </pc:sldChg>
      <pc:sldChg chg="addSp delSp modSp new mod setBg addAnim delAnim">
        <pc:chgData name="k225336 Mursaleen Fayyaz" userId="S::k225336@nu.edu.pk::9789fd24-082d-4db0-9c94-e4bb3d56335f" providerId="AD" clId="Web-{0427EEBF-CF61-460F-8468-BD87281C69E6}" dt="2022-11-23T03:22:57.422" v="244" actId="20577"/>
        <pc:sldMkLst>
          <pc:docMk/>
          <pc:sldMk cId="3029434986" sldId="259"/>
        </pc:sldMkLst>
        <pc:spChg chg="mod ord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2" creationId="{4DD8F265-BE76-EE82-39E7-0779C675E0C9}"/>
          </ac:spMkLst>
        </pc:spChg>
        <pc:spChg chg="mod">
          <ac:chgData name="k225336 Mursaleen Fayyaz" userId="S::k225336@nu.edu.pk::9789fd24-082d-4db0-9c94-e4bb3d56335f" providerId="AD" clId="Web-{0427EEBF-CF61-460F-8468-BD87281C69E6}" dt="2022-11-23T03:22:57.422" v="244" actId="20577"/>
          <ac:spMkLst>
            <pc:docMk/>
            <pc:sldMk cId="3029434986" sldId="259"/>
            <ac:spMk id="3" creationId="{0F0A08FF-CC92-F1D7-0909-D26BD4767F29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7:01.454" v="142"/>
          <ac:spMkLst>
            <pc:docMk/>
            <pc:sldMk cId="3029434986" sldId="259"/>
            <ac:spMk id="9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7:01.454" v="142"/>
          <ac:spMkLst>
            <pc:docMk/>
            <pc:sldMk cId="3029434986" sldId="259"/>
            <ac:spMk id="13" creationId="{E2748806-3AF5-4078-830A-C1F26BF1B200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7:01.454" v="142"/>
          <ac:spMkLst>
            <pc:docMk/>
            <pc:sldMk cId="3029434986" sldId="259"/>
            <ac:spMk id="15" creationId="{BF991FCB-5132-414C-B377-526F56121B69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7:01.454" v="142"/>
          <ac:spMkLst>
            <pc:docMk/>
            <pc:sldMk cId="3029434986" sldId="259"/>
            <ac:spMk id="17" creationId="{F23DAFF7-4C98-4E0E-8986-198D54B6C1F0}"/>
          </ac:spMkLst>
        </pc:spChg>
        <pc:spChg chg="add del mod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19" creationId="{A4FB2F27-3F7D-440E-A905-86607A926A29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20" creationId="{AF678C14-A033-4139-BCA9-8382B039648B}"/>
          </ac:spMkLst>
        </pc:spChg>
        <pc:spChg chg="add del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21" creationId="{C2D5331B-6E57-4C50-8FBB-431781288905}"/>
          </ac:spMkLst>
        </pc:spChg>
        <pc:spChg chg="add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29" creationId="{8651CFA9-6065-4243-AC48-858E359780B1}"/>
          </ac:spMkLst>
        </pc:spChg>
        <pc:spChg chg="add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31" creationId="{E8B2F707-EF35-4955-8439-F76145F3CD7E}"/>
          </ac:spMkLst>
        </pc:spChg>
        <pc:spChg chg="add">
          <ac:chgData name="k225336 Mursaleen Fayyaz" userId="S::k225336@nu.edu.pk::9789fd24-082d-4db0-9c94-e4bb3d56335f" providerId="AD" clId="Web-{0427EEBF-CF61-460F-8468-BD87281C69E6}" dt="2022-11-23T03:19:12.615" v="167"/>
          <ac:spMkLst>
            <pc:docMk/>
            <pc:sldMk cId="3029434986" sldId="259"/>
            <ac:spMk id="33" creationId="{DA476813-4CEE-408B-852D-3E51E30B17BE}"/>
          </ac:spMkLst>
        </pc:spChg>
        <pc:grpChg chg="add del">
          <ac:chgData name="k225336 Mursaleen Fayyaz" userId="S::k225336@nu.edu.pk::9789fd24-082d-4db0-9c94-e4bb3d56335f" providerId="AD" clId="Web-{0427EEBF-CF61-460F-8468-BD87281C69E6}" dt="2022-11-23T03:19:12.615" v="167"/>
          <ac:grpSpMkLst>
            <pc:docMk/>
            <pc:sldMk cId="3029434986" sldId="259"/>
            <ac:grpSpMk id="23" creationId="{E4A40E9D-B0FA-4A78-B58C-87A64C4FD5C8}"/>
          </ac:grpSpMkLst>
        </pc:grpChg>
        <pc:grpChg chg="add">
          <ac:chgData name="k225336 Mursaleen Fayyaz" userId="S::k225336@nu.edu.pk::9789fd24-082d-4db0-9c94-e4bb3d56335f" providerId="AD" clId="Web-{0427EEBF-CF61-460F-8468-BD87281C69E6}" dt="2022-11-23T03:19:12.615" v="167"/>
          <ac:grpSpMkLst>
            <pc:docMk/>
            <pc:sldMk cId="3029434986" sldId="259"/>
            <ac:grpSpMk id="35" creationId="{245C754D-F6B0-4E8B-BCBC-51B5E2863D57}"/>
          </ac:grpSpMkLst>
        </pc:grpChg>
        <pc:picChg chg="add del">
          <ac:chgData name="k225336 Mursaleen Fayyaz" userId="S::k225336@nu.edu.pk::9789fd24-082d-4db0-9c94-e4bb3d56335f" providerId="AD" clId="Web-{0427EEBF-CF61-460F-8468-BD87281C69E6}" dt="2022-11-23T03:17:01.454" v="142"/>
          <ac:picMkLst>
            <pc:docMk/>
            <pc:sldMk cId="3029434986" sldId="259"/>
            <ac:picMk id="5" creationId="{3E9ABE71-436B-EA1B-9BC7-0CF249A62C81}"/>
          </ac:picMkLst>
        </pc:picChg>
        <pc:picChg chg="add del">
          <ac:chgData name="k225336 Mursaleen Fayyaz" userId="S::k225336@nu.edu.pk::9789fd24-082d-4db0-9c94-e4bb3d56335f" providerId="AD" clId="Web-{0427EEBF-CF61-460F-8468-BD87281C69E6}" dt="2022-11-23T03:17:01.454" v="142"/>
          <ac:picMkLst>
            <pc:docMk/>
            <pc:sldMk cId="3029434986" sldId="259"/>
            <ac:picMk id="11" creationId="{BC526B7A-4801-4FD1-95C8-03AF22629E87}"/>
          </ac:picMkLst>
        </pc:picChg>
        <pc:picChg chg="add mod">
          <ac:chgData name="k225336 Mursaleen Fayyaz" userId="S::k225336@nu.edu.pk::9789fd24-082d-4db0-9c94-e4bb3d56335f" providerId="AD" clId="Web-{0427EEBF-CF61-460F-8468-BD87281C69E6}" dt="2022-11-23T03:19:12.615" v="167"/>
          <ac:picMkLst>
            <pc:docMk/>
            <pc:sldMk cId="3029434986" sldId="259"/>
            <ac:picMk id="22" creationId="{EF838708-5086-1F56-C6AA-31D79B33CECA}"/>
          </ac:picMkLst>
        </pc:picChg>
      </pc:sldChg>
      <pc:sldChg chg="new">
        <pc:chgData name="k225336 Mursaleen Fayyaz" userId="S::k225336@nu.edu.pk::9789fd24-082d-4db0-9c94-e4bb3d56335f" providerId="AD" clId="Web-{0427EEBF-CF61-460F-8468-BD87281C69E6}" dt="2022-11-23T03:01:08.905" v="116"/>
        <pc:sldMkLst>
          <pc:docMk/>
          <pc:sldMk cId="3428228074" sldId="260"/>
        </pc:sldMkLst>
      </pc:sldChg>
      <pc:sldMasterChg chg="add del addSldLayout delSldLayout">
        <pc:chgData name="k225336 Mursaleen Fayyaz" userId="S::k225336@nu.edu.pk::9789fd24-082d-4db0-9c94-e4bb3d56335f" providerId="AD" clId="Web-{0427EEBF-CF61-460F-8468-BD87281C69E6}" dt="2022-11-23T02:49:34.928" v="41"/>
        <pc:sldMasterMkLst>
          <pc:docMk/>
          <pc:sldMasterMk cId="2460954070" sldId="2147483660"/>
        </pc:sldMasterMkLst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k225336 Mursaleen Fayyaz" userId="S::k225336@nu.edu.pk::9789fd24-082d-4db0-9c94-e4bb3d56335f" providerId="AD" clId="Web-{0427EEBF-CF61-460F-8468-BD87281C69E6}" dt="2022-11-23T02:48:37.129" v="26"/>
        <pc:sldMasterMkLst>
          <pc:docMk/>
          <pc:sldMasterMk cId="2375897905" sldId="2147483672"/>
        </pc:sldMasterMkLst>
        <pc:sldLayoutChg chg="add del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2933514910" sldId="2147483673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1244287635" sldId="2147483674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3082006586" sldId="2147483675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1589806212" sldId="2147483676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2952943462" sldId="2147483677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3783731830" sldId="2147483678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3933496458" sldId="2147483679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1342980447" sldId="2147483680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230639386" sldId="2147483681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709739133" sldId="2147483682"/>
          </pc:sldLayoutMkLst>
        </pc:sldLayoutChg>
        <pc:sldLayoutChg chg="add del replId">
          <pc:chgData name="k225336 Mursaleen Fayyaz" userId="S::k225336@nu.edu.pk::9789fd24-082d-4db0-9c94-e4bb3d56335f" providerId="AD" clId="Web-{0427EEBF-CF61-460F-8468-BD87281C69E6}" dt="2022-11-23T02:48:37.129" v="26"/>
          <pc:sldLayoutMkLst>
            <pc:docMk/>
            <pc:sldMasterMk cId="2375897905" sldId="2147483672"/>
            <pc:sldLayoutMk cId="464253002" sldId="2147483683"/>
          </pc:sldLayoutMkLst>
        </pc:sldLayoutChg>
      </pc:sldMasterChg>
      <pc:sldMasterChg chg="add del addSldLayout delSldLayout">
        <pc:chgData name="k225336 Mursaleen Fayyaz" userId="S::k225336@nu.edu.pk::9789fd24-082d-4db0-9c94-e4bb3d56335f" providerId="AD" clId="Web-{0427EEBF-CF61-460F-8468-BD87281C69E6}" dt="2022-11-23T02:49:34.928" v="41"/>
        <pc:sldMasterMkLst>
          <pc:docMk/>
          <pc:sldMasterMk cId="245384232" sldId="2147483685"/>
        </pc:sldMasterMkLst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197341541" sldId="2147483674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2530772958" sldId="2147483675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2290516293" sldId="2147483676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2702544055" sldId="2147483677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1178086743" sldId="2147483678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752210393" sldId="2147483679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3987409294" sldId="2147483680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1834339065" sldId="2147483681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698611564" sldId="2147483682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1025524392" sldId="2147483683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928" v="41"/>
          <pc:sldLayoutMkLst>
            <pc:docMk/>
            <pc:sldMasterMk cId="245384232" sldId="2147483685"/>
            <pc:sldLayoutMk cId="1910678653" sldId="2147483684"/>
          </pc:sldLayoutMkLst>
        </pc:sldLayoutChg>
      </pc:sldMasterChg>
      <pc:sldMasterChg chg="add del addSldLayout delSldLayout">
        <pc:chgData name="k225336 Mursaleen Fayyaz" userId="S::k225336@nu.edu.pk::9789fd24-082d-4db0-9c94-e4bb3d56335f" providerId="AD" clId="Web-{0427EEBF-CF61-460F-8468-BD87281C69E6}" dt="2022-11-23T02:49:34.850" v="40"/>
        <pc:sldMasterMkLst>
          <pc:docMk/>
          <pc:sldMasterMk cId="4236788896" sldId="2147483698"/>
        </pc:sldMasterMkLst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705885061" sldId="2147483687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3548787601" sldId="2147483688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3451770053" sldId="2147483689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2894619043" sldId="2147483690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2863408985" sldId="2147483691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4225246351" sldId="2147483692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2934125070" sldId="2147483693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1142014285" sldId="2147483694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2015150837" sldId="2147483695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3656921343" sldId="2147483696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34.850" v="40"/>
          <pc:sldLayoutMkLst>
            <pc:docMk/>
            <pc:sldMasterMk cId="4236788896" sldId="2147483698"/>
            <pc:sldLayoutMk cId="1960007463" sldId="2147483697"/>
          </pc:sldLayoutMkLst>
        </pc:sldLayoutChg>
      </pc:sldMasterChg>
      <pc:sldMasterChg chg="add del addSldLayout delSldLayout">
        <pc:chgData name="k225336 Mursaleen Fayyaz" userId="S::k225336@nu.edu.pk::9789fd24-082d-4db0-9c94-e4bb3d56335f" providerId="AD" clId="Web-{0427EEBF-CF61-460F-8468-BD87281C69E6}" dt="2022-11-23T02:49:11.021" v="32"/>
        <pc:sldMasterMkLst>
          <pc:docMk/>
          <pc:sldMasterMk cId="2874849998" sldId="2147483711"/>
        </pc:sldMasterMkLst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1410094334" sldId="2147483700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444677249" sldId="2147483701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4294639286" sldId="2147483702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553114094" sldId="2147483703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411562354" sldId="2147483704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2593453852" sldId="2147483705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529491785" sldId="2147483706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1010492999" sldId="2147483707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487231868" sldId="2147483708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2620488982" sldId="2147483709"/>
          </pc:sldLayoutMkLst>
        </pc:sldLayoutChg>
        <pc:sldLayoutChg chg="add del">
          <pc:chgData name="k225336 Mursaleen Fayyaz" userId="S::k225336@nu.edu.pk::9789fd24-082d-4db0-9c94-e4bb3d56335f" providerId="AD" clId="Web-{0427EEBF-CF61-460F-8468-BD87281C69E6}" dt="2022-11-23T02:49:11.021" v="32"/>
          <pc:sldLayoutMkLst>
            <pc:docMk/>
            <pc:sldMasterMk cId="2874849998" sldId="2147483711"/>
            <pc:sldLayoutMk cId="483735410" sldId="2147483710"/>
          </pc:sldLayoutMkLst>
        </pc:sldLayoutChg>
      </pc:sldMasterChg>
    </pc:docChg>
  </pc:docChgLst>
  <pc:docChgLst>
    <pc:chgData name="k225336 Mursaleen Fayyaz" userId="S::k225336@nu.edu.pk::9789fd24-082d-4db0-9c94-e4bb3d56335f" providerId="AD" clId="Web-{B9288B98-773E-9867-B89F-06D998CCCCD1}"/>
    <pc:docChg chg="modSld">
      <pc:chgData name="k225336 Mursaleen Fayyaz" userId="S::k225336@nu.edu.pk::9789fd24-082d-4db0-9c94-e4bb3d56335f" providerId="AD" clId="Web-{B9288B98-773E-9867-B89F-06D998CCCCD1}" dt="2022-11-23T09:40:57.266" v="4" actId="20577"/>
      <pc:docMkLst>
        <pc:docMk/>
      </pc:docMkLst>
      <pc:sldChg chg="modSp">
        <pc:chgData name="k225336 Mursaleen Fayyaz" userId="S::k225336@nu.edu.pk::9789fd24-082d-4db0-9c94-e4bb3d56335f" providerId="AD" clId="Web-{B9288B98-773E-9867-B89F-06D998CCCCD1}" dt="2022-11-23T09:40:57.266" v="4" actId="20577"/>
        <pc:sldMkLst>
          <pc:docMk/>
          <pc:sldMk cId="3428228074" sldId="260"/>
        </pc:sldMkLst>
        <pc:spChg chg="mod">
          <ac:chgData name="k225336 Mursaleen Fayyaz" userId="S::k225336@nu.edu.pk::9789fd24-082d-4db0-9c94-e4bb3d56335f" providerId="AD" clId="Web-{B9288B98-773E-9867-B89F-06D998CCCCD1}" dt="2022-11-23T09:40:57.266" v="4" actId="20577"/>
          <ac:spMkLst>
            <pc:docMk/>
            <pc:sldMk cId="3428228074" sldId="260"/>
            <ac:spMk id="3" creationId="{9DCF6BE3-1ACB-115F-3E3E-05FF3B9CF289}"/>
          </ac:spMkLst>
        </pc:spChg>
      </pc:sldChg>
    </pc:docChg>
  </pc:docChgLst>
  <pc:docChgLst>
    <pc:chgData name="k225336 Mursaleen Fayyaz" userId="S::k225336@nu.edu.pk::9789fd24-082d-4db0-9c94-e4bb3d56335f" providerId="AD" clId="Web-{15D07EDC-5163-508B-CD36-14C2C55D6DAD}"/>
    <pc:docChg chg="addSld modSld">
      <pc:chgData name="k225336 Mursaleen Fayyaz" userId="S::k225336@nu.edu.pk::9789fd24-082d-4db0-9c94-e4bb3d56335f" providerId="AD" clId="Web-{15D07EDC-5163-508B-CD36-14C2C55D6DAD}" dt="2022-11-23T09:16:51.228" v="3" actId="14100"/>
      <pc:docMkLst>
        <pc:docMk/>
      </pc:docMkLst>
      <pc:sldChg chg="addSp delSp modSp new">
        <pc:chgData name="k225336 Mursaleen Fayyaz" userId="S::k225336@nu.edu.pk::9789fd24-082d-4db0-9c94-e4bb3d56335f" providerId="AD" clId="Web-{15D07EDC-5163-508B-CD36-14C2C55D6DAD}" dt="2022-11-23T09:16:51.228" v="3" actId="14100"/>
        <pc:sldMkLst>
          <pc:docMk/>
          <pc:sldMk cId="306619132" sldId="265"/>
        </pc:sldMkLst>
        <pc:spChg chg="del">
          <ac:chgData name="k225336 Mursaleen Fayyaz" userId="S::k225336@nu.edu.pk::9789fd24-082d-4db0-9c94-e4bb3d56335f" providerId="AD" clId="Web-{15D07EDC-5163-508B-CD36-14C2C55D6DAD}" dt="2022-11-23T09:16:43.931" v="1"/>
          <ac:spMkLst>
            <pc:docMk/>
            <pc:sldMk cId="306619132" sldId="265"/>
            <ac:spMk id="3" creationId="{CFCBF9DA-B974-BE35-39ED-E5E87C7E6058}"/>
          </ac:spMkLst>
        </pc:spChg>
        <pc:picChg chg="add mod ord">
          <ac:chgData name="k225336 Mursaleen Fayyaz" userId="S::k225336@nu.edu.pk::9789fd24-082d-4db0-9c94-e4bb3d56335f" providerId="AD" clId="Web-{15D07EDC-5163-508B-CD36-14C2C55D6DAD}" dt="2022-11-23T09:16:51.228" v="3" actId="14100"/>
          <ac:picMkLst>
            <pc:docMk/>
            <pc:sldMk cId="306619132" sldId="265"/>
            <ac:picMk id="4" creationId="{E1E28CB8-3188-9731-0C02-F90A945E65BB}"/>
          </ac:picMkLst>
        </pc:picChg>
      </pc:sldChg>
    </pc:docChg>
  </pc:docChgLst>
  <pc:docChgLst>
    <pc:chgData name="k225336 Mursaleen Fayyaz" userId="S::k225336@nu.edu.pk::9789fd24-082d-4db0-9c94-e4bb3d56335f" providerId="AD" clId="Web-{5BE984C2-7384-B001-A29F-66721603BF86}"/>
    <pc:docChg chg="delSld modSld addMainMaster delMainMaster">
      <pc:chgData name="k225336 Mursaleen Fayyaz" userId="S::k225336@nu.edu.pk::9789fd24-082d-4db0-9c94-e4bb3d56335f" providerId="AD" clId="Web-{5BE984C2-7384-B001-A29F-66721603BF86}" dt="2022-11-23T16:53:25.378" v="114" actId="14100"/>
      <pc:docMkLst>
        <pc:docMk/>
      </pc:docMkLst>
      <pc:sldChg chg="delSp modSp mod modClrScheme delDesignElem chgLayout">
        <pc:chgData name="k225336 Mursaleen Fayyaz" userId="S::k225336@nu.edu.pk::9789fd24-082d-4db0-9c94-e4bb3d56335f" providerId="AD" clId="Web-{5BE984C2-7384-B001-A29F-66721603BF86}" dt="2022-11-23T16:41:22.406" v="62" actId="20577"/>
        <pc:sldMkLst>
          <pc:docMk/>
          <pc:sldMk cId="109857222" sldId="256"/>
        </pc:sldMkLst>
        <pc:spChg chg="mod ord">
          <ac:chgData name="k225336 Mursaleen Fayyaz" userId="S::k225336@nu.edu.pk::9789fd24-082d-4db0-9c94-e4bb3d56335f" providerId="AD" clId="Web-{5BE984C2-7384-B001-A29F-66721603BF86}" dt="2022-11-23T16:41:02.077" v="6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225336 Mursaleen Fayyaz" userId="S::k225336@nu.edu.pk::9789fd24-082d-4db0-9c94-e4bb3d56335f" providerId="AD" clId="Web-{5BE984C2-7384-B001-A29F-66721603BF86}" dt="2022-11-23T16:41:22.406" v="62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109857222" sldId="256"/>
            <ac:spMk id="36" creationId="{1E644DE9-8D09-43E2-BA69-F57482CFC93A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109857222" sldId="256"/>
            <ac:spMk id="37" creationId="{6C23C919-B32E-40FF-B3D8-631316E84E3E}"/>
          </ac:spMkLst>
        </pc:spChg>
        <pc:grpChg chg="del">
          <ac:chgData name="k225336 Mursaleen Fayyaz" userId="S::k225336@nu.edu.pk::9789fd24-082d-4db0-9c94-e4bb3d56335f" providerId="AD" clId="Web-{5BE984C2-7384-B001-A29F-66721603BF86}" dt="2022-11-23T16:30:43.749" v="18"/>
          <ac:grpSpMkLst>
            <pc:docMk/>
            <pc:sldMk cId="109857222" sldId="256"/>
            <ac:grpSpMk id="39" creationId="{5EDAD761-2CF4-463A-AD87-1D4E8549D7A5}"/>
          </ac:grpSpMkLst>
        </pc:grpChg>
      </pc:sldChg>
      <pc:sldChg chg="delSp modSp mod modClrScheme chgLayout">
        <pc:chgData name="k225336 Mursaleen Fayyaz" userId="S::k225336@nu.edu.pk::9789fd24-082d-4db0-9c94-e4bb3d56335f" providerId="AD" clId="Web-{5BE984C2-7384-B001-A29F-66721603BF86}" dt="2022-11-23T16:51:22.296" v="97" actId="20577"/>
        <pc:sldMkLst>
          <pc:docMk/>
          <pc:sldMk cId="3137382761" sldId="257"/>
        </pc:sldMkLst>
        <pc:spChg chg="del mod ord">
          <ac:chgData name="k225336 Mursaleen Fayyaz" userId="S::k225336@nu.edu.pk::9789fd24-082d-4db0-9c94-e4bb3d56335f" providerId="AD" clId="Web-{5BE984C2-7384-B001-A29F-66721603BF86}" dt="2022-11-23T16:44:23.520" v="70"/>
          <ac:spMkLst>
            <pc:docMk/>
            <pc:sldMk cId="3137382761" sldId="257"/>
            <ac:spMk id="2" creationId="{2A40C4F8-279B-0F00-6940-7A8274146AD7}"/>
          </ac:spMkLst>
        </pc:spChg>
        <pc:spChg chg="mod ord">
          <ac:chgData name="k225336 Mursaleen Fayyaz" userId="S::k225336@nu.edu.pk::9789fd24-082d-4db0-9c94-e4bb3d56335f" providerId="AD" clId="Web-{5BE984C2-7384-B001-A29F-66721603BF86}" dt="2022-11-23T16:51:22.296" v="97" actId="20577"/>
          <ac:spMkLst>
            <pc:docMk/>
            <pc:sldMk cId="3137382761" sldId="257"/>
            <ac:spMk id="3" creationId="{FD92F47A-D036-E545-42D5-733F882C7734}"/>
          </ac:spMkLst>
        </pc:spChg>
      </pc:sldChg>
      <pc:sldChg chg="modSp mod modClrScheme chgLayout">
        <pc:chgData name="k225336 Mursaleen Fayyaz" userId="S::k225336@nu.edu.pk::9789fd24-082d-4db0-9c94-e4bb3d56335f" providerId="AD" clId="Web-{5BE984C2-7384-B001-A29F-66721603BF86}" dt="2022-11-23T16:50:59.999" v="96" actId="20577"/>
        <pc:sldMkLst>
          <pc:docMk/>
          <pc:sldMk cId="4209888559" sldId="258"/>
        </pc:sldMkLst>
        <pc:spChg chg="mod ord">
          <ac:chgData name="k225336 Mursaleen Fayyaz" userId="S::k225336@nu.edu.pk::9789fd24-082d-4db0-9c94-e4bb3d56335f" providerId="AD" clId="Web-{5BE984C2-7384-B001-A29F-66721603BF86}" dt="2022-11-23T16:50:59.999" v="96" actId="20577"/>
          <ac:spMkLst>
            <pc:docMk/>
            <pc:sldMk cId="4209888559" sldId="258"/>
            <ac:spMk id="2" creationId="{56FF3D45-F1D7-54BD-CED0-BF14FC85FAD8}"/>
          </ac:spMkLst>
        </pc:spChg>
        <pc:picChg chg="mod ord">
          <ac:chgData name="k225336 Mursaleen Fayyaz" userId="S::k225336@nu.edu.pk::9789fd24-082d-4db0-9c94-e4bb3d56335f" providerId="AD" clId="Web-{5BE984C2-7384-B001-A29F-66721603BF86}" dt="2022-11-23T16:31:22.235" v="19"/>
          <ac:picMkLst>
            <pc:docMk/>
            <pc:sldMk cId="4209888559" sldId="258"/>
            <ac:picMk id="5" creationId="{C16EDA62-8BBA-A91B-117F-BB153E423EF9}"/>
          </ac:picMkLst>
        </pc:picChg>
      </pc:sldChg>
      <pc:sldChg chg="delSp modSp mod modClrScheme delDesignElem chgLayout">
        <pc:chgData name="k225336 Mursaleen Fayyaz" userId="S::k225336@nu.edu.pk::9789fd24-082d-4db0-9c94-e4bb3d56335f" providerId="AD" clId="Web-{5BE984C2-7384-B001-A29F-66721603BF86}" dt="2022-11-23T16:50:46.124" v="95" actId="20577"/>
        <pc:sldMkLst>
          <pc:docMk/>
          <pc:sldMk cId="3029434986" sldId="259"/>
        </pc:sldMkLst>
        <pc:spChg chg="mod ord">
          <ac:chgData name="k225336 Mursaleen Fayyaz" userId="S::k225336@nu.edu.pk::9789fd24-082d-4db0-9c94-e4bb3d56335f" providerId="AD" clId="Web-{5BE984C2-7384-B001-A29F-66721603BF86}" dt="2022-11-23T16:50:29.139" v="94" actId="20577"/>
          <ac:spMkLst>
            <pc:docMk/>
            <pc:sldMk cId="3029434986" sldId="259"/>
            <ac:spMk id="2" creationId="{4DD8F265-BE76-EE82-39E7-0779C675E0C9}"/>
          </ac:spMkLst>
        </pc:spChg>
        <pc:spChg chg="mod ord">
          <ac:chgData name="k225336 Mursaleen Fayyaz" userId="S::k225336@nu.edu.pk::9789fd24-082d-4db0-9c94-e4bb3d56335f" providerId="AD" clId="Web-{5BE984C2-7384-B001-A29F-66721603BF86}" dt="2022-11-23T16:50:46.124" v="95" actId="20577"/>
          <ac:spMkLst>
            <pc:docMk/>
            <pc:sldMk cId="3029434986" sldId="259"/>
            <ac:spMk id="3" creationId="{0F0A08FF-CC92-F1D7-0909-D26BD4767F29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29434986" sldId="259"/>
            <ac:spMk id="29" creationId="{8651CFA9-6065-4243-AC48-858E359780B1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29434986" sldId="259"/>
            <ac:spMk id="31" creationId="{E8B2F707-EF35-4955-8439-F76145F3CD7E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29434986" sldId="259"/>
            <ac:spMk id="33" creationId="{DA476813-4CEE-408B-852D-3E51E30B17BE}"/>
          </ac:spMkLst>
        </pc:spChg>
        <pc:grpChg chg="del">
          <ac:chgData name="k225336 Mursaleen Fayyaz" userId="S::k225336@nu.edu.pk::9789fd24-082d-4db0-9c94-e4bb3d56335f" providerId="AD" clId="Web-{5BE984C2-7384-B001-A29F-66721603BF86}" dt="2022-11-23T16:30:43.749" v="18"/>
          <ac:grpSpMkLst>
            <pc:docMk/>
            <pc:sldMk cId="3029434986" sldId="259"/>
            <ac:grpSpMk id="35" creationId="{245C754D-F6B0-4E8B-BCBC-51B5E2863D57}"/>
          </ac:grpSpMkLst>
        </pc:grpChg>
      </pc:sldChg>
      <pc:sldChg chg="modSp mod modClrScheme chgLayout">
        <pc:chgData name="k225336 Mursaleen Fayyaz" userId="S::k225336@nu.edu.pk::9789fd24-082d-4db0-9c94-e4bb3d56335f" providerId="AD" clId="Web-{5BE984C2-7384-B001-A29F-66721603BF86}" dt="2022-11-23T16:50:20.451" v="93" actId="20577"/>
        <pc:sldMkLst>
          <pc:docMk/>
          <pc:sldMk cId="3428228074" sldId="260"/>
        </pc:sldMkLst>
        <pc:spChg chg="mod ord">
          <ac:chgData name="k225336 Mursaleen Fayyaz" userId="S::k225336@nu.edu.pk::9789fd24-082d-4db0-9c94-e4bb3d56335f" providerId="AD" clId="Web-{5BE984C2-7384-B001-A29F-66721603BF86}" dt="2022-11-23T16:50:20.451" v="93" actId="20577"/>
          <ac:spMkLst>
            <pc:docMk/>
            <pc:sldMk cId="3428228074" sldId="260"/>
            <ac:spMk id="2" creationId="{A6157706-7B4D-2CC3-769E-75B69EB32869}"/>
          </ac:spMkLst>
        </pc:spChg>
        <pc:spChg chg="mod ord">
          <ac:chgData name="k225336 Mursaleen Fayyaz" userId="S::k225336@nu.edu.pk::9789fd24-082d-4db0-9c94-e4bb3d56335f" providerId="AD" clId="Web-{5BE984C2-7384-B001-A29F-66721603BF86}" dt="2022-11-23T16:48:08.666" v="77" actId="20577"/>
          <ac:spMkLst>
            <pc:docMk/>
            <pc:sldMk cId="3428228074" sldId="260"/>
            <ac:spMk id="3" creationId="{9DCF6BE3-1ACB-115F-3E3E-05FF3B9CF289}"/>
          </ac:spMkLst>
        </pc:spChg>
      </pc:sldChg>
      <pc:sldChg chg="addSp delSp modSp mod setBg modClrScheme addAnim delAnim delDesignElem chgLayout">
        <pc:chgData name="k225336 Mursaleen Fayyaz" userId="S::k225336@nu.edu.pk::9789fd24-082d-4db0-9c94-e4bb3d56335f" providerId="AD" clId="Web-{5BE984C2-7384-B001-A29F-66721603BF86}" dt="2022-11-23T16:31:22.235" v="19"/>
        <pc:sldMkLst>
          <pc:docMk/>
          <pc:sldMk cId="1523748291" sldId="261"/>
        </pc:sldMkLst>
        <pc:spChg chg="mod ord">
          <ac:chgData name="k225336 Mursaleen Fayyaz" userId="S::k225336@nu.edu.pk::9789fd24-082d-4db0-9c94-e4bb3d56335f" providerId="AD" clId="Web-{5BE984C2-7384-B001-A29F-66721603BF86}" dt="2022-11-23T16:31:22.235" v="19"/>
          <ac:spMkLst>
            <pc:docMk/>
            <pc:sldMk cId="1523748291" sldId="261"/>
            <ac:spMk id="2" creationId="{F12DA6DD-3BA9-E105-70CD-D9C0819FBFCB}"/>
          </ac:spMkLst>
        </pc:spChg>
        <pc:spChg chg="mod">
          <ac:chgData name="k225336 Mursaleen Fayyaz" userId="S::k225336@nu.edu.pk::9789fd24-082d-4db0-9c94-e4bb3d56335f" providerId="AD" clId="Web-{5BE984C2-7384-B001-A29F-66721603BF86}" dt="2022-11-23T16:23:11.878" v="10"/>
          <ac:spMkLst>
            <pc:docMk/>
            <pc:sldMk cId="1523748291" sldId="261"/>
            <ac:spMk id="5" creationId="{33B689DA-587E-FA75-07D1-1FE08405D834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3:11.863" v="9"/>
          <ac:spMkLst>
            <pc:docMk/>
            <pc:sldMk cId="1523748291" sldId="261"/>
            <ac:spMk id="10" creationId="{8651CFA9-6065-4243-AC48-858E359780B1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3:11.863" v="9"/>
          <ac:spMkLst>
            <pc:docMk/>
            <pc:sldMk cId="1523748291" sldId="261"/>
            <ac:spMk id="12" creationId="{E8B2F707-EF35-4955-8439-F76145F3CD7E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3:11.863" v="9"/>
          <ac:spMkLst>
            <pc:docMk/>
            <pc:sldMk cId="1523748291" sldId="261"/>
            <ac:spMk id="14" creationId="{DA476813-4CEE-408B-852D-3E51E30B17BE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1523748291" sldId="261"/>
            <ac:spMk id="16" creationId="{8651CFA9-6065-4243-AC48-858E359780B1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1523748291" sldId="261"/>
            <ac:spMk id="17" creationId="{E8B2F707-EF35-4955-8439-F76145F3CD7E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1523748291" sldId="261"/>
            <ac:spMk id="18" creationId="{A905C581-3E86-4ADD-9EDD-5FA87B461238}"/>
          </ac:spMkLst>
        </pc:spChg>
        <pc:picChg chg="mod ord">
          <ac:chgData name="k225336 Mursaleen Fayyaz" userId="S::k225336@nu.edu.pk::9789fd24-082d-4db0-9c94-e4bb3d56335f" providerId="AD" clId="Web-{5BE984C2-7384-B001-A29F-66721603BF86}" dt="2022-11-23T16:31:22.235" v="19"/>
          <ac:picMkLst>
            <pc:docMk/>
            <pc:sldMk cId="1523748291" sldId="261"/>
            <ac:picMk id="4" creationId="{97C9E2AB-C4BE-8803-1899-CD48D86507A4}"/>
          </ac:picMkLst>
        </pc:picChg>
      </pc:sldChg>
      <pc:sldChg chg="modSp mod modClrScheme chgLayout">
        <pc:chgData name="k225336 Mursaleen Fayyaz" userId="S::k225336@nu.edu.pk::9789fd24-082d-4db0-9c94-e4bb3d56335f" providerId="AD" clId="Web-{5BE984C2-7384-B001-A29F-66721603BF86}" dt="2022-11-23T16:52:30.486" v="106" actId="20577"/>
        <pc:sldMkLst>
          <pc:docMk/>
          <pc:sldMk cId="3039943151" sldId="262"/>
        </pc:sldMkLst>
        <pc:spChg chg="mod ord">
          <ac:chgData name="k225336 Mursaleen Fayyaz" userId="S::k225336@nu.edu.pk::9789fd24-082d-4db0-9c94-e4bb3d56335f" providerId="AD" clId="Web-{5BE984C2-7384-B001-A29F-66721603BF86}" dt="2022-11-23T16:52:23.829" v="104" actId="20577"/>
          <ac:spMkLst>
            <pc:docMk/>
            <pc:sldMk cId="3039943151" sldId="262"/>
            <ac:spMk id="2" creationId="{8FE715B7-5C31-A35F-7B04-D4F981AA79B8}"/>
          </ac:spMkLst>
        </pc:spChg>
        <pc:spChg chg="mod">
          <ac:chgData name="k225336 Mursaleen Fayyaz" userId="S::k225336@nu.edu.pk::9789fd24-082d-4db0-9c94-e4bb3d56335f" providerId="AD" clId="Web-{5BE984C2-7384-B001-A29F-66721603BF86}" dt="2022-11-23T16:52:30.486" v="106" actId="20577"/>
          <ac:spMkLst>
            <pc:docMk/>
            <pc:sldMk cId="3039943151" sldId="262"/>
            <ac:spMk id="132" creationId="{27183048-3ACD-A68B-7504-2AD438AD5E1A}"/>
          </ac:spMkLst>
        </pc:spChg>
      </pc:sldChg>
      <pc:sldChg chg="modSp mod modClrScheme chgLayout">
        <pc:chgData name="k225336 Mursaleen Fayyaz" userId="S::k225336@nu.edu.pk::9789fd24-082d-4db0-9c94-e4bb3d56335f" providerId="AD" clId="Web-{5BE984C2-7384-B001-A29F-66721603BF86}" dt="2022-11-23T16:31:22.235" v="19"/>
        <pc:sldMkLst>
          <pc:docMk/>
          <pc:sldMk cId="1916048210" sldId="263"/>
        </pc:sldMkLst>
        <pc:picChg chg="mod ord">
          <ac:chgData name="k225336 Mursaleen Fayyaz" userId="S::k225336@nu.edu.pk::9789fd24-082d-4db0-9c94-e4bb3d56335f" providerId="AD" clId="Web-{5BE984C2-7384-B001-A29F-66721603BF86}" dt="2022-11-23T16:31:22.235" v="19"/>
          <ac:picMkLst>
            <pc:docMk/>
            <pc:sldMk cId="1916048210" sldId="263"/>
            <ac:picMk id="4" creationId="{4773CDF8-4F3B-B921-323F-B452158E8281}"/>
          </ac:picMkLst>
        </pc:picChg>
      </pc:sldChg>
      <pc:sldChg chg="addSp delSp modSp mod modClrScheme delDesignElem chgLayout">
        <pc:chgData name="k225336 Mursaleen Fayyaz" userId="S::k225336@nu.edu.pk::9789fd24-082d-4db0-9c94-e4bb3d56335f" providerId="AD" clId="Web-{5BE984C2-7384-B001-A29F-66721603BF86}" dt="2022-11-23T16:52:12.470" v="103" actId="1076"/>
        <pc:sldMkLst>
          <pc:docMk/>
          <pc:sldMk cId="3308037105" sldId="264"/>
        </pc:sldMkLst>
        <pc:spChg chg="mod">
          <ac:chgData name="k225336 Mursaleen Fayyaz" userId="S::k225336@nu.edu.pk::9789fd24-082d-4db0-9c94-e4bb3d56335f" providerId="AD" clId="Web-{5BE984C2-7384-B001-A29F-66721603BF86}" dt="2022-11-23T16:52:12.470" v="103" actId="1076"/>
          <ac:spMkLst>
            <pc:docMk/>
            <pc:sldMk cId="3308037105" sldId="264"/>
            <ac:spMk id="2" creationId="{0451E54B-66EF-0064-E860-C4FB62C314B7}"/>
          </ac:spMkLst>
        </pc:spChg>
        <pc:spChg chg="mod">
          <ac:chgData name="k225336 Mursaleen Fayyaz" userId="S::k225336@nu.edu.pk::9789fd24-082d-4db0-9c94-e4bb3d56335f" providerId="AD" clId="Web-{5BE984C2-7384-B001-A29F-66721603BF86}" dt="2022-11-23T16:51:56.422" v="100" actId="14100"/>
          <ac:spMkLst>
            <pc:docMk/>
            <pc:sldMk cId="3308037105" sldId="264"/>
            <ac:spMk id="5" creationId="{7256A0F2-9F61-D397-5D02-283AB5A4E7B1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308037105" sldId="264"/>
            <ac:spMk id="9" creationId="{0BABF38A-8A0D-492E-BD20-6CF4D46B50BD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308037105" sldId="264"/>
            <ac:spMk id="13" creationId="{37FDDF72-DE39-4F99-A3C1-DD9D7815D7DB}"/>
          </ac:spMkLst>
        </pc:spChg>
        <pc:spChg chg="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308037105" sldId="264"/>
            <ac:spMk id="15" creationId="{5E4ECE80-3AD1-450C-B62A-98788F193948}"/>
          </ac:spMkLst>
        </pc:spChg>
        <pc:picChg chg="add del mod">
          <ac:chgData name="k225336 Mursaleen Fayyaz" userId="S::k225336@nu.edu.pk::9789fd24-082d-4db0-9c94-e4bb3d56335f" providerId="AD" clId="Web-{5BE984C2-7384-B001-A29F-66721603BF86}" dt="2022-11-23T16:19:19.294" v="5"/>
          <ac:picMkLst>
            <pc:docMk/>
            <pc:sldMk cId="3308037105" sldId="264"/>
            <ac:picMk id="3" creationId="{E3E01A06-F79A-5975-0E6B-E72D34953409}"/>
          </ac:picMkLst>
        </pc:picChg>
        <pc:picChg chg="mod ord">
          <ac:chgData name="k225336 Mursaleen Fayyaz" userId="S::k225336@nu.edu.pk::9789fd24-082d-4db0-9c94-e4bb3d56335f" providerId="AD" clId="Web-{5BE984C2-7384-B001-A29F-66721603BF86}" dt="2022-11-23T16:31:22.235" v="19"/>
          <ac:picMkLst>
            <pc:docMk/>
            <pc:sldMk cId="3308037105" sldId="264"/>
            <ac:picMk id="4" creationId="{2F46685A-83C9-152A-77D1-77D2B3B02120}"/>
          </ac:picMkLst>
        </pc:picChg>
        <pc:picChg chg="add del mod">
          <ac:chgData name="k225336 Mursaleen Fayyaz" userId="S::k225336@nu.edu.pk::9789fd24-082d-4db0-9c94-e4bb3d56335f" providerId="AD" clId="Web-{5BE984C2-7384-B001-A29F-66721603BF86}" dt="2022-11-23T16:19:17.232" v="4"/>
          <ac:picMkLst>
            <pc:docMk/>
            <pc:sldMk cId="3308037105" sldId="264"/>
            <ac:picMk id="6" creationId="{6E5F9E3E-C108-874D-42AF-1B628EAA5CE7}"/>
          </ac:picMkLst>
        </pc:picChg>
        <pc:picChg chg="del">
          <ac:chgData name="k225336 Mursaleen Fayyaz" userId="S::k225336@nu.edu.pk::9789fd24-082d-4db0-9c94-e4bb3d56335f" providerId="AD" clId="Web-{5BE984C2-7384-B001-A29F-66721603BF86}" dt="2022-11-23T16:30:43.749" v="18"/>
          <ac:picMkLst>
            <pc:docMk/>
            <pc:sldMk cId="3308037105" sldId="264"/>
            <ac:picMk id="11" creationId="{BC526B7A-4801-4FD1-95C8-03AF22629E87}"/>
          </ac:picMkLst>
        </pc:picChg>
      </pc:sldChg>
      <pc:sldChg chg="addSp delSp modSp mod setBg modClrScheme delDesignElem chgLayout">
        <pc:chgData name="k225336 Mursaleen Fayyaz" userId="S::k225336@nu.edu.pk::9789fd24-082d-4db0-9c94-e4bb3d56335f" providerId="AD" clId="Web-{5BE984C2-7384-B001-A29F-66721603BF86}" dt="2022-11-23T16:53:25.378" v="114" actId="14100"/>
        <pc:sldMkLst>
          <pc:docMk/>
          <pc:sldMk cId="306619132" sldId="265"/>
        </pc:sldMkLst>
        <pc:spChg chg="mod ord">
          <ac:chgData name="k225336 Mursaleen Fayyaz" userId="S::k225336@nu.edu.pk::9789fd24-082d-4db0-9c94-e4bb3d56335f" providerId="AD" clId="Web-{5BE984C2-7384-B001-A29F-66721603BF86}" dt="2022-11-23T16:53:25.378" v="114" actId="14100"/>
          <ac:spMkLst>
            <pc:docMk/>
            <pc:sldMk cId="306619132" sldId="265"/>
            <ac:spMk id="2" creationId="{3CD4203F-5008-BD20-CB05-C57D28C00C8E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8:26.152" v="14"/>
          <ac:spMkLst>
            <pc:docMk/>
            <pc:sldMk cId="306619132" sldId="265"/>
            <ac:spMk id="8" creationId="{32F11423-3FFB-8083-2E8B-9DB6608C670E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9:15.637" v="17"/>
          <ac:spMkLst>
            <pc:docMk/>
            <pc:sldMk cId="306619132" sldId="265"/>
            <ac:spMk id="11" creationId="{A4FB2F27-3F7D-440E-A905-86607A926A29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29:15.637" v="17"/>
          <ac:spMkLst>
            <pc:docMk/>
            <pc:sldMk cId="306619132" sldId="265"/>
            <ac:spMk id="13" creationId="{AF678C14-A033-4139-BCA9-8382B039648B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6619132" sldId="265"/>
            <ac:spMk id="22" creationId="{0BABF38A-8A0D-492E-BD20-6CF4D46B50BD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6619132" sldId="265"/>
            <ac:spMk id="26" creationId="{297F7562-DBE2-4729-835D-1486BBB4373A}"/>
          </ac:spMkLst>
        </pc:spChg>
        <pc:spChg chg="add del">
          <ac:chgData name="k225336 Mursaleen Fayyaz" userId="S::k225336@nu.edu.pk::9789fd24-082d-4db0-9c94-e4bb3d56335f" providerId="AD" clId="Web-{5BE984C2-7384-B001-A29F-66721603BF86}" dt="2022-11-23T16:30:43.749" v="18"/>
          <ac:spMkLst>
            <pc:docMk/>
            <pc:sldMk cId="306619132" sldId="265"/>
            <ac:spMk id="28" creationId="{DCE0245F-7D4D-413E-940B-1D9D9A171161}"/>
          </ac:spMkLst>
        </pc:spChg>
        <pc:grpChg chg="add del">
          <ac:chgData name="k225336 Mursaleen Fayyaz" userId="S::k225336@nu.edu.pk::9789fd24-082d-4db0-9c94-e4bb3d56335f" providerId="AD" clId="Web-{5BE984C2-7384-B001-A29F-66721603BF86}" dt="2022-11-23T16:29:15.637" v="17"/>
          <ac:grpSpMkLst>
            <pc:docMk/>
            <pc:sldMk cId="306619132" sldId="265"/>
            <ac:grpSpMk id="15" creationId="{14763DA8-CE3A-4B30-B2F5-0D128777F742}"/>
          </ac:grpSpMkLst>
        </pc:grpChg>
        <pc:grpChg chg="add del">
          <ac:chgData name="k225336 Mursaleen Fayyaz" userId="S::k225336@nu.edu.pk::9789fd24-082d-4db0-9c94-e4bb3d56335f" providerId="AD" clId="Web-{5BE984C2-7384-B001-A29F-66721603BF86}" dt="2022-11-23T16:30:43.749" v="18"/>
          <ac:grpSpMkLst>
            <pc:docMk/>
            <pc:sldMk cId="306619132" sldId="265"/>
            <ac:grpSpMk id="30" creationId="{5BB11B77-16CE-4796-9677-F0ED67FCEC1B}"/>
          </ac:grpSpMkLst>
        </pc:grpChg>
        <pc:picChg chg="mod">
          <ac:chgData name="k225336 Mursaleen Fayyaz" userId="S::k225336@nu.edu.pk::9789fd24-082d-4db0-9c94-e4bb3d56335f" providerId="AD" clId="Web-{5BE984C2-7384-B001-A29F-66721603BF86}" dt="2022-11-23T16:53:05.705" v="111" actId="1076"/>
          <ac:picMkLst>
            <pc:docMk/>
            <pc:sldMk cId="306619132" sldId="265"/>
            <ac:picMk id="4" creationId="{E1E28CB8-3188-9731-0C02-F90A945E65BB}"/>
          </ac:picMkLst>
        </pc:picChg>
        <pc:picChg chg="add del">
          <ac:chgData name="k225336 Mursaleen Fayyaz" userId="S::k225336@nu.edu.pk::9789fd24-082d-4db0-9c94-e4bb3d56335f" providerId="AD" clId="Web-{5BE984C2-7384-B001-A29F-66721603BF86}" dt="2022-11-23T16:30:43.749" v="18"/>
          <ac:picMkLst>
            <pc:docMk/>
            <pc:sldMk cId="306619132" sldId="265"/>
            <ac:picMk id="24" creationId="{BC526B7A-4801-4FD1-95C8-03AF22629E87}"/>
          </ac:picMkLst>
        </pc:picChg>
      </pc:sldChg>
      <pc:sldChg chg="modSp mod modClrScheme chgLayout">
        <pc:chgData name="k225336 Mursaleen Fayyaz" userId="S::k225336@nu.edu.pk::9789fd24-082d-4db0-9c94-e4bb3d56335f" providerId="AD" clId="Web-{5BE984C2-7384-B001-A29F-66721603BF86}" dt="2022-11-23T16:50:07.966" v="92" actId="20577"/>
        <pc:sldMkLst>
          <pc:docMk/>
          <pc:sldMk cId="350103819" sldId="266"/>
        </pc:sldMkLst>
        <pc:spChg chg="mod ord">
          <ac:chgData name="k225336 Mursaleen Fayyaz" userId="S::k225336@nu.edu.pk::9789fd24-082d-4db0-9c94-e4bb3d56335f" providerId="AD" clId="Web-{5BE984C2-7384-B001-A29F-66721603BF86}" dt="2022-11-23T16:50:07.966" v="92" actId="20577"/>
          <ac:spMkLst>
            <pc:docMk/>
            <pc:sldMk cId="350103819" sldId="266"/>
            <ac:spMk id="3" creationId="{6FB2A6F9-E77A-0604-606F-4A758933E24B}"/>
          </ac:spMkLst>
        </pc:spChg>
      </pc:sldChg>
      <pc:sldChg chg="modSp del mod modClrScheme chgLayout">
        <pc:chgData name="k225336 Mursaleen Fayyaz" userId="S::k225336@nu.edu.pk::9789fd24-082d-4db0-9c94-e4bb3d56335f" providerId="AD" clId="Web-{5BE984C2-7384-B001-A29F-66721603BF86}" dt="2022-11-23T16:40:02.420" v="60"/>
        <pc:sldMkLst>
          <pc:docMk/>
          <pc:sldMk cId="1550296589" sldId="267"/>
        </pc:sldMkLst>
        <pc:spChg chg="mod ord">
          <ac:chgData name="k225336 Mursaleen Fayyaz" userId="S::k225336@nu.edu.pk::9789fd24-082d-4db0-9c94-e4bb3d56335f" providerId="AD" clId="Web-{5BE984C2-7384-B001-A29F-66721603BF86}" dt="2022-11-23T16:31:22.235" v="19"/>
          <ac:spMkLst>
            <pc:docMk/>
            <pc:sldMk cId="1550296589" sldId="267"/>
            <ac:spMk id="2" creationId="{9B652F49-D316-36A4-0D34-EEBF68C65F58}"/>
          </ac:spMkLst>
        </pc:spChg>
        <pc:spChg chg="mod ord">
          <ac:chgData name="k225336 Mursaleen Fayyaz" userId="S::k225336@nu.edu.pk::9789fd24-082d-4db0-9c94-e4bb3d56335f" providerId="AD" clId="Web-{5BE984C2-7384-B001-A29F-66721603BF86}" dt="2022-11-23T16:31:22.235" v="19"/>
          <ac:spMkLst>
            <pc:docMk/>
            <pc:sldMk cId="1550296589" sldId="267"/>
            <ac:spMk id="3" creationId="{514101D3-2BB3-978E-B7FF-4CB393E2CDF2}"/>
          </ac:spMkLst>
        </pc:spChg>
      </pc:sldChg>
      <pc:sldMasterChg chg="del delSldLayout">
        <pc:chgData name="k225336 Mursaleen Fayyaz" userId="S::k225336@nu.edu.pk::9789fd24-082d-4db0-9c94-e4bb3d56335f" providerId="AD" clId="Web-{5BE984C2-7384-B001-A29F-66721603BF86}" dt="2022-11-23T16:30:43.749" v="18"/>
        <pc:sldMasterMkLst>
          <pc:docMk/>
          <pc:sldMasterMk cId="245384232" sldId="2147483685"/>
        </pc:sldMasterMkLst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197341541" sldId="2147483674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2530772958" sldId="2147483675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2290516293" sldId="2147483676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2702544055" sldId="2147483677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1178086743" sldId="2147483678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752210393" sldId="2147483679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3987409294" sldId="2147483680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1834339065" sldId="2147483681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698611564" sldId="2147483682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1025524392" sldId="2147483683"/>
          </pc:sldLayoutMkLst>
        </pc:sldLayoutChg>
        <pc:sldLayoutChg chg="del">
          <pc:chgData name="k225336 Mursaleen Fayyaz" userId="S::k225336@nu.edu.pk::9789fd24-082d-4db0-9c94-e4bb3d56335f" providerId="AD" clId="Web-{5BE984C2-7384-B001-A29F-66721603BF86}" dt="2022-11-23T16:30:43.749" v="18"/>
          <pc:sldLayoutMkLst>
            <pc:docMk/>
            <pc:sldMasterMk cId="245384232" sldId="2147483685"/>
            <pc:sldLayoutMk cId="1910678653" sldId="2147483684"/>
          </pc:sldLayoutMkLst>
        </pc:sldLayoutChg>
      </pc:sldMasterChg>
      <pc:sldMasterChg chg="add del addSldLayout delSldLayout modSldLayout">
        <pc:chgData name="k225336 Mursaleen Fayyaz" userId="S::k225336@nu.edu.pk::9789fd24-082d-4db0-9c94-e4bb3d56335f" providerId="AD" clId="Web-{5BE984C2-7384-B001-A29F-66721603BF86}" dt="2022-11-23T16:31:22.235" v="19"/>
        <pc:sldMasterMkLst>
          <pc:docMk/>
          <pc:sldMasterMk cId="3527170181" sldId="2147483686"/>
        </pc:sldMasterMkLst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3786158539" sldId="2147483687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3034535996" sldId="2147483688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502615099" sldId="2147483689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4190030997" sldId="2147483690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1998310180" sldId="2147483691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4174700669" sldId="2147483692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4121790222" sldId="2147483693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4096513670" sldId="2147483694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1661201665" sldId="2147483695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1963513494" sldId="2147483696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2285387128" sldId="2147483697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30379483" sldId="2147483698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1121272612" sldId="2147483699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527389247" sldId="2147483700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171412640" sldId="2147483701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970643832" sldId="2147483702"/>
          </pc:sldLayoutMkLst>
        </pc:sldLayoutChg>
        <pc:sldLayoutChg chg="add del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527170181" sldId="2147483686"/>
            <pc:sldLayoutMk cId="3230874945" sldId="2147483703"/>
          </pc:sldLayoutMkLst>
        </pc:sldLayoutChg>
      </pc:sldMasterChg>
      <pc:sldMasterChg chg="add addSldLayout modSldLayout">
        <pc:chgData name="k225336 Mursaleen Fayyaz" userId="S::k225336@nu.edu.pk::9789fd24-082d-4db0-9c94-e4bb3d56335f" providerId="AD" clId="Web-{5BE984C2-7384-B001-A29F-66721603BF86}" dt="2022-11-23T16:31:22.235" v="19"/>
        <pc:sldMasterMkLst>
          <pc:docMk/>
          <pc:sldMasterMk cId="3267304895" sldId="2147483704"/>
        </pc:sldMasterMkLst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428501576" sldId="2147483705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4174452698" sldId="2147483706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3013319067" sldId="2147483707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1781686107" sldId="2147483708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4224951150" sldId="2147483709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256668869" sldId="2147483710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1002998695" sldId="2147483711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2566239800" sldId="2147483712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957690807" sldId="2147483713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178586859" sldId="2147483714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2929567875" sldId="2147483715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437339655" sldId="2147483716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2441974637" sldId="2147483717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2002606162" sldId="2147483718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3240296729" sldId="2147483719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1792963367" sldId="2147483720"/>
          </pc:sldLayoutMkLst>
        </pc:sldLayoutChg>
        <pc:sldLayoutChg chg="add mod replId">
          <pc:chgData name="k225336 Mursaleen Fayyaz" userId="S::k225336@nu.edu.pk::9789fd24-082d-4db0-9c94-e4bb3d56335f" providerId="AD" clId="Web-{5BE984C2-7384-B001-A29F-66721603BF86}" dt="2022-11-23T16:31:22.235" v="19"/>
          <pc:sldLayoutMkLst>
            <pc:docMk/>
            <pc:sldMasterMk cId="3267304895" sldId="2147483704"/>
            <pc:sldLayoutMk cId="4079047530" sldId="2147483721"/>
          </pc:sldLayoutMkLst>
        </pc:sldLayoutChg>
      </pc:sldMasterChg>
    </pc:docChg>
  </pc:docChgLst>
</pc:chgInfo>
</file>

<file path=ppt/comments/modernComment_102_FAEDCD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78E063-2913-418D-9425-914FF181CD48}" authorId="{41EA26DA-F0A7-57A8-E719-08C5D3C06C53}" created="2022-12-01T10:45:14.125">
    <pc:sldMkLst xmlns:pc="http://schemas.microsoft.com/office/powerpoint/2013/main/command">
      <pc:docMk/>
      <pc:sldMk cId="4209888559" sldId="258"/>
    </pc:sldMkLst>
    <p188:txBody>
      <a:bodyPr/>
      <a:lstStyle/>
      <a:p>
        <a:r>
          <a:rPr lang="en-US"/>
          <a:t>Numba makes Python code fast.
Numba is an open source JIT compiler that translates a subset of Python and NumPy code into fast machine code.</a:t>
        </a:r>
      </a:p>
    </p188:txBody>
  </p188:cm>
</p188:cmLst>
</file>

<file path=ppt/comments/modernComment_108_C52CA3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052302-B428-46C4-92FB-82BA86BBD869}" authorId="{41EA26DA-F0A7-57A8-E719-08C5D3C06C53}" created="2022-12-01T09:36:06.3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08037105" sldId="264"/>
      <ac:spMk id="2" creationId="{0451E54B-66EF-0064-E860-C4FB62C314B7}"/>
      <ac:txMk cp="0" len="19">
        <ac:context len="20" hash="3880804681"/>
      </ac:txMk>
    </ac:txMkLst>
    <p188:pos x="1869056" y="1466490"/>
    <p188:txBody>
      <a:bodyPr/>
      <a:lstStyle/>
      <a:p>
        <a:r>
          <a:rPr lang="en-US"/>
          <a:t>Drop-in replacement: the ability to replace one hardware/software component with another one without any other code or configuration changes being required and resulting in no negative impacts.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6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7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0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9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8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3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8_C52CA3F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y.com/file%20library/commercial/resource%20center/rtx%20workstations/gpu-applications-catalog.pdf" TargetMode="External"/><Relationship Id="rId2" Type="http://schemas.openxmlformats.org/officeDocument/2006/relationships/hyperlink" Target="https://www.nvidia.com/en-us/gpu-accelerated-applica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eferred.jp/en/news/pr20221111-3/" TargetMode="External"/><Relationship Id="rId3" Type="http://schemas.openxmlformats.org/officeDocument/2006/relationships/hyperlink" Target="https://cupy.dev/" TargetMode="External"/><Relationship Id="rId7" Type="http://schemas.openxmlformats.org/officeDocument/2006/relationships/hyperlink" Target="https://numba.pydata.org/" TargetMode="External"/><Relationship Id="rId2" Type="http://schemas.openxmlformats.org/officeDocument/2006/relationships/hyperlink" Target="https://developer.nvidia.com/cuda-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scipy.org/" TargetMode="External"/><Relationship Id="rId4" Type="http://schemas.openxmlformats.org/officeDocument/2006/relationships/hyperlink" Target="https://numpy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P28LKWTzrI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apids" TargetMode="External"/><Relationship Id="rId2" Type="http://schemas.openxmlformats.org/officeDocument/2006/relationships/hyperlink" Target="https://developer.nvidia.com/tools-ecosyst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2_FAEDCD2F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ba.pydata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sign, night sky&#10;&#10;Description automatically generated">
            <a:extLst>
              <a:ext uri="{FF2B5EF4-FFF2-40B4-BE49-F238E27FC236}">
                <a16:creationId xmlns:a16="http://schemas.microsoft.com/office/drawing/2014/main" id="{4773CDF8-4F3B-B921-323F-B452158E8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2" y="396696"/>
            <a:ext cx="10898044" cy="5748517"/>
          </a:xfrm>
        </p:spPr>
      </p:pic>
    </p:spTree>
    <p:extLst>
      <p:ext uri="{BB962C8B-B14F-4D97-AF65-F5344CB8AC3E}">
        <p14:creationId xmlns:p14="http://schemas.microsoft.com/office/powerpoint/2010/main" val="191604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2F46685A-83C9-152A-77D1-77D2B3B02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11193" b="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6A0F2-9F61-D397-5D02-283AB5A4E7B1}"/>
              </a:ext>
            </a:extLst>
          </p:cNvPr>
          <p:cNvSpPr txBox="1"/>
          <p:nvPr/>
        </p:nvSpPr>
        <p:spPr>
          <a:xfrm>
            <a:off x="1245079" y="5773627"/>
            <a:ext cx="99622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 Nova"/>
                <a:ea typeface="+mn-lt"/>
                <a:cs typeface="+mn-lt"/>
              </a:rPr>
              <a:t>NumPy/SciPy-compatible Array Library for GPU-accelerated Computing with Python</a:t>
            </a:r>
            <a:endParaRPr lang="en-US" sz="2000">
              <a:latin typeface="Arial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1E54B-66EF-0064-E860-C4FB62C314B7}"/>
              </a:ext>
            </a:extLst>
          </p:cNvPr>
          <p:cNvSpPr txBox="1"/>
          <p:nvPr/>
        </p:nvSpPr>
        <p:spPr>
          <a:xfrm rot="19620000">
            <a:off x="1011207" y="1342421"/>
            <a:ext cx="3996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 Nova"/>
              </a:rPr>
              <a:t>Drop in replacement</a:t>
            </a:r>
          </a:p>
        </p:txBody>
      </p:sp>
    </p:spTree>
    <p:extLst>
      <p:ext uri="{BB962C8B-B14F-4D97-AF65-F5344CB8AC3E}">
        <p14:creationId xmlns:p14="http://schemas.microsoft.com/office/powerpoint/2010/main" val="33080371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CBB-7D48-114F-19A1-9271AB99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CE36-FE59-82C8-0BF3-BEBEF7AF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https://www.nvidia.com/en-us/gpu-accelerated-applications/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https://www.pny.com/file%20library/commercial/resource%20center/rtx%20workstations/gpu-applications-catalog.pdf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50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7706-7B4D-2CC3-769E-75B69EB3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cs typeface="Sabon Next LT"/>
              </a:rPr>
              <a:t>Reference of the material:</a:t>
            </a:r>
            <a:endParaRPr lang="en-US" sz="24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6BE3-1ACB-115F-3E3E-05FF3B9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 Nova"/>
                <a:ea typeface="+mn-lt"/>
                <a:cs typeface="+mn-lt"/>
                <a:hlinkClick r:id="rId2"/>
              </a:rPr>
              <a:t>https://developer.nvidia.com/cuda-toolkit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3"/>
              </a:rPr>
              <a:t>https://cupy.dev/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4"/>
              </a:rPr>
              <a:t>https://numpy.org/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5"/>
              </a:rPr>
              <a:t>https://scipy.org/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6"/>
              </a:rPr>
              <a:t>https://www.youtube.com/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7"/>
              </a:rPr>
              <a:t>https://numba.pydata.org/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sz="1400" dirty="0">
                <a:latin typeface="Arial Nova"/>
                <a:ea typeface="+mn-lt"/>
                <a:cs typeface="+mn-lt"/>
                <a:hlinkClick r:id="rId8"/>
              </a:rPr>
              <a:t>https://www.preferred.jp/en/news/pr20221111-3/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  <a:hlinkClick r:id="rId8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A6F9-E77A-0604-606F-4A758933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35" y="4019790"/>
            <a:ext cx="11274612" cy="1248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rial Nova"/>
              </a:rPr>
              <a:t>Thank you, Questions?</a:t>
            </a:r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50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Illuminated server room panel">
            <a:extLst>
              <a:ext uri="{FF2B5EF4-FFF2-40B4-BE49-F238E27FC236}">
                <a16:creationId xmlns:a16="http://schemas.microsoft.com/office/drawing/2014/main" id="{485CAADA-B0AB-0DFE-3338-218B16319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622" r="-2" b="-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Arial Nova"/>
                <a:cs typeface="Calibri Light"/>
              </a:rPr>
              <a:t>GPU Accelerated Computing</a:t>
            </a:r>
            <a:endParaRPr lang="en-US" sz="5200" dirty="0">
              <a:solidFill>
                <a:srgbClr val="FFFFFF"/>
              </a:solidFill>
              <a:latin typeface="Arial No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latin typeface="Arial Nova"/>
              </a:rPr>
              <a:t>Parallel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A6DD-3BA9-E105-70CD-D9C0819F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Largest GPU today...</a:t>
            </a:r>
          </a:p>
        </p:txBody>
      </p:sp>
      <p:pic>
        <p:nvPicPr>
          <p:cNvPr id="4" name="Picture 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97C9E2AB-C4BE-8803-1899-CD48D865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r="-2" b="120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689DA-587E-FA75-07D1-1FE08405D834}"/>
              </a:ext>
            </a:extLst>
          </p:cNvPr>
          <p:cNvSpPr txBox="1"/>
          <p:nvPr/>
        </p:nvSpPr>
        <p:spPr>
          <a:xfrm>
            <a:off x="1219202" y="3429000"/>
            <a:ext cx="9954076" cy="2514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Cores: </a:t>
            </a:r>
            <a:r>
              <a:rPr lang="en-US" b="1">
                <a:solidFill>
                  <a:srgbClr val="FFFFFF"/>
                </a:solidFill>
              </a:rPr>
              <a:t>5120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4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36D2D97-E11A-353B-58D7-E55F14DE1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22" y="1761226"/>
            <a:ext cx="7635777" cy="4029974"/>
          </a:xfrm>
        </p:spPr>
      </p:pic>
    </p:spTree>
    <p:extLst>
      <p:ext uri="{BB962C8B-B14F-4D97-AF65-F5344CB8AC3E}">
        <p14:creationId xmlns:p14="http://schemas.microsoft.com/office/powerpoint/2010/main" val="8289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203F-5008-BD20-CB05-C57D28C0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894" y="3433475"/>
            <a:ext cx="10117451" cy="26826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Nova"/>
              </a:rPr>
              <a:t>The power of GPU in Parallel computing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 Nova"/>
            </a:endParaRPr>
          </a:p>
        </p:txBody>
      </p:sp>
      <p:pic>
        <p:nvPicPr>
          <p:cNvPr id="4" name="Online Media 3" title="Mythbusters Demo GPU versus CPU">
            <a:hlinkClick r:id="" action="ppaction://media"/>
            <a:extLst>
              <a:ext uri="{FF2B5EF4-FFF2-40B4-BE49-F238E27FC236}">
                <a16:creationId xmlns:a16="http://schemas.microsoft.com/office/drawing/2014/main" id="{E1E28CB8-3188-9731-0C02-F90A945E65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31720" y="968034"/>
            <a:ext cx="6402214" cy="48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15B7-5C31-A35F-7B04-D4F981AA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Nova"/>
                <a:cs typeface="Sabon Next LT"/>
              </a:rPr>
              <a:t>Tools and Ecosystem</a:t>
            </a:r>
            <a:endParaRPr lang="en-US" sz="24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 Nov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7183048-3ACD-A68B-7504-2AD438AD5E1A}"/>
              </a:ext>
            </a:extLst>
          </p:cNvPr>
          <p:cNvSpPr txBox="1"/>
          <p:nvPr/>
        </p:nvSpPr>
        <p:spPr>
          <a:xfrm>
            <a:off x="1151467" y="2523067"/>
            <a:ext cx="938106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https://developer.nvidia.com/tools-ecosystem</a:t>
            </a:r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https://developer.nvidia.com/rapids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9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F47A-D036-E545-42D5-733F882C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ova"/>
                <a:ea typeface="+mn-lt"/>
                <a:cs typeface="+mn-lt"/>
              </a:rPr>
              <a:t>NVIDIA’s CUDA Python provides a driver and runtime API for existing toolkits and libraries to simplify </a:t>
            </a:r>
            <a:r>
              <a:rPr lang="en-US" b="1" dirty="0">
                <a:latin typeface="Arial Nova"/>
                <a:ea typeface="+mn-lt"/>
                <a:cs typeface="+mn-lt"/>
              </a:rPr>
              <a:t>GPU-based accelerated processing</a:t>
            </a:r>
            <a:r>
              <a:rPr lang="en-US" dirty="0">
                <a:latin typeface="Arial Nova"/>
                <a:ea typeface="+mn-lt"/>
                <a:cs typeface="+mn-lt"/>
              </a:rPr>
              <a:t>.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dirty="0">
                <a:latin typeface="Arial Nova"/>
                <a:ea typeface="+mn-lt"/>
                <a:cs typeface="+mn-lt"/>
              </a:rPr>
              <a:t>Python is one of the most popular programming languages for science, engineering, data analytics, and deep learning applications. However, as an interpreted language, it’s been considered too slow for </a:t>
            </a:r>
            <a:r>
              <a:rPr lang="en-US" b="1" dirty="0">
                <a:latin typeface="Arial Nova"/>
                <a:ea typeface="+mn-lt"/>
                <a:cs typeface="+mn-lt"/>
              </a:rPr>
              <a:t>high-performance computing</a:t>
            </a:r>
            <a:r>
              <a:rPr lang="en-US" dirty="0">
                <a:latin typeface="Arial Nova"/>
                <a:ea typeface="+mn-lt"/>
                <a:cs typeface="+mn-lt"/>
              </a:rPr>
              <a:t>.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1373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3D45-F1D7-54BD-CED0-BF14FC8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Arial Nova"/>
                <a:ea typeface="+mj-lt"/>
                <a:cs typeface="+mj-lt"/>
              </a:rPr>
              <a:t>Numba</a:t>
            </a:r>
            <a:r>
              <a:rPr lang="en-US" sz="2400" dirty="0">
                <a:solidFill>
                  <a:schemeClr val="tx1"/>
                </a:solidFill>
                <a:latin typeface="Arial Nova"/>
                <a:ea typeface="+mj-lt"/>
                <a:cs typeface="+mj-lt"/>
              </a:rPr>
              <a:t> makes Python code fast</a:t>
            </a:r>
            <a:endParaRPr lang="en-US" sz="24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 Nova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16EDA62-8BBA-A91B-117F-BB153E42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625" y="2018507"/>
            <a:ext cx="10543996" cy="29649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10DFA-8AD2-8A5B-0BFC-52ACF43AC165}"/>
              </a:ext>
            </a:extLst>
          </p:cNvPr>
          <p:cNvSpPr txBox="1"/>
          <p:nvPr/>
        </p:nvSpPr>
        <p:spPr>
          <a:xfrm>
            <a:off x="3114261" y="5764695"/>
            <a:ext cx="5665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hlinkClick r:id="rId4"/>
              </a:rPr>
              <a:t>https://numba.pydata.org/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85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EF838708-5086-1F56-C6AA-31D79B33C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04" b="80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8F265-BE76-EE82-39E7-0779C675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 Nova"/>
                <a:cs typeface="Sabon Next LT"/>
              </a:rPr>
              <a:t>Set up CUDA Python</a:t>
            </a:r>
            <a:endParaRPr lang="en-US" sz="2400">
              <a:solidFill>
                <a:srgbClr val="FFFFFF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08FF-CC92-F1D7-0909-D26BD476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Nova"/>
                <a:ea typeface="+mn-lt"/>
                <a:cs typeface="+mn-lt"/>
              </a:rPr>
              <a:t>To run CUDA Python, you’ll need the CUDA Toolkit installed on a system with CUDA-capable GPUs.  </a:t>
            </a:r>
            <a:endParaRPr lang="en-US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dirty="0">
                <a:latin typeface="Arial Nova"/>
                <a:ea typeface="+mn-lt"/>
                <a:cs typeface="+mn-lt"/>
                <a:hlinkClick r:id="rId3"/>
              </a:rPr>
              <a:t>https://developer.nvidia.com/cuda-downloads</a:t>
            </a:r>
            <a:endParaRPr lang="en-US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latin typeface="Arial Nova"/>
              </a:rPr>
              <a:t>OR</a:t>
            </a:r>
            <a:endParaRPr lang="en-US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  <a:p>
            <a:r>
              <a:rPr lang="en-US" dirty="0">
                <a:solidFill>
                  <a:srgbClr val="FFFFFF"/>
                </a:solidFill>
                <a:latin typeface="Arial Nova"/>
              </a:rPr>
              <a:t>We can access one of the thousands of GPUs available from cloud service providers, including Amazon AWS, Google Cloud, Microsoft Azure, and IBM SoftLayer etc.</a:t>
            </a:r>
            <a:endParaRPr lang="en-US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029434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PowerPoint Presentation</vt:lpstr>
      <vt:lpstr>GPU Accelerated Computing</vt:lpstr>
      <vt:lpstr>Largest GPU today...</vt:lpstr>
      <vt:lpstr>PowerPoint Presentation</vt:lpstr>
      <vt:lpstr>The power of GPU in Parallel computing</vt:lpstr>
      <vt:lpstr>Tools and Ecosystem</vt:lpstr>
      <vt:lpstr>PowerPoint Presentation</vt:lpstr>
      <vt:lpstr>Numba makes Python code fast</vt:lpstr>
      <vt:lpstr>Set up CUDA Python</vt:lpstr>
      <vt:lpstr>PowerPoint Presentation</vt:lpstr>
      <vt:lpstr>Applications</vt:lpstr>
      <vt:lpstr>Reference of the material: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124</cp:revision>
  <dcterms:created xsi:type="dcterms:W3CDTF">2022-11-23T02:47:51Z</dcterms:created>
  <dcterms:modified xsi:type="dcterms:W3CDTF">2022-12-01T12:14:15Z</dcterms:modified>
</cp:coreProperties>
</file>