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F47"/>
    <a:srgbClr val="0E385B"/>
    <a:srgbClr val="FF3F72"/>
    <a:srgbClr val="A9D18E"/>
    <a:srgbClr val="FFC002"/>
    <a:srgbClr val="FF0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0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6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9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5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9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2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0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8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8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5799-A132-4A2C-BF9C-C51F5D0C2D7C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13266-B2D3-47B4-954E-1F54C2EA1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esktop turned on nea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0" b="7879"/>
          <a:stretch>
            <a:fillRect/>
          </a:stretch>
        </p:blipFill>
        <p:spPr bwMode="auto">
          <a:xfrm>
            <a:off x="5435355" y="0"/>
            <a:ext cx="6756645" cy="6858000"/>
          </a:xfrm>
          <a:custGeom>
            <a:avLst/>
            <a:gdLst>
              <a:gd name="connsiteX0" fmla="*/ 0 w 6756645"/>
              <a:gd name="connsiteY0" fmla="*/ 0 h 6858000"/>
              <a:gd name="connsiteX1" fmla="*/ 6756645 w 6756645"/>
              <a:gd name="connsiteY1" fmla="*/ 0 h 6858000"/>
              <a:gd name="connsiteX2" fmla="*/ 6756645 w 6756645"/>
              <a:gd name="connsiteY2" fmla="*/ 6858000 h 6858000"/>
              <a:gd name="connsiteX3" fmla="*/ 0 w 67566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6645" h="6858000">
                <a:moveTo>
                  <a:pt x="0" y="0"/>
                </a:moveTo>
                <a:lnTo>
                  <a:pt x="6756645" y="0"/>
                </a:lnTo>
                <a:lnTo>
                  <a:pt x="675664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35355" y="0"/>
            <a:ext cx="6756645" cy="6858000"/>
          </a:xfrm>
          <a:prstGeom prst="rect">
            <a:avLst/>
          </a:prstGeom>
          <a:solidFill>
            <a:srgbClr val="0E385B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0E3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6" y="0"/>
            <a:ext cx="770454" cy="22943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8646" y="3403600"/>
            <a:ext cx="6464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300" dirty="0" smtClean="0">
                <a:solidFill>
                  <a:schemeClr val="bg1"/>
                </a:solidFill>
                <a:latin typeface="Poppins ExtraBold" panose="00000900000000000000" pitchFamily="2" charset="0"/>
                <a:ea typeface="Open Sans ExtraBold" panose="020B0906030804020204" pitchFamily="34" charset="0"/>
                <a:cs typeface="Poppins ExtraBold" panose="00000900000000000000" pitchFamily="2" charset="0"/>
              </a:rPr>
              <a:t>Business</a:t>
            </a:r>
            <a:endParaRPr lang="en-IN" sz="9600" spc="300" dirty="0">
              <a:solidFill>
                <a:schemeClr val="bg1"/>
              </a:solidFill>
              <a:latin typeface="Poppins ExtraBold" panose="00000900000000000000" pitchFamily="2" charset="0"/>
              <a:ea typeface="Open Sans ExtraBold" panose="020B0906030804020204" pitchFamily="34" charset="0"/>
              <a:cs typeface="Poppins ExtraBold" panose="000009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5623162"/>
            <a:ext cx="4302919" cy="76200"/>
          </a:xfrm>
          <a:prstGeom prst="rect">
            <a:avLst/>
          </a:prstGeom>
          <a:solidFill>
            <a:srgbClr val="FF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304186" y="3622506"/>
            <a:ext cx="3636084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300" dirty="0" smtClean="0">
                <a:solidFill>
                  <a:schemeClr val="bg1"/>
                </a:solidFill>
                <a:latin typeface="Poppins "/>
                <a:cs typeface="Poppins ExtraBold" panose="00000900000000000000" pitchFamily="2" charset="0"/>
              </a:rPr>
              <a:t>PRESENTATION </a:t>
            </a:r>
          </a:p>
          <a:p>
            <a:pPr>
              <a:lnSpc>
                <a:spcPct val="150000"/>
              </a:lnSpc>
            </a:pPr>
            <a:r>
              <a:rPr lang="en-US" sz="2400" b="1" spc="300" dirty="0" smtClean="0">
                <a:solidFill>
                  <a:schemeClr val="bg1"/>
                </a:solidFill>
                <a:latin typeface="Poppins "/>
                <a:cs typeface="Poppins ExtraBold" panose="00000900000000000000" pitchFamily="2" charset="0"/>
              </a:rPr>
              <a:t>TEMPLATE</a:t>
            </a:r>
            <a:endParaRPr lang="en-IN" sz="2400" b="1" spc="300" dirty="0">
              <a:solidFill>
                <a:schemeClr val="bg1"/>
              </a:solidFill>
              <a:latin typeface="Poppins 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2977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279203" y="343612"/>
            <a:ext cx="1633595" cy="378627"/>
            <a:chOff x="3755659" y="2370466"/>
            <a:chExt cx="1633595" cy="378627"/>
          </a:xfrm>
        </p:grpSpPr>
        <p:grpSp>
          <p:nvGrpSpPr>
            <p:cNvPr id="11" name="Google Shape;153;p7"/>
            <p:cNvGrpSpPr/>
            <p:nvPr/>
          </p:nvGrpSpPr>
          <p:grpSpPr>
            <a:xfrm>
              <a:off x="3755659" y="2370466"/>
              <a:ext cx="379637" cy="378627"/>
              <a:chOff x="5075497" y="3551721"/>
              <a:chExt cx="952499" cy="949966"/>
            </a:xfrm>
          </p:grpSpPr>
          <p:sp>
            <p:nvSpPr>
              <p:cNvPr id="12" name="Google Shape;154;p7"/>
              <p:cNvSpPr/>
              <p:nvPr/>
            </p:nvSpPr>
            <p:spPr>
              <a:xfrm>
                <a:off x="5280836" y="3551721"/>
                <a:ext cx="747160" cy="485529"/>
              </a:xfrm>
              <a:custGeom>
                <a:avLst/>
                <a:gdLst/>
                <a:ahLst/>
                <a:cxnLst/>
                <a:rect l="l" t="t" r="r" b="b"/>
                <a:pathLst>
                  <a:path w="747160" h="485529" extrusionOk="0">
                    <a:moveTo>
                      <a:pt x="737273" y="2848"/>
                    </a:moveTo>
                    <a:cubicBezTo>
                      <a:pt x="731149" y="-902"/>
                      <a:pt x="723595" y="-973"/>
                      <a:pt x="717471" y="2777"/>
                    </a:cubicBezTo>
                    <a:lnTo>
                      <a:pt x="578568" y="87225"/>
                    </a:lnTo>
                    <a:cubicBezTo>
                      <a:pt x="572395" y="90974"/>
                      <a:pt x="568566" y="97986"/>
                      <a:pt x="568566" y="105555"/>
                    </a:cubicBezTo>
                    <a:cubicBezTo>
                      <a:pt x="568566" y="113115"/>
                      <a:pt x="572386" y="120127"/>
                      <a:pt x="578568" y="123876"/>
                    </a:cubicBezTo>
                    <a:lnTo>
                      <a:pt x="613258" y="144973"/>
                    </a:lnTo>
                    <a:lnTo>
                      <a:pt x="538458" y="258624"/>
                    </a:lnTo>
                    <a:lnTo>
                      <a:pt x="451675" y="197087"/>
                    </a:lnTo>
                    <a:cubicBezTo>
                      <a:pt x="442655" y="190673"/>
                      <a:pt x="431502" y="188443"/>
                      <a:pt x="420957" y="191027"/>
                    </a:cubicBezTo>
                    <a:cubicBezTo>
                      <a:pt x="410366" y="193560"/>
                      <a:pt x="401212" y="200593"/>
                      <a:pt x="395630" y="210493"/>
                    </a:cubicBezTo>
                    <a:lnTo>
                      <a:pt x="306934" y="367767"/>
                    </a:lnTo>
                    <a:lnTo>
                      <a:pt x="163744" y="164661"/>
                    </a:lnTo>
                    <a:cubicBezTo>
                      <a:pt x="155638" y="153160"/>
                      <a:pt x="142570" y="147040"/>
                      <a:pt x="129159" y="147881"/>
                    </a:cubicBezTo>
                    <a:cubicBezTo>
                      <a:pt x="115691" y="148935"/>
                      <a:pt x="103632" y="157183"/>
                      <a:pt x="97165" y="169778"/>
                    </a:cubicBezTo>
                    <a:lnTo>
                      <a:pt x="0" y="359265"/>
                    </a:lnTo>
                    <a:cubicBezTo>
                      <a:pt x="28527" y="360157"/>
                      <a:pt x="55921" y="366348"/>
                      <a:pt x="81210" y="377231"/>
                    </a:cubicBezTo>
                    <a:lnTo>
                      <a:pt x="137303" y="267855"/>
                    </a:lnTo>
                    <a:lnTo>
                      <a:pt x="278854" y="468651"/>
                    </a:lnTo>
                    <a:cubicBezTo>
                      <a:pt x="286779" y="479888"/>
                      <a:pt x="298990" y="486211"/>
                      <a:pt x="312649" y="485471"/>
                    </a:cubicBezTo>
                    <a:cubicBezTo>
                      <a:pt x="325831" y="484752"/>
                      <a:pt x="337833" y="477081"/>
                      <a:pt x="344624" y="465043"/>
                    </a:cubicBezTo>
                    <a:lnTo>
                      <a:pt x="442265" y="291891"/>
                    </a:lnTo>
                    <a:lnTo>
                      <a:pt x="526704" y="351787"/>
                    </a:lnTo>
                    <a:cubicBezTo>
                      <a:pt x="544687" y="364544"/>
                      <a:pt x="568871" y="359660"/>
                      <a:pt x="581244" y="340864"/>
                    </a:cubicBezTo>
                    <a:lnTo>
                      <a:pt x="682457" y="187025"/>
                    </a:lnTo>
                    <a:lnTo>
                      <a:pt x="717471" y="208314"/>
                    </a:lnTo>
                    <a:cubicBezTo>
                      <a:pt x="720519" y="210168"/>
                      <a:pt x="723938" y="211101"/>
                      <a:pt x="727319" y="211101"/>
                    </a:cubicBezTo>
                    <a:cubicBezTo>
                      <a:pt x="730758" y="211101"/>
                      <a:pt x="734197" y="210148"/>
                      <a:pt x="737273" y="208253"/>
                    </a:cubicBezTo>
                    <a:cubicBezTo>
                      <a:pt x="743398" y="204474"/>
                      <a:pt x="747160" y="197522"/>
                      <a:pt x="747160" y="189994"/>
                    </a:cubicBezTo>
                    <a:lnTo>
                      <a:pt x="747160" y="21117"/>
                    </a:lnTo>
                    <a:cubicBezTo>
                      <a:pt x="747160" y="13578"/>
                      <a:pt x="743398" y="6647"/>
                      <a:pt x="737273" y="2848"/>
                    </a:cubicBezTo>
                    <a:close/>
                  </a:path>
                </a:pathLst>
              </a:custGeom>
              <a:solidFill>
                <a:srgbClr val="FF3F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grpSp>
            <p:nvGrpSpPr>
              <p:cNvPr id="13" name="Google Shape;155;p7"/>
              <p:cNvGrpSpPr/>
              <p:nvPr/>
            </p:nvGrpSpPr>
            <p:grpSpPr>
              <a:xfrm>
                <a:off x="5075497" y="3952825"/>
                <a:ext cx="436559" cy="548862"/>
                <a:chOff x="5075497" y="3952825"/>
                <a:chExt cx="436559" cy="548862"/>
              </a:xfrm>
            </p:grpSpPr>
            <p:sp>
              <p:nvSpPr>
                <p:cNvPr id="14" name="Google Shape;156;p7"/>
                <p:cNvSpPr/>
                <p:nvPr/>
              </p:nvSpPr>
              <p:spPr>
                <a:xfrm>
                  <a:off x="5214400" y="4100595"/>
                  <a:ext cx="119062" cy="1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126662" extrusionOk="0">
                      <a:moveTo>
                        <a:pt x="59531" y="0"/>
                      </a:moveTo>
                      <a:cubicBezTo>
                        <a:pt x="26708" y="0"/>
                        <a:pt x="0" y="28413"/>
                        <a:pt x="0" y="63331"/>
                      </a:cubicBezTo>
                      <a:cubicBezTo>
                        <a:pt x="0" y="98249"/>
                        <a:pt x="26708" y="126662"/>
                        <a:pt x="59531" y="126662"/>
                      </a:cubicBezTo>
                      <a:cubicBezTo>
                        <a:pt x="92364" y="126662"/>
                        <a:pt x="119063" y="98249"/>
                        <a:pt x="119063" y="63331"/>
                      </a:cubicBezTo>
                      <a:cubicBezTo>
                        <a:pt x="119063" y="28413"/>
                        <a:pt x="92364" y="0"/>
                        <a:pt x="59531" y="0"/>
                      </a:cubicBezTo>
                      <a:close/>
                    </a:path>
                  </a:pathLst>
                </a:custGeom>
                <a:solidFill>
                  <a:srgbClr val="FF3F7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  <p:sp>
              <p:nvSpPr>
                <p:cNvPr id="15" name="Google Shape;157;p7"/>
                <p:cNvSpPr/>
                <p:nvPr/>
              </p:nvSpPr>
              <p:spPr>
                <a:xfrm>
                  <a:off x="5075497" y="3952825"/>
                  <a:ext cx="436559" cy="548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559" h="548862" extrusionOk="0">
                      <a:moveTo>
                        <a:pt x="435016" y="308488"/>
                      </a:moveTo>
                      <a:cubicBezTo>
                        <a:pt x="435016" y="308438"/>
                        <a:pt x="434988" y="308438"/>
                        <a:pt x="434978" y="308377"/>
                      </a:cubicBezTo>
                      <a:lnTo>
                        <a:pt x="396669" y="206449"/>
                      </a:lnTo>
                      <a:cubicBezTo>
                        <a:pt x="394297" y="92220"/>
                        <a:pt x="306381" y="0"/>
                        <a:pt x="198434" y="0"/>
                      </a:cubicBezTo>
                      <a:cubicBezTo>
                        <a:pt x="89030" y="10"/>
                        <a:pt x="0" y="94723"/>
                        <a:pt x="0" y="211131"/>
                      </a:cubicBezTo>
                      <a:cubicBezTo>
                        <a:pt x="0" y="270024"/>
                        <a:pt x="22841" y="323283"/>
                        <a:pt x="59531" y="361626"/>
                      </a:cubicBezTo>
                      <a:lnTo>
                        <a:pt x="59531" y="548863"/>
                      </a:lnTo>
                      <a:lnTo>
                        <a:pt x="297656" y="548863"/>
                      </a:lnTo>
                      <a:lnTo>
                        <a:pt x="297656" y="464425"/>
                      </a:lnTo>
                      <a:cubicBezTo>
                        <a:pt x="352358" y="464425"/>
                        <a:pt x="377028" y="438170"/>
                        <a:pt x="377028" y="379987"/>
                      </a:cubicBezTo>
                      <a:lnTo>
                        <a:pt x="377028" y="337763"/>
                      </a:lnTo>
                      <a:lnTo>
                        <a:pt x="416719" y="337763"/>
                      </a:lnTo>
                      <a:cubicBezTo>
                        <a:pt x="427682" y="337763"/>
                        <a:pt x="436559" y="328319"/>
                        <a:pt x="436559" y="316656"/>
                      </a:cubicBezTo>
                      <a:cubicBezTo>
                        <a:pt x="436559" y="314062"/>
                        <a:pt x="435016" y="308488"/>
                        <a:pt x="435016" y="308488"/>
                      </a:cubicBezTo>
                      <a:close/>
                      <a:moveTo>
                        <a:pt x="317497" y="232207"/>
                      </a:moveTo>
                      <a:lnTo>
                        <a:pt x="295637" y="232207"/>
                      </a:lnTo>
                      <a:cubicBezTo>
                        <a:pt x="293075" y="245654"/>
                        <a:pt x="288017" y="258158"/>
                        <a:pt x="281121" y="269213"/>
                      </a:cubicBezTo>
                      <a:lnTo>
                        <a:pt x="300057" y="289357"/>
                      </a:lnTo>
                      <a:lnTo>
                        <a:pt x="272005" y="319199"/>
                      </a:lnTo>
                      <a:lnTo>
                        <a:pt x="253070" y="299055"/>
                      </a:lnTo>
                      <a:cubicBezTo>
                        <a:pt x="242659" y="306401"/>
                        <a:pt x="230924" y="311761"/>
                        <a:pt x="218294" y="314528"/>
                      </a:cubicBezTo>
                      <a:lnTo>
                        <a:pt x="218294" y="337752"/>
                      </a:lnTo>
                      <a:lnTo>
                        <a:pt x="178594" y="337752"/>
                      </a:lnTo>
                      <a:lnTo>
                        <a:pt x="178594" y="314528"/>
                      </a:lnTo>
                      <a:cubicBezTo>
                        <a:pt x="165964" y="311761"/>
                        <a:pt x="154210" y="306391"/>
                        <a:pt x="143818" y="299055"/>
                      </a:cubicBezTo>
                      <a:lnTo>
                        <a:pt x="124882" y="319199"/>
                      </a:lnTo>
                      <a:lnTo>
                        <a:pt x="96822" y="289357"/>
                      </a:lnTo>
                      <a:lnTo>
                        <a:pt x="115757" y="269213"/>
                      </a:lnTo>
                      <a:cubicBezTo>
                        <a:pt x="108861" y="258148"/>
                        <a:pt x="103794" y="245654"/>
                        <a:pt x="101241" y="232207"/>
                      </a:cubicBezTo>
                      <a:lnTo>
                        <a:pt x="79372" y="232207"/>
                      </a:lnTo>
                      <a:lnTo>
                        <a:pt x="79372" y="189993"/>
                      </a:lnTo>
                      <a:lnTo>
                        <a:pt x="101232" y="189993"/>
                      </a:lnTo>
                      <a:cubicBezTo>
                        <a:pt x="103794" y="176557"/>
                        <a:pt x="108861" y="164053"/>
                        <a:pt x="115748" y="152998"/>
                      </a:cubicBezTo>
                      <a:lnTo>
                        <a:pt x="98127" y="134242"/>
                      </a:lnTo>
                      <a:lnTo>
                        <a:pt x="126187" y="104400"/>
                      </a:lnTo>
                      <a:lnTo>
                        <a:pt x="143808" y="123146"/>
                      </a:lnTo>
                      <a:cubicBezTo>
                        <a:pt x="154210" y="115800"/>
                        <a:pt x="165954" y="110439"/>
                        <a:pt x="178584" y="107673"/>
                      </a:cubicBezTo>
                      <a:lnTo>
                        <a:pt x="178584" y="84448"/>
                      </a:lnTo>
                      <a:lnTo>
                        <a:pt x="218275" y="84448"/>
                      </a:lnTo>
                      <a:lnTo>
                        <a:pt x="218275" y="107673"/>
                      </a:lnTo>
                      <a:cubicBezTo>
                        <a:pt x="230905" y="110439"/>
                        <a:pt x="242649" y="115810"/>
                        <a:pt x="253051" y="123146"/>
                      </a:cubicBezTo>
                      <a:lnTo>
                        <a:pt x="270672" y="104400"/>
                      </a:lnTo>
                      <a:lnTo>
                        <a:pt x="298733" y="134242"/>
                      </a:lnTo>
                      <a:lnTo>
                        <a:pt x="281102" y="152998"/>
                      </a:lnTo>
                      <a:cubicBezTo>
                        <a:pt x="288007" y="164063"/>
                        <a:pt x="293065" y="176557"/>
                        <a:pt x="295618" y="189993"/>
                      </a:cubicBezTo>
                      <a:lnTo>
                        <a:pt x="317478" y="189993"/>
                      </a:lnTo>
                      <a:lnTo>
                        <a:pt x="317478" y="232207"/>
                      </a:lnTo>
                      <a:close/>
                    </a:path>
                  </a:pathLst>
                </a:custGeom>
                <a:solidFill>
                  <a:srgbClr val="0E385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4217138" y="237511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 smtClean="0">
                  <a:solidFill>
                    <a:srgbClr val="0E385B"/>
                  </a:solidFill>
                  <a:latin typeface="Poppins "/>
                </a:rPr>
                <a:t>LOGO</a:t>
              </a:r>
              <a:endParaRPr lang="en-IN" b="1" spc="600" dirty="0">
                <a:solidFill>
                  <a:srgbClr val="0E385B"/>
                </a:solidFill>
                <a:latin typeface="Poppins 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03870" y="1253424"/>
            <a:ext cx="3384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E385B"/>
                </a:solidFill>
                <a:latin typeface="Poppins "/>
                <a:ea typeface="Open Sans" panose="020B0606030504020204" pitchFamily="34" charset="0"/>
                <a:cs typeface="Arial" panose="020B0604020202020204" pitchFamily="34" charset="0"/>
              </a:rPr>
              <a:t>Advantages</a:t>
            </a:r>
            <a:endParaRPr lang="en-IN" sz="4400" b="1" dirty="0">
              <a:solidFill>
                <a:srgbClr val="0E385B"/>
              </a:solidFill>
              <a:latin typeface="Poppins 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195592" y="2438847"/>
            <a:ext cx="3800817" cy="3717849"/>
            <a:chOff x="4065290" y="2252597"/>
            <a:chExt cx="3800817" cy="3717849"/>
          </a:xfrm>
        </p:grpSpPr>
        <p:sp>
          <p:nvSpPr>
            <p:cNvPr id="24" name="Freeform 23"/>
            <p:cNvSpPr/>
            <p:nvPr/>
          </p:nvSpPr>
          <p:spPr>
            <a:xfrm>
              <a:off x="6262688" y="2725762"/>
              <a:ext cx="1603419" cy="2227238"/>
            </a:xfrm>
            <a:custGeom>
              <a:avLst/>
              <a:gdLst>
                <a:gd name="connsiteX0" fmla="*/ 590550 w 1585912"/>
                <a:gd name="connsiteY0" fmla="*/ 157163 h 2219325"/>
                <a:gd name="connsiteX1" fmla="*/ 1143000 w 1585912"/>
                <a:gd name="connsiteY1" fmla="*/ 0 h 2219325"/>
                <a:gd name="connsiteX2" fmla="*/ 1585912 w 1585912"/>
                <a:gd name="connsiteY2" fmla="*/ 619125 h 2219325"/>
                <a:gd name="connsiteX3" fmla="*/ 1485900 w 1585912"/>
                <a:gd name="connsiteY3" fmla="*/ 1243013 h 2219325"/>
                <a:gd name="connsiteX4" fmla="*/ 876300 w 1585912"/>
                <a:gd name="connsiteY4" fmla="*/ 2219325 h 2219325"/>
                <a:gd name="connsiteX5" fmla="*/ 0 w 1585912"/>
                <a:gd name="connsiteY5" fmla="*/ 804863 h 2219325"/>
                <a:gd name="connsiteX6" fmla="*/ 590550 w 1585912"/>
                <a:gd name="connsiteY6" fmla="*/ 157163 h 2219325"/>
                <a:gd name="connsiteX0" fmla="*/ 590550 w 1585912"/>
                <a:gd name="connsiteY0" fmla="*/ 157983 h 2220145"/>
                <a:gd name="connsiteX1" fmla="*/ 1143000 w 1585912"/>
                <a:gd name="connsiteY1" fmla="*/ 820 h 2220145"/>
                <a:gd name="connsiteX2" fmla="*/ 1585912 w 1585912"/>
                <a:gd name="connsiteY2" fmla="*/ 619945 h 2220145"/>
                <a:gd name="connsiteX3" fmla="*/ 1485900 w 1585912"/>
                <a:gd name="connsiteY3" fmla="*/ 1243833 h 2220145"/>
                <a:gd name="connsiteX4" fmla="*/ 876300 w 1585912"/>
                <a:gd name="connsiteY4" fmla="*/ 2220145 h 2220145"/>
                <a:gd name="connsiteX5" fmla="*/ 0 w 1585912"/>
                <a:gd name="connsiteY5" fmla="*/ 805683 h 2220145"/>
                <a:gd name="connsiteX6" fmla="*/ 590550 w 1585912"/>
                <a:gd name="connsiteY6" fmla="*/ 157983 h 2220145"/>
                <a:gd name="connsiteX0" fmla="*/ 590550 w 1603859"/>
                <a:gd name="connsiteY0" fmla="*/ 158513 h 2220675"/>
                <a:gd name="connsiteX1" fmla="*/ 1143000 w 1603859"/>
                <a:gd name="connsiteY1" fmla="*/ 1350 h 2220675"/>
                <a:gd name="connsiteX2" fmla="*/ 1585912 w 1603859"/>
                <a:gd name="connsiteY2" fmla="*/ 620475 h 2220675"/>
                <a:gd name="connsiteX3" fmla="*/ 1485900 w 1603859"/>
                <a:gd name="connsiteY3" fmla="*/ 1244363 h 2220675"/>
                <a:gd name="connsiteX4" fmla="*/ 876300 w 1603859"/>
                <a:gd name="connsiteY4" fmla="*/ 2220675 h 2220675"/>
                <a:gd name="connsiteX5" fmla="*/ 0 w 1603859"/>
                <a:gd name="connsiteY5" fmla="*/ 806213 h 2220675"/>
                <a:gd name="connsiteX6" fmla="*/ 590550 w 1603859"/>
                <a:gd name="connsiteY6" fmla="*/ 158513 h 2220675"/>
                <a:gd name="connsiteX0" fmla="*/ 590550 w 1603859"/>
                <a:gd name="connsiteY0" fmla="*/ 158513 h 2220675"/>
                <a:gd name="connsiteX1" fmla="*/ 1143000 w 1603859"/>
                <a:gd name="connsiteY1" fmla="*/ 1350 h 2220675"/>
                <a:gd name="connsiteX2" fmla="*/ 1585912 w 1603859"/>
                <a:gd name="connsiteY2" fmla="*/ 620475 h 2220675"/>
                <a:gd name="connsiteX3" fmla="*/ 1485900 w 1603859"/>
                <a:gd name="connsiteY3" fmla="*/ 1244363 h 2220675"/>
                <a:gd name="connsiteX4" fmla="*/ 876300 w 1603859"/>
                <a:gd name="connsiteY4" fmla="*/ 2220675 h 2220675"/>
                <a:gd name="connsiteX5" fmla="*/ 0 w 1603859"/>
                <a:gd name="connsiteY5" fmla="*/ 806213 h 2220675"/>
                <a:gd name="connsiteX6" fmla="*/ 590550 w 1603859"/>
                <a:gd name="connsiteY6" fmla="*/ 158513 h 2220675"/>
                <a:gd name="connsiteX0" fmla="*/ 590550 w 1603859"/>
                <a:gd name="connsiteY0" fmla="*/ 158513 h 2220675"/>
                <a:gd name="connsiteX1" fmla="*/ 1143000 w 1603859"/>
                <a:gd name="connsiteY1" fmla="*/ 1350 h 2220675"/>
                <a:gd name="connsiteX2" fmla="*/ 1585912 w 1603859"/>
                <a:gd name="connsiteY2" fmla="*/ 620475 h 2220675"/>
                <a:gd name="connsiteX3" fmla="*/ 1485900 w 1603859"/>
                <a:gd name="connsiteY3" fmla="*/ 1244363 h 2220675"/>
                <a:gd name="connsiteX4" fmla="*/ 876300 w 1603859"/>
                <a:gd name="connsiteY4" fmla="*/ 2220675 h 2220675"/>
                <a:gd name="connsiteX5" fmla="*/ 0 w 1603859"/>
                <a:gd name="connsiteY5" fmla="*/ 806213 h 2220675"/>
                <a:gd name="connsiteX6" fmla="*/ 590550 w 1603859"/>
                <a:gd name="connsiteY6" fmla="*/ 158513 h 2220675"/>
                <a:gd name="connsiteX0" fmla="*/ 590550 w 1603859"/>
                <a:gd name="connsiteY0" fmla="*/ 158513 h 2220675"/>
                <a:gd name="connsiteX1" fmla="*/ 1143000 w 1603859"/>
                <a:gd name="connsiteY1" fmla="*/ 1350 h 2220675"/>
                <a:gd name="connsiteX2" fmla="*/ 1585912 w 1603859"/>
                <a:gd name="connsiteY2" fmla="*/ 620475 h 2220675"/>
                <a:gd name="connsiteX3" fmla="*/ 1485900 w 1603859"/>
                <a:gd name="connsiteY3" fmla="*/ 1244363 h 2220675"/>
                <a:gd name="connsiteX4" fmla="*/ 876300 w 1603859"/>
                <a:gd name="connsiteY4" fmla="*/ 2220675 h 2220675"/>
                <a:gd name="connsiteX5" fmla="*/ 0 w 1603859"/>
                <a:gd name="connsiteY5" fmla="*/ 806213 h 2220675"/>
                <a:gd name="connsiteX6" fmla="*/ 590550 w 1603859"/>
                <a:gd name="connsiteY6" fmla="*/ 158513 h 2220675"/>
                <a:gd name="connsiteX0" fmla="*/ 590550 w 1603859"/>
                <a:gd name="connsiteY0" fmla="*/ 158513 h 2220675"/>
                <a:gd name="connsiteX1" fmla="*/ 1143000 w 1603859"/>
                <a:gd name="connsiteY1" fmla="*/ 1350 h 2220675"/>
                <a:gd name="connsiteX2" fmla="*/ 1585912 w 1603859"/>
                <a:gd name="connsiteY2" fmla="*/ 620475 h 2220675"/>
                <a:gd name="connsiteX3" fmla="*/ 1485900 w 1603859"/>
                <a:gd name="connsiteY3" fmla="*/ 1244363 h 2220675"/>
                <a:gd name="connsiteX4" fmla="*/ 876300 w 1603859"/>
                <a:gd name="connsiteY4" fmla="*/ 2220675 h 2220675"/>
                <a:gd name="connsiteX5" fmla="*/ 0 w 1603859"/>
                <a:gd name="connsiteY5" fmla="*/ 806213 h 2220675"/>
                <a:gd name="connsiteX6" fmla="*/ 590550 w 1603859"/>
                <a:gd name="connsiteY6" fmla="*/ 158513 h 2220675"/>
                <a:gd name="connsiteX0" fmla="*/ 590550 w 1603859"/>
                <a:gd name="connsiteY0" fmla="*/ 158513 h 2220675"/>
                <a:gd name="connsiteX1" fmla="*/ 1143000 w 1603859"/>
                <a:gd name="connsiteY1" fmla="*/ 1350 h 2220675"/>
                <a:gd name="connsiteX2" fmla="*/ 1585912 w 1603859"/>
                <a:gd name="connsiteY2" fmla="*/ 620475 h 2220675"/>
                <a:gd name="connsiteX3" fmla="*/ 1485900 w 1603859"/>
                <a:gd name="connsiteY3" fmla="*/ 1244363 h 2220675"/>
                <a:gd name="connsiteX4" fmla="*/ 876300 w 1603859"/>
                <a:gd name="connsiteY4" fmla="*/ 2220675 h 2220675"/>
                <a:gd name="connsiteX5" fmla="*/ 0 w 1603859"/>
                <a:gd name="connsiteY5" fmla="*/ 806213 h 2220675"/>
                <a:gd name="connsiteX6" fmla="*/ 590550 w 1603859"/>
                <a:gd name="connsiteY6" fmla="*/ 158513 h 2220675"/>
                <a:gd name="connsiteX0" fmla="*/ 590550 w 1603859"/>
                <a:gd name="connsiteY0" fmla="*/ 158513 h 2220675"/>
                <a:gd name="connsiteX1" fmla="*/ 1143000 w 1603859"/>
                <a:gd name="connsiteY1" fmla="*/ 1350 h 2220675"/>
                <a:gd name="connsiteX2" fmla="*/ 1585912 w 1603859"/>
                <a:gd name="connsiteY2" fmla="*/ 620475 h 2220675"/>
                <a:gd name="connsiteX3" fmla="*/ 1485900 w 1603859"/>
                <a:gd name="connsiteY3" fmla="*/ 1244363 h 2220675"/>
                <a:gd name="connsiteX4" fmla="*/ 876300 w 1603859"/>
                <a:gd name="connsiteY4" fmla="*/ 2220675 h 2220675"/>
                <a:gd name="connsiteX5" fmla="*/ 0 w 1603859"/>
                <a:gd name="connsiteY5" fmla="*/ 806213 h 2220675"/>
                <a:gd name="connsiteX6" fmla="*/ 590550 w 1603859"/>
                <a:gd name="connsiteY6" fmla="*/ 158513 h 2220675"/>
                <a:gd name="connsiteX0" fmla="*/ 590550 w 1603859"/>
                <a:gd name="connsiteY0" fmla="*/ 158513 h 2220675"/>
                <a:gd name="connsiteX1" fmla="*/ 1143000 w 1603859"/>
                <a:gd name="connsiteY1" fmla="*/ 1350 h 2220675"/>
                <a:gd name="connsiteX2" fmla="*/ 1585912 w 1603859"/>
                <a:gd name="connsiteY2" fmla="*/ 620475 h 2220675"/>
                <a:gd name="connsiteX3" fmla="*/ 1485900 w 1603859"/>
                <a:gd name="connsiteY3" fmla="*/ 1244363 h 2220675"/>
                <a:gd name="connsiteX4" fmla="*/ 876300 w 1603859"/>
                <a:gd name="connsiteY4" fmla="*/ 2220675 h 2220675"/>
                <a:gd name="connsiteX5" fmla="*/ 0 w 1603859"/>
                <a:gd name="connsiteY5" fmla="*/ 806213 h 2220675"/>
                <a:gd name="connsiteX6" fmla="*/ 590550 w 1603859"/>
                <a:gd name="connsiteY6" fmla="*/ 158513 h 2220675"/>
                <a:gd name="connsiteX0" fmla="*/ 590550 w 1603419"/>
                <a:gd name="connsiteY0" fmla="*/ 165076 h 2227238"/>
                <a:gd name="connsiteX1" fmla="*/ 1143000 w 1603419"/>
                <a:gd name="connsiteY1" fmla="*/ 7913 h 2227238"/>
                <a:gd name="connsiteX2" fmla="*/ 1585912 w 1603419"/>
                <a:gd name="connsiteY2" fmla="*/ 627038 h 2227238"/>
                <a:gd name="connsiteX3" fmla="*/ 1485900 w 1603419"/>
                <a:gd name="connsiteY3" fmla="*/ 1250926 h 2227238"/>
                <a:gd name="connsiteX4" fmla="*/ 876300 w 1603419"/>
                <a:gd name="connsiteY4" fmla="*/ 2227238 h 2227238"/>
                <a:gd name="connsiteX5" fmla="*/ 0 w 1603419"/>
                <a:gd name="connsiteY5" fmla="*/ 812776 h 2227238"/>
                <a:gd name="connsiteX6" fmla="*/ 590550 w 1603419"/>
                <a:gd name="connsiteY6" fmla="*/ 165076 h 2227238"/>
                <a:gd name="connsiteX0" fmla="*/ 590550 w 1603419"/>
                <a:gd name="connsiteY0" fmla="*/ 165076 h 2227238"/>
                <a:gd name="connsiteX1" fmla="*/ 1143000 w 1603419"/>
                <a:gd name="connsiteY1" fmla="*/ 7913 h 2227238"/>
                <a:gd name="connsiteX2" fmla="*/ 1585912 w 1603419"/>
                <a:gd name="connsiteY2" fmla="*/ 627038 h 2227238"/>
                <a:gd name="connsiteX3" fmla="*/ 1485900 w 1603419"/>
                <a:gd name="connsiteY3" fmla="*/ 1250926 h 2227238"/>
                <a:gd name="connsiteX4" fmla="*/ 876300 w 1603419"/>
                <a:gd name="connsiteY4" fmla="*/ 2227238 h 2227238"/>
                <a:gd name="connsiteX5" fmla="*/ 0 w 1603419"/>
                <a:gd name="connsiteY5" fmla="*/ 812776 h 2227238"/>
                <a:gd name="connsiteX6" fmla="*/ 590550 w 1603419"/>
                <a:gd name="connsiteY6" fmla="*/ 165076 h 222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419" h="2227238">
                  <a:moveTo>
                    <a:pt x="590550" y="165076"/>
                  </a:moveTo>
                  <a:cubicBezTo>
                    <a:pt x="774700" y="112688"/>
                    <a:pt x="892175" y="31726"/>
                    <a:pt x="1143000" y="7913"/>
                  </a:cubicBezTo>
                  <a:cubicBezTo>
                    <a:pt x="1576387" y="-52412"/>
                    <a:pt x="1643063" y="239688"/>
                    <a:pt x="1585912" y="627038"/>
                  </a:cubicBezTo>
                  <a:cubicBezTo>
                    <a:pt x="1524000" y="887388"/>
                    <a:pt x="1481137" y="1085825"/>
                    <a:pt x="1485900" y="1250926"/>
                  </a:cubicBezTo>
                  <a:cubicBezTo>
                    <a:pt x="1525588" y="1728763"/>
                    <a:pt x="1289050" y="2092301"/>
                    <a:pt x="876300" y="2227238"/>
                  </a:cubicBezTo>
                  <a:lnTo>
                    <a:pt x="0" y="812776"/>
                  </a:lnTo>
                  <a:lnTo>
                    <a:pt x="590550" y="16507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222415" y="4219576"/>
              <a:ext cx="1725948" cy="1750870"/>
            </a:xfrm>
            <a:custGeom>
              <a:avLst/>
              <a:gdLst>
                <a:gd name="connsiteX0" fmla="*/ 1585912 w 1704975"/>
                <a:gd name="connsiteY0" fmla="*/ 1585913 h 1585913"/>
                <a:gd name="connsiteX1" fmla="*/ 1004887 w 1704975"/>
                <a:gd name="connsiteY1" fmla="*/ 1533525 h 1585913"/>
                <a:gd name="connsiteX2" fmla="*/ 476250 w 1704975"/>
                <a:gd name="connsiteY2" fmla="*/ 1257300 h 1585913"/>
                <a:gd name="connsiteX3" fmla="*/ 0 w 1704975"/>
                <a:gd name="connsiteY3" fmla="*/ 719138 h 1585913"/>
                <a:gd name="connsiteX4" fmla="*/ 485775 w 1704975"/>
                <a:gd name="connsiteY4" fmla="*/ 76200 h 1585913"/>
                <a:gd name="connsiteX5" fmla="*/ 1704975 w 1704975"/>
                <a:gd name="connsiteY5" fmla="*/ 0 h 1585913"/>
                <a:gd name="connsiteX6" fmla="*/ 1585912 w 1704975"/>
                <a:gd name="connsiteY6" fmla="*/ 1585913 h 1585913"/>
                <a:gd name="connsiteX0" fmla="*/ 1585912 w 1704975"/>
                <a:gd name="connsiteY0" fmla="*/ 1585913 h 1585913"/>
                <a:gd name="connsiteX1" fmla="*/ 1004887 w 1704975"/>
                <a:gd name="connsiteY1" fmla="*/ 1533525 h 1585913"/>
                <a:gd name="connsiteX2" fmla="*/ 476250 w 1704975"/>
                <a:gd name="connsiteY2" fmla="*/ 1257300 h 1585913"/>
                <a:gd name="connsiteX3" fmla="*/ 0 w 1704975"/>
                <a:gd name="connsiteY3" fmla="*/ 719138 h 1585913"/>
                <a:gd name="connsiteX4" fmla="*/ 485775 w 1704975"/>
                <a:gd name="connsiteY4" fmla="*/ 76200 h 1585913"/>
                <a:gd name="connsiteX5" fmla="*/ 1704975 w 1704975"/>
                <a:gd name="connsiteY5" fmla="*/ 0 h 1585913"/>
                <a:gd name="connsiteX6" fmla="*/ 1585912 w 1704975"/>
                <a:gd name="connsiteY6" fmla="*/ 1585913 h 1585913"/>
                <a:gd name="connsiteX0" fmla="*/ 1592374 w 1711437"/>
                <a:gd name="connsiteY0" fmla="*/ 1585913 h 1585913"/>
                <a:gd name="connsiteX1" fmla="*/ 1011349 w 1711437"/>
                <a:gd name="connsiteY1" fmla="*/ 1533525 h 1585913"/>
                <a:gd name="connsiteX2" fmla="*/ 482712 w 1711437"/>
                <a:gd name="connsiteY2" fmla="*/ 1257300 h 1585913"/>
                <a:gd name="connsiteX3" fmla="*/ 6462 w 1711437"/>
                <a:gd name="connsiteY3" fmla="*/ 719138 h 1585913"/>
                <a:gd name="connsiteX4" fmla="*/ 492237 w 1711437"/>
                <a:gd name="connsiteY4" fmla="*/ 76200 h 1585913"/>
                <a:gd name="connsiteX5" fmla="*/ 1711437 w 1711437"/>
                <a:gd name="connsiteY5" fmla="*/ 0 h 1585913"/>
                <a:gd name="connsiteX6" fmla="*/ 1592374 w 1711437"/>
                <a:gd name="connsiteY6" fmla="*/ 1585913 h 1585913"/>
                <a:gd name="connsiteX0" fmla="*/ 1606885 w 1725948"/>
                <a:gd name="connsiteY0" fmla="*/ 1585913 h 1585913"/>
                <a:gd name="connsiteX1" fmla="*/ 1025860 w 1725948"/>
                <a:gd name="connsiteY1" fmla="*/ 1533525 h 1585913"/>
                <a:gd name="connsiteX2" fmla="*/ 497223 w 1725948"/>
                <a:gd name="connsiteY2" fmla="*/ 1257300 h 1585913"/>
                <a:gd name="connsiteX3" fmla="*/ 20973 w 1725948"/>
                <a:gd name="connsiteY3" fmla="*/ 719138 h 1585913"/>
                <a:gd name="connsiteX4" fmla="*/ 506748 w 1725948"/>
                <a:gd name="connsiteY4" fmla="*/ 76200 h 1585913"/>
                <a:gd name="connsiteX5" fmla="*/ 1725948 w 1725948"/>
                <a:gd name="connsiteY5" fmla="*/ 0 h 1585913"/>
                <a:gd name="connsiteX6" fmla="*/ 1606885 w 1725948"/>
                <a:gd name="connsiteY6" fmla="*/ 1585913 h 1585913"/>
                <a:gd name="connsiteX0" fmla="*/ 1606885 w 1725948"/>
                <a:gd name="connsiteY0" fmla="*/ 1585913 h 1585913"/>
                <a:gd name="connsiteX1" fmla="*/ 1025860 w 1725948"/>
                <a:gd name="connsiteY1" fmla="*/ 1533525 h 1585913"/>
                <a:gd name="connsiteX2" fmla="*/ 497223 w 1725948"/>
                <a:gd name="connsiteY2" fmla="*/ 1257300 h 1585913"/>
                <a:gd name="connsiteX3" fmla="*/ 20973 w 1725948"/>
                <a:gd name="connsiteY3" fmla="*/ 719138 h 1585913"/>
                <a:gd name="connsiteX4" fmla="*/ 506748 w 1725948"/>
                <a:gd name="connsiteY4" fmla="*/ 76200 h 1585913"/>
                <a:gd name="connsiteX5" fmla="*/ 1725948 w 1725948"/>
                <a:gd name="connsiteY5" fmla="*/ 0 h 1585913"/>
                <a:gd name="connsiteX6" fmla="*/ 1606885 w 1725948"/>
                <a:gd name="connsiteY6" fmla="*/ 1585913 h 1585913"/>
                <a:gd name="connsiteX0" fmla="*/ 1606885 w 1725948"/>
                <a:gd name="connsiteY0" fmla="*/ 1585913 h 1585913"/>
                <a:gd name="connsiteX1" fmla="*/ 1025860 w 1725948"/>
                <a:gd name="connsiteY1" fmla="*/ 1533525 h 1585913"/>
                <a:gd name="connsiteX2" fmla="*/ 497223 w 1725948"/>
                <a:gd name="connsiteY2" fmla="*/ 1257300 h 1585913"/>
                <a:gd name="connsiteX3" fmla="*/ 20973 w 1725948"/>
                <a:gd name="connsiteY3" fmla="*/ 719138 h 1585913"/>
                <a:gd name="connsiteX4" fmla="*/ 506748 w 1725948"/>
                <a:gd name="connsiteY4" fmla="*/ 76200 h 1585913"/>
                <a:gd name="connsiteX5" fmla="*/ 1725948 w 1725948"/>
                <a:gd name="connsiteY5" fmla="*/ 0 h 1585913"/>
                <a:gd name="connsiteX6" fmla="*/ 1606885 w 1725948"/>
                <a:gd name="connsiteY6" fmla="*/ 1585913 h 1585913"/>
                <a:gd name="connsiteX0" fmla="*/ 1606885 w 1725948"/>
                <a:gd name="connsiteY0" fmla="*/ 1585913 h 1585913"/>
                <a:gd name="connsiteX1" fmla="*/ 1025860 w 1725948"/>
                <a:gd name="connsiteY1" fmla="*/ 1533525 h 1585913"/>
                <a:gd name="connsiteX2" fmla="*/ 497223 w 1725948"/>
                <a:gd name="connsiteY2" fmla="*/ 1257300 h 1585913"/>
                <a:gd name="connsiteX3" fmla="*/ 20973 w 1725948"/>
                <a:gd name="connsiteY3" fmla="*/ 719138 h 1585913"/>
                <a:gd name="connsiteX4" fmla="*/ 506748 w 1725948"/>
                <a:gd name="connsiteY4" fmla="*/ 76200 h 1585913"/>
                <a:gd name="connsiteX5" fmla="*/ 1725948 w 1725948"/>
                <a:gd name="connsiteY5" fmla="*/ 0 h 1585913"/>
                <a:gd name="connsiteX6" fmla="*/ 1606885 w 1725948"/>
                <a:gd name="connsiteY6" fmla="*/ 1585913 h 1585913"/>
                <a:gd name="connsiteX0" fmla="*/ 1606885 w 1725948"/>
                <a:gd name="connsiteY0" fmla="*/ 1585913 h 1585913"/>
                <a:gd name="connsiteX1" fmla="*/ 1025860 w 1725948"/>
                <a:gd name="connsiteY1" fmla="*/ 1533525 h 1585913"/>
                <a:gd name="connsiteX2" fmla="*/ 497223 w 1725948"/>
                <a:gd name="connsiteY2" fmla="*/ 1257300 h 1585913"/>
                <a:gd name="connsiteX3" fmla="*/ 20973 w 1725948"/>
                <a:gd name="connsiteY3" fmla="*/ 719138 h 1585913"/>
                <a:gd name="connsiteX4" fmla="*/ 506748 w 1725948"/>
                <a:gd name="connsiteY4" fmla="*/ 76200 h 1585913"/>
                <a:gd name="connsiteX5" fmla="*/ 1725948 w 1725948"/>
                <a:gd name="connsiteY5" fmla="*/ 0 h 1585913"/>
                <a:gd name="connsiteX6" fmla="*/ 1606885 w 1725948"/>
                <a:gd name="connsiteY6" fmla="*/ 1585913 h 1585913"/>
                <a:gd name="connsiteX0" fmla="*/ 1606885 w 1725948"/>
                <a:gd name="connsiteY0" fmla="*/ 1585913 h 1585913"/>
                <a:gd name="connsiteX1" fmla="*/ 1025860 w 1725948"/>
                <a:gd name="connsiteY1" fmla="*/ 1533525 h 1585913"/>
                <a:gd name="connsiteX2" fmla="*/ 497223 w 1725948"/>
                <a:gd name="connsiteY2" fmla="*/ 1257300 h 1585913"/>
                <a:gd name="connsiteX3" fmla="*/ 20973 w 1725948"/>
                <a:gd name="connsiteY3" fmla="*/ 719138 h 1585913"/>
                <a:gd name="connsiteX4" fmla="*/ 506748 w 1725948"/>
                <a:gd name="connsiteY4" fmla="*/ 76200 h 1585913"/>
                <a:gd name="connsiteX5" fmla="*/ 1725948 w 1725948"/>
                <a:gd name="connsiteY5" fmla="*/ 0 h 1585913"/>
                <a:gd name="connsiteX6" fmla="*/ 1606885 w 1725948"/>
                <a:gd name="connsiteY6" fmla="*/ 1585913 h 1585913"/>
                <a:gd name="connsiteX0" fmla="*/ 1606885 w 1725948"/>
                <a:gd name="connsiteY0" fmla="*/ 1585913 h 1610060"/>
                <a:gd name="connsiteX1" fmla="*/ 1025860 w 1725948"/>
                <a:gd name="connsiteY1" fmla="*/ 1533525 h 1610060"/>
                <a:gd name="connsiteX2" fmla="*/ 497223 w 1725948"/>
                <a:gd name="connsiteY2" fmla="*/ 1257300 h 1610060"/>
                <a:gd name="connsiteX3" fmla="*/ 20973 w 1725948"/>
                <a:gd name="connsiteY3" fmla="*/ 719138 h 1610060"/>
                <a:gd name="connsiteX4" fmla="*/ 506748 w 1725948"/>
                <a:gd name="connsiteY4" fmla="*/ 76200 h 1610060"/>
                <a:gd name="connsiteX5" fmla="*/ 1725948 w 1725948"/>
                <a:gd name="connsiteY5" fmla="*/ 0 h 1610060"/>
                <a:gd name="connsiteX6" fmla="*/ 1606885 w 1725948"/>
                <a:gd name="connsiteY6" fmla="*/ 1585913 h 1610060"/>
                <a:gd name="connsiteX0" fmla="*/ 1606885 w 1725948"/>
                <a:gd name="connsiteY0" fmla="*/ 1585913 h 1750870"/>
                <a:gd name="connsiteX1" fmla="*/ 1025860 w 1725948"/>
                <a:gd name="connsiteY1" fmla="*/ 1533525 h 1750870"/>
                <a:gd name="connsiteX2" fmla="*/ 497223 w 1725948"/>
                <a:gd name="connsiteY2" fmla="*/ 1257300 h 1750870"/>
                <a:gd name="connsiteX3" fmla="*/ 20973 w 1725948"/>
                <a:gd name="connsiteY3" fmla="*/ 719138 h 1750870"/>
                <a:gd name="connsiteX4" fmla="*/ 506748 w 1725948"/>
                <a:gd name="connsiteY4" fmla="*/ 76200 h 1750870"/>
                <a:gd name="connsiteX5" fmla="*/ 1725948 w 1725948"/>
                <a:gd name="connsiteY5" fmla="*/ 0 h 1750870"/>
                <a:gd name="connsiteX6" fmla="*/ 1606885 w 1725948"/>
                <a:gd name="connsiteY6" fmla="*/ 1585913 h 17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948" h="1750870">
                  <a:moveTo>
                    <a:pt x="1606885" y="1585913"/>
                  </a:moveTo>
                  <a:cubicBezTo>
                    <a:pt x="1427497" y="1911350"/>
                    <a:pt x="1157623" y="1679575"/>
                    <a:pt x="1025860" y="1533525"/>
                  </a:cubicBezTo>
                  <a:cubicBezTo>
                    <a:pt x="897273" y="1408112"/>
                    <a:pt x="773448" y="1292225"/>
                    <a:pt x="497223" y="1257300"/>
                  </a:cubicBezTo>
                  <a:cubicBezTo>
                    <a:pt x="5098" y="1139826"/>
                    <a:pt x="-39352" y="1055687"/>
                    <a:pt x="20973" y="719138"/>
                  </a:cubicBezTo>
                  <a:cubicBezTo>
                    <a:pt x="140036" y="395287"/>
                    <a:pt x="344823" y="290513"/>
                    <a:pt x="506748" y="76200"/>
                  </a:cubicBezTo>
                  <a:lnTo>
                    <a:pt x="1725948" y="0"/>
                  </a:lnTo>
                  <a:lnTo>
                    <a:pt x="1606885" y="158591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065290" y="2252597"/>
              <a:ext cx="2835268" cy="2721182"/>
            </a:xfrm>
            <a:custGeom>
              <a:avLst/>
              <a:gdLst>
                <a:gd name="connsiteX0" fmla="*/ 1181100 w 2545080"/>
                <a:gd name="connsiteY0" fmla="*/ 2484120 h 2484120"/>
                <a:gd name="connsiteX1" fmla="*/ 137160 w 2545080"/>
                <a:gd name="connsiteY1" fmla="*/ 2362200 h 2484120"/>
                <a:gd name="connsiteX2" fmla="*/ 0 w 2545080"/>
                <a:gd name="connsiteY2" fmla="*/ 1485900 h 2484120"/>
                <a:gd name="connsiteX3" fmla="*/ 312420 w 2545080"/>
                <a:gd name="connsiteY3" fmla="*/ 617220 h 2484120"/>
                <a:gd name="connsiteX4" fmla="*/ 1508760 w 2545080"/>
                <a:gd name="connsiteY4" fmla="*/ 0 h 2484120"/>
                <a:gd name="connsiteX5" fmla="*/ 2514600 w 2545080"/>
                <a:gd name="connsiteY5" fmla="*/ 419100 h 2484120"/>
                <a:gd name="connsiteX6" fmla="*/ 2545080 w 2545080"/>
                <a:gd name="connsiteY6" fmla="*/ 1478280 h 2484120"/>
                <a:gd name="connsiteX7" fmla="*/ 1181100 w 2545080"/>
                <a:gd name="connsiteY7" fmla="*/ 2484120 h 2484120"/>
                <a:gd name="connsiteX0" fmla="*/ 1181100 w 2545080"/>
                <a:gd name="connsiteY0" fmla="*/ 2484120 h 2652067"/>
                <a:gd name="connsiteX1" fmla="*/ 137160 w 2545080"/>
                <a:gd name="connsiteY1" fmla="*/ 2362200 h 2652067"/>
                <a:gd name="connsiteX2" fmla="*/ 0 w 2545080"/>
                <a:gd name="connsiteY2" fmla="*/ 1485900 h 2652067"/>
                <a:gd name="connsiteX3" fmla="*/ 312420 w 2545080"/>
                <a:gd name="connsiteY3" fmla="*/ 617220 h 2652067"/>
                <a:gd name="connsiteX4" fmla="*/ 1508760 w 2545080"/>
                <a:gd name="connsiteY4" fmla="*/ 0 h 2652067"/>
                <a:gd name="connsiteX5" fmla="*/ 2514600 w 2545080"/>
                <a:gd name="connsiteY5" fmla="*/ 419100 h 2652067"/>
                <a:gd name="connsiteX6" fmla="*/ 2545080 w 2545080"/>
                <a:gd name="connsiteY6" fmla="*/ 1478280 h 2652067"/>
                <a:gd name="connsiteX7" fmla="*/ 1181100 w 2545080"/>
                <a:gd name="connsiteY7" fmla="*/ 2484120 h 2652067"/>
                <a:gd name="connsiteX0" fmla="*/ 1181100 w 2545080"/>
                <a:gd name="connsiteY0" fmla="*/ 2484120 h 2678442"/>
                <a:gd name="connsiteX1" fmla="*/ 137160 w 2545080"/>
                <a:gd name="connsiteY1" fmla="*/ 2362200 h 2678442"/>
                <a:gd name="connsiteX2" fmla="*/ 0 w 2545080"/>
                <a:gd name="connsiteY2" fmla="*/ 1485900 h 2678442"/>
                <a:gd name="connsiteX3" fmla="*/ 312420 w 2545080"/>
                <a:gd name="connsiteY3" fmla="*/ 617220 h 2678442"/>
                <a:gd name="connsiteX4" fmla="*/ 1508760 w 2545080"/>
                <a:gd name="connsiteY4" fmla="*/ 0 h 2678442"/>
                <a:gd name="connsiteX5" fmla="*/ 2514600 w 2545080"/>
                <a:gd name="connsiteY5" fmla="*/ 419100 h 2678442"/>
                <a:gd name="connsiteX6" fmla="*/ 2545080 w 2545080"/>
                <a:gd name="connsiteY6" fmla="*/ 1478280 h 2678442"/>
                <a:gd name="connsiteX7" fmla="*/ 1181100 w 2545080"/>
                <a:gd name="connsiteY7" fmla="*/ 2484120 h 2678442"/>
                <a:gd name="connsiteX0" fmla="*/ 1181100 w 2545080"/>
                <a:gd name="connsiteY0" fmla="*/ 2484120 h 2678442"/>
                <a:gd name="connsiteX1" fmla="*/ 137160 w 2545080"/>
                <a:gd name="connsiteY1" fmla="*/ 2362200 h 2678442"/>
                <a:gd name="connsiteX2" fmla="*/ 0 w 2545080"/>
                <a:gd name="connsiteY2" fmla="*/ 1485900 h 2678442"/>
                <a:gd name="connsiteX3" fmla="*/ 312420 w 2545080"/>
                <a:gd name="connsiteY3" fmla="*/ 617220 h 2678442"/>
                <a:gd name="connsiteX4" fmla="*/ 1508760 w 2545080"/>
                <a:gd name="connsiteY4" fmla="*/ 0 h 2678442"/>
                <a:gd name="connsiteX5" fmla="*/ 2514600 w 2545080"/>
                <a:gd name="connsiteY5" fmla="*/ 419100 h 2678442"/>
                <a:gd name="connsiteX6" fmla="*/ 2545080 w 2545080"/>
                <a:gd name="connsiteY6" fmla="*/ 1478280 h 2678442"/>
                <a:gd name="connsiteX7" fmla="*/ 1181100 w 2545080"/>
                <a:gd name="connsiteY7" fmla="*/ 2484120 h 2678442"/>
                <a:gd name="connsiteX0" fmla="*/ 1266477 w 2630457"/>
                <a:gd name="connsiteY0" fmla="*/ 2484120 h 2678442"/>
                <a:gd name="connsiteX1" fmla="*/ 222537 w 2630457"/>
                <a:gd name="connsiteY1" fmla="*/ 2362200 h 2678442"/>
                <a:gd name="connsiteX2" fmla="*/ 85377 w 2630457"/>
                <a:gd name="connsiteY2" fmla="*/ 1485900 h 2678442"/>
                <a:gd name="connsiteX3" fmla="*/ 397797 w 2630457"/>
                <a:gd name="connsiteY3" fmla="*/ 617220 h 2678442"/>
                <a:gd name="connsiteX4" fmla="*/ 1594137 w 2630457"/>
                <a:gd name="connsiteY4" fmla="*/ 0 h 2678442"/>
                <a:gd name="connsiteX5" fmla="*/ 2599977 w 2630457"/>
                <a:gd name="connsiteY5" fmla="*/ 419100 h 2678442"/>
                <a:gd name="connsiteX6" fmla="*/ 2630457 w 2630457"/>
                <a:gd name="connsiteY6" fmla="*/ 1478280 h 2678442"/>
                <a:gd name="connsiteX7" fmla="*/ 1266477 w 2630457"/>
                <a:gd name="connsiteY7" fmla="*/ 2484120 h 2678442"/>
                <a:gd name="connsiteX0" fmla="*/ 1266477 w 2630457"/>
                <a:gd name="connsiteY0" fmla="*/ 2484120 h 2678442"/>
                <a:gd name="connsiteX1" fmla="*/ 222537 w 2630457"/>
                <a:gd name="connsiteY1" fmla="*/ 2362200 h 2678442"/>
                <a:gd name="connsiteX2" fmla="*/ 85377 w 2630457"/>
                <a:gd name="connsiteY2" fmla="*/ 1485900 h 2678442"/>
                <a:gd name="connsiteX3" fmla="*/ 397797 w 2630457"/>
                <a:gd name="connsiteY3" fmla="*/ 617220 h 2678442"/>
                <a:gd name="connsiteX4" fmla="*/ 1594137 w 2630457"/>
                <a:gd name="connsiteY4" fmla="*/ 0 h 2678442"/>
                <a:gd name="connsiteX5" fmla="*/ 2599977 w 2630457"/>
                <a:gd name="connsiteY5" fmla="*/ 419100 h 2678442"/>
                <a:gd name="connsiteX6" fmla="*/ 2630457 w 2630457"/>
                <a:gd name="connsiteY6" fmla="*/ 1478280 h 2678442"/>
                <a:gd name="connsiteX7" fmla="*/ 1266477 w 2630457"/>
                <a:gd name="connsiteY7" fmla="*/ 2484120 h 2678442"/>
                <a:gd name="connsiteX0" fmla="*/ 1266477 w 2630457"/>
                <a:gd name="connsiteY0" fmla="*/ 2484120 h 2678442"/>
                <a:gd name="connsiteX1" fmla="*/ 222537 w 2630457"/>
                <a:gd name="connsiteY1" fmla="*/ 2362200 h 2678442"/>
                <a:gd name="connsiteX2" fmla="*/ 85377 w 2630457"/>
                <a:gd name="connsiteY2" fmla="*/ 1485900 h 2678442"/>
                <a:gd name="connsiteX3" fmla="*/ 397797 w 2630457"/>
                <a:gd name="connsiteY3" fmla="*/ 617220 h 2678442"/>
                <a:gd name="connsiteX4" fmla="*/ 1594137 w 2630457"/>
                <a:gd name="connsiteY4" fmla="*/ 0 h 2678442"/>
                <a:gd name="connsiteX5" fmla="*/ 2599977 w 2630457"/>
                <a:gd name="connsiteY5" fmla="*/ 419100 h 2678442"/>
                <a:gd name="connsiteX6" fmla="*/ 2630457 w 2630457"/>
                <a:gd name="connsiteY6" fmla="*/ 1478280 h 2678442"/>
                <a:gd name="connsiteX7" fmla="*/ 1266477 w 2630457"/>
                <a:gd name="connsiteY7" fmla="*/ 2484120 h 2678442"/>
                <a:gd name="connsiteX0" fmla="*/ 1266477 w 2630457"/>
                <a:gd name="connsiteY0" fmla="*/ 2484120 h 2678442"/>
                <a:gd name="connsiteX1" fmla="*/ 222537 w 2630457"/>
                <a:gd name="connsiteY1" fmla="*/ 2362200 h 2678442"/>
                <a:gd name="connsiteX2" fmla="*/ 85377 w 2630457"/>
                <a:gd name="connsiteY2" fmla="*/ 1485900 h 2678442"/>
                <a:gd name="connsiteX3" fmla="*/ 397797 w 2630457"/>
                <a:gd name="connsiteY3" fmla="*/ 617220 h 2678442"/>
                <a:gd name="connsiteX4" fmla="*/ 1594137 w 2630457"/>
                <a:gd name="connsiteY4" fmla="*/ 0 h 2678442"/>
                <a:gd name="connsiteX5" fmla="*/ 2599977 w 2630457"/>
                <a:gd name="connsiteY5" fmla="*/ 419100 h 2678442"/>
                <a:gd name="connsiteX6" fmla="*/ 2630457 w 2630457"/>
                <a:gd name="connsiteY6" fmla="*/ 1478280 h 2678442"/>
                <a:gd name="connsiteX7" fmla="*/ 1266477 w 2630457"/>
                <a:gd name="connsiteY7" fmla="*/ 2484120 h 2678442"/>
                <a:gd name="connsiteX0" fmla="*/ 1266477 w 2630457"/>
                <a:gd name="connsiteY0" fmla="*/ 2523501 h 2717823"/>
                <a:gd name="connsiteX1" fmla="*/ 222537 w 2630457"/>
                <a:gd name="connsiteY1" fmla="*/ 2401581 h 2717823"/>
                <a:gd name="connsiteX2" fmla="*/ 85377 w 2630457"/>
                <a:gd name="connsiteY2" fmla="*/ 1525281 h 2717823"/>
                <a:gd name="connsiteX3" fmla="*/ 397797 w 2630457"/>
                <a:gd name="connsiteY3" fmla="*/ 656601 h 2717823"/>
                <a:gd name="connsiteX4" fmla="*/ 1594137 w 2630457"/>
                <a:gd name="connsiteY4" fmla="*/ 39381 h 2717823"/>
                <a:gd name="connsiteX5" fmla="*/ 2599977 w 2630457"/>
                <a:gd name="connsiteY5" fmla="*/ 458481 h 2717823"/>
                <a:gd name="connsiteX6" fmla="*/ 2630457 w 2630457"/>
                <a:gd name="connsiteY6" fmla="*/ 1517661 h 2717823"/>
                <a:gd name="connsiteX7" fmla="*/ 1266477 w 2630457"/>
                <a:gd name="connsiteY7" fmla="*/ 2523501 h 2717823"/>
                <a:gd name="connsiteX0" fmla="*/ 1266477 w 2630457"/>
                <a:gd name="connsiteY0" fmla="*/ 2523501 h 2717823"/>
                <a:gd name="connsiteX1" fmla="*/ 222537 w 2630457"/>
                <a:gd name="connsiteY1" fmla="*/ 2401581 h 2717823"/>
                <a:gd name="connsiteX2" fmla="*/ 85377 w 2630457"/>
                <a:gd name="connsiteY2" fmla="*/ 1525281 h 2717823"/>
                <a:gd name="connsiteX3" fmla="*/ 397797 w 2630457"/>
                <a:gd name="connsiteY3" fmla="*/ 656601 h 2717823"/>
                <a:gd name="connsiteX4" fmla="*/ 1594137 w 2630457"/>
                <a:gd name="connsiteY4" fmla="*/ 39381 h 2717823"/>
                <a:gd name="connsiteX5" fmla="*/ 2599977 w 2630457"/>
                <a:gd name="connsiteY5" fmla="*/ 458481 h 2717823"/>
                <a:gd name="connsiteX6" fmla="*/ 2630457 w 2630457"/>
                <a:gd name="connsiteY6" fmla="*/ 1517661 h 2717823"/>
                <a:gd name="connsiteX7" fmla="*/ 1266477 w 2630457"/>
                <a:gd name="connsiteY7" fmla="*/ 2523501 h 2717823"/>
                <a:gd name="connsiteX0" fmla="*/ 1266477 w 2630457"/>
                <a:gd name="connsiteY0" fmla="*/ 2532289 h 2726611"/>
                <a:gd name="connsiteX1" fmla="*/ 222537 w 2630457"/>
                <a:gd name="connsiteY1" fmla="*/ 2410369 h 2726611"/>
                <a:gd name="connsiteX2" fmla="*/ 85377 w 2630457"/>
                <a:gd name="connsiteY2" fmla="*/ 1534069 h 2726611"/>
                <a:gd name="connsiteX3" fmla="*/ 397797 w 2630457"/>
                <a:gd name="connsiteY3" fmla="*/ 665389 h 2726611"/>
                <a:gd name="connsiteX4" fmla="*/ 1600487 w 2630457"/>
                <a:gd name="connsiteY4" fmla="*/ 38644 h 2726611"/>
                <a:gd name="connsiteX5" fmla="*/ 2599977 w 2630457"/>
                <a:gd name="connsiteY5" fmla="*/ 467269 h 2726611"/>
                <a:gd name="connsiteX6" fmla="*/ 2630457 w 2630457"/>
                <a:gd name="connsiteY6" fmla="*/ 1526449 h 2726611"/>
                <a:gd name="connsiteX7" fmla="*/ 1266477 w 2630457"/>
                <a:gd name="connsiteY7" fmla="*/ 2532289 h 2726611"/>
                <a:gd name="connsiteX0" fmla="*/ 1266477 w 2630457"/>
                <a:gd name="connsiteY0" fmla="*/ 2520470 h 2714792"/>
                <a:gd name="connsiteX1" fmla="*/ 222537 w 2630457"/>
                <a:gd name="connsiteY1" fmla="*/ 2398550 h 2714792"/>
                <a:gd name="connsiteX2" fmla="*/ 85377 w 2630457"/>
                <a:gd name="connsiteY2" fmla="*/ 1522250 h 2714792"/>
                <a:gd name="connsiteX3" fmla="*/ 397797 w 2630457"/>
                <a:gd name="connsiteY3" fmla="*/ 653570 h 2714792"/>
                <a:gd name="connsiteX4" fmla="*/ 1600487 w 2630457"/>
                <a:gd name="connsiteY4" fmla="*/ 26825 h 2714792"/>
                <a:gd name="connsiteX5" fmla="*/ 2599977 w 2630457"/>
                <a:gd name="connsiteY5" fmla="*/ 455450 h 2714792"/>
                <a:gd name="connsiteX6" fmla="*/ 2630457 w 2630457"/>
                <a:gd name="connsiteY6" fmla="*/ 1514630 h 2714792"/>
                <a:gd name="connsiteX7" fmla="*/ 1266477 w 2630457"/>
                <a:gd name="connsiteY7" fmla="*/ 2520470 h 2714792"/>
                <a:gd name="connsiteX0" fmla="*/ 1266477 w 2630457"/>
                <a:gd name="connsiteY0" fmla="*/ 2520470 h 2714792"/>
                <a:gd name="connsiteX1" fmla="*/ 222537 w 2630457"/>
                <a:gd name="connsiteY1" fmla="*/ 2398550 h 2714792"/>
                <a:gd name="connsiteX2" fmla="*/ 85377 w 2630457"/>
                <a:gd name="connsiteY2" fmla="*/ 1522250 h 2714792"/>
                <a:gd name="connsiteX3" fmla="*/ 397797 w 2630457"/>
                <a:gd name="connsiteY3" fmla="*/ 653570 h 2714792"/>
                <a:gd name="connsiteX4" fmla="*/ 1600487 w 2630457"/>
                <a:gd name="connsiteY4" fmla="*/ 26825 h 2714792"/>
                <a:gd name="connsiteX5" fmla="*/ 2599977 w 2630457"/>
                <a:gd name="connsiteY5" fmla="*/ 455450 h 2714792"/>
                <a:gd name="connsiteX6" fmla="*/ 2630457 w 2630457"/>
                <a:gd name="connsiteY6" fmla="*/ 1514630 h 2714792"/>
                <a:gd name="connsiteX7" fmla="*/ 1266477 w 2630457"/>
                <a:gd name="connsiteY7" fmla="*/ 2520470 h 2714792"/>
                <a:gd name="connsiteX0" fmla="*/ 1266477 w 2630457"/>
                <a:gd name="connsiteY0" fmla="*/ 2520470 h 2714792"/>
                <a:gd name="connsiteX1" fmla="*/ 222537 w 2630457"/>
                <a:gd name="connsiteY1" fmla="*/ 2398550 h 2714792"/>
                <a:gd name="connsiteX2" fmla="*/ 85377 w 2630457"/>
                <a:gd name="connsiteY2" fmla="*/ 1522250 h 2714792"/>
                <a:gd name="connsiteX3" fmla="*/ 397797 w 2630457"/>
                <a:gd name="connsiteY3" fmla="*/ 653570 h 2714792"/>
                <a:gd name="connsiteX4" fmla="*/ 1600487 w 2630457"/>
                <a:gd name="connsiteY4" fmla="*/ 26825 h 2714792"/>
                <a:gd name="connsiteX5" fmla="*/ 2599977 w 2630457"/>
                <a:gd name="connsiteY5" fmla="*/ 455450 h 2714792"/>
                <a:gd name="connsiteX6" fmla="*/ 2630457 w 2630457"/>
                <a:gd name="connsiteY6" fmla="*/ 1514630 h 2714792"/>
                <a:gd name="connsiteX7" fmla="*/ 1266477 w 2630457"/>
                <a:gd name="connsiteY7" fmla="*/ 2520470 h 2714792"/>
                <a:gd name="connsiteX0" fmla="*/ 1266477 w 2772629"/>
                <a:gd name="connsiteY0" fmla="*/ 2520470 h 2714792"/>
                <a:gd name="connsiteX1" fmla="*/ 222537 w 2772629"/>
                <a:gd name="connsiteY1" fmla="*/ 2398550 h 2714792"/>
                <a:gd name="connsiteX2" fmla="*/ 85377 w 2772629"/>
                <a:gd name="connsiteY2" fmla="*/ 1522250 h 2714792"/>
                <a:gd name="connsiteX3" fmla="*/ 397797 w 2772629"/>
                <a:gd name="connsiteY3" fmla="*/ 653570 h 2714792"/>
                <a:gd name="connsiteX4" fmla="*/ 1600487 w 2772629"/>
                <a:gd name="connsiteY4" fmla="*/ 26825 h 2714792"/>
                <a:gd name="connsiteX5" fmla="*/ 2599977 w 2772629"/>
                <a:gd name="connsiteY5" fmla="*/ 455450 h 2714792"/>
                <a:gd name="connsiteX6" fmla="*/ 2630457 w 2772629"/>
                <a:gd name="connsiteY6" fmla="*/ 1514630 h 2714792"/>
                <a:gd name="connsiteX7" fmla="*/ 1266477 w 2772629"/>
                <a:gd name="connsiteY7" fmla="*/ 2520470 h 2714792"/>
                <a:gd name="connsiteX0" fmla="*/ 1266477 w 2816315"/>
                <a:gd name="connsiteY0" fmla="*/ 2520470 h 2714792"/>
                <a:gd name="connsiteX1" fmla="*/ 222537 w 2816315"/>
                <a:gd name="connsiteY1" fmla="*/ 2398550 h 2714792"/>
                <a:gd name="connsiteX2" fmla="*/ 85377 w 2816315"/>
                <a:gd name="connsiteY2" fmla="*/ 1522250 h 2714792"/>
                <a:gd name="connsiteX3" fmla="*/ 397797 w 2816315"/>
                <a:gd name="connsiteY3" fmla="*/ 653570 h 2714792"/>
                <a:gd name="connsiteX4" fmla="*/ 1600487 w 2816315"/>
                <a:gd name="connsiteY4" fmla="*/ 26825 h 2714792"/>
                <a:gd name="connsiteX5" fmla="*/ 2599977 w 2816315"/>
                <a:gd name="connsiteY5" fmla="*/ 455450 h 2714792"/>
                <a:gd name="connsiteX6" fmla="*/ 2630457 w 2816315"/>
                <a:gd name="connsiteY6" fmla="*/ 1514630 h 2714792"/>
                <a:gd name="connsiteX7" fmla="*/ 1266477 w 2816315"/>
                <a:gd name="connsiteY7" fmla="*/ 2520470 h 2714792"/>
                <a:gd name="connsiteX0" fmla="*/ 1266477 w 2816315"/>
                <a:gd name="connsiteY0" fmla="*/ 2520470 h 2714792"/>
                <a:gd name="connsiteX1" fmla="*/ 222537 w 2816315"/>
                <a:gd name="connsiteY1" fmla="*/ 2398550 h 2714792"/>
                <a:gd name="connsiteX2" fmla="*/ 85377 w 2816315"/>
                <a:gd name="connsiteY2" fmla="*/ 1522250 h 2714792"/>
                <a:gd name="connsiteX3" fmla="*/ 397797 w 2816315"/>
                <a:gd name="connsiteY3" fmla="*/ 653570 h 2714792"/>
                <a:gd name="connsiteX4" fmla="*/ 1600487 w 2816315"/>
                <a:gd name="connsiteY4" fmla="*/ 26825 h 2714792"/>
                <a:gd name="connsiteX5" fmla="*/ 2599977 w 2816315"/>
                <a:gd name="connsiteY5" fmla="*/ 455450 h 2714792"/>
                <a:gd name="connsiteX6" fmla="*/ 2630457 w 2816315"/>
                <a:gd name="connsiteY6" fmla="*/ 1514630 h 2714792"/>
                <a:gd name="connsiteX7" fmla="*/ 1266477 w 2816315"/>
                <a:gd name="connsiteY7" fmla="*/ 2520470 h 2714792"/>
                <a:gd name="connsiteX0" fmla="*/ 1266477 w 2816315"/>
                <a:gd name="connsiteY0" fmla="*/ 2520470 h 2714792"/>
                <a:gd name="connsiteX1" fmla="*/ 222537 w 2816315"/>
                <a:gd name="connsiteY1" fmla="*/ 2398550 h 2714792"/>
                <a:gd name="connsiteX2" fmla="*/ 85377 w 2816315"/>
                <a:gd name="connsiteY2" fmla="*/ 1522250 h 2714792"/>
                <a:gd name="connsiteX3" fmla="*/ 397797 w 2816315"/>
                <a:gd name="connsiteY3" fmla="*/ 653570 h 2714792"/>
                <a:gd name="connsiteX4" fmla="*/ 1600487 w 2816315"/>
                <a:gd name="connsiteY4" fmla="*/ 26825 h 2714792"/>
                <a:gd name="connsiteX5" fmla="*/ 2599977 w 2816315"/>
                <a:gd name="connsiteY5" fmla="*/ 455450 h 2714792"/>
                <a:gd name="connsiteX6" fmla="*/ 2630457 w 2816315"/>
                <a:gd name="connsiteY6" fmla="*/ 1514630 h 2714792"/>
                <a:gd name="connsiteX7" fmla="*/ 1266477 w 2816315"/>
                <a:gd name="connsiteY7" fmla="*/ 2520470 h 2714792"/>
                <a:gd name="connsiteX0" fmla="*/ 1266477 w 2816315"/>
                <a:gd name="connsiteY0" fmla="*/ 2526860 h 2721182"/>
                <a:gd name="connsiteX1" fmla="*/ 222537 w 2816315"/>
                <a:gd name="connsiteY1" fmla="*/ 2404940 h 2721182"/>
                <a:gd name="connsiteX2" fmla="*/ 85377 w 2816315"/>
                <a:gd name="connsiteY2" fmla="*/ 1528640 h 2721182"/>
                <a:gd name="connsiteX3" fmla="*/ 397797 w 2816315"/>
                <a:gd name="connsiteY3" fmla="*/ 659960 h 2721182"/>
                <a:gd name="connsiteX4" fmla="*/ 1600487 w 2816315"/>
                <a:gd name="connsiteY4" fmla="*/ 33215 h 2721182"/>
                <a:gd name="connsiteX5" fmla="*/ 2599977 w 2816315"/>
                <a:gd name="connsiteY5" fmla="*/ 461840 h 2721182"/>
                <a:gd name="connsiteX6" fmla="*/ 2630457 w 2816315"/>
                <a:gd name="connsiteY6" fmla="*/ 1521020 h 2721182"/>
                <a:gd name="connsiteX7" fmla="*/ 1266477 w 2816315"/>
                <a:gd name="connsiteY7" fmla="*/ 2526860 h 2721182"/>
                <a:gd name="connsiteX0" fmla="*/ 1266477 w 2816315"/>
                <a:gd name="connsiteY0" fmla="*/ 2526860 h 2721182"/>
                <a:gd name="connsiteX1" fmla="*/ 222537 w 2816315"/>
                <a:gd name="connsiteY1" fmla="*/ 2404940 h 2721182"/>
                <a:gd name="connsiteX2" fmla="*/ 85377 w 2816315"/>
                <a:gd name="connsiteY2" fmla="*/ 1528640 h 2721182"/>
                <a:gd name="connsiteX3" fmla="*/ 397797 w 2816315"/>
                <a:gd name="connsiteY3" fmla="*/ 659960 h 2721182"/>
                <a:gd name="connsiteX4" fmla="*/ 1600487 w 2816315"/>
                <a:gd name="connsiteY4" fmla="*/ 33215 h 2721182"/>
                <a:gd name="connsiteX5" fmla="*/ 2599977 w 2816315"/>
                <a:gd name="connsiteY5" fmla="*/ 461840 h 2721182"/>
                <a:gd name="connsiteX6" fmla="*/ 2630457 w 2816315"/>
                <a:gd name="connsiteY6" fmla="*/ 1521020 h 2721182"/>
                <a:gd name="connsiteX7" fmla="*/ 1266477 w 2816315"/>
                <a:gd name="connsiteY7" fmla="*/ 2526860 h 2721182"/>
                <a:gd name="connsiteX0" fmla="*/ 1266477 w 2816315"/>
                <a:gd name="connsiteY0" fmla="*/ 2526860 h 2721182"/>
                <a:gd name="connsiteX1" fmla="*/ 222537 w 2816315"/>
                <a:gd name="connsiteY1" fmla="*/ 2404940 h 2721182"/>
                <a:gd name="connsiteX2" fmla="*/ 85377 w 2816315"/>
                <a:gd name="connsiteY2" fmla="*/ 1528640 h 2721182"/>
                <a:gd name="connsiteX3" fmla="*/ 397797 w 2816315"/>
                <a:gd name="connsiteY3" fmla="*/ 659960 h 2721182"/>
                <a:gd name="connsiteX4" fmla="*/ 1600487 w 2816315"/>
                <a:gd name="connsiteY4" fmla="*/ 33215 h 2721182"/>
                <a:gd name="connsiteX5" fmla="*/ 2599977 w 2816315"/>
                <a:gd name="connsiteY5" fmla="*/ 461840 h 2721182"/>
                <a:gd name="connsiteX6" fmla="*/ 2630457 w 2816315"/>
                <a:gd name="connsiteY6" fmla="*/ 1521020 h 2721182"/>
                <a:gd name="connsiteX7" fmla="*/ 1266477 w 2816315"/>
                <a:gd name="connsiteY7" fmla="*/ 2526860 h 2721182"/>
                <a:gd name="connsiteX0" fmla="*/ 1266477 w 2816315"/>
                <a:gd name="connsiteY0" fmla="*/ 2526860 h 2721182"/>
                <a:gd name="connsiteX1" fmla="*/ 222537 w 2816315"/>
                <a:gd name="connsiteY1" fmla="*/ 2404940 h 2721182"/>
                <a:gd name="connsiteX2" fmla="*/ 85377 w 2816315"/>
                <a:gd name="connsiteY2" fmla="*/ 1528640 h 2721182"/>
                <a:gd name="connsiteX3" fmla="*/ 397797 w 2816315"/>
                <a:gd name="connsiteY3" fmla="*/ 659960 h 2721182"/>
                <a:gd name="connsiteX4" fmla="*/ 1600487 w 2816315"/>
                <a:gd name="connsiteY4" fmla="*/ 33215 h 2721182"/>
                <a:gd name="connsiteX5" fmla="*/ 2599977 w 2816315"/>
                <a:gd name="connsiteY5" fmla="*/ 461840 h 2721182"/>
                <a:gd name="connsiteX6" fmla="*/ 2630457 w 2816315"/>
                <a:gd name="connsiteY6" fmla="*/ 1521020 h 2721182"/>
                <a:gd name="connsiteX7" fmla="*/ 1266477 w 2816315"/>
                <a:gd name="connsiteY7" fmla="*/ 2526860 h 2721182"/>
                <a:gd name="connsiteX0" fmla="*/ 1285430 w 2835268"/>
                <a:gd name="connsiteY0" fmla="*/ 2526860 h 2721182"/>
                <a:gd name="connsiteX1" fmla="*/ 241490 w 2835268"/>
                <a:gd name="connsiteY1" fmla="*/ 2404940 h 2721182"/>
                <a:gd name="connsiteX2" fmla="*/ 104330 w 2835268"/>
                <a:gd name="connsiteY2" fmla="*/ 1528640 h 2721182"/>
                <a:gd name="connsiteX3" fmla="*/ 416750 w 2835268"/>
                <a:gd name="connsiteY3" fmla="*/ 659960 h 2721182"/>
                <a:gd name="connsiteX4" fmla="*/ 1619440 w 2835268"/>
                <a:gd name="connsiteY4" fmla="*/ 33215 h 2721182"/>
                <a:gd name="connsiteX5" fmla="*/ 2618930 w 2835268"/>
                <a:gd name="connsiteY5" fmla="*/ 461840 h 2721182"/>
                <a:gd name="connsiteX6" fmla="*/ 2649410 w 2835268"/>
                <a:gd name="connsiteY6" fmla="*/ 1521020 h 2721182"/>
                <a:gd name="connsiteX7" fmla="*/ 1285430 w 2835268"/>
                <a:gd name="connsiteY7" fmla="*/ 2526860 h 2721182"/>
                <a:gd name="connsiteX0" fmla="*/ 1285430 w 2835268"/>
                <a:gd name="connsiteY0" fmla="*/ 2526860 h 2721182"/>
                <a:gd name="connsiteX1" fmla="*/ 241490 w 2835268"/>
                <a:gd name="connsiteY1" fmla="*/ 2404940 h 2721182"/>
                <a:gd name="connsiteX2" fmla="*/ 104330 w 2835268"/>
                <a:gd name="connsiteY2" fmla="*/ 1528640 h 2721182"/>
                <a:gd name="connsiteX3" fmla="*/ 416750 w 2835268"/>
                <a:gd name="connsiteY3" fmla="*/ 659960 h 2721182"/>
                <a:gd name="connsiteX4" fmla="*/ 1619440 w 2835268"/>
                <a:gd name="connsiteY4" fmla="*/ 33215 h 2721182"/>
                <a:gd name="connsiteX5" fmla="*/ 2618930 w 2835268"/>
                <a:gd name="connsiteY5" fmla="*/ 461840 h 2721182"/>
                <a:gd name="connsiteX6" fmla="*/ 2649410 w 2835268"/>
                <a:gd name="connsiteY6" fmla="*/ 1521020 h 2721182"/>
                <a:gd name="connsiteX7" fmla="*/ 1285430 w 2835268"/>
                <a:gd name="connsiteY7" fmla="*/ 2526860 h 272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5268" h="2721182">
                  <a:moveTo>
                    <a:pt x="1285430" y="2526860"/>
                  </a:moveTo>
                  <a:cubicBezTo>
                    <a:pt x="1013650" y="2949770"/>
                    <a:pt x="376745" y="2575755"/>
                    <a:pt x="241490" y="2404940"/>
                  </a:cubicBezTo>
                  <a:cubicBezTo>
                    <a:pt x="21145" y="2227140"/>
                    <a:pt x="-99188" y="1760415"/>
                    <a:pt x="104330" y="1528640"/>
                  </a:cubicBezTo>
                  <a:cubicBezTo>
                    <a:pt x="314038" y="1284324"/>
                    <a:pt x="395954" y="1092394"/>
                    <a:pt x="416750" y="659960"/>
                  </a:cubicBezTo>
                  <a:cubicBezTo>
                    <a:pt x="438499" y="123226"/>
                    <a:pt x="1179385" y="-88070"/>
                    <a:pt x="1619440" y="33215"/>
                  </a:cubicBezTo>
                  <a:cubicBezTo>
                    <a:pt x="1888045" y="96715"/>
                    <a:pt x="2404300" y="282452"/>
                    <a:pt x="2618930" y="461840"/>
                  </a:cubicBezTo>
                  <a:cubicBezTo>
                    <a:pt x="2994215" y="795850"/>
                    <a:pt x="2798000" y="1152085"/>
                    <a:pt x="2649410" y="1521020"/>
                  </a:cubicBezTo>
                  <a:lnTo>
                    <a:pt x="1285430" y="2526860"/>
                  </a:lnTo>
                  <a:close/>
                </a:path>
              </a:pathLst>
            </a:custGeom>
            <a:solidFill>
              <a:srgbClr val="FF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6735">
              <a:off x="5043727" y="2380068"/>
              <a:ext cx="1809270" cy="3387858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1002334" y="2848141"/>
            <a:ext cx="2807047" cy="2899260"/>
            <a:chOff x="1002334" y="2848141"/>
            <a:chExt cx="2807047" cy="2899260"/>
          </a:xfrm>
        </p:grpSpPr>
        <p:grpSp>
          <p:nvGrpSpPr>
            <p:cNvPr id="34" name="Group 33"/>
            <p:cNvGrpSpPr/>
            <p:nvPr/>
          </p:nvGrpSpPr>
          <p:grpSpPr>
            <a:xfrm>
              <a:off x="1002334" y="2848141"/>
              <a:ext cx="2807047" cy="702244"/>
              <a:chOff x="1002334" y="2560889"/>
              <a:chExt cx="2807047" cy="70224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80672" y="2597657"/>
                <a:ext cx="628709" cy="628709"/>
                <a:chOff x="2803527" y="2552641"/>
                <a:chExt cx="738762" cy="73876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803527" y="2552641"/>
                  <a:ext cx="738762" cy="73876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Google Shape;174;p8"/>
                <p:cNvSpPr/>
                <p:nvPr/>
              </p:nvSpPr>
              <p:spPr>
                <a:xfrm>
                  <a:off x="3000261" y="2724612"/>
                  <a:ext cx="345295" cy="39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1" h="5947" extrusionOk="0">
                      <a:moveTo>
                        <a:pt x="2517" y="1"/>
                      </a:moveTo>
                      <a:lnTo>
                        <a:pt x="2461" y="38"/>
                      </a:lnTo>
                      <a:lnTo>
                        <a:pt x="2386" y="57"/>
                      </a:lnTo>
                      <a:lnTo>
                        <a:pt x="2330" y="113"/>
                      </a:lnTo>
                      <a:lnTo>
                        <a:pt x="2293" y="168"/>
                      </a:lnTo>
                      <a:lnTo>
                        <a:pt x="2256" y="224"/>
                      </a:lnTo>
                      <a:lnTo>
                        <a:pt x="2237" y="299"/>
                      </a:lnTo>
                      <a:lnTo>
                        <a:pt x="2237" y="374"/>
                      </a:lnTo>
                      <a:lnTo>
                        <a:pt x="2237" y="616"/>
                      </a:lnTo>
                      <a:lnTo>
                        <a:pt x="2069" y="653"/>
                      </a:lnTo>
                      <a:lnTo>
                        <a:pt x="1920" y="709"/>
                      </a:lnTo>
                      <a:lnTo>
                        <a:pt x="1771" y="765"/>
                      </a:lnTo>
                      <a:lnTo>
                        <a:pt x="1641" y="840"/>
                      </a:lnTo>
                      <a:lnTo>
                        <a:pt x="1510" y="933"/>
                      </a:lnTo>
                      <a:lnTo>
                        <a:pt x="1380" y="1026"/>
                      </a:lnTo>
                      <a:lnTo>
                        <a:pt x="1268" y="1138"/>
                      </a:lnTo>
                      <a:lnTo>
                        <a:pt x="1175" y="1250"/>
                      </a:lnTo>
                      <a:lnTo>
                        <a:pt x="1081" y="1361"/>
                      </a:lnTo>
                      <a:lnTo>
                        <a:pt x="988" y="1492"/>
                      </a:lnTo>
                      <a:lnTo>
                        <a:pt x="914" y="1641"/>
                      </a:lnTo>
                      <a:lnTo>
                        <a:pt x="858" y="1772"/>
                      </a:lnTo>
                      <a:lnTo>
                        <a:pt x="802" y="1921"/>
                      </a:lnTo>
                      <a:lnTo>
                        <a:pt x="765" y="2088"/>
                      </a:lnTo>
                      <a:lnTo>
                        <a:pt x="746" y="2256"/>
                      </a:lnTo>
                      <a:lnTo>
                        <a:pt x="746" y="2405"/>
                      </a:lnTo>
                      <a:lnTo>
                        <a:pt x="727" y="2815"/>
                      </a:lnTo>
                      <a:lnTo>
                        <a:pt x="671" y="3170"/>
                      </a:lnTo>
                      <a:lnTo>
                        <a:pt x="597" y="3430"/>
                      </a:lnTo>
                      <a:lnTo>
                        <a:pt x="504" y="3673"/>
                      </a:lnTo>
                      <a:lnTo>
                        <a:pt x="410" y="3841"/>
                      </a:lnTo>
                      <a:lnTo>
                        <a:pt x="299" y="3990"/>
                      </a:lnTo>
                      <a:lnTo>
                        <a:pt x="94" y="4195"/>
                      </a:lnTo>
                      <a:lnTo>
                        <a:pt x="56" y="4269"/>
                      </a:lnTo>
                      <a:lnTo>
                        <a:pt x="19" y="4325"/>
                      </a:lnTo>
                      <a:lnTo>
                        <a:pt x="0" y="4381"/>
                      </a:lnTo>
                      <a:lnTo>
                        <a:pt x="0" y="4456"/>
                      </a:lnTo>
                      <a:lnTo>
                        <a:pt x="0" y="4530"/>
                      </a:lnTo>
                      <a:lnTo>
                        <a:pt x="19" y="4586"/>
                      </a:lnTo>
                      <a:lnTo>
                        <a:pt x="56" y="4661"/>
                      </a:lnTo>
                      <a:lnTo>
                        <a:pt x="112" y="4717"/>
                      </a:lnTo>
                      <a:lnTo>
                        <a:pt x="149" y="4754"/>
                      </a:lnTo>
                      <a:lnTo>
                        <a:pt x="224" y="4791"/>
                      </a:lnTo>
                      <a:lnTo>
                        <a:pt x="299" y="4810"/>
                      </a:lnTo>
                      <a:lnTo>
                        <a:pt x="373" y="4828"/>
                      </a:lnTo>
                      <a:lnTo>
                        <a:pt x="4828" y="4828"/>
                      </a:lnTo>
                      <a:lnTo>
                        <a:pt x="4903" y="4810"/>
                      </a:lnTo>
                      <a:lnTo>
                        <a:pt x="4977" y="4791"/>
                      </a:lnTo>
                      <a:lnTo>
                        <a:pt x="5052" y="4754"/>
                      </a:lnTo>
                      <a:lnTo>
                        <a:pt x="5089" y="4717"/>
                      </a:lnTo>
                      <a:lnTo>
                        <a:pt x="5145" y="4661"/>
                      </a:lnTo>
                      <a:lnTo>
                        <a:pt x="5182" y="4586"/>
                      </a:lnTo>
                      <a:lnTo>
                        <a:pt x="5201" y="4530"/>
                      </a:lnTo>
                      <a:lnTo>
                        <a:pt x="5201" y="4456"/>
                      </a:lnTo>
                      <a:lnTo>
                        <a:pt x="5201" y="4381"/>
                      </a:lnTo>
                      <a:lnTo>
                        <a:pt x="5182" y="4325"/>
                      </a:lnTo>
                      <a:lnTo>
                        <a:pt x="5145" y="4269"/>
                      </a:lnTo>
                      <a:lnTo>
                        <a:pt x="5108" y="4195"/>
                      </a:lnTo>
                      <a:lnTo>
                        <a:pt x="4903" y="3990"/>
                      </a:lnTo>
                      <a:lnTo>
                        <a:pt x="4791" y="3841"/>
                      </a:lnTo>
                      <a:lnTo>
                        <a:pt x="4698" y="3673"/>
                      </a:lnTo>
                      <a:lnTo>
                        <a:pt x="4604" y="3430"/>
                      </a:lnTo>
                      <a:lnTo>
                        <a:pt x="4530" y="3170"/>
                      </a:lnTo>
                      <a:lnTo>
                        <a:pt x="4474" y="2815"/>
                      </a:lnTo>
                      <a:lnTo>
                        <a:pt x="4455" y="2405"/>
                      </a:lnTo>
                      <a:lnTo>
                        <a:pt x="4455" y="2256"/>
                      </a:lnTo>
                      <a:lnTo>
                        <a:pt x="4437" y="2088"/>
                      </a:lnTo>
                      <a:lnTo>
                        <a:pt x="4399" y="1921"/>
                      </a:lnTo>
                      <a:lnTo>
                        <a:pt x="4343" y="1772"/>
                      </a:lnTo>
                      <a:lnTo>
                        <a:pt x="4288" y="1641"/>
                      </a:lnTo>
                      <a:lnTo>
                        <a:pt x="4213" y="1492"/>
                      </a:lnTo>
                      <a:lnTo>
                        <a:pt x="4120" y="1361"/>
                      </a:lnTo>
                      <a:lnTo>
                        <a:pt x="4027" y="1250"/>
                      </a:lnTo>
                      <a:lnTo>
                        <a:pt x="3933" y="1138"/>
                      </a:lnTo>
                      <a:lnTo>
                        <a:pt x="3822" y="1026"/>
                      </a:lnTo>
                      <a:lnTo>
                        <a:pt x="3691" y="933"/>
                      </a:lnTo>
                      <a:lnTo>
                        <a:pt x="3561" y="840"/>
                      </a:lnTo>
                      <a:lnTo>
                        <a:pt x="3430" y="765"/>
                      </a:lnTo>
                      <a:lnTo>
                        <a:pt x="3281" y="709"/>
                      </a:lnTo>
                      <a:lnTo>
                        <a:pt x="3132" y="653"/>
                      </a:lnTo>
                      <a:lnTo>
                        <a:pt x="2964" y="616"/>
                      </a:lnTo>
                      <a:lnTo>
                        <a:pt x="2964" y="374"/>
                      </a:lnTo>
                      <a:lnTo>
                        <a:pt x="2964" y="299"/>
                      </a:lnTo>
                      <a:lnTo>
                        <a:pt x="2945" y="224"/>
                      </a:lnTo>
                      <a:lnTo>
                        <a:pt x="2908" y="168"/>
                      </a:lnTo>
                      <a:lnTo>
                        <a:pt x="2871" y="113"/>
                      </a:lnTo>
                      <a:lnTo>
                        <a:pt x="2815" y="57"/>
                      </a:lnTo>
                      <a:lnTo>
                        <a:pt x="2740" y="38"/>
                      </a:lnTo>
                      <a:lnTo>
                        <a:pt x="2684" y="1"/>
                      </a:lnTo>
                      <a:close/>
                      <a:moveTo>
                        <a:pt x="1864" y="5201"/>
                      </a:moveTo>
                      <a:lnTo>
                        <a:pt x="1864" y="5350"/>
                      </a:lnTo>
                      <a:lnTo>
                        <a:pt x="1920" y="5481"/>
                      </a:lnTo>
                      <a:lnTo>
                        <a:pt x="1976" y="5611"/>
                      </a:lnTo>
                      <a:lnTo>
                        <a:pt x="2069" y="5723"/>
                      </a:lnTo>
                      <a:lnTo>
                        <a:pt x="2181" y="5816"/>
                      </a:lnTo>
                      <a:lnTo>
                        <a:pt x="2312" y="5891"/>
                      </a:lnTo>
                      <a:lnTo>
                        <a:pt x="2442" y="5928"/>
                      </a:lnTo>
                      <a:lnTo>
                        <a:pt x="2591" y="5947"/>
                      </a:lnTo>
                      <a:lnTo>
                        <a:pt x="2759" y="5928"/>
                      </a:lnTo>
                      <a:lnTo>
                        <a:pt x="2890" y="5891"/>
                      </a:lnTo>
                      <a:lnTo>
                        <a:pt x="3020" y="5816"/>
                      </a:lnTo>
                      <a:lnTo>
                        <a:pt x="3132" y="5723"/>
                      </a:lnTo>
                      <a:lnTo>
                        <a:pt x="3225" y="5611"/>
                      </a:lnTo>
                      <a:lnTo>
                        <a:pt x="3281" y="5481"/>
                      </a:lnTo>
                      <a:lnTo>
                        <a:pt x="3337" y="5350"/>
                      </a:lnTo>
                      <a:lnTo>
                        <a:pt x="3337" y="5201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1002334" y="2560889"/>
                <a:ext cx="2108269" cy="70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You can edit this text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placeholder.</a:t>
                </a:r>
                <a:endParaRPr lang="en-IN" sz="14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02334" y="3946649"/>
              <a:ext cx="2807047" cy="702244"/>
              <a:chOff x="1002334" y="3946649"/>
              <a:chExt cx="2807047" cy="70224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180672" y="3983417"/>
                <a:ext cx="628709" cy="6287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02334" y="3946649"/>
                <a:ext cx="2108269" cy="70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You can edit this text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placeholder.</a:t>
                </a:r>
                <a:endParaRPr lang="en-IN" sz="14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74" name="Google Shape;179;p8"/>
              <p:cNvSpPr/>
              <p:nvPr/>
            </p:nvSpPr>
            <p:spPr>
              <a:xfrm>
                <a:off x="3335692" y="4173932"/>
                <a:ext cx="318668" cy="247679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5202" extrusionOk="0">
                    <a:moveTo>
                      <a:pt x="318" y="1"/>
                    </a:moveTo>
                    <a:lnTo>
                      <a:pt x="243" y="19"/>
                    </a:lnTo>
                    <a:lnTo>
                      <a:pt x="187" y="57"/>
                    </a:lnTo>
                    <a:lnTo>
                      <a:pt x="131" y="94"/>
                    </a:lnTo>
                    <a:lnTo>
                      <a:pt x="75" y="150"/>
                    </a:lnTo>
                    <a:lnTo>
                      <a:pt x="38" y="206"/>
                    </a:lnTo>
                    <a:lnTo>
                      <a:pt x="19" y="280"/>
                    </a:lnTo>
                    <a:lnTo>
                      <a:pt x="1" y="355"/>
                    </a:lnTo>
                    <a:lnTo>
                      <a:pt x="1" y="4269"/>
                    </a:lnTo>
                    <a:lnTo>
                      <a:pt x="19" y="4344"/>
                    </a:lnTo>
                    <a:lnTo>
                      <a:pt x="38" y="4418"/>
                    </a:lnTo>
                    <a:lnTo>
                      <a:pt x="57" y="4474"/>
                    </a:lnTo>
                    <a:lnTo>
                      <a:pt x="113" y="4530"/>
                    </a:lnTo>
                    <a:lnTo>
                      <a:pt x="150" y="4568"/>
                    </a:lnTo>
                    <a:lnTo>
                      <a:pt x="224" y="4605"/>
                    </a:lnTo>
                    <a:lnTo>
                      <a:pt x="280" y="4623"/>
                    </a:lnTo>
                    <a:lnTo>
                      <a:pt x="355" y="4642"/>
                    </a:lnTo>
                    <a:lnTo>
                      <a:pt x="877" y="4679"/>
                    </a:lnTo>
                    <a:lnTo>
                      <a:pt x="1194" y="4717"/>
                    </a:lnTo>
                    <a:lnTo>
                      <a:pt x="1529" y="4773"/>
                    </a:lnTo>
                    <a:lnTo>
                      <a:pt x="1883" y="4828"/>
                    </a:lnTo>
                    <a:lnTo>
                      <a:pt x="2238" y="4922"/>
                    </a:lnTo>
                    <a:lnTo>
                      <a:pt x="2573" y="5034"/>
                    </a:lnTo>
                    <a:lnTo>
                      <a:pt x="2890" y="5183"/>
                    </a:lnTo>
                    <a:lnTo>
                      <a:pt x="2946" y="5201"/>
                    </a:lnTo>
                    <a:lnTo>
                      <a:pt x="2983" y="5201"/>
                    </a:lnTo>
                    <a:lnTo>
                      <a:pt x="3076" y="5164"/>
                    </a:lnTo>
                    <a:lnTo>
                      <a:pt x="3114" y="5145"/>
                    </a:lnTo>
                    <a:lnTo>
                      <a:pt x="3132" y="5108"/>
                    </a:lnTo>
                    <a:lnTo>
                      <a:pt x="3151" y="5071"/>
                    </a:lnTo>
                    <a:lnTo>
                      <a:pt x="3170" y="5015"/>
                    </a:lnTo>
                    <a:lnTo>
                      <a:pt x="3170" y="802"/>
                    </a:lnTo>
                    <a:lnTo>
                      <a:pt x="3151" y="746"/>
                    </a:lnTo>
                    <a:lnTo>
                      <a:pt x="3132" y="709"/>
                    </a:lnTo>
                    <a:lnTo>
                      <a:pt x="3114" y="672"/>
                    </a:lnTo>
                    <a:lnTo>
                      <a:pt x="3076" y="653"/>
                    </a:lnTo>
                    <a:lnTo>
                      <a:pt x="2927" y="560"/>
                    </a:lnTo>
                    <a:lnTo>
                      <a:pt x="2759" y="485"/>
                    </a:lnTo>
                    <a:lnTo>
                      <a:pt x="2424" y="355"/>
                    </a:lnTo>
                    <a:lnTo>
                      <a:pt x="2051" y="243"/>
                    </a:lnTo>
                    <a:lnTo>
                      <a:pt x="1678" y="150"/>
                    </a:lnTo>
                    <a:lnTo>
                      <a:pt x="1324" y="94"/>
                    </a:lnTo>
                    <a:lnTo>
                      <a:pt x="970" y="57"/>
                    </a:lnTo>
                    <a:lnTo>
                      <a:pt x="392" y="1"/>
                    </a:lnTo>
                    <a:close/>
                    <a:moveTo>
                      <a:pt x="6301" y="1"/>
                    </a:moveTo>
                    <a:lnTo>
                      <a:pt x="5723" y="57"/>
                    </a:lnTo>
                    <a:lnTo>
                      <a:pt x="5369" y="94"/>
                    </a:lnTo>
                    <a:lnTo>
                      <a:pt x="5015" y="150"/>
                    </a:lnTo>
                    <a:lnTo>
                      <a:pt x="4642" y="243"/>
                    </a:lnTo>
                    <a:lnTo>
                      <a:pt x="4269" y="355"/>
                    </a:lnTo>
                    <a:lnTo>
                      <a:pt x="3934" y="485"/>
                    </a:lnTo>
                    <a:lnTo>
                      <a:pt x="3766" y="560"/>
                    </a:lnTo>
                    <a:lnTo>
                      <a:pt x="3617" y="653"/>
                    </a:lnTo>
                    <a:lnTo>
                      <a:pt x="3580" y="672"/>
                    </a:lnTo>
                    <a:lnTo>
                      <a:pt x="3561" y="709"/>
                    </a:lnTo>
                    <a:lnTo>
                      <a:pt x="3542" y="746"/>
                    </a:lnTo>
                    <a:lnTo>
                      <a:pt x="3542" y="802"/>
                    </a:lnTo>
                    <a:lnTo>
                      <a:pt x="3542" y="5015"/>
                    </a:lnTo>
                    <a:lnTo>
                      <a:pt x="3542" y="5071"/>
                    </a:lnTo>
                    <a:lnTo>
                      <a:pt x="3561" y="5108"/>
                    </a:lnTo>
                    <a:lnTo>
                      <a:pt x="3580" y="5145"/>
                    </a:lnTo>
                    <a:lnTo>
                      <a:pt x="3617" y="5164"/>
                    </a:lnTo>
                    <a:lnTo>
                      <a:pt x="3710" y="5201"/>
                    </a:lnTo>
                    <a:lnTo>
                      <a:pt x="3747" y="5201"/>
                    </a:lnTo>
                    <a:lnTo>
                      <a:pt x="3803" y="5183"/>
                    </a:lnTo>
                    <a:lnTo>
                      <a:pt x="4120" y="5034"/>
                    </a:lnTo>
                    <a:lnTo>
                      <a:pt x="4456" y="4922"/>
                    </a:lnTo>
                    <a:lnTo>
                      <a:pt x="4810" y="4828"/>
                    </a:lnTo>
                    <a:lnTo>
                      <a:pt x="5164" y="4773"/>
                    </a:lnTo>
                    <a:lnTo>
                      <a:pt x="5500" y="4717"/>
                    </a:lnTo>
                    <a:lnTo>
                      <a:pt x="5816" y="4679"/>
                    </a:lnTo>
                    <a:lnTo>
                      <a:pt x="6338" y="4642"/>
                    </a:lnTo>
                    <a:lnTo>
                      <a:pt x="6413" y="4623"/>
                    </a:lnTo>
                    <a:lnTo>
                      <a:pt x="6469" y="4605"/>
                    </a:lnTo>
                    <a:lnTo>
                      <a:pt x="6543" y="4568"/>
                    </a:lnTo>
                    <a:lnTo>
                      <a:pt x="6581" y="4530"/>
                    </a:lnTo>
                    <a:lnTo>
                      <a:pt x="6637" y="4474"/>
                    </a:lnTo>
                    <a:lnTo>
                      <a:pt x="6655" y="4418"/>
                    </a:lnTo>
                    <a:lnTo>
                      <a:pt x="6674" y="4344"/>
                    </a:lnTo>
                    <a:lnTo>
                      <a:pt x="6692" y="4269"/>
                    </a:lnTo>
                    <a:lnTo>
                      <a:pt x="6692" y="355"/>
                    </a:lnTo>
                    <a:lnTo>
                      <a:pt x="6674" y="280"/>
                    </a:lnTo>
                    <a:lnTo>
                      <a:pt x="6655" y="206"/>
                    </a:lnTo>
                    <a:lnTo>
                      <a:pt x="6618" y="150"/>
                    </a:lnTo>
                    <a:lnTo>
                      <a:pt x="6581" y="94"/>
                    </a:lnTo>
                    <a:lnTo>
                      <a:pt x="6506" y="57"/>
                    </a:lnTo>
                    <a:lnTo>
                      <a:pt x="6450" y="19"/>
                    </a:lnTo>
                    <a:lnTo>
                      <a:pt x="6376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002334" y="5045157"/>
              <a:ext cx="2807047" cy="702244"/>
              <a:chOff x="1002334" y="5045157"/>
              <a:chExt cx="2807047" cy="70224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180672" y="5081925"/>
                <a:ext cx="628709" cy="6287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2334" y="5045157"/>
                <a:ext cx="2108269" cy="70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You can edit this text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placeholder.</a:t>
                </a:r>
                <a:endParaRPr lang="en-IN" sz="14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76" name="Google Shape;103;p7"/>
              <p:cNvSpPr/>
              <p:nvPr/>
            </p:nvSpPr>
            <p:spPr>
              <a:xfrm>
                <a:off x="3341894" y="5242434"/>
                <a:ext cx="306264" cy="307691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5947" extrusionOk="0">
                    <a:moveTo>
                      <a:pt x="4828" y="746"/>
                    </a:moveTo>
                    <a:lnTo>
                      <a:pt x="4902" y="764"/>
                    </a:lnTo>
                    <a:lnTo>
                      <a:pt x="4958" y="783"/>
                    </a:lnTo>
                    <a:lnTo>
                      <a:pt x="5033" y="820"/>
                    </a:lnTo>
                    <a:lnTo>
                      <a:pt x="5089" y="857"/>
                    </a:lnTo>
                    <a:lnTo>
                      <a:pt x="5126" y="913"/>
                    </a:lnTo>
                    <a:lnTo>
                      <a:pt x="5163" y="969"/>
                    </a:lnTo>
                    <a:lnTo>
                      <a:pt x="5182" y="1044"/>
                    </a:lnTo>
                    <a:lnTo>
                      <a:pt x="5182" y="1118"/>
                    </a:lnTo>
                    <a:lnTo>
                      <a:pt x="5182" y="1193"/>
                    </a:lnTo>
                    <a:lnTo>
                      <a:pt x="5163" y="1268"/>
                    </a:lnTo>
                    <a:lnTo>
                      <a:pt x="5126" y="1323"/>
                    </a:lnTo>
                    <a:lnTo>
                      <a:pt x="5089" y="1379"/>
                    </a:lnTo>
                    <a:lnTo>
                      <a:pt x="5033" y="1435"/>
                    </a:lnTo>
                    <a:lnTo>
                      <a:pt x="4958" y="1454"/>
                    </a:lnTo>
                    <a:lnTo>
                      <a:pt x="4902" y="1491"/>
                    </a:lnTo>
                    <a:lnTo>
                      <a:pt x="4753" y="1491"/>
                    </a:lnTo>
                    <a:lnTo>
                      <a:pt x="4679" y="1454"/>
                    </a:lnTo>
                    <a:lnTo>
                      <a:pt x="4604" y="1435"/>
                    </a:lnTo>
                    <a:lnTo>
                      <a:pt x="4548" y="1379"/>
                    </a:lnTo>
                    <a:lnTo>
                      <a:pt x="4511" y="1323"/>
                    </a:lnTo>
                    <a:lnTo>
                      <a:pt x="4474" y="1268"/>
                    </a:lnTo>
                    <a:lnTo>
                      <a:pt x="4455" y="1193"/>
                    </a:lnTo>
                    <a:lnTo>
                      <a:pt x="4455" y="1118"/>
                    </a:lnTo>
                    <a:lnTo>
                      <a:pt x="4455" y="1044"/>
                    </a:lnTo>
                    <a:lnTo>
                      <a:pt x="4474" y="969"/>
                    </a:lnTo>
                    <a:lnTo>
                      <a:pt x="4511" y="913"/>
                    </a:lnTo>
                    <a:lnTo>
                      <a:pt x="4548" y="857"/>
                    </a:lnTo>
                    <a:lnTo>
                      <a:pt x="4604" y="820"/>
                    </a:lnTo>
                    <a:lnTo>
                      <a:pt x="4679" y="783"/>
                    </a:lnTo>
                    <a:lnTo>
                      <a:pt x="4753" y="764"/>
                    </a:lnTo>
                    <a:lnTo>
                      <a:pt x="4828" y="746"/>
                    </a:lnTo>
                    <a:close/>
                    <a:moveTo>
                      <a:pt x="1100" y="3709"/>
                    </a:moveTo>
                    <a:lnTo>
                      <a:pt x="1174" y="3728"/>
                    </a:lnTo>
                    <a:lnTo>
                      <a:pt x="1249" y="3747"/>
                    </a:lnTo>
                    <a:lnTo>
                      <a:pt x="1323" y="3784"/>
                    </a:lnTo>
                    <a:lnTo>
                      <a:pt x="1379" y="3821"/>
                    </a:lnTo>
                    <a:lnTo>
                      <a:pt x="1417" y="3877"/>
                    </a:lnTo>
                    <a:lnTo>
                      <a:pt x="1454" y="3952"/>
                    </a:lnTo>
                    <a:lnTo>
                      <a:pt x="1473" y="4008"/>
                    </a:lnTo>
                    <a:lnTo>
                      <a:pt x="1473" y="4082"/>
                    </a:lnTo>
                    <a:lnTo>
                      <a:pt x="1473" y="4157"/>
                    </a:lnTo>
                    <a:lnTo>
                      <a:pt x="1454" y="4231"/>
                    </a:lnTo>
                    <a:lnTo>
                      <a:pt x="1417" y="4306"/>
                    </a:lnTo>
                    <a:lnTo>
                      <a:pt x="1379" y="4343"/>
                    </a:lnTo>
                    <a:lnTo>
                      <a:pt x="1323" y="4399"/>
                    </a:lnTo>
                    <a:lnTo>
                      <a:pt x="1249" y="4436"/>
                    </a:lnTo>
                    <a:lnTo>
                      <a:pt x="1174" y="4455"/>
                    </a:lnTo>
                    <a:lnTo>
                      <a:pt x="1025" y="4455"/>
                    </a:lnTo>
                    <a:lnTo>
                      <a:pt x="969" y="4436"/>
                    </a:lnTo>
                    <a:lnTo>
                      <a:pt x="895" y="4399"/>
                    </a:lnTo>
                    <a:lnTo>
                      <a:pt x="839" y="4343"/>
                    </a:lnTo>
                    <a:lnTo>
                      <a:pt x="802" y="4306"/>
                    </a:lnTo>
                    <a:lnTo>
                      <a:pt x="764" y="4231"/>
                    </a:lnTo>
                    <a:lnTo>
                      <a:pt x="746" y="4157"/>
                    </a:lnTo>
                    <a:lnTo>
                      <a:pt x="746" y="4082"/>
                    </a:lnTo>
                    <a:lnTo>
                      <a:pt x="746" y="4008"/>
                    </a:lnTo>
                    <a:lnTo>
                      <a:pt x="764" y="3952"/>
                    </a:lnTo>
                    <a:lnTo>
                      <a:pt x="802" y="3877"/>
                    </a:lnTo>
                    <a:lnTo>
                      <a:pt x="839" y="3821"/>
                    </a:lnTo>
                    <a:lnTo>
                      <a:pt x="895" y="3784"/>
                    </a:lnTo>
                    <a:lnTo>
                      <a:pt x="969" y="3747"/>
                    </a:lnTo>
                    <a:lnTo>
                      <a:pt x="1025" y="3728"/>
                    </a:lnTo>
                    <a:lnTo>
                      <a:pt x="1100" y="3709"/>
                    </a:lnTo>
                    <a:close/>
                    <a:moveTo>
                      <a:pt x="988" y="2982"/>
                    </a:moveTo>
                    <a:lnTo>
                      <a:pt x="876" y="3001"/>
                    </a:lnTo>
                    <a:lnTo>
                      <a:pt x="671" y="3057"/>
                    </a:lnTo>
                    <a:lnTo>
                      <a:pt x="485" y="3169"/>
                    </a:lnTo>
                    <a:lnTo>
                      <a:pt x="317" y="3299"/>
                    </a:lnTo>
                    <a:lnTo>
                      <a:pt x="186" y="3467"/>
                    </a:lnTo>
                    <a:lnTo>
                      <a:pt x="75" y="3653"/>
                    </a:lnTo>
                    <a:lnTo>
                      <a:pt x="19" y="3859"/>
                    </a:lnTo>
                    <a:lnTo>
                      <a:pt x="0" y="3970"/>
                    </a:lnTo>
                    <a:lnTo>
                      <a:pt x="0" y="4082"/>
                    </a:lnTo>
                    <a:lnTo>
                      <a:pt x="0" y="4213"/>
                    </a:lnTo>
                    <a:lnTo>
                      <a:pt x="37" y="4343"/>
                    </a:lnTo>
                    <a:lnTo>
                      <a:pt x="93" y="4492"/>
                    </a:lnTo>
                    <a:lnTo>
                      <a:pt x="168" y="4641"/>
                    </a:lnTo>
                    <a:lnTo>
                      <a:pt x="354" y="4940"/>
                    </a:lnTo>
                    <a:lnTo>
                      <a:pt x="559" y="5257"/>
                    </a:lnTo>
                    <a:lnTo>
                      <a:pt x="764" y="5517"/>
                    </a:lnTo>
                    <a:lnTo>
                      <a:pt x="932" y="5741"/>
                    </a:lnTo>
                    <a:lnTo>
                      <a:pt x="1100" y="5946"/>
                    </a:lnTo>
                    <a:lnTo>
                      <a:pt x="1286" y="5741"/>
                    </a:lnTo>
                    <a:lnTo>
                      <a:pt x="1454" y="5517"/>
                    </a:lnTo>
                    <a:lnTo>
                      <a:pt x="1659" y="5257"/>
                    </a:lnTo>
                    <a:lnTo>
                      <a:pt x="1864" y="4940"/>
                    </a:lnTo>
                    <a:lnTo>
                      <a:pt x="2050" y="4641"/>
                    </a:lnTo>
                    <a:lnTo>
                      <a:pt x="2125" y="4492"/>
                    </a:lnTo>
                    <a:lnTo>
                      <a:pt x="2181" y="4343"/>
                    </a:lnTo>
                    <a:lnTo>
                      <a:pt x="2200" y="4213"/>
                    </a:lnTo>
                    <a:lnTo>
                      <a:pt x="2218" y="4082"/>
                    </a:lnTo>
                    <a:lnTo>
                      <a:pt x="2218" y="3970"/>
                    </a:lnTo>
                    <a:lnTo>
                      <a:pt x="2200" y="3859"/>
                    </a:lnTo>
                    <a:lnTo>
                      <a:pt x="2125" y="3653"/>
                    </a:lnTo>
                    <a:lnTo>
                      <a:pt x="2032" y="3467"/>
                    </a:lnTo>
                    <a:lnTo>
                      <a:pt x="1901" y="3299"/>
                    </a:lnTo>
                    <a:lnTo>
                      <a:pt x="1734" y="3169"/>
                    </a:lnTo>
                    <a:lnTo>
                      <a:pt x="1547" y="3057"/>
                    </a:lnTo>
                    <a:lnTo>
                      <a:pt x="1323" y="3001"/>
                    </a:lnTo>
                    <a:lnTo>
                      <a:pt x="1230" y="2982"/>
                    </a:lnTo>
                    <a:close/>
                    <a:moveTo>
                      <a:pt x="4697" y="0"/>
                    </a:moveTo>
                    <a:lnTo>
                      <a:pt x="4604" y="19"/>
                    </a:lnTo>
                    <a:lnTo>
                      <a:pt x="4380" y="93"/>
                    </a:lnTo>
                    <a:lnTo>
                      <a:pt x="4194" y="186"/>
                    </a:lnTo>
                    <a:lnTo>
                      <a:pt x="4026" y="336"/>
                    </a:lnTo>
                    <a:lnTo>
                      <a:pt x="3896" y="485"/>
                    </a:lnTo>
                    <a:lnTo>
                      <a:pt x="3803" y="690"/>
                    </a:lnTo>
                    <a:lnTo>
                      <a:pt x="3728" y="895"/>
                    </a:lnTo>
                    <a:lnTo>
                      <a:pt x="3709" y="1007"/>
                    </a:lnTo>
                    <a:lnTo>
                      <a:pt x="3709" y="1118"/>
                    </a:lnTo>
                    <a:lnTo>
                      <a:pt x="3709" y="1230"/>
                    </a:lnTo>
                    <a:lnTo>
                      <a:pt x="3747" y="1361"/>
                    </a:lnTo>
                    <a:lnTo>
                      <a:pt x="3803" y="1491"/>
                    </a:lnTo>
                    <a:lnTo>
                      <a:pt x="3877" y="1640"/>
                    </a:lnTo>
                    <a:lnTo>
                      <a:pt x="4045" y="1939"/>
                    </a:lnTo>
                    <a:lnTo>
                      <a:pt x="4231" y="2237"/>
                    </a:lnTo>
                    <a:lnTo>
                      <a:pt x="3728" y="2237"/>
                    </a:lnTo>
                    <a:lnTo>
                      <a:pt x="3504" y="2255"/>
                    </a:lnTo>
                    <a:lnTo>
                      <a:pt x="3299" y="2311"/>
                    </a:lnTo>
                    <a:lnTo>
                      <a:pt x="3113" y="2405"/>
                    </a:lnTo>
                    <a:lnTo>
                      <a:pt x="2945" y="2535"/>
                    </a:lnTo>
                    <a:lnTo>
                      <a:pt x="2796" y="2703"/>
                    </a:lnTo>
                    <a:lnTo>
                      <a:pt x="2703" y="2871"/>
                    </a:lnTo>
                    <a:lnTo>
                      <a:pt x="2628" y="3076"/>
                    </a:lnTo>
                    <a:lnTo>
                      <a:pt x="2610" y="3187"/>
                    </a:lnTo>
                    <a:lnTo>
                      <a:pt x="2591" y="3299"/>
                    </a:lnTo>
                    <a:lnTo>
                      <a:pt x="2591" y="3411"/>
                    </a:lnTo>
                    <a:lnTo>
                      <a:pt x="2610" y="3523"/>
                    </a:lnTo>
                    <a:lnTo>
                      <a:pt x="2628" y="3635"/>
                    </a:lnTo>
                    <a:lnTo>
                      <a:pt x="2666" y="3747"/>
                    </a:lnTo>
                    <a:lnTo>
                      <a:pt x="2777" y="3952"/>
                    </a:lnTo>
                    <a:lnTo>
                      <a:pt x="2908" y="4119"/>
                    </a:lnTo>
                    <a:lnTo>
                      <a:pt x="3076" y="4250"/>
                    </a:lnTo>
                    <a:lnTo>
                      <a:pt x="3262" y="4362"/>
                    </a:lnTo>
                    <a:lnTo>
                      <a:pt x="3374" y="4399"/>
                    </a:lnTo>
                    <a:lnTo>
                      <a:pt x="3486" y="4436"/>
                    </a:lnTo>
                    <a:lnTo>
                      <a:pt x="3597" y="4455"/>
                    </a:lnTo>
                    <a:lnTo>
                      <a:pt x="4884" y="4455"/>
                    </a:lnTo>
                    <a:lnTo>
                      <a:pt x="4940" y="4474"/>
                    </a:lnTo>
                    <a:lnTo>
                      <a:pt x="5014" y="4511"/>
                    </a:lnTo>
                    <a:lnTo>
                      <a:pt x="5070" y="4548"/>
                    </a:lnTo>
                    <a:lnTo>
                      <a:pt x="5107" y="4604"/>
                    </a:lnTo>
                    <a:lnTo>
                      <a:pt x="5145" y="4660"/>
                    </a:lnTo>
                    <a:lnTo>
                      <a:pt x="5182" y="4716"/>
                    </a:lnTo>
                    <a:lnTo>
                      <a:pt x="5182" y="4791"/>
                    </a:lnTo>
                    <a:lnTo>
                      <a:pt x="5182" y="4865"/>
                    </a:lnTo>
                    <a:lnTo>
                      <a:pt x="5163" y="4940"/>
                    </a:lnTo>
                    <a:lnTo>
                      <a:pt x="5145" y="5014"/>
                    </a:lnTo>
                    <a:lnTo>
                      <a:pt x="5089" y="5070"/>
                    </a:lnTo>
                    <a:lnTo>
                      <a:pt x="5033" y="5126"/>
                    </a:lnTo>
                    <a:lnTo>
                      <a:pt x="4977" y="5163"/>
                    </a:lnTo>
                    <a:lnTo>
                      <a:pt x="4902" y="5182"/>
                    </a:lnTo>
                    <a:lnTo>
                      <a:pt x="4828" y="5201"/>
                    </a:lnTo>
                    <a:lnTo>
                      <a:pt x="2144" y="5201"/>
                    </a:lnTo>
                    <a:lnTo>
                      <a:pt x="1864" y="5611"/>
                    </a:lnTo>
                    <a:lnTo>
                      <a:pt x="1603" y="5946"/>
                    </a:lnTo>
                    <a:lnTo>
                      <a:pt x="4809" y="5946"/>
                    </a:lnTo>
                    <a:lnTo>
                      <a:pt x="5033" y="5928"/>
                    </a:lnTo>
                    <a:lnTo>
                      <a:pt x="5238" y="5853"/>
                    </a:lnTo>
                    <a:lnTo>
                      <a:pt x="5424" y="5760"/>
                    </a:lnTo>
                    <a:lnTo>
                      <a:pt x="5592" y="5629"/>
                    </a:lnTo>
                    <a:lnTo>
                      <a:pt x="5722" y="5480"/>
                    </a:lnTo>
                    <a:lnTo>
                      <a:pt x="5834" y="5294"/>
                    </a:lnTo>
                    <a:lnTo>
                      <a:pt x="5909" y="5089"/>
                    </a:lnTo>
                    <a:lnTo>
                      <a:pt x="5927" y="4977"/>
                    </a:lnTo>
                    <a:lnTo>
                      <a:pt x="5927" y="4865"/>
                    </a:lnTo>
                    <a:lnTo>
                      <a:pt x="5927" y="4753"/>
                    </a:lnTo>
                    <a:lnTo>
                      <a:pt x="5909" y="4641"/>
                    </a:lnTo>
                    <a:lnTo>
                      <a:pt x="5890" y="4530"/>
                    </a:lnTo>
                    <a:lnTo>
                      <a:pt x="5853" y="4418"/>
                    </a:lnTo>
                    <a:lnTo>
                      <a:pt x="5760" y="4231"/>
                    </a:lnTo>
                    <a:lnTo>
                      <a:pt x="5629" y="4045"/>
                    </a:lnTo>
                    <a:lnTo>
                      <a:pt x="5461" y="3914"/>
                    </a:lnTo>
                    <a:lnTo>
                      <a:pt x="5256" y="3803"/>
                    </a:lnTo>
                    <a:lnTo>
                      <a:pt x="5163" y="3765"/>
                    </a:lnTo>
                    <a:lnTo>
                      <a:pt x="5051" y="3728"/>
                    </a:lnTo>
                    <a:lnTo>
                      <a:pt x="4940" y="3728"/>
                    </a:lnTo>
                    <a:lnTo>
                      <a:pt x="4828" y="3709"/>
                    </a:lnTo>
                    <a:lnTo>
                      <a:pt x="3653" y="3709"/>
                    </a:lnTo>
                    <a:lnTo>
                      <a:pt x="3579" y="3691"/>
                    </a:lnTo>
                    <a:lnTo>
                      <a:pt x="3523" y="3653"/>
                    </a:lnTo>
                    <a:lnTo>
                      <a:pt x="3467" y="3616"/>
                    </a:lnTo>
                    <a:lnTo>
                      <a:pt x="3411" y="3560"/>
                    </a:lnTo>
                    <a:lnTo>
                      <a:pt x="3374" y="3504"/>
                    </a:lnTo>
                    <a:lnTo>
                      <a:pt x="3355" y="3448"/>
                    </a:lnTo>
                    <a:lnTo>
                      <a:pt x="3337" y="3374"/>
                    </a:lnTo>
                    <a:lnTo>
                      <a:pt x="3337" y="3299"/>
                    </a:lnTo>
                    <a:lnTo>
                      <a:pt x="3355" y="3225"/>
                    </a:lnTo>
                    <a:lnTo>
                      <a:pt x="3392" y="3150"/>
                    </a:lnTo>
                    <a:lnTo>
                      <a:pt x="3430" y="3094"/>
                    </a:lnTo>
                    <a:lnTo>
                      <a:pt x="3486" y="3038"/>
                    </a:lnTo>
                    <a:lnTo>
                      <a:pt x="3560" y="3001"/>
                    </a:lnTo>
                    <a:lnTo>
                      <a:pt x="3635" y="2982"/>
                    </a:lnTo>
                    <a:lnTo>
                      <a:pt x="3709" y="2964"/>
                    </a:lnTo>
                    <a:lnTo>
                      <a:pt x="4828" y="2964"/>
                    </a:lnTo>
                    <a:lnTo>
                      <a:pt x="4995" y="2759"/>
                    </a:lnTo>
                    <a:lnTo>
                      <a:pt x="5163" y="2554"/>
                    </a:lnTo>
                    <a:lnTo>
                      <a:pt x="5368" y="2274"/>
                    </a:lnTo>
                    <a:lnTo>
                      <a:pt x="5573" y="1976"/>
                    </a:lnTo>
                    <a:lnTo>
                      <a:pt x="5760" y="1659"/>
                    </a:lnTo>
                    <a:lnTo>
                      <a:pt x="5834" y="1510"/>
                    </a:lnTo>
                    <a:lnTo>
                      <a:pt x="5890" y="1379"/>
                    </a:lnTo>
                    <a:lnTo>
                      <a:pt x="5927" y="1230"/>
                    </a:lnTo>
                    <a:lnTo>
                      <a:pt x="5927" y="1118"/>
                    </a:lnTo>
                    <a:lnTo>
                      <a:pt x="5927" y="1007"/>
                    </a:lnTo>
                    <a:lnTo>
                      <a:pt x="5909" y="895"/>
                    </a:lnTo>
                    <a:lnTo>
                      <a:pt x="5853" y="690"/>
                    </a:lnTo>
                    <a:lnTo>
                      <a:pt x="5741" y="485"/>
                    </a:lnTo>
                    <a:lnTo>
                      <a:pt x="5611" y="336"/>
                    </a:lnTo>
                    <a:lnTo>
                      <a:pt x="5443" y="186"/>
                    </a:lnTo>
                    <a:lnTo>
                      <a:pt x="5256" y="93"/>
                    </a:lnTo>
                    <a:lnTo>
                      <a:pt x="5051" y="19"/>
                    </a:lnTo>
                    <a:lnTo>
                      <a:pt x="49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8469934" y="2849024"/>
            <a:ext cx="2904405" cy="2897494"/>
            <a:chOff x="8469934" y="2849024"/>
            <a:chExt cx="2904405" cy="2897494"/>
          </a:xfrm>
        </p:grpSpPr>
        <p:grpSp>
          <p:nvGrpSpPr>
            <p:cNvPr id="62" name="Group 61"/>
            <p:cNvGrpSpPr/>
            <p:nvPr/>
          </p:nvGrpSpPr>
          <p:grpSpPr>
            <a:xfrm>
              <a:off x="8469934" y="2849024"/>
              <a:ext cx="2904405" cy="702244"/>
              <a:chOff x="8469934" y="2848141"/>
              <a:chExt cx="2904405" cy="70224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8469934" y="2883591"/>
                <a:ext cx="628709" cy="628709"/>
                <a:chOff x="2803527" y="2552641"/>
                <a:chExt cx="738762" cy="738762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803527" y="2552641"/>
                  <a:ext cx="738762" cy="73876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Google Shape;174;p8"/>
                <p:cNvSpPr/>
                <p:nvPr/>
              </p:nvSpPr>
              <p:spPr>
                <a:xfrm>
                  <a:off x="3000261" y="2724612"/>
                  <a:ext cx="345295" cy="39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1" h="5947" extrusionOk="0">
                      <a:moveTo>
                        <a:pt x="2517" y="1"/>
                      </a:moveTo>
                      <a:lnTo>
                        <a:pt x="2461" y="38"/>
                      </a:lnTo>
                      <a:lnTo>
                        <a:pt x="2386" y="57"/>
                      </a:lnTo>
                      <a:lnTo>
                        <a:pt x="2330" y="113"/>
                      </a:lnTo>
                      <a:lnTo>
                        <a:pt x="2293" y="168"/>
                      </a:lnTo>
                      <a:lnTo>
                        <a:pt x="2256" y="224"/>
                      </a:lnTo>
                      <a:lnTo>
                        <a:pt x="2237" y="299"/>
                      </a:lnTo>
                      <a:lnTo>
                        <a:pt x="2237" y="374"/>
                      </a:lnTo>
                      <a:lnTo>
                        <a:pt x="2237" y="616"/>
                      </a:lnTo>
                      <a:lnTo>
                        <a:pt x="2069" y="653"/>
                      </a:lnTo>
                      <a:lnTo>
                        <a:pt x="1920" y="709"/>
                      </a:lnTo>
                      <a:lnTo>
                        <a:pt x="1771" y="765"/>
                      </a:lnTo>
                      <a:lnTo>
                        <a:pt x="1641" y="840"/>
                      </a:lnTo>
                      <a:lnTo>
                        <a:pt x="1510" y="933"/>
                      </a:lnTo>
                      <a:lnTo>
                        <a:pt x="1380" y="1026"/>
                      </a:lnTo>
                      <a:lnTo>
                        <a:pt x="1268" y="1138"/>
                      </a:lnTo>
                      <a:lnTo>
                        <a:pt x="1175" y="1250"/>
                      </a:lnTo>
                      <a:lnTo>
                        <a:pt x="1081" y="1361"/>
                      </a:lnTo>
                      <a:lnTo>
                        <a:pt x="988" y="1492"/>
                      </a:lnTo>
                      <a:lnTo>
                        <a:pt x="914" y="1641"/>
                      </a:lnTo>
                      <a:lnTo>
                        <a:pt x="858" y="1772"/>
                      </a:lnTo>
                      <a:lnTo>
                        <a:pt x="802" y="1921"/>
                      </a:lnTo>
                      <a:lnTo>
                        <a:pt x="765" y="2088"/>
                      </a:lnTo>
                      <a:lnTo>
                        <a:pt x="746" y="2256"/>
                      </a:lnTo>
                      <a:lnTo>
                        <a:pt x="746" y="2405"/>
                      </a:lnTo>
                      <a:lnTo>
                        <a:pt x="727" y="2815"/>
                      </a:lnTo>
                      <a:lnTo>
                        <a:pt x="671" y="3170"/>
                      </a:lnTo>
                      <a:lnTo>
                        <a:pt x="597" y="3430"/>
                      </a:lnTo>
                      <a:lnTo>
                        <a:pt x="504" y="3673"/>
                      </a:lnTo>
                      <a:lnTo>
                        <a:pt x="410" y="3841"/>
                      </a:lnTo>
                      <a:lnTo>
                        <a:pt x="299" y="3990"/>
                      </a:lnTo>
                      <a:lnTo>
                        <a:pt x="94" y="4195"/>
                      </a:lnTo>
                      <a:lnTo>
                        <a:pt x="56" y="4269"/>
                      </a:lnTo>
                      <a:lnTo>
                        <a:pt x="19" y="4325"/>
                      </a:lnTo>
                      <a:lnTo>
                        <a:pt x="0" y="4381"/>
                      </a:lnTo>
                      <a:lnTo>
                        <a:pt x="0" y="4456"/>
                      </a:lnTo>
                      <a:lnTo>
                        <a:pt x="0" y="4530"/>
                      </a:lnTo>
                      <a:lnTo>
                        <a:pt x="19" y="4586"/>
                      </a:lnTo>
                      <a:lnTo>
                        <a:pt x="56" y="4661"/>
                      </a:lnTo>
                      <a:lnTo>
                        <a:pt x="112" y="4717"/>
                      </a:lnTo>
                      <a:lnTo>
                        <a:pt x="149" y="4754"/>
                      </a:lnTo>
                      <a:lnTo>
                        <a:pt x="224" y="4791"/>
                      </a:lnTo>
                      <a:lnTo>
                        <a:pt x="299" y="4810"/>
                      </a:lnTo>
                      <a:lnTo>
                        <a:pt x="373" y="4828"/>
                      </a:lnTo>
                      <a:lnTo>
                        <a:pt x="4828" y="4828"/>
                      </a:lnTo>
                      <a:lnTo>
                        <a:pt x="4903" y="4810"/>
                      </a:lnTo>
                      <a:lnTo>
                        <a:pt x="4977" y="4791"/>
                      </a:lnTo>
                      <a:lnTo>
                        <a:pt x="5052" y="4754"/>
                      </a:lnTo>
                      <a:lnTo>
                        <a:pt x="5089" y="4717"/>
                      </a:lnTo>
                      <a:lnTo>
                        <a:pt x="5145" y="4661"/>
                      </a:lnTo>
                      <a:lnTo>
                        <a:pt x="5182" y="4586"/>
                      </a:lnTo>
                      <a:lnTo>
                        <a:pt x="5201" y="4530"/>
                      </a:lnTo>
                      <a:lnTo>
                        <a:pt x="5201" y="4456"/>
                      </a:lnTo>
                      <a:lnTo>
                        <a:pt x="5201" y="4381"/>
                      </a:lnTo>
                      <a:lnTo>
                        <a:pt x="5182" y="4325"/>
                      </a:lnTo>
                      <a:lnTo>
                        <a:pt x="5145" y="4269"/>
                      </a:lnTo>
                      <a:lnTo>
                        <a:pt x="5108" y="4195"/>
                      </a:lnTo>
                      <a:lnTo>
                        <a:pt x="4903" y="3990"/>
                      </a:lnTo>
                      <a:lnTo>
                        <a:pt x="4791" y="3841"/>
                      </a:lnTo>
                      <a:lnTo>
                        <a:pt x="4698" y="3673"/>
                      </a:lnTo>
                      <a:lnTo>
                        <a:pt x="4604" y="3430"/>
                      </a:lnTo>
                      <a:lnTo>
                        <a:pt x="4530" y="3170"/>
                      </a:lnTo>
                      <a:lnTo>
                        <a:pt x="4474" y="2815"/>
                      </a:lnTo>
                      <a:lnTo>
                        <a:pt x="4455" y="2405"/>
                      </a:lnTo>
                      <a:lnTo>
                        <a:pt x="4455" y="2256"/>
                      </a:lnTo>
                      <a:lnTo>
                        <a:pt x="4437" y="2088"/>
                      </a:lnTo>
                      <a:lnTo>
                        <a:pt x="4399" y="1921"/>
                      </a:lnTo>
                      <a:lnTo>
                        <a:pt x="4343" y="1772"/>
                      </a:lnTo>
                      <a:lnTo>
                        <a:pt x="4288" y="1641"/>
                      </a:lnTo>
                      <a:lnTo>
                        <a:pt x="4213" y="1492"/>
                      </a:lnTo>
                      <a:lnTo>
                        <a:pt x="4120" y="1361"/>
                      </a:lnTo>
                      <a:lnTo>
                        <a:pt x="4027" y="1250"/>
                      </a:lnTo>
                      <a:lnTo>
                        <a:pt x="3933" y="1138"/>
                      </a:lnTo>
                      <a:lnTo>
                        <a:pt x="3822" y="1026"/>
                      </a:lnTo>
                      <a:lnTo>
                        <a:pt x="3691" y="933"/>
                      </a:lnTo>
                      <a:lnTo>
                        <a:pt x="3561" y="840"/>
                      </a:lnTo>
                      <a:lnTo>
                        <a:pt x="3430" y="765"/>
                      </a:lnTo>
                      <a:lnTo>
                        <a:pt x="3281" y="709"/>
                      </a:lnTo>
                      <a:lnTo>
                        <a:pt x="3132" y="653"/>
                      </a:lnTo>
                      <a:lnTo>
                        <a:pt x="2964" y="616"/>
                      </a:lnTo>
                      <a:lnTo>
                        <a:pt x="2964" y="374"/>
                      </a:lnTo>
                      <a:lnTo>
                        <a:pt x="2964" y="299"/>
                      </a:lnTo>
                      <a:lnTo>
                        <a:pt x="2945" y="224"/>
                      </a:lnTo>
                      <a:lnTo>
                        <a:pt x="2908" y="168"/>
                      </a:lnTo>
                      <a:lnTo>
                        <a:pt x="2871" y="113"/>
                      </a:lnTo>
                      <a:lnTo>
                        <a:pt x="2815" y="57"/>
                      </a:lnTo>
                      <a:lnTo>
                        <a:pt x="2740" y="38"/>
                      </a:lnTo>
                      <a:lnTo>
                        <a:pt x="2684" y="1"/>
                      </a:lnTo>
                      <a:close/>
                      <a:moveTo>
                        <a:pt x="1864" y="5201"/>
                      </a:moveTo>
                      <a:lnTo>
                        <a:pt x="1864" y="5350"/>
                      </a:lnTo>
                      <a:lnTo>
                        <a:pt x="1920" y="5481"/>
                      </a:lnTo>
                      <a:lnTo>
                        <a:pt x="1976" y="5611"/>
                      </a:lnTo>
                      <a:lnTo>
                        <a:pt x="2069" y="5723"/>
                      </a:lnTo>
                      <a:lnTo>
                        <a:pt x="2181" y="5816"/>
                      </a:lnTo>
                      <a:lnTo>
                        <a:pt x="2312" y="5891"/>
                      </a:lnTo>
                      <a:lnTo>
                        <a:pt x="2442" y="5928"/>
                      </a:lnTo>
                      <a:lnTo>
                        <a:pt x="2591" y="5947"/>
                      </a:lnTo>
                      <a:lnTo>
                        <a:pt x="2759" y="5928"/>
                      </a:lnTo>
                      <a:lnTo>
                        <a:pt x="2890" y="5891"/>
                      </a:lnTo>
                      <a:lnTo>
                        <a:pt x="3020" y="5816"/>
                      </a:lnTo>
                      <a:lnTo>
                        <a:pt x="3132" y="5723"/>
                      </a:lnTo>
                      <a:lnTo>
                        <a:pt x="3225" y="5611"/>
                      </a:lnTo>
                      <a:lnTo>
                        <a:pt x="3281" y="5481"/>
                      </a:lnTo>
                      <a:lnTo>
                        <a:pt x="3337" y="5350"/>
                      </a:lnTo>
                      <a:lnTo>
                        <a:pt x="3337" y="5201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9266070" y="2848141"/>
                <a:ext cx="2108269" cy="70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You can edit this text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Montserrat Medium" panose="00000600000000000000" pitchFamily="2" charset="0"/>
                  </a:rPr>
                  <a:t>placeholder.</a:t>
                </a:r>
                <a:endParaRPr lang="en-IN" sz="14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8469934" y="3982099"/>
              <a:ext cx="628709" cy="6287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66070" y="3946649"/>
              <a:ext cx="2108269" cy="702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You can edit this text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placeholder.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8469934" y="5079724"/>
              <a:ext cx="628709" cy="6287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66070" y="5044274"/>
              <a:ext cx="2108269" cy="702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You can edit this text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placeholder.</a:t>
              </a:r>
              <a:endParaRPr lang="en-IN" sz="14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79" name="Google Shape;179;p8"/>
            <p:cNvSpPr/>
            <p:nvPr/>
          </p:nvSpPr>
          <p:spPr>
            <a:xfrm>
              <a:off x="8624954" y="4172614"/>
              <a:ext cx="318668" cy="247679"/>
            </a:xfrm>
            <a:custGeom>
              <a:avLst/>
              <a:gdLst/>
              <a:ahLst/>
              <a:cxnLst/>
              <a:rect l="l" t="t" r="r" b="b"/>
              <a:pathLst>
                <a:path w="6693" h="5202" extrusionOk="0">
                  <a:moveTo>
                    <a:pt x="318" y="1"/>
                  </a:moveTo>
                  <a:lnTo>
                    <a:pt x="243" y="19"/>
                  </a:lnTo>
                  <a:lnTo>
                    <a:pt x="187" y="57"/>
                  </a:lnTo>
                  <a:lnTo>
                    <a:pt x="131" y="94"/>
                  </a:lnTo>
                  <a:lnTo>
                    <a:pt x="75" y="150"/>
                  </a:lnTo>
                  <a:lnTo>
                    <a:pt x="38" y="206"/>
                  </a:lnTo>
                  <a:lnTo>
                    <a:pt x="19" y="280"/>
                  </a:lnTo>
                  <a:lnTo>
                    <a:pt x="1" y="355"/>
                  </a:lnTo>
                  <a:lnTo>
                    <a:pt x="1" y="4269"/>
                  </a:lnTo>
                  <a:lnTo>
                    <a:pt x="19" y="4344"/>
                  </a:lnTo>
                  <a:lnTo>
                    <a:pt x="38" y="4418"/>
                  </a:lnTo>
                  <a:lnTo>
                    <a:pt x="57" y="4474"/>
                  </a:lnTo>
                  <a:lnTo>
                    <a:pt x="113" y="4530"/>
                  </a:lnTo>
                  <a:lnTo>
                    <a:pt x="150" y="4568"/>
                  </a:lnTo>
                  <a:lnTo>
                    <a:pt x="224" y="4605"/>
                  </a:lnTo>
                  <a:lnTo>
                    <a:pt x="280" y="4623"/>
                  </a:lnTo>
                  <a:lnTo>
                    <a:pt x="355" y="4642"/>
                  </a:lnTo>
                  <a:lnTo>
                    <a:pt x="877" y="4679"/>
                  </a:lnTo>
                  <a:lnTo>
                    <a:pt x="1194" y="4717"/>
                  </a:lnTo>
                  <a:lnTo>
                    <a:pt x="1529" y="4773"/>
                  </a:lnTo>
                  <a:lnTo>
                    <a:pt x="1883" y="4828"/>
                  </a:lnTo>
                  <a:lnTo>
                    <a:pt x="2238" y="4922"/>
                  </a:lnTo>
                  <a:lnTo>
                    <a:pt x="2573" y="5034"/>
                  </a:lnTo>
                  <a:lnTo>
                    <a:pt x="2890" y="5183"/>
                  </a:lnTo>
                  <a:lnTo>
                    <a:pt x="2946" y="5201"/>
                  </a:lnTo>
                  <a:lnTo>
                    <a:pt x="2983" y="5201"/>
                  </a:lnTo>
                  <a:lnTo>
                    <a:pt x="3076" y="5164"/>
                  </a:lnTo>
                  <a:lnTo>
                    <a:pt x="3114" y="5145"/>
                  </a:lnTo>
                  <a:lnTo>
                    <a:pt x="3132" y="5108"/>
                  </a:lnTo>
                  <a:lnTo>
                    <a:pt x="3151" y="5071"/>
                  </a:lnTo>
                  <a:lnTo>
                    <a:pt x="3170" y="5015"/>
                  </a:lnTo>
                  <a:lnTo>
                    <a:pt x="3170" y="802"/>
                  </a:lnTo>
                  <a:lnTo>
                    <a:pt x="3151" y="746"/>
                  </a:lnTo>
                  <a:lnTo>
                    <a:pt x="3132" y="709"/>
                  </a:lnTo>
                  <a:lnTo>
                    <a:pt x="3114" y="672"/>
                  </a:lnTo>
                  <a:lnTo>
                    <a:pt x="3076" y="653"/>
                  </a:lnTo>
                  <a:lnTo>
                    <a:pt x="2927" y="560"/>
                  </a:lnTo>
                  <a:lnTo>
                    <a:pt x="2759" y="485"/>
                  </a:lnTo>
                  <a:lnTo>
                    <a:pt x="2424" y="355"/>
                  </a:lnTo>
                  <a:lnTo>
                    <a:pt x="2051" y="243"/>
                  </a:lnTo>
                  <a:lnTo>
                    <a:pt x="1678" y="150"/>
                  </a:lnTo>
                  <a:lnTo>
                    <a:pt x="1324" y="94"/>
                  </a:lnTo>
                  <a:lnTo>
                    <a:pt x="970" y="57"/>
                  </a:lnTo>
                  <a:lnTo>
                    <a:pt x="392" y="1"/>
                  </a:lnTo>
                  <a:close/>
                  <a:moveTo>
                    <a:pt x="6301" y="1"/>
                  </a:moveTo>
                  <a:lnTo>
                    <a:pt x="5723" y="57"/>
                  </a:lnTo>
                  <a:lnTo>
                    <a:pt x="5369" y="94"/>
                  </a:lnTo>
                  <a:lnTo>
                    <a:pt x="5015" y="150"/>
                  </a:lnTo>
                  <a:lnTo>
                    <a:pt x="4642" y="243"/>
                  </a:lnTo>
                  <a:lnTo>
                    <a:pt x="4269" y="355"/>
                  </a:lnTo>
                  <a:lnTo>
                    <a:pt x="3934" y="485"/>
                  </a:lnTo>
                  <a:lnTo>
                    <a:pt x="3766" y="560"/>
                  </a:lnTo>
                  <a:lnTo>
                    <a:pt x="3617" y="653"/>
                  </a:lnTo>
                  <a:lnTo>
                    <a:pt x="3580" y="672"/>
                  </a:lnTo>
                  <a:lnTo>
                    <a:pt x="3561" y="709"/>
                  </a:lnTo>
                  <a:lnTo>
                    <a:pt x="3542" y="746"/>
                  </a:lnTo>
                  <a:lnTo>
                    <a:pt x="3542" y="802"/>
                  </a:lnTo>
                  <a:lnTo>
                    <a:pt x="3542" y="5015"/>
                  </a:lnTo>
                  <a:lnTo>
                    <a:pt x="3542" y="5071"/>
                  </a:lnTo>
                  <a:lnTo>
                    <a:pt x="3561" y="5108"/>
                  </a:lnTo>
                  <a:lnTo>
                    <a:pt x="3580" y="5145"/>
                  </a:lnTo>
                  <a:lnTo>
                    <a:pt x="3617" y="5164"/>
                  </a:lnTo>
                  <a:lnTo>
                    <a:pt x="3710" y="5201"/>
                  </a:lnTo>
                  <a:lnTo>
                    <a:pt x="3747" y="5201"/>
                  </a:lnTo>
                  <a:lnTo>
                    <a:pt x="3803" y="5183"/>
                  </a:lnTo>
                  <a:lnTo>
                    <a:pt x="4120" y="5034"/>
                  </a:lnTo>
                  <a:lnTo>
                    <a:pt x="4456" y="4922"/>
                  </a:lnTo>
                  <a:lnTo>
                    <a:pt x="4810" y="4828"/>
                  </a:lnTo>
                  <a:lnTo>
                    <a:pt x="5164" y="4773"/>
                  </a:lnTo>
                  <a:lnTo>
                    <a:pt x="5500" y="4717"/>
                  </a:lnTo>
                  <a:lnTo>
                    <a:pt x="5816" y="4679"/>
                  </a:lnTo>
                  <a:lnTo>
                    <a:pt x="6338" y="4642"/>
                  </a:lnTo>
                  <a:lnTo>
                    <a:pt x="6413" y="4623"/>
                  </a:lnTo>
                  <a:lnTo>
                    <a:pt x="6469" y="4605"/>
                  </a:lnTo>
                  <a:lnTo>
                    <a:pt x="6543" y="4568"/>
                  </a:lnTo>
                  <a:lnTo>
                    <a:pt x="6581" y="4530"/>
                  </a:lnTo>
                  <a:lnTo>
                    <a:pt x="6637" y="4474"/>
                  </a:lnTo>
                  <a:lnTo>
                    <a:pt x="6655" y="4418"/>
                  </a:lnTo>
                  <a:lnTo>
                    <a:pt x="6674" y="4344"/>
                  </a:lnTo>
                  <a:lnTo>
                    <a:pt x="6692" y="4269"/>
                  </a:lnTo>
                  <a:lnTo>
                    <a:pt x="6692" y="355"/>
                  </a:lnTo>
                  <a:lnTo>
                    <a:pt x="6674" y="280"/>
                  </a:lnTo>
                  <a:lnTo>
                    <a:pt x="6655" y="206"/>
                  </a:lnTo>
                  <a:lnTo>
                    <a:pt x="6618" y="150"/>
                  </a:lnTo>
                  <a:lnTo>
                    <a:pt x="6581" y="94"/>
                  </a:lnTo>
                  <a:lnTo>
                    <a:pt x="6506" y="57"/>
                  </a:lnTo>
                  <a:lnTo>
                    <a:pt x="6450" y="19"/>
                  </a:lnTo>
                  <a:lnTo>
                    <a:pt x="6376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;p7"/>
            <p:cNvSpPr/>
            <p:nvPr/>
          </p:nvSpPr>
          <p:spPr>
            <a:xfrm>
              <a:off x="8631156" y="5240233"/>
              <a:ext cx="306264" cy="307691"/>
            </a:xfrm>
            <a:custGeom>
              <a:avLst/>
              <a:gdLst/>
              <a:ahLst/>
              <a:cxnLst/>
              <a:rect l="l" t="t" r="r" b="b"/>
              <a:pathLst>
                <a:path w="5928" h="5947" extrusionOk="0">
                  <a:moveTo>
                    <a:pt x="4828" y="746"/>
                  </a:moveTo>
                  <a:lnTo>
                    <a:pt x="4902" y="764"/>
                  </a:lnTo>
                  <a:lnTo>
                    <a:pt x="4958" y="783"/>
                  </a:lnTo>
                  <a:lnTo>
                    <a:pt x="5033" y="820"/>
                  </a:lnTo>
                  <a:lnTo>
                    <a:pt x="5089" y="857"/>
                  </a:lnTo>
                  <a:lnTo>
                    <a:pt x="5126" y="913"/>
                  </a:lnTo>
                  <a:lnTo>
                    <a:pt x="5163" y="969"/>
                  </a:lnTo>
                  <a:lnTo>
                    <a:pt x="5182" y="1044"/>
                  </a:lnTo>
                  <a:lnTo>
                    <a:pt x="5182" y="1118"/>
                  </a:lnTo>
                  <a:lnTo>
                    <a:pt x="5182" y="1193"/>
                  </a:lnTo>
                  <a:lnTo>
                    <a:pt x="5163" y="1268"/>
                  </a:lnTo>
                  <a:lnTo>
                    <a:pt x="5126" y="1323"/>
                  </a:lnTo>
                  <a:lnTo>
                    <a:pt x="5089" y="1379"/>
                  </a:lnTo>
                  <a:lnTo>
                    <a:pt x="5033" y="1435"/>
                  </a:lnTo>
                  <a:lnTo>
                    <a:pt x="4958" y="1454"/>
                  </a:lnTo>
                  <a:lnTo>
                    <a:pt x="4902" y="1491"/>
                  </a:lnTo>
                  <a:lnTo>
                    <a:pt x="4753" y="1491"/>
                  </a:lnTo>
                  <a:lnTo>
                    <a:pt x="4679" y="1454"/>
                  </a:lnTo>
                  <a:lnTo>
                    <a:pt x="4604" y="1435"/>
                  </a:lnTo>
                  <a:lnTo>
                    <a:pt x="4548" y="1379"/>
                  </a:lnTo>
                  <a:lnTo>
                    <a:pt x="4511" y="1323"/>
                  </a:lnTo>
                  <a:lnTo>
                    <a:pt x="4474" y="1268"/>
                  </a:lnTo>
                  <a:lnTo>
                    <a:pt x="4455" y="1193"/>
                  </a:lnTo>
                  <a:lnTo>
                    <a:pt x="4455" y="1118"/>
                  </a:lnTo>
                  <a:lnTo>
                    <a:pt x="4455" y="1044"/>
                  </a:lnTo>
                  <a:lnTo>
                    <a:pt x="4474" y="969"/>
                  </a:lnTo>
                  <a:lnTo>
                    <a:pt x="4511" y="913"/>
                  </a:lnTo>
                  <a:lnTo>
                    <a:pt x="4548" y="857"/>
                  </a:lnTo>
                  <a:lnTo>
                    <a:pt x="4604" y="820"/>
                  </a:lnTo>
                  <a:lnTo>
                    <a:pt x="4679" y="783"/>
                  </a:lnTo>
                  <a:lnTo>
                    <a:pt x="4753" y="764"/>
                  </a:lnTo>
                  <a:lnTo>
                    <a:pt x="4828" y="746"/>
                  </a:lnTo>
                  <a:close/>
                  <a:moveTo>
                    <a:pt x="1100" y="3709"/>
                  </a:moveTo>
                  <a:lnTo>
                    <a:pt x="1174" y="3728"/>
                  </a:lnTo>
                  <a:lnTo>
                    <a:pt x="1249" y="3747"/>
                  </a:lnTo>
                  <a:lnTo>
                    <a:pt x="1323" y="3784"/>
                  </a:lnTo>
                  <a:lnTo>
                    <a:pt x="1379" y="3821"/>
                  </a:lnTo>
                  <a:lnTo>
                    <a:pt x="1417" y="3877"/>
                  </a:lnTo>
                  <a:lnTo>
                    <a:pt x="1454" y="3952"/>
                  </a:lnTo>
                  <a:lnTo>
                    <a:pt x="1473" y="4008"/>
                  </a:lnTo>
                  <a:lnTo>
                    <a:pt x="1473" y="4082"/>
                  </a:lnTo>
                  <a:lnTo>
                    <a:pt x="1473" y="4157"/>
                  </a:lnTo>
                  <a:lnTo>
                    <a:pt x="1454" y="4231"/>
                  </a:lnTo>
                  <a:lnTo>
                    <a:pt x="1417" y="4306"/>
                  </a:lnTo>
                  <a:lnTo>
                    <a:pt x="1379" y="4343"/>
                  </a:lnTo>
                  <a:lnTo>
                    <a:pt x="1323" y="4399"/>
                  </a:lnTo>
                  <a:lnTo>
                    <a:pt x="1249" y="4436"/>
                  </a:lnTo>
                  <a:lnTo>
                    <a:pt x="1174" y="4455"/>
                  </a:lnTo>
                  <a:lnTo>
                    <a:pt x="1025" y="4455"/>
                  </a:lnTo>
                  <a:lnTo>
                    <a:pt x="969" y="4436"/>
                  </a:lnTo>
                  <a:lnTo>
                    <a:pt x="895" y="4399"/>
                  </a:lnTo>
                  <a:lnTo>
                    <a:pt x="839" y="4343"/>
                  </a:lnTo>
                  <a:lnTo>
                    <a:pt x="802" y="4306"/>
                  </a:lnTo>
                  <a:lnTo>
                    <a:pt x="764" y="4231"/>
                  </a:lnTo>
                  <a:lnTo>
                    <a:pt x="746" y="4157"/>
                  </a:lnTo>
                  <a:lnTo>
                    <a:pt x="746" y="4082"/>
                  </a:lnTo>
                  <a:lnTo>
                    <a:pt x="746" y="4008"/>
                  </a:lnTo>
                  <a:lnTo>
                    <a:pt x="764" y="3952"/>
                  </a:lnTo>
                  <a:lnTo>
                    <a:pt x="802" y="3877"/>
                  </a:lnTo>
                  <a:lnTo>
                    <a:pt x="839" y="3821"/>
                  </a:lnTo>
                  <a:lnTo>
                    <a:pt x="895" y="3784"/>
                  </a:lnTo>
                  <a:lnTo>
                    <a:pt x="969" y="3747"/>
                  </a:lnTo>
                  <a:lnTo>
                    <a:pt x="1025" y="3728"/>
                  </a:lnTo>
                  <a:lnTo>
                    <a:pt x="1100" y="3709"/>
                  </a:lnTo>
                  <a:close/>
                  <a:moveTo>
                    <a:pt x="988" y="2982"/>
                  </a:moveTo>
                  <a:lnTo>
                    <a:pt x="876" y="3001"/>
                  </a:lnTo>
                  <a:lnTo>
                    <a:pt x="671" y="3057"/>
                  </a:lnTo>
                  <a:lnTo>
                    <a:pt x="485" y="3169"/>
                  </a:lnTo>
                  <a:lnTo>
                    <a:pt x="317" y="3299"/>
                  </a:lnTo>
                  <a:lnTo>
                    <a:pt x="186" y="3467"/>
                  </a:lnTo>
                  <a:lnTo>
                    <a:pt x="75" y="3653"/>
                  </a:lnTo>
                  <a:lnTo>
                    <a:pt x="19" y="3859"/>
                  </a:lnTo>
                  <a:lnTo>
                    <a:pt x="0" y="3970"/>
                  </a:lnTo>
                  <a:lnTo>
                    <a:pt x="0" y="4082"/>
                  </a:lnTo>
                  <a:lnTo>
                    <a:pt x="0" y="4213"/>
                  </a:lnTo>
                  <a:lnTo>
                    <a:pt x="37" y="4343"/>
                  </a:lnTo>
                  <a:lnTo>
                    <a:pt x="93" y="4492"/>
                  </a:lnTo>
                  <a:lnTo>
                    <a:pt x="168" y="4641"/>
                  </a:lnTo>
                  <a:lnTo>
                    <a:pt x="354" y="4940"/>
                  </a:lnTo>
                  <a:lnTo>
                    <a:pt x="559" y="5257"/>
                  </a:lnTo>
                  <a:lnTo>
                    <a:pt x="764" y="5517"/>
                  </a:lnTo>
                  <a:lnTo>
                    <a:pt x="932" y="5741"/>
                  </a:lnTo>
                  <a:lnTo>
                    <a:pt x="1100" y="5946"/>
                  </a:lnTo>
                  <a:lnTo>
                    <a:pt x="1286" y="5741"/>
                  </a:lnTo>
                  <a:lnTo>
                    <a:pt x="1454" y="5517"/>
                  </a:lnTo>
                  <a:lnTo>
                    <a:pt x="1659" y="5257"/>
                  </a:lnTo>
                  <a:lnTo>
                    <a:pt x="1864" y="4940"/>
                  </a:lnTo>
                  <a:lnTo>
                    <a:pt x="2050" y="4641"/>
                  </a:lnTo>
                  <a:lnTo>
                    <a:pt x="2125" y="4492"/>
                  </a:lnTo>
                  <a:lnTo>
                    <a:pt x="2181" y="4343"/>
                  </a:lnTo>
                  <a:lnTo>
                    <a:pt x="2200" y="4213"/>
                  </a:lnTo>
                  <a:lnTo>
                    <a:pt x="2218" y="4082"/>
                  </a:lnTo>
                  <a:lnTo>
                    <a:pt x="2218" y="3970"/>
                  </a:lnTo>
                  <a:lnTo>
                    <a:pt x="2200" y="3859"/>
                  </a:lnTo>
                  <a:lnTo>
                    <a:pt x="2125" y="3653"/>
                  </a:lnTo>
                  <a:lnTo>
                    <a:pt x="2032" y="3467"/>
                  </a:lnTo>
                  <a:lnTo>
                    <a:pt x="1901" y="3299"/>
                  </a:lnTo>
                  <a:lnTo>
                    <a:pt x="1734" y="3169"/>
                  </a:lnTo>
                  <a:lnTo>
                    <a:pt x="1547" y="3057"/>
                  </a:lnTo>
                  <a:lnTo>
                    <a:pt x="1323" y="3001"/>
                  </a:lnTo>
                  <a:lnTo>
                    <a:pt x="1230" y="2982"/>
                  </a:lnTo>
                  <a:close/>
                  <a:moveTo>
                    <a:pt x="4697" y="0"/>
                  </a:moveTo>
                  <a:lnTo>
                    <a:pt x="4604" y="19"/>
                  </a:lnTo>
                  <a:lnTo>
                    <a:pt x="4380" y="93"/>
                  </a:lnTo>
                  <a:lnTo>
                    <a:pt x="4194" y="186"/>
                  </a:lnTo>
                  <a:lnTo>
                    <a:pt x="4026" y="336"/>
                  </a:lnTo>
                  <a:lnTo>
                    <a:pt x="3896" y="485"/>
                  </a:lnTo>
                  <a:lnTo>
                    <a:pt x="3803" y="690"/>
                  </a:lnTo>
                  <a:lnTo>
                    <a:pt x="3728" y="895"/>
                  </a:lnTo>
                  <a:lnTo>
                    <a:pt x="3709" y="1007"/>
                  </a:lnTo>
                  <a:lnTo>
                    <a:pt x="3709" y="1118"/>
                  </a:lnTo>
                  <a:lnTo>
                    <a:pt x="3709" y="1230"/>
                  </a:lnTo>
                  <a:lnTo>
                    <a:pt x="3747" y="1361"/>
                  </a:lnTo>
                  <a:lnTo>
                    <a:pt x="3803" y="1491"/>
                  </a:lnTo>
                  <a:lnTo>
                    <a:pt x="3877" y="1640"/>
                  </a:lnTo>
                  <a:lnTo>
                    <a:pt x="4045" y="1939"/>
                  </a:lnTo>
                  <a:lnTo>
                    <a:pt x="4231" y="2237"/>
                  </a:lnTo>
                  <a:lnTo>
                    <a:pt x="3728" y="2237"/>
                  </a:lnTo>
                  <a:lnTo>
                    <a:pt x="3504" y="2255"/>
                  </a:lnTo>
                  <a:lnTo>
                    <a:pt x="3299" y="2311"/>
                  </a:lnTo>
                  <a:lnTo>
                    <a:pt x="3113" y="2405"/>
                  </a:lnTo>
                  <a:lnTo>
                    <a:pt x="2945" y="2535"/>
                  </a:lnTo>
                  <a:lnTo>
                    <a:pt x="2796" y="2703"/>
                  </a:lnTo>
                  <a:lnTo>
                    <a:pt x="2703" y="2871"/>
                  </a:lnTo>
                  <a:lnTo>
                    <a:pt x="2628" y="3076"/>
                  </a:lnTo>
                  <a:lnTo>
                    <a:pt x="2610" y="3187"/>
                  </a:lnTo>
                  <a:lnTo>
                    <a:pt x="2591" y="3299"/>
                  </a:lnTo>
                  <a:lnTo>
                    <a:pt x="2591" y="3411"/>
                  </a:lnTo>
                  <a:lnTo>
                    <a:pt x="2610" y="3523"/>
                  </a:lnTo>
                  <a:lnTo>
                    <a:pt x="2628" y="3635"/>
                  </a:lnTo>
                  <a:lnTo>
                    <a:pt x="2666" y="3747"/>
                  </a:lnTo>
                  <a:lnTo>
                    <a:pt x="2777" y="3952"/>
                  </a:lnTo>
                  <a:lnTo>
                    <a:pt x="2908" y="4119"/>
                  </a:lnTo>
                  <a:lnTo>
                    <a:pt x="3076" y="4250"/>
                  </a:lnTo>
                  <a:lnTo>
                    <a:pt x="3262" y="4362"/>
                  </a:lnTo>
                  <a:lnTo>
                    <a:pt x="3374" y="4399"/>
                  </a:lnTo>
                  <a:lnTo>
                    <a:pt x="3486" y="4436"/>
                  </a:lnTo>
                  <a:lnTo>
                    <a:pt x="3597" y="4455"/>
                  </a:lnTo>
                  <a:lnTo>
                    <a:pt x="4884" y="4455"/>
                  </a:lnTo>
                  <a:lnTo>
                    <a:pt x="4940" y="4474"/>
                  </a:lnTo>
                  <a:lnTo>
                    <a:pt x="5014" y="4511"/>
                  </a:lnTo>
                  <a:lnTo>
                    <a:pt x="5070" y="4548"/>
                  </a:lnTo>
                  <a:lnTo>
                    <a:pt x="5107" y="4604"/>
                  </a:lnTo>
                  <a:lnTo>
                    <a:pt x="5145" y="4660"/>
                  </a:lnTo>
                  <a:lnTo>
                    <a:pt x="5182" y="4716"/>
                  </a:lnTo>
                  <a:lnTo>
                    <a:pt x="5182" y="4791"/>
                  </a:lnTo>
                  <a:lnTo>
                    <a:pt x="5182" y="4865"/>
                  </a:lnTo>
                  <a:lnTo>
                    <a:pt x="5163" y="4940"/>
                  </a:lnTo>
                  <a:lnTo>
                    <a:pt x="5145" y="5014"/>
                  </a:lnTo>
                  <a:lnTo>
                    <a:pt x="5089" y="5070"/>
                  </a:lnTo>
                  <a:lnTo>
                    <a:pt x="5033" y="5126"/>
                  </a:lnTo>
                  <a:lnTo>
                    <a:pt x="4977" y="5163"/>
                  </a:lnTo>
                  <a:lnTo>
                    <a:pt x="4902" y="5182"/>
                  </a:lnTo>
                  <a:lnTo>
                    <a:pt x="4828" y="5201"/>
                  </a:lnTo>
                  <a:lnTo>
                    <a:pt x="2144" y="5201"/>
                  </a:lnTo>
                  <a:lnTo>
                    <a:pt x="1864" y="5611"/>
                  </a:lnTo>
                  <a:lnTo>
                    <a:pt x="1603" y="5946"/>
                  </a:lnTo>
                  <a:lnTo>
                    <a:pt x="4809" y="5946"/>
                  </a:lnTo>
                  <a:lnTo>
                    <a:pt x="5033" y="5928"/>
                  </a:lnTo>
                  <a:lnTo>
                    <a:pt x="5238" y="5853"/>
                  </a:lnTo>
                  <a:lnTo>
                    <a:pt x="5424" y="5760"/>
                  </a:lnTo>
                  <a:lnTo>
                    <a:pt x="5592" y="5629"/>
                  </a:lnTo>
                  <a:lnTo>
                    <a:pt x="5722" y="5480"/>
                  </a:lnTo>
                  <a:lnTo>
                    <a:pt x="5834" y="5294"/>
                  </a:lnTo>
                  <a:lnTo>
                    <a:pt x="5909" y="5089"/>
                  </a:lnTo>
                  <a:lnTo>
                    <a:pt x="5927" y="4977"/>
                  </a:lnTo>
                  <a:lnTo>
                    <a:pt x="5927" y="4865"/>
                  </a:lnTo>
                  <a:lnTo>
                    <a:pt x="5927" y="4753"/>
                  </a:lnTo>
                  <a:lnTo>
                    <a:pt x="5909" y="4641"/>
                  </a:lnTo>
                  <a:lnTo>
                    <a:pt x="5890" y="4530"/>
                  </a:lnTo>
                  <a:lnTo>
                    <a:pt x="5853" y="4418"/>
                  </a:lnTo>
                  <a:lnTo>
                    <a:pt x="5760" y="4231"/>
                  </a:lnTo>
                  <a:lnTo>
                    <a:pt x="5629" y="4045"/>
                  </a:lnTo>
                  <a:lnTo>
                    <a:pt x="5461" y="3914"/>
                  </a:lnTo>
                  <a:lnTo>
                    <a:pt x="5256" y="3803"/>
                  </a:lnTo>
                  <a:lnTo>
                    <a:pt x="5163" y="3765"/>
                  </a:lnTo>
                  <a:lnTo>
                    <a:pt x="5051" y="3728"/>
                  </a:lnTo>
                  <a:lnTo>
                    <a:pt x="4940" y="3728"/>
                  </a:lnTo>
                  <a:lnTo>
                    <a:pt x="4828" y="3709"/>
                  </a:lnTo>
                  <a:lnTo>
                    <a:pt x="3653" y="3709"/>
                  </a:lnTo>
                  <a:lnTo>
                    <a:pt x="3579" y="3691"/>
                  </a:lnTo>
                  <a:lnTo>
                    <a:pt x="3523" y="3653"/>
                  </a:lnTo>
                  <a:lnTo>
                    <a:pt x="3467" y="3616"/>
                  </a:lnTo>
                  <a:lnTo>
                    <a:pt x="3411" y="3560"/>
                  </a:lnTo>
                  <a:lnTo>
                    <a:pt x="3374" y="3504"/>
                  </a:lnTo>
                  <a:lnTo>
                    <a:pt x="3355" y="3448"/>
                  </a:lnTo>
                  <a:lnTo>
                    <a:pt x="3337" y="3374"/>
                  </a:lnTo>
                  <a:lnTo>
                    <a:pt x="3337" y="3299"/>
                  </a:lnTo>
                  <a:lnTo>
                    <a:pt x="3355" y="3225"/>
                  </a:lnTo>
                  <a:lnTo>
                    <a:pt x="3392" y="3150"/>
                  </a:lnTo>
                  <a:lnTo>
                    <a:pt x="3430" y="3094"/>
                  </a:lnTo>
                  <a:lnTo>
                    <a:pt x="3486" y="3038"/>
                  </a:lnTo>
                  <a:lnTo>
                    <a:pt x="3560" y="3001"/>
                  </a:lnTo>
                  <a:lnTo>
                    <a:pt x="3635" y="2982"/>
                  </a:lnTo>
                  <a:lnTo>
                    <a:pt x="3709" y="2964"/>
                  </a:lnTo>
                  <a:lnTo>
                    <a:pt x="4828" y="2964"/>
                  </a:lnTo>
                  <a:lnTo>
                    <a:pt x="4995" y="2759"/>
                  </a:lnTo>
                  <a:lnTo>
                    <a:pt x="5163" y="2554"/>
                  </a:lnTo>
                  <a:lnTo>
                    <a:pt x="5368" y="2274"/>
                  </a:lnTo>
                  <a:lnTo>
                    <a:pt x="5573" y="1976"/>
                  </a:lnTo>
                  <a:lnTo>
                    <a:pt x="5760" y="1659"/>
                  </a:lnTo>
                  <a:lnTo>
                    <a:pt x="5834" y="1510"/>
                  </a:lnTo>
                  <a:lnTo>
                    <a:pt x="5890" y="1379"/>
                  </a:lnTo>
                  <a:lnTo>
                    <a:pt x="5927" y="1230"/>
                  </a:lnTo>
                  <a:lnTo>
                    <a:pt x="5927" y="1118"/>
                  </a:lnTo>
                  <a:lnTo>
                    <a:pt x="5927" y="1007"/>
                  </a:lnTo>
                  <a:lnTo>
                    <a:pt x="5909" y="895"/>
                  </a:lnTo>
                  <a:lnTo>
                    <a:pt x="5853" y="690"/>
                  </a:lnTo>
                  <a:lnTo>
                    <a:pt x="5741" y="485"/>
                  </a:lnTo>
                  <a:lnTo>
                    <a:pt x="5611" y="336"/>
                  </a:lnTo>
                  <a:lnTo>
                    <a:pt x="5443" y="186"/>
                  </a:lnTo>
                  <a:lnTo>
                    <a:pt x="5256" y="93"/>
                  </a:lnTo>
                  <a:lnTo>
                    <a:pt x="5051" y="19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35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2977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279203" y="343612"/>
            <a:ext cx="1633595" cy="378627"/>
            <a:chOff x="3755659" y="2370466"/>
            <a:chExt cx="1633595" cy="378627"/>
          </a:xfrm>
        </p:grpSpPr>
        <p:grpSp>
          <p:nvGrpSpPr>
            <p:cNvPr id="11" name="Google Shape;153;p7"/>
            <p:cNvGrpSpPr/>
            <p:nvPr/>
          </p:nvGrpSpPr>
          <p:grpSpPr>
            <a:xfrm>
              <a:off x="3755659" y="2370466"/>
              <a:ext cx="379637" cy="378627"/>
              <a:chOff x="5075497" y="3551721"/>
              <a:chExt cx="952499" cy="949966"/>
            </a:xfrm>
          </p:grpSpPr>
          <p:sp>
            <p:nvSpPr>
              <p:cNvPr id="12" name="Google Shape;154;p7"/>
              <p:cNvSpPr/>
              <p:nvPr/>
            </p:nvSpPr>
            <p:spPr>
              <a:xfrm>
                <a:off x="5280836" y="3551721"/>
                <a:ext cx="747160" cy="485529"/>
              </a:xfrm>
              <a:custGeom>
                <a:avLst/>
                <a:gdLst/>
                <a:ahLst/>
                <a:cxnLst/>
                <a:rect l="l" t="t" r="r" b="b"/>
                <a:pathLst>
                  <a:path w="747160" h="485529" extrusionOk="0">
                    <a:moveTo>
                      <a:pt x="737273" y="2848"/>
                    </a:moveTo>
                    <a:cubicBezTo>
                      <a:pt x="731149" y="-902"/>
                      <a:pt x="723595" y="-973"/>
                      <a:pt x="717471" y="2777"/>
                    </a:cubicBezTo>
                    <a:lnTo>
                      <a:pt x="578568" y="87225"/>
                    </a:lnTo>
                    <a:cubicBezTo>
                      <a:pt x="572395" y="90974"/>
                      <a:pt x="568566" y="97986"/>
                      <a:pt x="568566" y="105555"/>
                    </a:cubicBezTo>
                    <a:cubicBezTo>
                      <a:pt x="568566" y="113115"/>
                      <a:pt x="572386" y="120127"/>
                      <a:pt x="578568" y="123876"/>
                    </a:cubicBezTo>
                    <a:lnTo>
                      <a:pt x="613258" y="144973"/>
                    </a:lnTo>
                    <a:lnTo>
                      <a:pt x="538458" y="258624"/>
                    </a:lnTo>
                    <a:lnTo>
                      <a:pt x="451675" y="197087"/>
                    </a:lnTo>
                    <a:cubicBezTo>
                      <a:pt x="442655" y="190673"/>
                      <a:pt x="431502" y="188443"/>
                      <a:pt x="420957" y="191027"/>
                    </a:cubicBezTo>
                    <a:cubicBezTo>
                      <a:pt x="410366" y="193560"/>
                      <a:pt x="401212" y="200593"/>
                      <a:pt x="395630" y="210493"/>
                    </a:cubicBezTo>
                    <a:lnTo>
                      <a:pt x="306934" y="367767"/>
                    </a:lnTo>
                    <a:lnTo>
                      <a:pt x="163744" y="164661"/>
                    </a:lnTo>
                    <a:cubicBezTo>
                      <a:pt x="155638" y="153160"/>
                      <a:pt x="142570" y="147040"/>
                      <a:pt x="129159" y="147881"/>
                    </a:cubicBezTo>
                    <a:cubicBezTo>
                      <a:pt x="115691" y="148935"/>
                      <a:pt x="103632" y="157183"/>
                      <a:pt x="97165" y="169778"/>
                    </a:cubicBezTo>
                    <a:lnTo>
                      <a:pt x="0" y="359265"/>
                    </a:lnTo>
                    <a:cubicBezTo>
                      <a:pt x="28527" y="360157"/>
                      <a:pt x="55921" y="366348"/>
                      <a:pt x="81210" y="377231"/>
                    </a:cubicBezTo>
                    <a:lnTo>
                      <a:pt x="137303" y="267855"/>
                    </a:lnTo>
                    <a:lnTo>
                      <a:pt x="278854" y="468651"/>
                    </a:lnTo>
                    <a:cubicBezTo>
                      <a:pt x="286779" y="479888"/>
                      <a:pt x="298990" y="486211"/>
                      <a:pt x="312649" y="485471"/>
                    </a:cubicBezTo>
                    <a:cubicBezTo>
                      <a:pt x="325831" y="484752"/>
                      <a:pt x="337833" y="477081"/>
                      <a:pt x="344624" y="465043"/>
                    </a:cubicBezTo>
                    <a:lnTo>
                      <a:pt x="442265" y="291891"/>
                    </a:lnTo>
                    <a:lnTo>
                      <a:pt x="526704" y="351787"/>
                    </a:lnTo>
                    <a:cubicBezTo>
                      <a:pt x="544687" y="364544"/>
                      <a:pt x="568871" y="359660"/>
                      <a:pt x="581244" y="340864"/>
                    </a:cubicBezTo>
                    <a:lnTo>
                      <a:pt x="682457" y="187025"/>
                    </a:lnTo>
                    <a:lnTo>
                      <a:pt x="717471" y="208314"/>
                    </a:lnTo>
                    <a:cubicBezTo>
                      <a:pt x="720519" y="210168"/>
                      <a:pt x="723938" y="211101"/>
                      <a:pt x="727319" y="211101"/>
                    </a:cubicBezTo>
                    <a:cubicBezTo>
                      <a:pt x="730758" y="211101"/>
                      <a:pt x="734197" y="210148"/>
                      <a:pt x="737273" y="208253"/>
                    </a:cubicBezTo>
                    <a:cubicBezTo>
                      <a:pt x="743398" y="204474"/>
                      <a:pt x="747160" y="197522"/>
                      <a:pt x="747160" y="189994"/>
                    </a:cubicBezTo>
                    <a:lnTo>
                      <a:pt x="747160" y="21117"/>
                    </a:lnTo>
                    <a:cubicBezTo>
                      <a:pt x="747160" y="13578"/>
                      <a:pt x="743398" y="6647"/>
                      <a:pt x="737273" y="2848"/>
                    </a:cubicBezTo>
                    <a:close/>
                  </a:path>
                </a:pathLst>
              </a:custGeom>
              <a:solidFill>
                <a:srgbClr val="FF3F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grpSp>
            <p:nvGrpSpPr>
              <p:cNvPr id="13" name="Google Shape;155;p7"/>
              <p:cNvGrpSpPr/>
              <p:nvPr/>
            </p:nvGrpSpPr>
            <p:grpSpPr>
              <a:xfrm>
                <a:off x="5075497" y="3952825"/>
                <a:ext cx="436559" cy="548862"/>
                <a:chOff x="5075497" y="3952825"/>
                <a:chExt cx="436559" cy="548862"/>
              </a:xfrm>
            </p:grpSpPr>
            <p:sp>
              <p:nvSpPr>
                <p:cNvPr id="14" name="Google Shape;156;p7"/>
                <p:cNvSpPr/>
                <p:nvPr/>
              </p:nvSpPr>
              <p:spPr>
                <a:xfrm>
                  <a:off x="5214400" y="4100595"/>
                  <a:ext cx="119062" cy="1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126662" extrusionOk="0">
                      <a:moveTo>
                        <a:pt x="59531" y="0"/>
                      </a:moveTo>
                      <a:cubicBezTo>
                        <a:pt x="26708" y="0"/>
                        <a:pt x="0" y="28413"/>
                        <a:pt x="0" y="63331"/>
                      </a:cubicBezTo>
                      <a:cubicBezTo>
                        <a:pt x="0" y="98249"/>
                        <a:pt x="26708" y="126662"/>
                        <a:pt x="59531" y="126662"/>
                      </a:cubicBezTo>
                      <a:cubicBezTo>
                        <a:pt x="92364" y="126662"/>
                        <a:pt x="119063" y="98249"/>
                        <a:pt x="119063" y="63331"/>
                      </a:cubicBezTo>
                      <a:cubicBezTo>
                        <a:pt x="119063" y="28413"/>
                        <a:pt x="92364" y="0"/>
                        <a:pt x="59531" y="0"/>
                      </a:cubicBezTo>
                      <a:close/>
                    </a:path>
                  </a:pathLst>
                </a:custGeom>
                <a:solidFill>
                  <a:srgbClr val="FF3F7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  <p:sp>
              <p:nvSpPr>
                <p:cNvPr id="15" name="Google Shape;157;p7"/>
                <p:cNvSpPr/>
                <p:nvPr/>
              </p:nvSpPr>
              <p:spPr>
                <a:xfrm>
                  <a:off x="5075497" y="3952825"/>
                  <a:ext cx="436559" cy="548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559" h="548862" extrusionOk="0">
                      <a:moveTo>
                        <a:pt x="435016" y="308488"/>
                      </a:moveTo>
                      <a:cubicBezTo>
                        <a:pt x="435016" y="308438"/>
                        <a:pt x="434988" y="308438"/>
                        <a:pt x="434978" y="308377"/>
                      </a:cubicBezTo>
                      <a:lnTo>
                        <a:pt x="396669" y="206449"/>
                      </a:lnTo>
                      <a:cubicBezTo>
                        <a:pt x="394297" y="92220"/>
                        <a:pt x="306381" y="0"/>
                        <a:pt x="198434" y="0"/>
                      </a:cubicBezTo>
                      <a:cubicBezTo>
                        <a:pt x="89030" y="10"/>
                        <a:pt x="0" y="94723"/>
                        <a:pt x="0" y="211131"/>
                      </a:cubicBezTo>
                      <a:cubicBezTo>
                        <a:pt x="0" y="270024"/>
                        <a:pt x="22841" y="323283"/>
                        <a:pt x="59531" y="361626"/>
                      </a:cubicBezTo>
                      <a:lnTo>
                        <a:pt x="59531" y="548863"/>
                      </a:lnTo>
                      <a:lnTo>
                        <a:pt x="297656" y="548863"/>
                      </a:lnTo>
                      <a:lnTo>
                        <a:pt x="297656" y="464425"/>
                      </a:lnTo>
                      <a:cubicBezTo>
                        <a:pt x="352358" y="464425"/>
                        <a:pt x="377028" y="438170"/>
                        <a:pt x="377028" y="379987"/>
                      </a:cubicBezTo>
                      <a:lnTo>
                        <a:pt x="377028" y="337763"/>
                      </a:lnTo>
                      <a:lnTo>
                        <a:pt x="416719" y="337763"/>
                      </a:lnTo>
                      <a:cubicBezTo>
                        <a:pt x="427682" y="337763"/>
                        <a:pt x="436559" y="328319"/>
                        <a:pt x="436559" y="316656"/>
                      </a:cubicBezTo>
                      <a:cubicBezTo>
                        <a:pt x="436559" y="314062"/>
                        <a:pt x="435016" y="308488"/>
                        <a:pt x="435016" y="308488"/>
                      </a:cubicBezTo>
                      <a:close/>
                      <a:moveTo>
                        <a:pt x="317497" y="232207"/>
                      </a:moveTo>
                      <a:lnTo>
                        <a:pt x="295637" y="232207"/>
                      </a:lnTo>
                      <a:cubicBezTo>
                        <a:pt x="293075" y="245654"/>
                        <a:pt x="288017" y="258158"/>
                        <a:pt x="281121" y="269213"/>
                      </a:cubicBezTo>
                      <a:lnTo>
                        <a:pt x="300057" y="289357"/>
                      </a:lnTo>
                      <a:lnTo>
                        <a:pt x="272005" y="319199"/>
                      </a:lnTo>
                      <a:lnTo>
                        <a:pt x="253070" y="299055"/>
                      </a:lnTo>
                      <a:cubicBezTo>
                        <a:pt x="242659" y="306401"/>
                        <a:pt x="230924" y="311761"/>
                        <a:pt x="218294" y="314528"/>
                      </a:cubicBezTo>
                      <a:lnTo>
                        <a:pt x="218294" y="337752"/>
                      </a:lnTo>
                      <a:lnTo>
                        <a:pt x="178594" y="337752"/>
                      </a:lnTo>
                      <a:lnTo>
                        <a:pt x="178594" y="314528"/>
                      </a:lnTo>
                      <a:cubicBezTo>
                        <a:pt x="165964" y="311761"/>
                        <a:pt x="154210" y="306391"/>
                        <a:pt x="143818" y="299055"/>
                      </a:cubicBezTo>
                      <a:lnTo>
                        <a:pt x="124882" y="319199"/>
                      </a:lnTo>
                      <a:lnTo>
                        <a:pt x="96822" y="289357"/>
                      </a:lnTo>
                      <a:lnTo>
                        <a:pt x="115757" y="269213"/>
                      </a:lnTo>
                      <a:cubicBezTo>
                        <a:pt x="108861" y="258148"/>
                        <a:pt x="103794" y="245654"/>
                        <a:pt x="101241" y="232207"/>
                      </a:cubicBezTo>
                      <a:lnTo>
                        <a:pt x="79372" y="232207"/>
                      </a:lnTo>
                      <a:lnTo>
                        <a:pt x="79372" y="189993"/>
                      </a:lnTo>
                      <a:lnTo>
                        <a:pt x="101232" y="189993"/>
                      </a:lnTo>
                      <a:cubicBezTo>
                        <a:pt x="103794" y="176557"/>
                        <a:pt x="108861" y="164053"/>
                        <a:pt x="115748" y="152998"/>
                      </a:cubicBezTo>
                      <a:lnTo>
                        <a:pt x="98127" y="134242"/>
                      </a:lnTo>
                      <a:lnTo>
                        <a:pt x="126187" y="104400"/>
                      </a:lnTo>
                      <a:lnTo>
                        <a:pt x="143808" y="123146"/>
                      </a:lnTo>
                      <a:cubicBezTo>
                        <a:pt x="154210" y="115800"/>
                        <a:pt x="165954" y="110439"/>
                        <a:pt x="178584" y="107673"/>
                      </a:cubicBezTo>
                      <a:lnTo>
                        <a:pt x="178584" y="84448"/>
                      </a:lnTo>
                      <a:lnTo>
                        <a:pt x="218275" y="84448"/>
                      </a:lnTo>
                      <a:lnTo>
                        <a:pt x="218275" y="107673"/>
                      </a:lnTo>
                      <a:cubicBezTo>
                        <a:pt x="230905" y="110439"/>
                        <a:pt x="242649" y="115810"/>
                        <a:pt x="253051" y="123146"/>
                      </a:cubicBezTo>
                      <a:lnTo>
                        <a:pt x="270672" y="104400"/>
                      </a:lnTo>
                      <a:lnTo>
                        <a:pt x="298733" y="134242"/>
                      </a:lnTo>
                      <a:lnTo>
                        <a:pt x="281102" y="152998"/>
                      </a:lnTo>
                      <a:cubicBezTo>
                        <a:pt x="288007" y="164063"/>
                        <a:pt x="293065" y="176557"/>
                        <a:pt x="295618" y="189993"/>
                      </a:cubicBezTo>
                      <a:lnTo>
                        <a:pt x="317478" y="189993"/>
                      </a:lnTo>
                      <a:lnTo>
                        <a:pt x="317478" y="232207"/>
                      </a:lnTo>
                      <a:close/>
                    </a:path>
                  </a:pathLst>
                </a:custGeom>
                <a:solidFill>
                  <a:srgbClr val="0E385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4217138" y="237511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 smtClean="0">
                  <a:solidFill>
                    <a:srgbClr val="0E385B"/>
                  </a:solidFill>
                  <a:latin typeface="Poppins "/>
                </a:rPr>
                <a:t>LOGO</a:t>
              </a:r>
              <a:endParaRPr lang="en-IN" b="1" spc="600" dirty="0">
                <a:solidFill>
                  <a:srgbClr val="0E385B"/>
                </a:solidFill>
                <a:latin typeface="Poppins 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74700" y="1253424"/>
            <a:ext cx="4514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E385B"/>
                </a:solidFill>
                <a:latin typeface="Poppins "/>
                <a:ea typeface="Open Sans" panose="020B0606030504020204" pitchFamily="34" charset="0"/>
                <a:cs typeface="Arial" panose="020B0604020202020204" pitchFamily="34" charset="0"/>
              </a:rPr>
              <a:t>Project Strategy</a:t>
            </a:r>
            <a:endParaRPr lang="en-IN" sz="4400" b="1" dirty="0">
              <a:solidFill>
                <a:srgbClr val="0E385B"/>
              </a:solidFill>
              <a:latin typeface="Poppins 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700" y="2022865"/>
            <a:ext cx="74656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Lorem ipsum dolor sit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amet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consectetur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adipiscing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elit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sed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do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eiusmod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tempor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383475" y="2141937"/>
            <a:ext cx="5808527" cy="4716064"/>
            <a:chOff x="6383475" y="2141937"/>
            <a:chExt cx="5808527" cy="4716064"/>
          </a:xfrm>
        </p:grpSpPr>
        <p:sp>
          <p:nvSpPr>
            <p:cNvPr id="67" name="Freeform 66"/>
            <p:cNvSpPr/>
            <p:nvPr/>
          </p:nvSpPr>
          <p:spPr>
            <a:xfrm>
              <a:off x="6383475" y="5221432"/>
              <a:ext cx="2007198" cy="1636568"/>
            </a:xfrm>
            <a:custGeom>
              <a:avLst/>
              <a:gdLst>
                <a:gd name="connsiteX0" fmla="*/ 977143 w 2007198"/>
                <a:gd name="connsiteY0" fmla="*/ 37 h 1636568"/>
                <a:gd name="connsiteX1" fmla="*/ 1851052 w 2007198"/>
                <a:gd name="connsiteY1" fmla="*/ 57271 h 1636568"/>
                <a:gd name="connsiteX2" fmla="*/ 2007198 w 2007198"/>
                <a:gd name="connsiteY2" fmla="*/ 1636568 h 1636568"/>
                <a:gd name="connsiteX3" fmla="*/ 235582 w 2007198"/>
                <a:gd name="connsiteY3" fmla="*/ 1636568 h 1636568"/>
                <a:gd name="connsiteX4" fmla="*/ 164133 w 2007198"/>
                <a:gd name="connsiteY4" fmla="*/ 1477091 h 1636568"/>
                <a:gd name="connsiteX5" fmla="*/ 122265 w 2007198"/>
                <a:gd name="connsiteY5" fmla="*/ 347783 h 1636568"/>
                <a:gd name="connsiteX6" fmla="*/ 977143 w 2007198"/>
                <a:gd name="connsiteY6" fmla="*/ 37 h 163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7198" h="1636568">
                  <a:moveTo>
                    <a:pt x="977143" y="37"/>
                  </a:moveTo>
                  <a:cubicBezTo>
                    <a:pt x="1227091" y="-1144"/>
                    <a:pt x="1520654" y="25720"/>
                    <a:pt x="1851052" y="57271"/>
                  </a:cubicBezTo>
                  <a:lnTo>
                    <a:pt x="2007198" y="1636568"/>
                  </a:lnTo>
                  <a:lnTo>
                    <a:pt x="235582" y="1636568"/>
                  </a:lnTo>
                  <a:lnTo>
                    <a:pt x="164133" y="1477091"/>
                  </a:lnTo>
                  <a:cubicBezTo>
                    <a:pt x="-27580" y="1020437"/>
                    <a:pt x="-63870" y="695049"/>
                    <a:pt x="122265" y="347783"/>
                  </a:cubicBezTo>
                  <a:cubicBezTo>
                    <a:pt x="265140" y="81878"/>
                    <a:pt x="560564" y="2006"/>
                    <a:pt x="977143" y="37"/>
                  </a:cubicBezTo>
                  <a:close/>
                </a:path>
              </a:pathLst>
            </a:custGeom>
            <a:solidFill>
              <a:srgbClr val="FFC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9832489" y="2141937"/>
              <a:ext cx="2359511" cy="4716063"/>
            </a:xfrm>
            <a:custGeom>
              <a:avLst/>
              <a:gdLst>
                <a:gd name="connsiteX0" fmla="*/ 1504950 w 2076450"/>
                <a:gd name="connsiteY0" fmla="*/ 0 h 4150296"/>
                <a:gd name="connsiteX1" fmla="*/ 1952476 w 2076450"/>
                <a:gd name="connsiteY1" fmla="*/ 104429 h 4150296"/>
                <a:gd name="connsiteX2" fmla="*/ 2076450 w 2076450"/>
                <a:gd name="connsiteY2" fmla="*/ 174462 h 4150296"/>
                <a:gd name="connsiteX3" fmla="*/ 2076450 w 2076450"/>
                <a:gd name="connsiteY3" fmla="*/ 4150296 h 4150296"/>
                <a:gd name="connsiteX4" fmla="*/ 578086 w 2076450"/>
                <a:gd name="connsiteY4" fmla="*/ 4150296 h 4150296"/>
                <a:gd name="connsiteX5" fmla="*/ 547662 w 2076450"/>
                <a:gd name="connsiteY5" fmla="*/ 4115182 h 4150296"/>
                <a:gd name="connsiteX6" fmla="*/ 0 w 2076450"/>
                <a:gd name="connsiteY6" fmla="*/ 2322798 h 4150296"/>
                <a:gd name="connsiteX7" fmla="*/ 1504950 w 2076450"/>
                <a:gd name="connsiteY7" fmla="*/ 0 h 4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6450" h="4150296">
                  <a:moveTo>
                    <a:pt x="1504950" y="0"/>
                  </a:moveTo>
                  <a:cubicBezTo>
                    <a:pt x="1660793" y="0"/>
                    <a:pt x="1811103" y="36561"/>
                    <a:pt x="1952476" y="104429"/>
                  </a:cubicBezTo>
                  <a:lnTo>
                    <a:pt x="2076450" y="174462"/>
                  </a:lnTo>
                  <a:lnTo>
                    <a:pt x="2076450" y="4150296"/>
                  </a:lnTo>
                  <a:lnTo>
                    <a:pt x="578086" y="4150296"/>
                  </a:lnTo>
                  <a:lnTo>
                    <a:pt x="547662" y="4115182"/>
                  </a:lnTo>
                  <a:cubicBezTo>
                    <a:pt x="213191" y="3689147"/>
                    <a:pt x="0" y="3044399"/>
                    <a:pt x="0" y="2322798"/>
                  </a:cubicBezTo>
                  <a:cubicBezTo>
                    <a:pt x="0" y="1039952"/>
                    <a:pt x="673789" y="0"/>
                    <a:pt x="15049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7649998" y="2898742"/>
              <a:ext cx="4542002" cy="3959259"/>
            </a:xfrm>
            <a:custGeom>
              <a:avLst/>
              <a:gdLst>
                <a:gd name="connsiteX0" fmla="*/ 2402584 w 4542002"/>
                <a:gd name="connsiteY0" fmla="*/ 1795 h 3959259"/>
                <a:gd name="connsiteX1" fmla="*/ 3016656 w 4542002"/>
                <a:gd name="connsiteY1" fmla="*/ 36360 h 3959259"/>
                <a:gd name="connsiteX2" fmla="*/ 4425492 w 4542002"/>
                <a:gd name="connsiteY2" fmla="*/ 804240 h 3959259"/>
                <a:gd name="connsiteX3" fmla="*/ 4542002 w 4542002"/>
                <a:gd name="connsiteY3" fmla="*/ 934689 h 3959259"/>
                <a:gd name="connsiteX4" fmla="*/ 4542002 w 4542002"/>
                <a:gd name="connsiteY4" fmla="*/ 3959259 h 3959259"/>
                <a:gd name="connsiteX5" fmla="*/ 0 w 4542002"/>
                <a:gd name="connsiteY5" fmla="*/ 3959259 h 3959259"/>
                <a:gd name="connsiteX6" fmla="*/ 1294 w 4542002"/>
                <a:gd name="connsiteY6" fmla="*/ 3879318 h 3959259"/>
                <a:gd name="connsiteX7" fmla="*/ 286158 w 4542002"/>
                <a:gd name="connsiteY7" fmla="*/ 1878289 h 3959259"/>
                <a:gd name="connsiteX8" fmla="*/ 841514 w 4542002"/>
                <a:gd name="connsiteY8" fmla="*/ 267758 h 3959259"/>
                <a:gd name="connsiteX9" fmla="*/ 2402584 w 4542002"/>
                <a:gd name="connsiteY9" fmla="*/ 1795 h 395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2002" h="3959259">
                  <a:moveTo>
                    <a:pt x="2402584" y="1795"/>
                  </a:moveTo>
                  <a:cubicBezTo>
                    <a:pt x="2609010" y="-4328"/>
                    <a:pt x="2816882" y="4736"/>
                    <a:pt x="3016656" y="36360"/>
                  </a:cubicBezTo>
                  <a:cubicBezTo>
                    <a:pt x="3421603" y="33661"/>
                    <a:pt x="3996628" y="364030"/>
                    <a:pt x="4425492" y="804240"/>
                  </a:cubicBezTo>
                  <a:lnTo>
                    <a:pt x="4542002" y="934689"/>
                  </a:lnTo>
                  <a:lnTo>
                    <a:pt x="4542002" y="3959259"/>
                  </a:lnTo>
                  <a:lnTo>
                    <a:pt x="0" y="3959259"/>
                  </a:lnTo>
                  <a:lnTo>
                    <a:pt x="1294" y="3879318"/>
                  </a:lnTo>
                  <a:cubicBezTo>
                    <a:pt x="40659" y="3248239"/>
                    <a:pt x="491524" y="2728678"/>
                    <a:pt x="286158" y="1878289"/>
                  </a:cubicBezTo>
                  <a:cubicBezTo>
                    <a:pt x="-28544" y="971209"/>
                    <a:pt x="119852" y="490460"/>
                    <a:pt x="841514" y="267758"/>
                  </a:cubicBezTo>
                  <a:cubicBezTo>
                    <a:pt x="1177041" y="175199"/>
                    <a:pt x="1783304" y="20162"/>
                    <a:pt x="2402584" y="179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8390672" y="3714750"/>
              <a:ext cx="3787840" cy="3143250"/>
            </a:xfrm>
            <a:custGeom>
              <a:avLst/>
              <a:gdLst>
                <a:gd name="connsiteX0" fmla="*/ 2628390 w 3787840"/>
                <a:gd name="connsiteY0" fmla="*/ 0 h 3143250"/>
                <a:gd name="connsiteX1" fmla="*/ 3651478 w 3787840"/>
                <a:gd name="connsiteY1" fmla="*/ 210019 h 3143250"/>
                <a:gd name="connsiteX2" fmla="*/ 3787840 w 3787840"/>
                <a:gd name="connsiteY2" fmla="*/ 276811 h 3143250"/>
                <a:gd name="connsiteX3" fmla="*/ 3787840 w 3787840"/>
                <a:gd name="connsiteY3" fmla="*/ 3143250 h 3143250"/>
                <a:gd name="connsiteX4" fmla="*/ 43214 w 3787840"/>
                <a:gd name="connsiteY4" fmla="*/ 3143250 h 3143250"/>
                <a:gd name="connsiteX5" fmla="*/ 13570 w 3787840"/>
                <a:gd name="connsiteY5" fmla="*/ 2945757 h 3143250"/>
                <a:gd name="connsiteX6" fmla="*/ 0 w 3787840"/>
                <a:gd name="connsiteY6" fmla="*/ 2672508 h 3143250"/>
                <a:gd name="connsiteX7" fmla="*/ 2628390 w 3787840"/>
                <a:gd name="connsiteY7" fmla="*/ 0 h 314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40" h="3143250">
                  <a:moveTo>
                    <a:pt x="2628390" y="0"/>
                  </a:moveTo>
                  <a:cubicBezTo>
                    <a:pt x="2991295" y="0"/>
                    <a:pt x="3337022" y="74783"/>
                    <a:pt x="3651478" y="210019"/>
                  </a:cubicBezTo>
                  <a:lnTo>
                    <a:pt x="3787840" y="276811"/>
                  </a:lnTo>
                  <a:lnTo>
                    <a:pt x="3787840" y="3143250"/>
                  </a:lnTo>
                  <a:lnTo>
                    <a:pt x="43214" y="3143250"/>
                  </a:lnTo>
                  <a:lnTo>
                    <a:pt x="13570" y="2945757"/>
                  </a:lnTo>
                  <a:cubicBezTo>
                    <a:pt x="4597" y="2855915"/>
                    <a:pt x="0" y="2764757"/>
                    <a:pt x="0" y="2672508"/>
                  </a:cubicBezTo>
                  <a:cubicBezTo>
                    <a:pt x="0" y="1196523"/>
                    <a:pt x="1176770" y="0"/>
                    <a:pt x="26283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52" descr="turned-on MacBook Ai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5" t="6719" r="24651" b="6719"/>
            <a:stretch>
              <a:fillRect/>
            </a:stretch>
          </p:blipFill>
          <p:spPr bwMode="auto">
            <a:xfrm>
              <a:off x="8455512" y="3802986"/>
              <a:ext cx="3736490" cy="3055015"/>
            </a:xfrm>
            <a:custGeom>
              <a:avLst/>
              <a:gdLst>
                <a:gd name="connsiteX0" fmla="*/ 2266658 w 3261923"/>
                <a:gd name="connsiteY0" fmla="*/ 0 h 2667001"/>
                <a:gd name="connsiteX1" fmla="*/ 3148944 w 3261923"/>
                <a:gd name="connsiteY1" fmla="*/ 178126 h 2667001"/>
                <a:gd name="connsiteX2" fmla="*/ 3261923 w 3261923"/>
                <a:gd name="connsiteY2" fmla="*/ 232550 h 2667001"/>
                <a:gd name="connsiteX3" fmla="*/ 3261923 w 3261923"/>
                <a:gd name="connsiteY3" fmla="*/ 2667001 h 2667001"/>
                <a:gd name="connsiteX4" fmla="*/ 37433 w 3261923"/>
                <a:gd name="connsiteY4" fmla="*/ 2667001 h 2667001"/>
                <a:gd name="connsiteX5" fmla="*/ 11703 w 3261923"/>
                <a:gd name="connsiteY5" fmla="*/ 2498411 h 2667001"/>
                <a:gd name="connsiteX6" fmla="*/ 0 w 3261923"/>
                <a:gd name="connsiteY6" fmla="*/ 2266658 h 2667001"/>
                <a:gd name="connsiteX7" fmla="*/ 2266658 w 3261923"/>
                <a:gd name="connsiteY7" fmla="*/ 0 h 266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1923" h="2667001">
                  <a:moveTo>
                    <a:pt x="2266658" y="0"/>
                  </a:moveTo>
                  <a:cubicBezTo>
                    <a:pt x="2579618" y="0"/>
                    <a:pt x="2877765" y="63426"/>
                    <a:pt x="3148944" y="178126"/>
                  </a:cubicBezTo>
                  <a:lnTo>
                    <a:pt x="3261923" y="232550"/>
                  </a:lnTo>
                  <a:lnTo>
                    <a:pt x="3261923" y="2667001"/>
                  </a:lnTo>
                  <a:lnTo>
                    <a:pt x="37433" y="2667001"/>
                  </a:lnTo>
                  <a:lnTo>
                    <a:pt x="11703" y="2498411"/>
                  </a:lnTo>
                  <a:cubicBezTo>
                    <a:pt x="3964" y="2422213"/>
                    <a:pt x="0" y="2344898"/>
                    <a:pt x="0" y="2266658"/>
                  </a:cubicBezTo>
                  <a:cubicBezTo>
                    <a:pt x="0" y="1014817"/>
                    <a:pt x="1014817" y="0"/>
                    <a:pt x="226665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774700" y="3218293"/>
            <a:ext cx="3060963" cy="738664"/>
            <a:chOff x="774700" y="3409977"/>
            <a:chExt cx="3060963" cy="738664"/>
          </a:xfrm>
        </p:grpSpPr>
        <p:sp>
          <p:nvSpPr>
            <p:cNvPr id="49" name="TextBox 48"/>
            <p:cNvSpPr txBox="1"/>
            <p:nvPr/>
          </p:nvSpPr>
          <p:spPr>
            <a:xfrm>
              <a:off x="774700" y="3531453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300" dirty="0" smtClean="0">
                  <a:solidFill>
                    <a:srgbClr val="FF3F72"/>
                  </a:solidFill>
                  <a:latin typeface="Montserrat ExtraBold" panose="00000900000000000000" pitchFamily="2" charset="0"/>
                </a:rPr>
                <a:t>01</a:t>
              </a:r>
              <a:endParaRPr lang="en-IN" sz="2400" b="1" spc="300" dirty="0">
                <a:solidFill>
                  <a:srgbClr val="FF3F72"/>
                </a:solidFill>
                <a:latin typeface="Montserrat ExtraBold" panose="000009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65490" y="3409977"/>
              <a:ext cx="227017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Lorem ipsum dolor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sit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consectetur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 .</a:t>
              </a:r>
              <a:endParaRPr lang="en-IN" sz="14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456246" y="3568575"/>
              <a:ext cx="0" cy="387420"/>
            </a:xfrm>
            <a:prstGeom prst="line">
              <a:avLst/>
            </a:prstGeom>
            <a:ln w="28575">
              <a:solidFill>
                <a:srgbClr val="FF3F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028212" y="3218293"/>
            <a:ext cx="3060963" cy="738664"/>
            <a:chOff x="774700" y="3409977"/>
            <a:chExt cx="3060963" cy="738664"/>
          </a:xfrm>
        </p:grpSpPr>
        <p:sp>
          <p:nvSpPr>
            <p:cNvPr id="91" name="TextBox 90"/>
            <p:cNvSpPr txBox="1"/>
            <p:nvPr/>
          </p:nvSpPr>
          <p:spPr>
            <a:xfrm>
              <a:off x="774700" y="3531453"/>
              <a:ext cx="65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300" dirty="0" smtClean="0">
                  <a:solidFill>
                    <a:srgbClr val="FF3F72"/>
                  </a:solidFill>
                  <a:latin typeface="Montserrat ExtraBold" panose="00000900000000000000" pitchFamily="2" charset="0"/>
                </a:rPr>
                <a:t>02</a:t>
              </a:r>
              <a:endParaRPr lang="en-IN" sz="2400" b="1" spc="300" dirty="0">
                <a:solidFill>
                  <a:srgbClr val="FF3F72"/>
                </a:solidFill>
                <a:latin typeface="Montserrat ExtraBold" panose="00000900000000000000" pitchFamily="2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65490" y="3409977"/>
              <a:ext cx="227017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Lorem ipsum dolor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sit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consectetur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 .</a:t>
              </a:r>
              <a:endParaRPr lang="en-IN" sz="1400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456246" y="3568575"/>
              <a:ext cx="0" cy="387420"/>
            </a:xfrm>
            <a:prstGeom prst="line">
              <a:avLst/>
            </a:prstGeom>
            <a:ln w="28575">
              <a:solidFill>
                <a:srgbClr val="FF3F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98536" y="4345555"/>
            <a:ext cx="3060963" cy="738664"/>
            <a:chOff x="774700" y="3409977"/>
            <a:chExt cx="3060963" cy="738664"/>
          </a:xfrm>
        </p:grpSpPr>
        <p:sp>
          <p:nvSpPr>
            <p:cNvPr id="95" name="TextBox 94"/>
            <p:cNvSpPr txBox="1"/>
            <p:nvPr/>
          </p:nvSpPr>
          <p:spPr>
            <a:xfrm>
              <a:off x="774700" y="353145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300" dirty="0" smtClean="0">
                  <a:solidFill>
                    <a:srgbClr val="FF3F72"/>
                  </a:solidFill>
                  <a:latin typeface="Montserrat ExtraBold" panose="00000900000000000000" pitchFamily="2" charset="0"/>
                </a:rPr>
                <a:t>03</a:t>
              </a:r>
              <a:endParaRPr lang="en-IN" sz="2400" b="1" spc="300" dirty="0">
                <a:solidFill>
                  <a:srgbClr val="FF3F72"/>
                </a:solidFill>
                <a:latin typeface="Montserrat ExtraBold" panose="00000900000000000000" pitchFamily="2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65490" y="3409977"/>
              <a:ext cx="227017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Lorem ipsum dolor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sit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consectetur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 .</a:t>
              </a:r>
              <a:endParaRPr lang="en-IN" sz="1400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56246" y="3568575"/>
              <a:ext cx="0" cy="387420"/>
            </a:xfrm>
            <a:prstGeom prst="line">
              <a:avLst/>
            </a:prstGeom>
            <a:ln w="28575">
              <a:solidFill>
                <a:srgbClr val="FF3F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052048" y="4345555"/>
            <a:ext cx="3060963" cy="738664"/>
            <a:chOff x="774700" y="3409977"/>
            <a:chExt cx="3060963" cy="738664"/>
          </a:xfrm>
        </p:grpSpPr>
        <p:sp>
          <p:nvSpPr>
            <p:cNvPr id="99" name="TextBox 98"/>
            <p:cNvSpPr txBox="1"/>
            <p:nvPr/>
          </p:nvSpPr>
          <p:spPr>
            <a:xfrm>
              <a:off x="774700" y="3531453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300" dirty="0" smtClean="0">
                  <a:solidFill>
                    <a:srgbClr val="FF3F72"/>
                  </a:solidFill>
                  <a:latin typeface="Montserrat ExtraBold" panose="00000900000000000000" pitchFamily="2" charset="0"/>
                </a:rPr>
                <a:t>04</a:t>
              </a:r>
              <a:endParaRPr lang="en-IN" sz="2400" b="1" spc="300" dirty="0">
                <a:solidFill>
                  <a:srgbClr val="FF3F72"/>
                </a:solidFill>
                <a:latin typeface="Montserrat ExtraBold" panose="00000900000000000000" pitchFamily="2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565490" y="3409977"/>
              <a:ext cx="227017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Lorem ipsum dolor 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sit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consectetur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 .</a:t>
              </a:r>
              <a:endParaRPr lang="en-IN" sz="1400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456246" y="3568575"/>
              <a:ext cx="0" cy="387420"/>
            </a:xfrm>
            <a:prstGeom prst="line">
              <a:avLst/>
            </a:prstGeom>
            <a:ln w="28575">
              <a:solidFill>
                <a:srgbClr val="FF3F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5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 b="22266"/>
          <a:stretch/>
        </p:blipFill>
        <p:spPr>
          <a:xfrm>
            <a:off x="0" y="0"/>
            <a:ext cx="12192000" cy="5467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5467350"/>
          </a:xfrm>
          <a:prstGeom prst="rect">
            <a:avLst/>
          </a:prstGeom>
          <a:solidFill>
            <a:srgbClr val="0E385B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82" y="0"/>
            <a:ext cx="744155" cy="22160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-2417175" y="-2247655"/>
            <a:ext cx="4421393" cy="4421393"/>
          </a:xfrm>
          <a:prstGeom prst="ellipse">
            <a:avLst/>
          </a:prstGeom>
          <a:noFill/>
          <a:ln w="5080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7296658" y="3188101"/>
            <a:ext cx="474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spc="300" dirty="0" smtClean="0">
                <a:solidFill>
                  <a:schemeClr val="bg1"/>
                </a:solidFill>
                <a:latin typeface="Poppins ExtraBold" panose="00000900000000000000" pitchFamily="2" charset="0"/>
                <a:ea typeface="Open Sans ExtraBold" panose="020B0906030804020204" pitchFamily="34" charset="0"/>
                <a:cs typeface="Poppins ExtraBold" panose="00000900000000000000" pitchFamily="2" charset="0"/>
              </a:rPr>
              <a:t>Business</a:t>
            </a:r>
            <a:endParaRPr lang="en-IN" sz="7000" spc="300" dirty="0">
              <a:solidFill>
                <a:schemeClr val="bg1"/>
              </a:solidFill>
              <a:latin typeface="Poppins ExtraBold" panose="00000900000000000000" pitchFamily="2" charset="0"/>
              <a:ea typeface="Open Sans ExtraBold" panose="020B0906030804020204" pitchFamily="34" charset="0"/>
              <a:cs typeface="Poppins ExtraBold" panose="000009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96658" y="4237823"/>
            <a:ext cx="474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 smtClean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Proposal</a:t>
            </a:r>
            <a:endParaRPr lang="en-IN" sz="3600" spc="300" dirty="0">
              <a:solidFill>
                <a:schemeClr val="bg1"/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3744344"/>
            <a:ext cx="7146051" cy="76200"/>
          </a:xfrm>
          <a:prstGeom prst="rect">
            <a:avLst/>
          </a:prstGeom>
          <a:solidFill>
            <a:srgbClr val="FF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172608" y="1838455"/>
            <a:ext cx="4487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b="1" spc="3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“READY TO GET STARTED?”</a:t>
            </a:r>
            <a:endParaRPr lang="en-IN" sz="2000" spc="3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68171" y="2238565"/>
            <a:ext cx="6096000" cy="7081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</a:t>
            </a:r>
            <a:r>
              <a:rPr lang="en-IN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dolor</a:t>
            </a: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IN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N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adipiscing</a:t>
            </a: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N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</a:t>
            </a: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 </a:t>
            </a:r>
            <a:r>
              <a:rPr lang="en-IN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eiusmod</a:t>
            </a: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tempor</a:t>
            </a:r>
            <a:r>
              <a:rPr lang="en-IN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incididunt</a:t>
            </a:r>
            <a:r>
              <a:rPr lang="en-IN" sz="1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N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79202" y="5973362"/>
            <a:ext cx="1633595" cy="378627"/>
            <a:chOff x="3755659" y="2370466"/>
            <a:chExt cx="1633595" cy="378627"/>
          </a:xfrm>
        </p:grpSpPr>
        <p:grpSp>
          <p:nvGrpSpPr>
            <p:cNvPr id="47" name="Google Shape;153;p7"/>
            <p:cNvGrpSpPr/>
            <p:nvPr/>
          </p:nvGrpSpPr>
          <p:grpSpPr>
            <a:xfrm>
              <a:off x="3755659" y="2370466"/>
              <a:ext cx="379637" cy="378627"/>
              <a:chOff x="5075497" y="3551721"/>
              <a:chExt cx="952499" cy="949966"/>
            </a:xfrm>
          </p:grpSpPr>
          <p:sp>
            <p:nvSpPr>
              <p:cNvPr id="52" name="Google Shape;154;p7"/>
              <p:cNvSpPr/>
              <p:nvPr/>
            </p:nvSpPr>
            <p:spPr>
              <a:xfrm>
                <a:off x="5280836" y="3551721"/>
                <a:ext cx="747160" cy="485529"/>
              </a:xfrm>
              <a:custGeom>
                <a:avLst/>
                <a:gdLst/>
                <a:ahLst/>
                <a:cxnLst/>
                <a:rect l="l" t="t" r="r" b="b"/>
                <a:pathLst>
                  <a:path w="747160" h="485529" extrusionOk="0">
                    <a:moveTo>
                      <a:pt x="737273" y="2848"/>
                    </a:moveTo>
                    <a:cubicBezTo>
                      <a:pt x="731149" y="-902"/>
                      <a:pt x="723595" y="-973"/>
                      <a:pt x="717471" y="2777"/>
                    </a:cubicBezTo>
                    <a:lnTo>
                      <a:pt x="578568" y="87225"/>
                    </a:lnTo>
                    <a:cubicBezTo>
                      <a:pt x="572395" y="90974"/>
                      <a:pt x="568566" y="97986"/>
                      <a:pt x="568566" y="105555"/>
                    </a:cubicBezTo>
                    <a:cubicBezTo>
                      <a:pt x="568566" y="113115"/>
                      <a:pt x="572386" y="120127"/>
                      <a:pt x="578568" y="123876"/>
                    </a:cubicBezTo>
                    <a:lnTo>
                      <a:pt x="613258" y="144973"/>
                    </a:lnTo>
                    <a:lnTo>
                      <a:pt x="538458" y="258624"/>
                    </a:lnTo>
                    <a:lnTo>
                      <a:pt x="451675" y="197087"/>
                    </a:lnTo>
                    <a:cubicBezTo>
                      <a:pt x="442655" y="190673"/>
                      <a:pt x="431502" y="188443"/>
                      <a:pt x="420957" y="191027"/>
                    </a:cubicBezTo>
                    <a:cubicBezTo>
                      <a:pt x="410366" y="193560"/>
                      <a:pt x="401212" y="200593"/>
                      <a:pt x="395630" y="210493"/>
                    </a:cubicBezTo>
                    <a:lnTo>
                      <a:pt x="306934" y="367767"/>
                    </a:lnTo>
                    <a:lnTo>
                      <a:pt x="163744" y="164661"/>
                    </a:lnTo>
                    <a:cubicBezTo>
                      <a:pt x="155638" y="153160"/>
                      <a:pt x="142570" y="147040"/>
                      <a:pt x="129159" y="147881"/>
                    </a:cubicBezTo>
                    <a:cubicBezTo>
                      <a:pt x="115691" y="148935"/>
                      <a:pt x="103632" y="157183"/>
                      <a:pt x="97165" y="169778"/>
                    </a:cubicBezTo>
                    <a:lnTo>
                      <a:pt x="0" y="359265"/>
                    </a:lnTo>
                    <a:cubicBezTo>
                      <a:pt x="28527" y="360157"/>
                      <a:pt x="55921" y="366348"/>
                      <a:pt x="81210" y="377231"/>
                    </a:cubicBezTo>
                    <a:lnTo>
                      <a:pt x="137303" y="267855"/>
                    </a:lnTo>
                    <a:lnTo>
                      <a:pt x="278854" y="468651"/>
                    </a:lnTo>
                    <a:cubicBezTo>
                      <a:pt x="286779" y="479888"/>
                      <a:pt x="298990" y="486211"/>
                      <a:pt x="312649" y="485471"/>
                    </a:cubicBezTo>
                    <a:cubicBezTo>
                      <a:pt x="325831" y="484752"/>
                      <a:pt x="337833" y="477081"/>
                      <a:pt x="344624" y="465043"/>
                    </a:cubicBezTo>
                    <a:lnTo>
                      <a:pt x="442265" y="291891"/>
                    </a:lnTo>
                    <a:lnTo>
                      <a:pt x="526704" y="351787"/>
                    </a:lnTo>
                    <a:cubicBezTo>
                      <a:pt x="544687" y="364544"/>
                      <a:pt x="568871" y="359660"/>
                      <a:pt x="581244" y="340864"/>
                    </a:cubicBezTo>
                    <a:lnTo>
                      <a:pt x="682457" y="187025"/>
                    </a:lnTo>
                    <a:lnTo>
                      <a:pt x="717471" y="208314"/>
                    </a:lnTo>
                    <a:cubicBezTo>
                      <a:pt x="720519" y="210168"/>
                      <a:pt x="723938" y="211101"/>
                      <a:pt x="727319" y="211101"/>
                    </a:cubicBezTo>
                    <a:cubicBezTo>
                      <a:pt x="730758" y="211101"/>
                      <a:pt x="734197" y="210148"/>
                      <a:pt x="737273" y="208253"/>
                    </a:cubicBezTo>
                    <a:cubicBezTo>
                      <a:pt x="743398" y="204474"/>
                      <a:pt x="747160" y="197522"/>
                      <a:pt x="747160" y="189994"/>
                    </a:cubicBezTo>
                    <a:lnTo>
                      <a:pt x="747160" y="21117"/>
                    </a:lnTo>
                    <a:cubicBezTo>
                      <a:pt x="747160" y="13578"/>
                      <a:pt x="743398" y="6647"/>
                      <a:pt x="737273" y="2848"/>
                    </a:cubicBezTo>
                    <a:close/>
                  </a:path>
                </a:pathLst>
              </a:custGeom>
              <a:solidFill>
                <a:srgbClr val="FF3F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grpSp>
            <p:nvGrpSpPr>
              <p:cNvPr id="54" name="Google Shape;155;p7"/>
              <p:cNvGrpSpPr/>
              <p:nvPr/>
            </p:nvGrpSpPr>
            <p:grpSpPr>
              <a:xfrm>
                <a:off x="5075497" y="3952825"/>
                <a:ext cx="436559" cy="548862"/>
                <a:chOff x="5075497" y="3952825"/>
                <a:chExt cx="436559" cy="548862"/>
              </a:xfrm>
            </p:grpSpPr>
            <p:sp>
              <p:nvSpPr>
                <p:cNvPr id="56" name="Google Shape;156;p7"/>
                <p:cNvSpPr/>
                <p:nvPr/>
              </p:nvSpPr>
              <p:spPr>
                <a:xfrm>
                  <a:off x="5214400" y="4100595"/>
                  <a:ext cx="119062" cy="1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126662" extrusionOk="0">
                      <a:moveTo>
                        <a:pt x="59531" y="0"/>
                      </a:moveTo>
                      <a:cubicBezTo>
                        <a:pt x="26708" y="0"/>
                        <a:pt x="0" y="28413"/>
                        <a:pt x="0" y="63331"/>
                      </a:cubicBezTo>
                      <a:cubicBezTo>
                        <a:pt x="0" y="98249"/>
                        <a:pt x="26708" y="126662"/>
                        <a:pt x="59531" y="126662"/>
                      </a:cubicBezTo>
                      <a:cubicBezTo>
                        <a:pt x="92364" y="126662"/>
                        <a:pt x="119063" y="98249"/>
                        <a:pt x="119063" y="63331"/>
                      </a:cubicBezTo>
                      <a:cubicBezTo>
                        <a:pt x="119063" y="28413"/>
                        <a:pt x="92364" y="0"/>
                        <a:pt x="59531" y="0"/>
                      </a:cubicBezTo>
                      <a:close/>
                    </a:path>
                  </a:pathLst>
                </a:custGeom>
                <a:solidFill>
                  <a:srgbClr val="FF3F7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  <p:sp>
              <p:nvSpPr>
                <p:cNvPr id="57" name="Google Shape;157;p7"/>
                <p:cNvSpPr/>
                <p:nvPr/>
              </p:nvSpPr>
              <p:spPr>
                <a:xfrm>
                  <a:off x="5075497" y="3952825"/>
                  <a:ext cx="436559" cy="548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559" h="548862" extrusionOk="0">
                      <a:moveTo>
                        <a:pt x="435016" y="308488"/>
                      </a:moveTo>
                      <a:cubicBezTo>
                        <a:pt x="435016" y="308438"/>
                        <a:pt x="434988" y="308438"/>
                        <a:pt x="434978" y="308377"/>
                      </a:cubicBezTo>
                      <a:lnTo>
                        <a:pt x="396669" y="206449"/>
                      </a:lnTo>
                      <a:cubicBezTo>
                        <a:pt x="394297" y="92220"/>
                        <a:pt x="306381" y="0"/>
                        <a:pt x="198434" y="0"/>
                      </a:cubicBezTo>
                      <a:cubicBezTo>
                        <a:pt x="89030" y="10"/>
                        <a:pt x="0" y="94723"/>
                        <a:pt x="0" y="211131"/>
                      </a:cubicBezTo>
                      <a:cubicBezTo>
                        <a:pt x="0" y="270024"/>
                        <a:pt x="22841" y="323283"/>
                        <a:pt x="59531" y="361626"/>
                      </a:cubicBezTo>
                      <a:lnTo>
                        <a:pt x="59531" y="548863"/>
                      </a:lnTo>
                      <a:lnTo>
                        <a:pt x="297656" y="548863"/>
                      </a:lnTo>
                      <a:lnTo>
                        <a:pt x="297656" y="464425"/>
                      </a:lnTo>
                      <a:cubicBezTo>
                        <a:pt x="352358" y="464425"/>
                        <a:pt x="377028" y="438170"/>
                        <a:pt x="377028" y="379987"/>
                      </a:cubicBezTo>
                      <a:lnTo>
                        <a:pt x="377028" y="337763"/>
                      </a:lnTo>
                      <a:lnTo>
                        <a:pt x="416719" y="337763"/>
                      </a:lnTo>
                      <a:cubicBezTo>
                        <a:pt x="427682" y="337763"/>
                        <a:pt x="436559" y="328319"/>
                        <a:pt x="436559" y="316656"/>
                      </a:cubicBezTo>
                      <a:cubicBezTo>
                        <a:pt x="436559" y="314062"/>
                        <a:pt x="435016" y="308488"/>
                        <a:pt x="435016" y="308488"/>
                      </a:cubicBezTo>
                      <a:close/>
                      <a:moveTo>
                        <a:pt x="317497" y="232207"/>
                      </a:moveTo>
                      <a:lnTo>
                        <a:pt x="295637" y="232207"/>
                      </a:lnTo>
                      <a:cubicBezTo>
                        <a:pt x="293075" y="245654"/>
                        <a:pt x="288017" y="258158"/>
                        <a:pt x="281121" y="269213"/>
                      </a:cubicBezTo>
                      <a:lnTo>
                        <a:pt x="300057" y="289357"/>
                      </a:lnTo>
                      <a:lnTo>
                        <a:pt x="272005" y="319199"/>
                      </a:lnTo>
                      <a:lnTo>
                        <a:pt x="253070" y="299055"/>
                      </a:lnTo>
                      <a:cubicBezTo>
                        <a:pt x="242659" y="306401"/>
                        <a:pt x="230924" y="311761"/>
                        <a:pt x="218294" y="314528"/>
                      </a:cubicBezTo>
                      <a:lnTo>
                        <a:pt x="218294" y="337752"/>
                      </a:lnTo>
                      <a:lnTo>
                        <a:pt x="178594" y="337752"/>
                      </a:lnTo>
                      <a:lnTo>
                        <a:pt x="178594" y="314528"/>
                      </a:lnTo>
                      <a:cubicBezTo>
                        <a:pt x="165964" y="311761"/>
                        <a:pt x="154210" y="306391"/>
                        <a:pt x="143818" y="299055"/>
                      </a:cubicBezTo>
                      <a:lnTo>
                        <a:pt x="124882" y="319199"/>
                      </a:lnTo>
                      <a:lnTo>
                        <a:pt x="96822" y="289357"/>
                      </a:lnTo>
                      <a:lnTo>
                        <a:pt x="115757" y="269213"/>
                      </a:lnTo>
                      <a:cubicBezTo>
                        <a:pt x="108861" y="258148"/>
                        <a:pt x="103794" y="245654"/>
                        <a:pt x="101241" y="232207"/>
                      </a:cubicBezTo>
                      <a:lnTo>
                        <a:pt x="79372" y="232207"/>
                      </a:lnTo>
                      <a:lnTo>
                        <a:pt x="79372" y="189993"/>
                      </a:lnTo>
                      <a:lnTo>
                        <a:pt x="101232" y="189993"/>
                      </a:lnTo>
                      <a:cubicBezTo>
                        <a:pt x="103794" y="176557"/>
                        <a:pt x="108861" y="164053"/>
                        <a:pt x="115748" y="152998"/>
                      </a:cubicBezTo>
                      <a:lnTo>
                        <a:pt x="98127" y="134242"/>
                      </a:lnTo>
                      <a:lnTo>
                        <a:pt x="126187" y="104400"/>
                      </a:lnTo>
                      <a:lnTo>
                        <a:pt x="143808" y="123146"/>
                      </a:lnTo>
                      <a:cubicBezTo>
                        <a:pt x="154210" y="115800"/>
                        <a:pt x="165954" y="110439"/>
                        <a:pt x="178584" y="107673"/>
                      </a:cubicBezTo>
                      <a:lnTo>
                        <a:pt x="178584" y="84448"/>
                      </a:lnTo>
                      <a:lnTo>
                        <a:pt x="218275" y="84448"/>
                      </a:lnTo>
                      <a:lnTo>
                        <a:pt x="218275" y="107673"/>
                      </a:lnTo>
                      <a:cubicBezTo>
                        <a:pt x="230905" y="110439"/>
                        <a:pt x="242649" y="115810"/>
                        <a:pt x="253051" y="123146"/>
                      </a:cubicBezTo>
                      <a:lnTo>
                        <a:pt x="270672" y="104400"/>
                      </a:lnTo>
                      <a:lnTo>
                        <a:pt x="298733" y="134242"/>
                      </a:lnTo>
                      <a:lnTo>
                        <a:pt x="281102" y="152998"/>
                      </a:lnTo>
                      <a:cubicBezTo>
                        <a:pt x="288007" y="164063"/>
                        <a:pt x="293065" y="176557"/>
                        <a:pt x="295618" y="189993"/>
                      </a:cubicBezTo>
                      <a:lnTo>
                        <a:pt x="317478" y="189993"/>
                      </a:lnTo>
                      <a:lnTo>
                        <a:pt x="317478" y="232207"/>
                      </a:lnTo>
                      <a:close/>
                    </a:path>
                  </a:pathLst>
                </a:custGeom>
                <a:solidFill>
                  <a:srgbClr val="0E385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4217138" y="237511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 smtClean="0">
                  <a:solidFill>
                    <a:srgbClr val="0E385B"/>
                  </a:solidFill>
                  <a:latin typeface="Poppins "/>
                </a:rPr>
                <a:t>LOGO</a:t>
              </a:r>
              <a:endParaRPr lang="en-IN" b="1" spc="600" dirty="0">
                <a:solidFill>
                  <a:srgbClr val="0E385B"/>
                </a:solidFill>
                <a:latin typeface="Poppins 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4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0463007" y="-2387355"/>
            <a:ext cx="4421393" cy="4421393"/>
          </a:xfrm>
          <a:prstGeom prst="ellipse">
            <a:avLst/>
          </a:prstGeom>
          <a:noFill/>
          <a:ln w="508000">
            <a:solidFill>
              <a:srgbClr val="FF3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977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79203" y="343612"/>
            <a:ext cx="1633595" cy="378627"/>
            <a:chOff x="3755659" y="2370466"/>
            <a:chExt cx="1633595" cy="378627"/>
          </a:xfrm>
        </p:grpSpPr>
        <p:grpSp>
          <p:nvGrpSpPr>
            <p:cNvPr id="6" name="Google Shape;153;p7"/>
            <p:cNvGrpSpPr/>
            <p:nvPr/>
          </p:nvGrpSpPr>
          <p:grpSpPr>
            <a:xfrm>
              <a:off x="3755659" y="2370466"/>
              <a:ext cx="379637" cy="378627"/>
              <a:chOff x="5075497" y="3551721"/>
              <a:chExt cx="952499" cy="949966"/>
            </a:xfrm>
          </p:grpSpPr>
          <p:sp>
            <p:nvSpPr>
              <p:cNvPr id="8" name="Google Shape;154;p7"/>
              <p:cNvSpPr/>
              <p:nvPr/>
            </p:nvSpPr>
            <p:spPr>
              <a:xfrm>
                <a:off x="5280836" y="3551721"/>
                <a:ext cx="747160" cy="485529"/>
              </a:xfrm>
              <a:custGeom>
                <a:avLst/>
                <a:gdLst/>
                <a:ahLst/>
                <a:cxnLst/>
                <a:rect l="l" t="t" r="r" b="b"/>
                <a:pathLst>
                  <a:path w="747160" h="485529" extrusionOk="0">
                    <a:moveTo>
                      <a:pt x="737273" y="2848"/>
                    </a:moveTo>
                    <a:cubicBezTo>
                      <a:pt x="731149" y="-902"/>
                      <a:pt x="723595" y="-973"/>
                      <a:pt x="717471" y="2777"/>
                    </a:cubicBezTo>
                    <a:lnTo>
                      <a:pt x="578568" y="87225"/>
                    </a:lnTo>
                    <a:cubicBezTo>
                      <a:pt x="572395" y="90974"/>
                      <a:pt x="568566" y="97986"/>
                      <a:pt x="568566" y="105555"/>
                    </a:cubicBezTo>
                    <a:cubicBezTo>
                      <a:pt x="568566" y="113115"/>
                      <a:pt x="572386" y="120127"/>
                      <a:pt x="578568" y="123876"/>
                    </a:cubicBezTo>
                    <a:lnTo>
                      <a:pt x="613258" y="144973"/>
                    </a:lnTo>
                    <a:lnTo>
                      <a:pt x="538458" y="258624"/>
                    </a:lnTo>
                    <a:lnTo>
                      <a:pt x="451675" y="197087"/>
                    </a:lnTo>
                    <a:cubicBezTo>
                      <a:pt x="442655" y="190673"/>
                      <a:pt x="431502" y="188443"/>
                      <a:pt x="420957" y="191027"/>
                    </a:cubicBezTo>
                    <a:cubicBezTo>
                      <a:pt x="410366" y="193560"/>
                      <a:pt x="401212" y="200593"/>
                      <a:pt x="395630" y="210493"/>
                    </a:cubicBezTo>
                    <a:lnTo>
                      <a:pt x="306934" y="367767"/>
                    </a:lnTo>
                    <a:lnTo>
                      <a:pt x="163744" y="164661"/>
                    </a:lnTo>
                    <a:cubicBezTo>
                      <a:pt x="155638" y="153160"/>
                      <a:pt x="142570" y="147040"/>
                      <a:pt x="129159" y="147881"/>
                    </a:cubicBezTo>
                    <a:cubicBezTo>
                      <a:pt x="115691" y="148935"/>
                      <a:pt x="103632" y="157183"/>
                      <a:pt x="97165" y="169778"/>
                    </a:cubicBezTo>
                    <a:lnTo>
                      <a:pt x="0" y="359265"/>
                    </a:lnTo>
                    <a:cubicBezTo>
                      <a:pt x="28527" y="360157"/>
                      <a:pt x="55921" y="366348"/>
                      <a:pt x="81210" y="377231"/>
                    </a:cubicBezTo>
                    <a:lnTo>
                      <a:pt x="137303" y="267855"/>
                    </a:lnTo>
                    <a:lnTo>
                      <a:pt x="278854" y="468651"/>
                    </a:lnTo>
                    <a:cubicBezTo>
                      <a:pt x="286779" y="479888"/>
                      <a:pt x="298990" y="486211"/>
                      <a:pt x="312649" y="485471"/>
                    </a:cubicBezTo>
                    <a:cubicBezTo>
                      <a:pt x="325831" y="484752"/>
                      <a:pt x="337833" y="477081"/>
                      <a:pt x="344624" y="465043"/>
                    </a:cubicBezTo>
                    <a:lnTo>
                      <a:pt x="442265" y="291891"/>
                    </a:lnTo>
                    <a:lnTo>
                      <a:pt x="526704" y="351787"/>
                    </a:lnTo>
                    <a:cubicBezTo>
                      <a:pt x="544687" y="364544"/>
                      <a:pt x="568871" y="359660"/>
                      <a:pt x="581244" y="340864"/>
                    </a:cubicBezTo>
                    <a:lnTo>
                      <a:pt x="682457" y="187025"/>
                    </a:lnTo>
                    <a:lnTo>
                      <a:pt x="717471" y="208314"/>
                    </a:lnTo>
                    <a:cubicBezTo>
                      <a:pt x="720519" y="210168"/>
                      <a:pt x="723938" y="211101"/>
                      <a:pt x="727319" y="211101"/>
                    </a:cubicBezTo>
                    <a:cubicBezTo>
                      <a:pt x="730758" y="211101"/>
                      <a:pt x="734197" y="210148"/>
                      <a:pt x="737273" y="208253"/>
                    </a:cubicBezTo>
                    <a:cubicBezTo>
                      <a:pt x="743398" y="204474"/>
                      <a:pt x="747160" y="197522"/>
                      <a:pt x="747160" y="189994"/>
                    </a:cubicBezTo>
                    <a:lnTo>
                      <a:pt x="747160" y="21117"/>
                    </a:lnTo>
                    <a:cubicBezTo>
                      <a:pt x="747160" y="13578"/>
                      <a:pt x="743398" y="6647"/>
                      <a:pt x="737273" y="2848"/>
                    </a:cubicBezTo>
                    <a:close/>
                  </a:path>
                </a:pathLst>
              </a:custGeom>
              <a:solidFill>
                <a:srgbClr val="FF3F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grpSp>
            <p:nvGrpSpPr>
              <p:cNvPr id="9" name="Google Shape;155;p7"/>
              <p:cNvGrpSpPr/>
              <p:nvPr/>
            </p:nvGrpSpPr>
            <p:grpSpPr>
              <a:xfrm>
                <a:off x="5075497" y="3952825"/>
                <a:ext cx="436559" cy="548862"/>
                <a:chOff x="5075497" y="3952825"/>
                <a:chExt cx="436559" cy="548862"/>
              </a:xfrm>
            </p:grpSpPr>
            <p:sp>
              <p:nvSpPr>
                <p:cNvPr id="10" name="Google Shape;156;p7"/>
                <p:cNvSpPr/>
                <p:nvPr/>
              </p:nvSpPr>
              <p:spPr>
                <a:xfrm>
                  <a:off x="5214400" y="4100595"/>
                  <a:ext cx="119062" cy="1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126662" extrusionOk="0">
                      <a:moveTo>
                        <a:pt x="59531" y="0"/>
                      </a:moveTo>
                      <a:cubicBezTo>
                        <a:pt x="26708" y="0"/>
                        <a:pt x="0" y="28413"/>
                        <a:pt x="0" y="63331"/>
                      </a:cubicBezTo>
                      <a:cubicBezTo>
                        <a:pt x="0" y="98249"/>
                        <a:pt x="26708" y="126662"/>
                        <a:pt x="59531" y="126662"/>
                      </a:cubicBezTo>
                      <a:cubicBezTo>
                        <a:pt x="92364" y="126662"/>
                        <a:pt x="119063" y="98249"/>
                        <a:pt x="119063" y="63331"/>
                      </a:cubicBezTo>
                      <a:cubicBezTo>
                        <a:pt x="119063" y="28413"/>
                        <a:pt x="92364" y="0"/>
                        <a:pt x="59531" y="0"/>
                      </a:cubicBezTo>
                      <a:close/>
                    </a:path>
                  </a:pathLst>
                </a:custGeom>
                <a:solidFill>
                  <a:srgbClr val="FF3F7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  <p:sp>
              <p:nvSpPr>
                <p:cNvPr id="11" name="Google Shape;157;p7"/>
                <p:cNvSpPr/>
                <p:nvPr/>
              </p:nvSpPr>
              <p:spPr>
                <a:xfrm>
                  <a:off x="5075497" y="3952825"/>
                  <a:ext cx="436559" cy="548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559" h="548862" extrusionOk="0">
                      <a:moveTo>
                        <a:pt x="435016" y="308488"/>
                      </a:moveTo>
                      <a:cubicBezTo>
                        <a:pt x="435016" y="308438"/>
                        <a:pt x="434988" y="308438"/>
                        <a:pt x="434978" y="308377"/>
                      </a:cubicBezTo>
                      <a:lnTo>
                        <a:pt x="396669" y="206449"/>
                      </a:lnTo>
                      <a:cubicBezTo>
                        <a:pt x="394297" y="92220"/>
                        <a:pt x="306381" y="0"/>
                        <a:pt x="198434" y="0"/>
                      </a:cubicBezTo>
                      <a:cubicBezTo>
                        <a:pt x="89030" y="10"/>
                        <a:pt x="0" y="94723"/>
                        <a:pt x="0" y="211131"/>
                      </a:cubicBezTo>
                      <a:cubicBezTo>
                        <a:pt x="0" y="270024"/>
                        <a:pt x="22841" y="323283"/>
                        <a:pt x="59531" y="361626"/>
                      </a:cubicBezTo>
                      <a:lnTo>
                        <a:pt x="59531" y="548863"/>
                      </a:lnTo>
                      <a:lnTo>
                        <a:pt x="297656" y="548863"/>
                      </a:lnTo>
                      <a:lnTo>
                        <a:pt x="297656" y="464425"/>
                      </a:lnTo>
                      <a:cubicBezTo>
                        <a:pt x="352358" y="464425"/>
                        <a:pt x="377028" y="438170"/>
                        <a:pt x="377028" y="379987"/>
                      </a:cubicBezTo>
                      <a:lnTo>
                        <a:pt x="377028" y="337763"/>
                      </a:lnTo>
                      <a:lnTo>
                        <a:pt x="416719" y="337763"/>
                      </a:lnTo>
                      <a:cubicBezTo>
                        <a:pt x="427682" y="337763"/>
                        <a:pt x="436559" y="328319"/>
                        <a:pt x="436559" y="316656"/>
                      </a:cubicBezTo>
                      <a:cubicBezTo>
                        <a:pt x="436559" y="314062"/>
                        <a:pt x="435016" y="308488"/>
                        <a:pt x="435016" y="308488"/>
                      </a:cubicBezTo>
                      <a:close/>
                      <a:moveTo>
                        <a:pt x="317497" y="232207"/>
                      </a:moveTo>
                      <a:lnTo>
                        <a:pt x="295637" y="232207"/>
                      </a:lnTo>
                      <a:cubicBezTo>
                        <a:pt x="293075" y="245654"/>
                        <a:pt x="288017" y="258158"/>
                        <a:pt x="281121" y="269213"/>
                      </a:cubicBezTo>
                      <a:lnTo>
                        <a:pt x="300057" y="289357"/>
                      </a:lnTo>
                      <a:lnTo>
                        <a:pt x="272005" y="319199"/>
                      </a:lnTo>
                      <a:lnTo>
                        <a:pt x="253070" y="299055"/>
                      </a:lnTo>
                      <a:cubicBezTo>
                        <a:pt x="242659" y="306401"/>
                        <a:pt x="230924" y="311761"/>
                        <a:pt x="218294" y="314528"/>
                      </a:cubicBezTo>
                      <a:lnTo>
                        <a:pt x="218294" y="337752"/>
                      </a:lnTo>
                      <a:lnTo>
                        <a:pt x="178594" y="337752"/>
                      </a:lnTo>
                      <a:lnTo>
                        <a:pt x="178594" y="314528"/>
                      </a:lnTo>
                      <a:cubicBezTo>
                        <a:pt x="165964" y="311761"/>
                        <a:pt x="154210" y="306391"/>
                        <a:pt x="143818" y="299055"/>
                      </a:cubicBezTo>
                      <a:lnTo>
                        <a:pt x="124882" y="319199"/>
                      </a:lnTo>
                      <a:lnTo>
                        <a:pt x="96822" y="289357"/>
                      </a:lnTo>
                      <a:lnTo>
                        <a:pt x="115757" y="269213"/>
                      </a:lnTo>
                      <a:cubicBezTo>
                        <a:pt x="108861" y="258148"/>
                        <a:pt x="103794" y="245654"/>
                        <a:pt x="101241" y="232207"/>
                      </a:cubicBezTo>
                      <a:lnTo>
                        <a:pt x="79372" y="232207"/>
                      </a:lnTo>
                      <a:lnTo>
                        <a:pt x="79372" y="189993"/>
                      </a:lnTo>
                      <a:lnTo>
                        <a:pt x="101232" y="189993"/>
                      </a:lnTo>
                      <a:cubicBezTo>
                        <a:pt x="103794" y="176557"/>
                        <a:pt x="108861" y="164053"/>
                        <a:pt x="115748" y="152998"/>
                      </a:cubicBezTo>
                      <a:lnTo>
                        <a:pt x="98127" y="134242"/>
                      </a:lnTo>
                      <a:lnTo>
                        <a:pt x="126187" y="104400"/>
                      </a:lnTo>
                      <a:lnTo>
                        <a:pt x="143808" y="123146"/>
                      </a:lnTo>
                      <a:cubicBezTo>
                        <a:pt x="154210" y="115800"/>
                        <a:pt x="165954" y="110439"/>
                        <a:pt x="178584" y="107673"/>
                      </a:cubicBezTo>
                      <a:lnTo>
                        <a:pt x="178584" y="84448"/>
                      </a:lnTo>
                      <a:lnTo>
                        <a:pt x="218275" y="84448"/>
                      </a:lnTo>
                      <a:lnTo>
                        <a:pt x="218275" y="107673"/>
                      </a:lnTo>
                      <a:cubicBezTo>
                        <a:pt x="230905" y="110439"/>
                        <a:pt x="242649" y="115810"/>
                        <a:pt x="253051" y="123146"/>
                      </a:cubicBezTo>
                      <a:lnTo>
                        <a:pt x="270672" y="104400"/>
                      </a:lnTo>
                      <a:lnTo>
                        <a:pt x="298733" y="134242"/>
                      </a:lnTo>
                      <a:lnTo>
                        <a:pt x="281102" y="152998"/>
                      </a:lnTo>
                      <a:cubicBezTo>
                        <a:pt x="288007" y="164063"/>
                        <a:pt x="293065" y="176557"/>
                        <a:pt x="295618" y="189993"/>
                      </a:cubicBezTo>
                      <a:lnTo>
                        <a:pt x="317478" y="189993"/>
                      </a:lnTo>
                      <a:lnTo>
                        <a:pt x="317478" y="232207"/>
                      </a:lnTo>
                      <a:close/>
                    </a:path>
                  </a:pathLst>
                </a:custGeom>
                <a:solidFill>
                  <a:srgbClr val="0E385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4217138" y="237511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 smtClean="0">
                  <a:solidFill>
                    <a:srgbClr val="0E385B"/>
                  </a:solidFill>
                  <a:latin typeface="Poppins "/>
                </a:rPr>
                <a:t>LOGO</a:t>
              </a:r>
              <a:endParaRPr lang="en-IN" b="1" spc="600" dirty="0">
                <a:solidFill>
                  <a:srgbClr val="0E385B"/>
                </a:solidFill>
                <a:latin typeface="Poppins 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4700" y="1253424"/>
            <a:ext cx="4764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E385B"/>
                </a:solidFill>
                <a:latin typeface="Poppins "/>
                <a:ea typeface="Open Sans" panose="020B0606030504020204" pitchFamily="34" charset="0"/>
                <a:cs typeface="Arial" panose="020B0604020202020204" pitchFamily="34" charset="0"/>
              </a:rPr>
              <a:t>Infographic Slide</a:t>
            </a:r>
            <a:endParaRPr lang="en-IN" sz="4400" b="1" dirty="0">
              <a:solidFill>
                <a:srgbClr val="0E385B"/>
              </a:solidFill>
              <a:latin typeface="Poppins 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700" y="2022865"/>
            <a:ext cx="74656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Lorem ipsum dolor sit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amet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consectetur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adipiscing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elit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sed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do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eiusmod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tempor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74700" y="3202212"/>
            <a:ext cx="4548774" cy="2395065"/>
            <a:chOff x="774700" y="3202212"/>
            <a:chExt cx="4548774" cy="2395065"/>
          </a:xfrm>
        </p:grpSpPr>
        <p:sp>
          <p:nvSpPr>
            <p:cNvPr id="15" name="TextBox 14"/>
            <p:cNvSpPr txBox="1"/>
            <p:nvPr/>
          </p:nvSpPr>
          <p:spPr>
            <a:xfrm>
              <a:off x="774700" y="3202212"/>
              <a:ext cx="184858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b="1" spc="300" dirty="0" smtClean="0">
                  <a:solidFill>
                    <a:srgbClr val="0E385B"/>
                  </a:solidFill>
                  <a:latin typeface="Montserrat Black" panose="00000A00000000000000" pitchFamily="2" charset="0"/>
                  <a:ea typeface="Open Sans" panose="020B0606030504020204" pitchFamily="34" charset="0"/>
                  <a:cs typeface="Poppins Black" panose="00000A00000000000000" pitchFamily="2" charset="0"/>
                </a:rPr>
                <a:t>55</a:t>
              </a:r>
              <a:endParaRPr lang="en-IN" sz="10000" b="1" spc="300" dirty="0">
                <a:solidFill>
                  <a:srgbClr val="0E385B"/>
                </a:solidFill>
                <a:latin typeface="Montserrat Black" panose="00000A00000000000000" pitchFamily="2" charset="0"/>
                <a:ea typeface="Open Sans" panose="020B0606030504020204" pitchFamily="34" charset="0"/>
                <a:cs typeface="Poppins Black" panose="00000A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3269" y="3355240"/>
              <a:ext cx="1167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solidFill>
                    <a:srgbClr val="0E385B"/>
                  </a:solidFill>
                  <a:latin typeface="Montserrat ExtraBold" panose="00000900000000000000" pitchFamily="2" charset="0"/>
                </a:rPr>
                <a:t>men</a:t>
              </a:r>
              <a:endParaRPr lang="en-IN" sz="3200" dirty="0">
                <a:solidFill>
                  <a:srgbClr val="0E385B"/>
                </a:solidFill>
                <a:latin typeface="Montserrat ExtraBold" panose="00000900000000000000" pitchFamily="2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686050" y="3940015"/>
              <a:ext cx="561975" cy="0"/>
            </a:xfrm>
            <a:prstGeom prst="line">
              <a:avLst/>
            </a:prstGeom>
            <a:ln w="28575">
              <a:solidFill>
                <a:srgbClr val="FF3F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73269" y="3940015"/>
              <a:ext cx="27502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Lorem ipsum 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dolor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sit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amet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,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adipiscing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.</a:t>
              </a:r>
              <a:endParaRPr lang="en-IN" sz="12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74700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22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236803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27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698906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31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161009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35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23112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39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085215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43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547318" y="4916644"/>
              <a:ext cx="320675" cy="680633"/>
              <a:chOff x="7290184" y="4656590"/>
              <a:chExt cx="110162" cy="233819"/>
            </a:xfrm>
            <a:solidFill>
              <a:schemeClr val="bg1">
                <a:lumMod val="85000"/>
              </a:schemeClr>
            </a:solidFill>
          </p:grpSpPr>
          <p:sp>
            <p:nvSpPr>
              <p:cNvPr id="47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009421" y="4916644"/>
              <a:ext cx="320675" cy="680633"/>
              <a:chOff x="7290184" y="4656590"/>
              <a:chExt cx="110162" cy="233819"/>
            </a:xfrm>
            <a:solidFill>
              <a:schemeClr val="bg1">
                <a:lumMod val="85000"/>
              </a:schemeClr>
            </a:solidFill>
          </p:grpSpPr>
          <p:sp>
            <p:nvSpPr>
              <p:cNvPr id="51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471524" y="4916644"/>
              <a:ext cx="320675" cy="680633"/>
              <a:chOff x="7290184" y="4656590"/>
              <a:chExt cx="110162" cy="233819"/>
            </a:xfrm>
            <a:solidFill>
              <a:schemeClr val="bg1">
                <a:lumMod val="85000"/>
              </a:schemeClr>
            </a:solidFill>
          </p:grpSpPr>
          <p:sp>
            <p:nvSpPr>
              <p:cNvPr id="55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933627" y="4916644"/>
              <a:ext cx="320675" cy="680633"/>
              <a:chOff x="7290184" y="4656590"/>
              <a:chExt cx="110162" cy="233819"/>
            </a:xfrm>
            <a:solidFill>
              <a:schemeClr val="bg1">
                <a:lumMod val="85000"/>
              </a:schemeClr>
            </a:solidFill>
          </p:grpSpPr>
          <p:sp>
            <p:nvSpPr>
              <p:cNvPr id="59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6413956" y="3202212"/>
            <a:ext cx="4548774" cy="2395065"/>
            <a:chOff x="774700" y="3202212"/>
            <a:chExt cx="4548774" cy="2395065"/>
          </a:xfrm>
        </p:grpSpPr>
        <p:sp>
          <p:nvSpPr>
            <p:cNvPr id="64" name="TextBox 63"/>
            <p:cNvSpPr txBox="1"/>
            <p:nvPr/>
          </p:nvSpPr>
          <p:spPr>
            <a:xfrm>
              <a:off x="774700" y="3202212"/>
              <a:ext cx="19094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b="1" spc="300" dirty="0" smtClean="0">
                  <a:solidFill>
                    <a:srgbClr val="0E385B"/>
                  </a:solidFill>
                  <a:latin typeface="Montserrat Black" panose="00000A00000000000000" pitchFamily="2" charset="0"/>
                  <a:ea typeface="Open Sans" panose="020B0606030504020204" pitchFamily="34" charset="0"/>
                  <a:cs typeface="Poppins Black" panose="00000A00000000000000" pitchFamily="2" charset="0"/>
                </a:rPr>
                <a:t>82</a:t>
              </a:r>
              <a:endParaRPr lang="en-IN" sz="10000" b="1" spc="300" dirty="0">
                <a:solidFill>
                  <a:srgbClr val="0E385B"/>
                </a:solidFill>
                <a:latin typeface="Montserrat Black" panose="00000A00000000000000" pitchFamily="2" charset="0"/>
                <a:ea typeface="Open Sans" panose="020B0606030504020204" pitchFamily="34" charset="0"/>
                <a:cs typeface="Poppins Black" panose="00000A00000000000000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3269" y="3355240"/>
              <a:ext cx="18277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solidFill>
                    <a:srgbClr val="0E385B"/>
                  </a:solidFill>
                  <a:latin typeface="Montserrat ExtraBold" panose="00000900000000000000" pitchFamily="2" charset="0"/>
                </a:rPr>
                <a:t>women</a:t>
              </a:r>
              <a:endParaRPr lang="en-IN" sz="3200" dirty="0">
                <a:solidFill>
                  <a:srgbClr val="0E385B"/>
                </a:solidFill>
                <a:latin typeface="Montserrat ExtraBold" panose="00000900000000000000" pitchFamily="2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686050" y="3940015"/>
              <a:ext cx="561975" cy="0"/>
            </a:xfrm>
            <a:prstGeom prst="line">
              <a:avLst/>
            </a:prstGeom>
            <a:ln w="28575">
              <a:solidFill>
                <a:srgbClr val="FF3F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573269" y="3940015"/>
              <a:ext cx="27502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Lorem ipsum 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dolor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sit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amet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,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adipiscing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</a:rPr>
                <a:t>.</a:t>
              </a:r>
              <a:endParaRPr lang="en-IN" sz="12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774700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105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236803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102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698906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99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161009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96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23112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93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85215" y="4916644"/>
              <a:ext cx="320675" cy="680633"/>
              <a:chOff x="7290184" y="4656590"/>
              <a:chExt cx="110162" cy="233819"/>
            </a:xfrm>
            <a:solidFill>
              <a:srgbClr val="A9D18E"/>
            </a:solidFill>
          </p:grpSpPr>
          <p:sp>
            <p:nvSpPr>
              <p:cNvPr id="90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547318" y="4916644"/>
              <a:ext cx="320675" cy="680633"/>
              <a:chOff x="7290184" y="4656590"/>
              <a:chExt cx="110162" cy="233819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solidFill>
                <a:srgbClr val="A9D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009421" y="4916644"/>
              <a:ext cx="320675" cy="680633"/>
              <a:chOff x="7290184" y="4656590"/>
              <a:chExt cx="110162" cy="233819"/>
            </a:xfrm>
            <a:solidFill>
              <a:schemeClr val="bg1">
                <a:lumMod val="85000"/>
              </a:schemeClr>
            </a:solidFill>
          </p:grpSpPr>
          <p:sp>
            <p:nvSpPr>
              <p:cNvPr id="84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solidFill>
                <a:srgbClr val="A9D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471524" y="4916644"/>
              <a:ext cx="320675" cy="680633"/>
              <a:chOff x="7290184" y="4656590"/>
              <a:chExt cx="110162" cy="233819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933627" y="4916644"/>
              <a:ext cx="320675" cy="680633"/>
              <a:chOff x="7290184" y="4656590"/>
              <a:chExt cx="110162" cy="233819"/>
            </a:xfrm>
            <a:solidFill>
              <a:schemeClr val="bg1">
                <a:lumMod val="85000"/>
              </a:schemeClr>
            </a:solidFill>
          </p:grpSpPr>
          <p:sp>
            <p:nvSpPr>
              <p:cNvPr id="78" name="Google Shape;30;p7"/>
              <p:cNvSpPr/>
              <p:nvPr/>
            </p:nvSpPr>
            <p:spPr>
              <a:xfrm>
                <a:off x="7290184" y="4656590"/>
                <a:ext cx="110162" cy="233819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5928" extrusionOk="0">
                    <a:moveTo>
                      <a:pt x="1398" y="0"/>
                    </a:moveTo>
                    <a:lnTo>
                      <a:pt x="1249" y="19"/>
                    </a:lnTo>
                    <a:lnTo>
                      <a:pt x="1100" y="56"/>
                    </a:lnTo>
                    <a:lnTo>
                      <a:pt x="988" y="112"/>
                    </a:lnTo>
                    <a:lnTo>
                      <a:pt x="876" y="205"/>
                    </a:lnTo>
                    <a:lnTo>
                      <a:pt x="783" y="317"/>
                    </a:lnTo>
                    <a:lnTo>
                      <a:pt x="709" y="448"/>
                    </a:lnTo>
                    <a:lnTo>
                      <a:pt x="671" y="597"/>
                    </a:lnTo>
                    <a:lnTo>
                      <a:pt x="653" y="746"/>
                    </a:lnTo>
                    <a:lnTo>
                      <a:pt x="671" y="895"/>
                    </a:lnTo>
                    <a:lnTo>
                      <a:pt x="709" y="1026"/>
                    </a:lnTo>
                    <a:lnTo>
                      <a:pt x="783" y="1156"/>
                    </a:lnTo>
                    <a:lnTo>
                      <a:pt x="876" y="1268"/>
                    </a:lnTo>
                    <a:lnTo>
                      <a:pt x="988" y="1361"/>
                    </a:lnTo>
                    <a:lnTo>
                      <a:pt x="1100" y="1417"/>
                    </a:lnTo>
                    <a:lnTo>
                      <a:pt x="1249" y="1473"/>
                    </a:lnTo>
                    <a:lnTo>
                      <a:pt x="1547" y="1473"/>
                    </a:lnTo>
                    <a:lnTo>
                      <a:pt x="1678" y="1417"/>
                    </a:lnTo>
                    <a:lnTo>
                      <a:pt x="1808" y="1361"/>
                    </a:lnTo>
                    <a:lnTo>
                      <a:pt x="1920" y="1268"/>
                    </a:lnTo>
                    <a:lnTo>
                      <a:pt x="2013" y="1156"/>
                    </a:lnTo>
                    <a:lnTo>
                      <a:pt x="2088" y="1026"/>
                    </a:lnTo>
                    <a:lnTo>
                      <a:pt x="2125" y="895"/>
                    </a:lnTo>
                    <a:lnTo>
                      <a:pt x="2144" y="746"/>
                    </a:lnTo>
                    <a:lnTo>
                      <a:pt x="2125" y="597"/>
                    </a:lnTo>
                    <a:lnTo>
                      <a:pt x="2088" y="448"/>
                    </a:lnTo>
                    <a:lnTo>
                      <a:pt x="2013" y="317"/>
                    </a:lnTo>
                    <a:lnTo>
                      <a:pt x="1920" y="205"/>
                    </a:lnTo>
                    <a:lnTo>
                      <a:pt x="1808" y="112"/>
                    </a:lnTo>
                    <a:lnTo>
                      <a:pt x="1678" y="56"/>
                    </a:lnTo>
                    <a:lnTo>
                      <a:pt x="1547" y="19"/>
                    </a:lnTo>
                    <a:lnTo>
                      <a:pt x="1398" y="0"/>
                    </a:lnTo>
                    <a:close/>
                    <a:moveTo>
                      <a:pt x="839" y="1659"/>
                    </a:moveTo>
                    <a:lnTo>
                      <a:pt x="746" y="1678"/>
                    </a:lnTo>
                    <a:lnTo>
                      <a:pt x="671" y="1715"/>
                    </a:lnTo>
                    <a:lnTo>
                      <a:pt x="615" y="1790"/>
                    </a:lnTo>
                    <a:lnTo>
                      <a:pt x="578" y="1864"/>
                    </a:lnTo>
                    <a:lnTo>
                      <a:pt x="19" y="4101"/>
                    </a:lnTo>
                    <a:lnTo>
                      <a:pt x="0" y="4157"/>
                    </a:lnTo>
                    <a:lnTo>
                      <a:pt x="19" y="4232"/>
                    </a:lnTo>
                    <a:lnTo>
                      <a:pt x="38" y="4288"/>
                    </a:lnTo>
                    <a:lnTo>
                      <a:pt x="56" y="4343"/>
                    </a:lnTo>
                    <a:lnTo>
                      <a:pt x="112" y="4381"/>
                    </a:lnTo>
                    <a:lnTo>
                      <a:pt x="168" y="4418"/>
                    </a:lnTo>
                    <a:lnTo>
                      <a:pt x="224" y="4437"/>
                    </a:lnTo>
                    <a:lnTo>
                      <a:pt x="932" y="4437"/>
                    </a:lnTo>
                    <a:lnTo>
                      <a:pt x="932" y="5648"/>
                    </a:lnTo>
                    <a:lnTo>
                      <a:pt x="932" y="5704"/>
                    </a:lnTo>
                    <a:lnTo>
                      <a:pt x="951" y="5760"/>
                    </a:lnTo>
                    <a:lnTo>
                      <a:pt x="1007" y="5853"/>
                    </a:lnTo>
                    <a:lnTo>
                      <a:pt x="1100" y="5909"/>
                    </a:lnTo>
                    <a:lnTo>
                      <a:pt x="1156" y="5928"/>
                    </a:lnTo>
                    <a:lnTo>
                      <a:pt x="1641" y="5928"/>
                    </a:lnTo>
                    <a:lnTo>
                      <a:pt x="1697" y="5909"/>
                    </a:lnTo>
                    <a:lnTo>
                      <a:pt x="1790" y="5853"/>
                    </a:lnTo>
                    <a:lnTo>
                      <a:pt x="1846" y="5760"/>
                    </a:lnTo>
                    <a:lnTo>
                      <a:pt x="1864" y="5704"/>
                    </a:lnTo>
                    <a:lnTo>
                      <a:pt x="1864" y="5648"/>
                    </a:lnTo>
                    <a:lnTo>
                      <a:pt x="1864" y="4437"/>
                    </a:lnTo>
                    <a:lnTo>
                      <a:pt x="2573" y="4437"/>
                    </a:lnTo>
                    <a:lnTo>
                      <a:pt x="2629" y="4418"/>
                    </a:lnTo>
                    <a:lnTo>
                      <a:pt x="2684" y="4381"/>
                    </a:lnTo>
                    <a:lnTo>
                      <a:pt x="2722" y="4343"/>
                    </a:lnTo>
                    <a:lnTo>
                      <a:pt x="2759" y="4288"/>
                    </a:lnTo>
                    <a:lnTo>
                      <a:pt x="2778" y="4232"/>
                    </a:lnTo>
                    <a:lnTo>
                      <a:pt x="2796" y="4157"/>
                    </a:lnTo>
                    <a:lnTo>
                      <a:pt x="2778" y="4101"/>
                    </a:lnTo>
                    <a:lnTo>
                      <a:pt x="2218" y="1864"/>
                    </a:lnTo>
                    <a:lnTo>
                      <a:pt x="2181" y="1790"/>
                    </a:lnTo>
                    <a:lnTo>
                      <a:pt x="2125" y="1715"/>
                    </a:lnTo>
                    <a:lnTo>
                      <a:pt x="2051" y="1678"/>
                    </a:lnTo>
                    <a:lnTo>
                      <a:pt x="1958" y="1659"/>
                    </a:lnTo>
                    <a:lnTo>
                      <a:pt x="1827" y="1659"/>
                    </a:lnTo>
                    <a:lnTo>
                      <a:pt x="1715" y="1697"/>
                    </a:lnTo>
                    <a:lnTo>
                      <a:pt x="1622" y="1734"/>
                    </a:lnTo>
                    <a:lnTo>
                      <a:pt x="1510" y="1753"/>
                    </a:lnTo>
                    <a:lnTo>
                      <a:pt x="1286" y="1753"/>
                    </a:lnTo>
                    <a:lnTo>
                      <a:pt x="1193" y="1734"/>
                    </a:lnTo>
                    <a:lnTo>
                      <a:pt x="1081" y="1697"/>
                    </a:lnTo>
                    <a:lnTo>
                      <a:pt x="970" y="16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1;p7"/>
              <p:cNvSpPr/>
              <p:nvPr/>
            </p:nvSpPr>
            <p:spPr>
              <a:xfrm>
                <a:off x="7315864" y="4744450"/>
                <a:ext cx="58764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73" fill="none" extrusionOk="0">
                    <a:moveTo>
                      <a:pt x="746" y="0"/>
                    </a:moveTo>
                    <a:lnTo>
                      <a:pt x="746" y="0"/>
                    </a:lnTo>
                    <a:lnTo>
                      <a:pt x="895" y="19"/>
                    </a:lnTo>
                    <a:lnTo>
                      <a:pt x="1026" y="56"/>
                    </a:lnTo>
                    <a:lnTo>
                      <a:pt x="1156" y="112"/>
                    </a:lnTo>
                    <a:lnTo>
                      <a:pt x="1268" y="205"/>
                    </a:lnTo>
                    <a:lnTo>
                      <a:pt x="1361" y="317"/>
                    </a:lnTo>
                    <a:lnTo>
                      <a:pt x="1436" y="448"/>
                    </a:lnTo>
                    <a:lnTo>
                      <a:pt x="1473" y="597"/>
                    </a:lnTo>
                    <a:lnTo>
                      <a:pt x="1492" y="746"/>
                    </a:lnTo>
                    <a:lnTo>
                      <a:pt x="1492" y="746"/>
                    </a:lnTo>
                    <a:lnTo>
                      <a:pt x="1473" y="895"/>
                    </a:lnTo>
                    <a:lnTo>
                      <a:pt x="1436" y="1026"/>
                    </a:lnTo>
                    <a:lnTo>
                      <a:pt x="1361" y="1156"/>
                    </a:lnTo>
                    <a:lnTo>
                      <a:pt x="1268" y="1268"/>
                    </a:lnTo>
                    <a:lnTo>
                      <a:pt x="1156" y="1361"/>
                    </a:lnTo>
                    <a:lnTo>
                      <a:pt x="1026" y="1417"/>
                    </a:lnTo>
                    <a:lnTo>
                      <a:pt x="895" y="1473"/>
                    </a:lnTo>
                    <a:lnTo>
                      <a:pt x="746" y="1473"/>
                    </a:lnTo>
                    <a:lnTo>
                      <a:pt x="746" y="1473"/>
                    </a:lnTo>
                    <a:lnTo>
                      <a:pt x="597" y="1473"/>
                    </a:lnTo>
                    <a:lnTo>
                      <a:pt x="448" y="1417"/>
                    </a:lnTo>
                    <a:lnTo>
                      <a:pt x="336" y="1361"/>
                    </a:lnTo>
                    <a:lnTo>
                      <a:pt x="224" y="1268"/>
                    </a:lnTo>
                    <a:lnTo>
                      <a:pt x="131" y="1156"/>
                    </a:lnTo>
                    <a:lnTo>
                      <a:pt x="57" y="1026"/>
                    </a:lnTo>
                    <a:lnTo>
                      <a:pt x="19" y="895"/>
                    </a:lnTo>
                    <a:lnTo>
                      <a:pt x="1" y="746"/>
                    </a:lnTo>
                    <a:lnTo>
                      <a:pt x="1" y="746"/>
                    </a:lnTo>
                    <a:lnTo>
                      <a:pt x="19" y="597"/>
                    </a:lnTo>
                    <a:lnTo>
                      <a:pt x="57" y="448"/>
                    </a:lnTo>
                    <a:lnTo>
                      <a:pt x="131" y="317"/>
                    </a:lnTo>
                    <a:lnTo>
                      <a:pt x="224" y="205"/>
                    </a:lnTo>
                    <a:lnTo>
                      <a:pt x="336" y="112"/>
                    </a:lnTo>
                    <a:lnTo>
                      <a:pt x="448" y="56"/>
                    </a:lnTo>
                    <a:lnTo>
                      <a:pt x="597" y="19"/>
                    </a:lnTo>
                    <a:lnTo>
                      <a:pt x="7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2;p7"/>
              <p:cNvSpPr/>
              <p:nvPr/>
            </p:nvSpPr>
            <p:spPr>
              <a:xfrm>
                <a:off x="7290184" y="4689308"/>
                <a:ext cx="110162" cy="168382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4269" fill="none" extrusionOk="0">
                    <a:moveTo>
                      <a:pt x="2778" y="2442"/>
                    </a:moveTo>
                    <a:lnTo>
                      <a:pt x="2218" y="205"/>
                    </a:lnTo>
                    <a:lnTo>
                      <a:pt x="2218" y="205"/>
                    </a:lnTo>
                    <a:lnTo>
                      <a:pt x="2181" y="131"/>
                    </a:lnTo>
                    <a:lnTo>
                      <a:pt x="2125" y="56"/>
                    </a:lnTo>
                    <a:lnTo>
                      <a:pt x="2051" y="19"/>
                    </a:lnTo>
                    <a:lnTo>
                      <a:pt x="1958" y="0"/>
                    </a:lnTo>
                    <a:lnTo>
                      <a:pt x="1827" y="0"/>
                    </a:lnTo>
                    <a:lnTo>
                      <a:pt x="1827" y="0"/>
                    </a:lnTo>
                    <a:lnTo>
                      <a:pt x="1715" y="38"/>
                    </a:lnTo>
                    <a:lnTo>
                      <a:pt x="1622" y="75"/>
                    </a:lnTo>
                    <a:lnTo>
                      <a:pt x="1510" y="94"/>
                    </a:lnTo>
                    <a:lnTo>
                      <a:pt x="1398" y="94"/>
                    </a:lnTo>
                    <a:lnTo>
                      <a:pt x="1286" y="94"/>
                    </a:lnTo>
                    <a:lnTo>
                      <a:pt x="1193" y="75"/>
                    </a:lnTo>
                    <a:lnTo>
                      <a:pt x="1081" y="38"/>
                    </a:lnTo>
                    <a:lnTo>
                      <a:pt x="970" y="0"/>
                    </a:lnTo>
                    <a:lnTo>
                      <a:pt x="839" y="0"/>
                    </a:lnTo>
                    <a:lnTo>
                      <a:pt x="839" y="0"/>
                    </a:lnTo>
                    <a:lnTo>
                      <a:pt x="746" y="19"/>
                    </a:lnTo>
                    <a:lnTo>
                      <a:pt x="671" y="56"/>
                    </a:lnTo>
                    <a:lnTo>
                      <a:pt x="615" y="131"/>
                    </a:lnTo>
                    <a:lnTo>
                      <a:pt x="578" y="205"/>
                    </a:lnTo>
                    <a:lnTo>
                      <a:pt x="19" y="2442"/>
                    </a:lnTo>
                    <a:lnTo>
                      <a:pt x="19" y="2442"/>
                    </a:lnTo>
                    <a:lnTo>
                      <a:pt x="0" y="2498"/>
                    </a:lnTo>
                    <a:lnTo>
                      <a:pt x="19" y="2573"/>
                    </a:lnTo>
                    <a:lnTo>
                      <a:pt x="38" y="2629"/>
                    </a:lnTo>
                    <a:lnTo>
                      <a:pt x="56" y="2684"/>
                    </a:lnTo>
                    <a:lnTo>
                      <a:pt x="112" y="2722"/>
                    </a:lnTo>
                    <a:lnTo>
                      <a:pt x="168" y="2759"/>
                    </a:lnTo>
                    <a:lnTo>
                      <a:pt x="224" y="2778"/>
                    </a:lnTo>
                    <a:lnTo>
                      <a:pt x="280" y="2778"/>
                    </a:lnTo>
                    <a:lnTo>
                      <a:pt x="932" y="2778"/>
                    </a:lnTo>
                    <a:lnTo>
                      <a:pt x="932" y="3989"/>
                    </a:lnTo>
                    <a:lnTo>
                      <a:pt x="932" y="3989"/>
                    </a:lnTo>
                    <a:lnTo>
                      <a:pt x="932" y="4045"/>
                    </a:lnTo>
                    <a:lnTo>
                      <a:pt x="951" y="4101"/>
                    </a:lnTo>
                    <a:lnTo>
                      <a:pt x="1007" y="4194"/>
                    </a:lnTo>
                    <a:lnTo>
                      <a:pt x="1100" y="4250"/>
                    </a:lnTo>
                    <a:lnTo>
                      <a:pt x="1156" y="4269"/>
                    </a:lnTo>
                    <a:lnTo>
                      <a:pt x="1212" y="4269"/>
                    </a:lnTo>
                    <a:lnTo>
                      <a:pt x="1585" y="4269"/>
                    </a:lnTo>
                    <a:lnTo>
                      <a:pt x="1585" y="4269"/>
                    </a:lnTo>
                    <a:lnTo>
                      <a:pt x="1641" y="4269"/>
                    </a:lnTo>
                    <a:lnTo>
                      <a:pt x="1697" y="4250"/>
                    </a:lnTo>
                    <a:lnTo>
                      <a:pt x="1790" y="4194"/>
                    </a:lnTo>
                    <a:lnTo>
                      <a:pt x="1846" y="4101"/>
                    </a:lnTo>
                    <a:lnTo>
                      <a:pt x="1864" y="4045"/>
                    </a:lnTo>
                    <a:lnTo>
                      <a:pt x="1864" y="3989"/>
                    </a:lnTo>
                    <a:lnTo>
                      <a:pt x="1864" y="2778"/>
                    </a:lnTo>
                    <a:lnTo>
                      <a:pt x="2517" y="2778"/>
                    </a:lnTo>
                    <a:lnTo>
                      <a:pt x="2517" y="2778"/>
                    </a:lnTo>
                    <a:lnTo>
                      <a:pt x="2573" y="2778"/>
                    </a:lnTo>
                    <a:lnTo>
                      <a:pt x="2629" y="2759"/>
                    </a:lnTo>
                    <a:lnTo>
                      <a:pt x="2684" y="2722"/>
                    </a:lnTo>
                    <a:lnTo>
                      <a:pt x="2722" y="2684"/>
                    </a:lnTo>
                    <a:lnTo>
                      <a:pt x="2759" y="2629"/>
                    </a:lnTo>
                    <a:lnTo>
                      <a:pt x="2778" y="2573"/>
                    </a:lnTo>
                    <a:lnTo>
                      <a:pt x="2796" y="2498"/>
                    </a:lnTo>
                    <a:lnTo>
                      <a:pt x="2778" y="2442"/>
                    </a:lnTo>
                    <a:lnTo>
                      <a:pt x="2778" y="2442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8" name="Picture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925" y="5503742"/>
            <a:ext cx="454758" cy="1354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2977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79203" y="343612"/>
            <a:ext cx="1633595" cy="378627"/>
            <a:chOff x="3755659" y="2370466"/>
            <a:chExt cx="1633595" cy="378627"/>
          </a:xfrm>
        </p:grpSpPr>
        <p:grpSp>
          <p:nvGrpSpPr>
            <p:cNvPr id="6" name="Google Shape;153;p7"/>
            <p:cNvGrpSpPr/>
            <p:nvPr/>
          </p:nvGrpSpPr>
          <p:grpSpPr>
            <a:xfrm>
              <a:off x="3755659" y="2370466"/>
              <a:ext cx="379637" cy="378627"/>
              <a:chOff x="5075497" y="3551721"/>
              <a:chExt cx="952499" cy="949966"/>
            </a:xfrm>
          </p:grpSpPr>
          <p:sp>
            <p:nvSpPr>
              <p:cNvPr id="8" name="Google Shape;154;p7"/>
              <p:cNvSpPr/>
              <p:nvPr/>
            </p:nvSpPr>
            <p:spPr>
              <a:xfrm>
                <a:off x="5280836" y="3551721"/>
                <a:ext cx="747160" cy="485529"/>
              </a:xfrm>
              <a:custGeom>
                <a:avLst/>
                <a:gdLst/>
                <a:ahLst/>
                <a:cxnLst/>
                <a:rect l="l" t="t" r="r" b="b"/>
                <a:pathLst>
                  <a:path w="747160" h="485529" extrusionOk="0">
                    <a:moveTo>
                      <a:pt x="737273" y="2848"/>
                    </a:moveTo>
                    <a:cubicBezTo>
                      <a:pt x="731149" y="-902"/>
                      <a:pt x="723595" y="-973"/>
                      <a:pt x="717471" y="2777"/>
                    </a:cubicBezTo>
                    <a:lnTo>
                      <a:pt x="578568" y="87225"/>
                    </a:lnTo>
                    <a:cubicBezTo>
                      <a:pt x="572395" y="90974"/>
                      <a:pt x="568566" y="97986"/>
                      <a:pt x="568566" y="105555"/>
                    </a:cubicBezTo>
                    <a:cubicBezTo>
                      <a:pt x="568566" y="113115"/>
                      <a:pt x="572386" y="120127"/>
                      <a:pt x="578568" y="123876"/>
                    </a:cubicBezTo>
                    <a:lnTo>
                      <a:pt x="613258" y="144973"/>
                    </a:lnTo>
                    <a:lnTo>
                      <a:pt x="538458" y="258624"/>
                    </a:lnTo>
                    <a:lnTo>
                      <a:pt x="451675" y="197087"/>
                    </a:lnTo>
                    <a:cubicBezTo>
                      <a:pt x="442655" y="190673"/>
                      <a:pt x="431502" y="188443"/>
                      <a:pt x="420957" y="191027"/>
                    </a:cubicBezTo>
                    <a:cubicBezTo>
                      <a:pt x="410366" y="193560"/>
                      <a:pt x="401212" y="200593"/>
                      <a:pt x="395630" y="210493"/>
                    </a:cubicBezTo>
                    <a:lnTo>
                      <a:pt x="306934" y="367767"/>
                    </a:lnTo>
                    <a:lnTo>
                      <a:pt x="163744" y="164661"/>
                    </a:lnTo>
                    <a:cubicBezTo>
                      <a:pt x="155638" y="153160"/>
                      <a:pt x="142570" y="147040"/>
                      <a:pt x="129159" y="147881"/>
                    </a:cubicBezTo>
                    <a:cubicBezTo>
                      <a:pt x="115691" y="148935"/>
                      <a:pt x="103632" y="157183"/>
                      <a:pt x="97165" y="169778"/>
                    </a:cubicBezTo>
                    <a:lnTo>
                      <a:pt x="0" y="359265"/>
                    </a:lnTo>
                    <a:cubicBezTo>
                      <a:pt x="28527" y="360157"/>
                      <a:pt x="55921" y="366348"/>
                      <a:pt x="81210" y="377231"/>
                    </a:cubicBezTo>
                    <a:lnTo>
                      <a:pt x="137303" y="267855"/>
                    </a:lnTo>
                    <a:lnTo>
                      <a:pt x="278854" y="468651"/>
                    </a:lnTo>
                    <a:cubicBezTo>
                      <a:pt x="286779" y="479888"/>
                      <a:pt x="298990" y="486211"/>
                      <a:pt x="312649" y="485471"/>
                    </a:cubicBezTo>
                    <a:cubicBezTo>
                      <a:pt x="325831" y="484752"/>
                      <a:pt x="337833" y="477081"/>
                      <a:pt x="344624" y="465043"/>
                    </a:cubicBezTo>
                    <a:lnTo>
                      <a:pt x="442265" y="291891"/>
                    </a:lnTo>
                    <a:lnTo>
                      <a:pt x="526704" y="351787"/>
                    </a:lnTo>
                    <a:cubicBezTo>
                      <a:pt x="544687" y="364544"/>
                      <a:pt x="568871" y="359660"/>
                      <a:pt x="581244" y="340864"/>
                    </a:cubicBezTo>
                    <a:lnTo>
                      <a:pt x="682457" y="187025"/>
                    </a:lnTo>
                    <a:lnTo>
                      <a:pt x="717471" y="208314"/>
                    </a:lnTo>
                    <a:cubicBezTo>
                      <a:pt x="720519" y="210168"/>
                      <a:pt x="723938" y="211101"/>
                      <a:pt x="727319" y="211101"/>
                    </a:cubicBezTo>
                    <a:cubicBezTo>
                      <a:pt x="730758" y="211101"/>
                      <a:pt x="734197" y="210148"/>
                      <a:pt x="737273" y="208253"/>
                    </a:cubicBezTo>
                    <a:cubicBezTo>
                      <a:pt x="743398" y="204474"/>
                      <a:pt x="747160" y="197522"/>
                      <a:pt x="747160" y="189994"/>
                    </a:cubicBezTo>
                    <a:lnTo>
                      <a:pt x="747160" y="21117"/>
                    </a:lnTo>
                    <a:cubicBezTo>
                      <a:pt x="747160" y="13578"/>
                      <a:pt x="743398" y="6647"/>
                      <a:pt x="737273" y="2848"/>
                    </a:cubicBezTo>
                    <a:close/>
                  </a:path>
                </a:pathLst>
              </a:custGeom>
              <a:solidFill>
                <a:srgbClr val="FF3F7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ym typeface="Calibri"/>
                </a:endParaRPr>
              </a:p>
            </p:txBody>
          </p:sp>
          <p:grpSp>
            <p:nvGrpSpPr>
              <p:cNvPr id="9" name="Google Shape;155;p7"/>
              <p:cNvGrpSpPr/>
              <p:nvPr/>
            </p:nvGrpSpPr>
            <p:grpSpPr>
              <a:xfrm>
                <a:off x="5075497" y="3952825"/>
                <a:ext cx="436559" cy="548862"/>
                <a:chOff x="5075497" y="3952825"/>
                <a:chExt cx="436559" cy="548862"/>
              </a:xfrm>
            </p:grpSpPr>
            <p:sp>
              <p:nvSpPr>
                <p:cNvPr id="10" name="Google Shape;156;p7"/>
                <p:cNvSpPr/>
                <p:nvPr/>
              </p:nvSpPr>
              <p:spPr>
                <a:xfrm>
                  <a:off x="5214400" y="4100595"/>
                  <a:ext cx="119062" cy="12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126662" extrusionOk="0">
                      <a:moveTo>
                        <a:pt x="59531" y="0"/>
                      </a:moveTo>
                      <a:cubicBezTo>
                        <a:pt x="26708" y="0"/>
                        <a:pt x="0" y="28413"/>
                        <a:pt x="0" y="63331"/>
                      </a:cubicBezTo>
                      <a:cubicBezTo>
                        <a:pt x="0" y="98249"/>
                        <a:pt x="26708" y="126662"/>
                        <a:pt x="59531" y="126662"/>
                      </a:cubicBezTo>
                      <a:cubicBezTo>
                        <a:pt x="92364" y="126662"/>
                        <a:pt x="119063" y="98249"/>
                        <a:pt x="119063" y="63331"/>
                      </a:cubicBezTo>
                      <a:cubicBezTo>
                        <a:pt x="119063" y="28413"/>
                        <a:pt x="92364" y="0"/>
                        <a:pt x="59531" y="0"/>
                      </a:cubicBezTo>
                      <a:close/>
                    </a:path>
                  </a:pathLst>
                </a:custGeom>
                <a:solidFill>
                  <a:srgbClr val="FF3F7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  <p:sp>
              <p:nvSpPr>
                <p:cNvPr id="11" name="Google Shape;157;p7"/>
                <p:cNvSpPr/>
                <p:nvPr/>
              </p:nvSpPr>
              <p:spPr>
                <a:xfrm>
                  <a:off x="5075497" y="3952825"/>
                  <a:ext cx="436559" cy="548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559" h="548862" extrusionOk="0">
                      <a:moveTo>
                        <a:pt x="435016" y="308488"/>
                      </a:moveTo>
                      <a:cubicBezTo>
                        <a:pt x="435016" y="308438"/>
                        <a:pt x="434988" y="308438"/>
                        <a:pt x="434978" y="308377"/>
                      </a:cubicBezTo>
                      <a:lnTo>
                        <a:pt x="396669" y="206449"/>
                      </a:lnTo>
                      <a:cubicBezTo>
                        <a:pt x="394297" y="92220"/>
                        <a:pt x="306381" y="0"/>
                        <a:pt x="198434" y="0"/>
                      </a:cubicBezTo>
                      <a:cubicBezTo>
                        <a:pt x="89030" y="10"/>
                        <a:pt x="0" y="94723"/>
                        <a:pt x="0" y="211131"/>
                      </a:cubicBezTo>
                      <a:cubicBezTo>
                        <a:pt x="0" y="270024"/>
                        <a:pt x="22841" y="323283"/>
                        <a:pt x="59531" y="361626"/>
                      </a:cubicBezTo>
                      <a:lnTo>
                        <a:pt x="59531" y="548863"/>
                      </a:lnTo>
                      <a:lnTo>
                        <a:pt x="297656" y="548863"/>
                      </a:lnTo>
                      <a:lnTo>
                        <a:pt x="297656" y="464425"/>
                      </a:lnTo>
                      <a:cubicBezTo>
                        <a:pt x="352358" y="464425"/>
                        <a:pt x="377028" y="438170"/>
                        <a:pt x="377028" y="379987"/>
                      </a:cubicBezTo>
                      <a:lnTo>
                        <a:pt x="377028" y="337763"/>
                      </a:lnTo>
                      <a:lnTo>
                        <a:pt x="416719" y="337763"/>
                      </a:lnTo>
                      <a:cubicBezTo>
                        <a:pt x="427682" y="337763"/>
                        <a:pt x="436559" y="328319"/>
                        <a:pt x="436559" y="316656"/>
                      </a:cubicBezTo>
                      <a:cubicBezTo>
                        <a:pt x="436559" y="314062"/>
                        <a:pt x="435016" y="308488"/>
                        <a:pt x="435016" y="308488"/>
                      </a:cubicBezTo>
                      <a:close/>
                      <a:moveTo>
                        <a:pt x="317497" y="232207"/>
                      </a:moveTo>
                      <a:lnTo>
                        <a:pt x="295637" y="232207"/>
                      </a:lnTo>
                      <a:cubicBezTo>
                        <a:pt x="293075" y="245654"/>
                        <a:pt x="288017" y="258158"/>
                        <a:pt x="281121" y="269213"/>
                      </a:cubicBezTo>
                      <a:lnTo>
                        <a:pt x="300057" y="289357"/>
                      </a:lnTo>
                      <a:lnTo>
                        <a:pt x="272005" y="319199"/>
                      </a:lnTo>
                      <a:lnTo>
                        <a:pt x="253070" y="299055"/>
                      </a:lnTo>
                      <a:cubicBezTo>
                        <a:pt x="242659" y="306401"/>
                        <a:pt x="230924" y="311761"/>
                        <a:pt x="218294" y="314528"/>
                      </a:cubicBezTo>
                      <a:lnTo>
                        <a:pt x="218294" y="337752"/>
                      </a:lnTo>
                      <a:lnTo>
                        <a:pt x="178594" y="337752"/>
                      </a:lnTo>
                      <a:lnTo>
                        <a:pt x="178594" y="314528"/>
                      </a:lnTo>
                      <a:cubicBezTo>
                        <a:pt x="165964" y="311761"/>
                        <a:pt x="154210" y="306391"/>
                        <a:pt x="143818" y="299055"/>
                      </a:cubicBezTo>
                      <a:lnTo>
                        <a:pt x="124882" y="319199"/>
                      </a:lnTo>
                      <a:lnTo>
                        <a:pt x="96822" y="289357"/>
                      </a:lnTo>
                      <a:lnTo>
                        <a:pt x="115757" y="269213"/>
                      </a:lnTo>
                      <a:cubicBezTo>
                        <a:pt x="108861" y="258148"/>
                        <a:pt x="103794" y="245654"/>
                        <a:pt x="101241" y="232207"/>
                      </a:cubicBezTo>
                      <a:lnTo>
                        <a:pt x="79372" y="232207"/>
                      </a:lnTo>
                      <a:lnTo>
                        <a:pt x="79372" y="189993"/>
                      </a:lnTo>
                      <a:lnTo>
                        <a:pt x="101232" y="189993"/>
                      </a:lnTo>
                      <a:cubicBezTo>
                        <a:pt x="103794" y="176557"/>
                        <a:pt x="108861" y="164053"/>
                        <a:pt x="115748" y="152998"/>
                      </a:cubicBezTo>
                      <a:lnTo>
                        <a:pt x="98127" y="134242"/>
                      </a:lnTo>
                      <a:lnTo>
                        <a:pt x="126187" y="104400"/>
                      </a:lnTo>
                      <a:lnTo>
                        <a:pt x="143808" y="123146"/>
                      </a:lnTo>
                      <a:cubicBezTo>
                        <a:pt x="154210" y="115800"/>
                        <a:pt x="165954" y="110439"/>
                        <a:pt x="178584" y="107673"/>
                      </a:cubicBezTo>
                      <a:lnTo>
                        <a:pt x="178584" y="84448"/>
                      </a:lnTo>
                      <a:lnTo>
                        <a:pt x="218275" y="84448"/>
                      </a:lnTo>
                      <a:lnTo>
                        <a:pt x="218275" y="107673"/>
                      </a:lnTo>
                      <a:cubicBezTo>
                        <a:pt x="230905" y="110439"/>
                        <a:pt x="242649" y="115810"/>
                        <a:pt x="253051" y="123146"/>
                      </a:cubicBezTo>
                      <a:lnTo>
                        <a:pt x="270672" y="104400"/>
                      </a:lnTo>
                      <a:lnTo>
                        <a:pt x="298733" y="134242"/>
                      </a:lnTo>
                      <a:lnTo>
                        <a:pt x="281102" y="152998"/>
                      </a:lnTo>
                      <a:cubicBezTo>
                        <a:pt x="288007" y="164063"/>
                        <a:pt x="293065" y="176557"/>
                        <a:pt x="295618" y="189993"/>
                      </a:cubicBezTo>
                      <a:lnTo>
                        <a:pt x="317478" y="189993"/>
                      </a:lnTo>
                      <a:lnTo>
                        <a:pt x="317478" y="232207"/>
                      </a:lnTo>
                      <a:close/>
                    </a:path>
                  </a:pathLst>
                </a:custGeom>
                <a:solidFill>
                  <a:srgbClr val="0E385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ym typeface="Calibri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4217138" y="237511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600" dirty="0" smtClean="0">
                  <a:solidFill>
                    <a:srgbClr val="0E385B"/>
                  </a:solidFill>
                  <a:latin typeface="Poppins "/>
                </a:rPr>
                <a:t>LOGO</a:t>
              </a:r>
              <a:endParaRPr lang="en-IN" b="1" spc="600" dirty="0">
                <a:solidFill>
                  <a:srgbClr val="0E385B"/>
                </a:solidFill>
                <a:latin typeface="Poppins 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4700" y="1253424"/>
            <a:ext cx="4608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E385B"/>
                </a:solidFill>
                <a:latin typeface="Poppins "/>
                <a:ea typeface="Open Sans" panose="020B0606030504020204" pitchFamily="34" charset="0"/>
                <a:cs typeface="Arial" panose="020B0604020202020204" pitchFamily="34" charset="0"/>
              </a:rPr>
              <a:t>Events Calendar</a:t>
            </a:r>
            <a:endParaRPr lang="en-IN" sz="4400" b="1" dirty="0">
              <a:solidFill>
                <a:srgbClr val="0E385B"/>
              </a:solidFill>
              <a:latin typeface="Poppins 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700" y="2022865"/>
            <a:ext cx="74656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Lorem ipsum dolor sit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amet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consectetur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adipiscing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elit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sed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do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eiusmod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tempor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383475" y="2141937"/>
            <a:ext cx="5808527" cy="4716064"/>
            <a:chOff x="6383475" y="2141937"/>
            <a:chExt cx="5808527" cy="4716064"/>
          </a:xfrm>
        </p:grpSpPr>
        <p:sp>
          <p:nvSpPr>
            <p:cNvPr id="110" name="Freeform 109"/>
            <p:cNvSpPr/>
            <p:nvPr/>
          </p:nvSpPr>
          <p:spPr>
            <a:xfrm>
              <a:off x="6383475" y="5221432"/>
              <a:ext cx="2007198" cy="1636568"/>
            </a:xfrm>
            <a:custGeom>
              <a:avLst/>
              <a:gdLst>
                <a:gd name="connsiteX0" fmla="*/ 977143 w 2007198"/>
                <a:gd name="connsiteY0" fmla="*/ 37 h 1636568"/>
                <a:gd name="connsiteX1" fmla="*/ 1851052 w 2007198"/>
                <a:gd name="connsiteY1" fmla="*/ 57271 h 1636568"/>
                <a:gd name="connsiteX2" fmla="*/ 2007198 w 2007198"/>
                <a:gd name="connsiteY2" fmla="*/ 1636568 h 1636568"/>
                <a:gd name="connsiteX3" fmla="*/ 235582 w 2007198"/>
                <a:gd name="connsiteY3" fmla="*/ 1636568 h 1636568"/>
                <a:gd name="connsiteX4" fmla="*/ 164133 w 2007198"/>
                <a:gd name="connsiteY4" fmla="*/ 1477091 h 1636568"/>
                <a:gd name="connsiteX5" fmla="*/ 122265 w 2007198"/>
                <a:gd name="connsiteY5" fmla="*/ 347783 h 1636568"/>
                <a:gd name="connsiteX6" fmla="*/ 977143 w 2007198"/>
                <a:gd name="connsiteY6" fmla="*/ 37 h 163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7198" h="1636568">
                  <a:moveTo>
                    <a:pt x="977143" y="37"/>
                  </a:moveTo>
                  <a:cubicBezTo>
                    <a:pt x="1227091" y="-1144"/>
                    <a:pt x="1520654" y="25720"/>
                    <a:pt x="1851052" y="57271"/>
                  </a:cubicBezTo>
                  <a:lnTo>
                    <a:pt x="2007198" y="1636568"/>
                  </a:lnTo>
                  <a:lnTo>
                    <a:pt x="235582" y="1636568"/>
                  </a:lnTo>
                  <a:lnTo>
                    <a:pt x="164133" y="1477091"/>
                  </a:lnTo>
                  <a:cubicBezTo>
                    <a:pt x="-27580" y="1020437"/>
                    <a:pt x="-63870" y="695049"/>
                    <a:pt x="122265" y="347783"/>
                  </a:cubicBezTo>
                  <a:cubicBezTo>
                    <a:pt x="265140" y="81878"/>
                    <a:pt x="560564" y="2006"/>
                    <a:pt x="977143" y="37"/>
                  </a:cubicBezTo>
                  <a:close/>
                </a:path>
              </a:pathLst>
            </a:custGeom>
            <a:solidFill>
              <a:srgbClr val="FFC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9832489" y="2141937"/>
              <a:ext cx="2359511" cy="4716063"/>
            </a:xfrm>
            <a:custGeom>
              <a:avLst/>
              <a:gdLst>
                <a:gd name="connsiteX0" fmla="*/ 1504950 w 2076450"/>
                <a:gd name="connsiteY0" fmla="*/ 0 h 4150296"/>
                <a:gd name="connsiteX1" fmla="*/ 1952476 w 2076450"/>
                <a:gd name="connsiteY1" fmla="*/ 104429 h 4150296"/>
                <a:gd name="connsiteX2" fmla="*/ 2076450 w 2076450"/>
                <a:gd name="connsiteY2" fmla="*/ 174462 h 4150296"/>
                <a:gd name="connsiteX3" fmla="*/ 2076450 w 2076450"/>
                <a:gd name="connsiteY3" fmla="*/ 4150296 h 4150296"/>
                <a:gd name="connsiteX4" fmla="*/ 578086 w 2076450"/>
                <a:gd name="connsiteY4" fmla="*/ 4150296 h 4150296"/>
                <a:gd name="connsiteX5" fmla="*/ 547662 w 2076450"/>
                <a:gd name="connsiteY5" fmla="*/ 4115182 h 4150296"/>
                <a:gd name="connsiteX6" fmla="*/ 0 w 2076450"/>
                <a:gd name="connsiteY6" fmla="*/ 2322798 h 4150296"/>
                <a:gd name="connsiteX7" fmla="*/ 1504950 w 2076450"/>
                <a:gd name="connsiteY7" fmla="*/ 0 h 4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6450" h="4150296">
                  <a:moveTo>
                    <a:pt x="1504950" y="0"/>
                  </a:moveTo>
                  <a:cubicBezTo>
                    <a:pt x="1660793" y="0"/>
                    <a:pt x="1811103" y="36561"/>
                    <a:pt x="1952476" y="104429"/>
                  </a:cubicBezTo>
                  <a:lnTo>
                    <a:pt x="2076450" y="174462"/>
                  </a:lnTo>
                  <a:lnTo>
                    <a:pt x="2076450" y="4150296"/>
                  </a:lnTo>
                  <a:lnTo>
                    <a:pt x="578086" y="4150296"/>
                  </a:lnTo>
                  <a:lnTo>
                    <a:pt x="547662" y="4115182"/>
                  </a:lnTo>
                  <a:cubicBezTo>
                    <a:pt x="213191" y="3689147"/>
                    <a:pt x="0" y="3044399"/>
                    <a:pt x="0" y="2322798"/>
                  </a:cubicBezTo>
                  <a:cubicBezTo>
                    <a:pt x="0" y="1039952"/>
                    <a:pt x="673789" y="0"/>
                    <a:pt x="150495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649998" y="2898742"/>
              <a:ext cx="4542002" cy="3959259"/>
            </a:xfrm>
            <a:custGeom>
              <a:avLst/>
              <a:gdLst>
                <a:gd name="connsiteX0" fmla="*/ 2402584 w 4542002"/>
                <a:gd name="connsiteY0" fmla="*/ 1795 h 3959259"/>
                <a:gd name="connsiteX1" fmla="*/ 3016656 w 4542002"/>
                <a:gd name="connsiteY1" fmla="*/ 36360 h 3959259"/>
                <a:gd name="connsiteX2" fmla="*/ 4425492 w 4542002"/>
                <a:gd name="connsiteY2" fmla="*/ 804240 h 3959259"/>
                <a:gd name="connsiteX3" fmla="*/ 4542002 w 4542002"/>
                <a:gd name="connsiteY3" fmla="*/ 934689 h 3959259"/>
                <a:gd name="connsiteX4" fmla="*/ 4542002 w 4542002"/>
                <a:gd name="connsiteY4" fmla="*/ 3959259 h 3959259"/>
                <a:gd name="connsiteX5" fmla="*/ 0 w 4542002"/>
                <a:gd name="connsiteY5" fmla="*/ 3959259 h 3959259"/>
                <a:gd name="connsiteX6" fmla="*/ 1294 w 4542002"/>
                <a:gd name="connsiteY6" fmla="*/ 3879318 h 3959259"/>
                <a:gd name="connsiteX7" fmla="*/ 286158 w 4542002"/>
                <a:gd name="connsiteY7" fmla="*/ 1878289 h 3959259"/>
                <a:gd name="connsiteX8" fmla="*/ 841514 w 4542002"/>
                <a:gd name="connsiteY8" fmla="*/ 267758 h 3959259"/>
                <a:gd name="connsiteX9" fmla="*/ 2402584 w 4542002"/>
                <a:gd name="connsiteY9" fmla="*/ 1795 h 395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2002" h="3959259">
                  <a:moveTo>
                    <a:pt x="2402584" y="1795"/>
                  </a:moveTo>
                  <a:cubicBezTo>
                    <a:pt x="2609010" y="-4328"/>
                    <a:pt x="2816882" y="4736"/>
                    <a:pt x="3016656" y="36360"/>
                  </a:cubicBezTo>
                  <a:cubicBezTo>
                    <a:pt x="3421603" y="33661"/>
                    <a:pt x="3996628" y="364030"/>
                    <a:pt x="4425492" y="804240"/>
                  </a:cubicBezTo>
                  <a:lnTo>
                    <a:pt x="4542002" y="934689"/>
                  </a:lnTo>
                  <a:lnTo>
                    <a:pt x="4542002" y="3959259"/>
                  </a:lnTo>
                  <a:lnTo>
                    <a:pt x="0" y="3959259"/>
                  </a:lnTo>
                  <a:lnTo>
                    <a:pt x="1294" y="3879318"/>
                  </a:lnTo>
                  <a:cubicBezTo>
                    <a:pt x="40659" y="3248239"/>
                    <a:pt x="491524" y="2728678"/>
                    <a:pt x="286158" y="1878289"/>
                  </a:cubicBezTo>
                  <a:cubicBezTo>
                    <a:pt x="-28544" y="971209"/>
                    <a:pt x="119852" y="490460"/>
                    <a:pt x="841514" y="267758"/>
                  </a:cubicBezTo>
                  <a:cubicBezTo>
                    <a:pt x="1177041" y="175199"/>
                    <a:pt x="1783304" y="20162"/>
                    <a:pt x="2402584" y="179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8390672" y="3714750"/>
              <a:ext cx="3787840" cy="3143250"/>
            </a:xfrm>
            <a:custGeom>
              <a:avLst/>
              <a:gdLst>
                <a:gd name="connsiteX0" fmla="*/ 2628390 w 3787840"/>
                <a:gd name="connsiteY0" fmla="*/ 0 h 3143250"/>
                <a:gd name="connsiteX1" fmla="*/ 3651478 w 3787840"/>
                <a:gd name="connsiteY1" fmla="*/ 210019 h 3143250"/>
                <a:gd name="connsiteX2" fmla="*/ 3787840 w 3787840"/>
                <a:gd name="connsiteY2" fmla="*/ 276811 h 3143250"/>
                <a:gd name="connsiteX3" fmla="*/ 3787840 w 3787840"/>
                <a:gd name="connsiteY3" fmla="*/ 3143250 h 3143250"/>
                <a:gd name="connsiteX4" fmla="*/ 43214 w 3787840"/>
                <a:gd name="connsiteY4" fmla="*/ 3143250 h 3143250"/>
                <a:gd name="connsiteX5" fmla="*/ 13570 w 3787840"/>
                <a:gd name="connsiteY5" fmla="*/ 2945757 h 3143250"/>
                <a:gd name="connsiteX6" fmla="*/ 0 w 3787840"/>
                <a:gd name="connsiteY6" fmla="*/ 2672508 h 3143250"/>
                <a:gd name="connsiteX7" fmla="*/ 2628390 w 3787840"/>
                <a:gd name="connsiteY7" fmla="*/ 0 h 314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40" h="3143250">
                  <a:moveTo>
                    <a:pt x="2628390" y="0"/>
                  </a:moveTo>
                  <a:cubicBezTo>
                    <a:pt x="2991295" y="0"/>
                    <a:pt x="3337022" y="74783"/>
                    <a:pt x="3651478" y="210019"/>
                  </a:cubicBezTo>
                  <a:lnTo>
                    <a:pt x="3787840" y="276811"/>
                  </a:lnTo>
                  <a:lnTo>
                    <a:pt x="3787840" y="3143250"/>
                  </a:lnTo>
                  <a:lnTo>
                    <a:pt x="43214" y="3143250"/>
                  </a:lnTo>
                  <a:lnTo>
                    <a:pt x="13570" y="2945757"/>
                  </a:lnTo>
                  <a:cubicBezTo>
                    <a:pt x="4597" y="2855915"/>
                    <a:pt x="0" y="2764757"/>
                    <a:pt x="0" y="2672508"/>
                  </a:cubicBezTo>
                  <a:cubicBezTo>
                    <a:pt x="0" y="1196523"/>
                    <a:pt x="1176770" y="0"/>
                    <a:pt x="26283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4" name="Picture 113" descr="turned-on MacBook Ai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5" t="6719" r="24651" b="6719"/>
            <a:stretch>
              <a:fillRect/>
            </a:stretch>
          </p:blipFill>
          <p:spPr bwMode="auto">
            <a:xfrm>
              <a:off x="8455512" y="3802986"/>
              <a:ext cx="3736490" cy="3055015"/>
            </a:xfrm>
            <a:custGeom>
              <a:avLst/>
              <a:gdLst>
                <a:gd name="connsiteX0" fmla="*/ 2266658 w 3261923"/>
                <a:gd name="connsiteY0" fmla="*/ 0 h 2667001"/>
                <a:gd name="connsiteX1" fmla="*/ 3148944 w 3261923"/>
                <a:gd name="connsiteY1" fmla="*/ 178126 h 2667001"/>
                <a:gd name="connsiteX2" fmla="*/ 3261923 w 3261923"/>
                <a:gd name="connsiteY2" fmla="*/ 232550 h 2667001"/>
                <a:gd name="connsiteX3" fmla="*/ 3261923 w 3261923"/>
                <a:gd name="connsiteY3" fmla="*/ 2667001 h 2667001"/>
                <a:gd name="connsiteX4" fmla="*/ 37433 w 3261923"/>
                <a:gd name="connsiteY4" fmla="*/ 2667001 h 2667001"/>
                <a:gd name="connsiteX5" fmla="*/ 11703 w 3261923"/>
                <a:gd name="connsiteY5" fmla="*/ 2498411 h 2667001"/>
                <a:gd name="connsiteX6" fmla="*/ 0 w 3261923"/>
                <a:gd name="connsiteY6" fmla="*/ 2266658 h 2667001"/>
                <a:gd name="connsiteX7" fmla="*/ 2266658 w 3261923"/>
                <a:gd name="connsiteY7" fmla="*/ 0 h 266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1923" h="2667001">
                  <a:moveTo>
                    <a:pt x="2266658" y="0"/>
                  </a:moveTo>
                  <a:cubicBezTo>
                    <a:pt x="2579618" y="0"/>
                    <a:pt x="2877765" y="63426"/>
                    <a:pt x="3148944" y="178126"/>
                  </a:cubicBezTo>
                  <a:lnTo>
                    <a:pt x="3261923" y="232550"/>
                  </a:lnTo>
                  <a:lnTo>
                    <a:pt x="3261923" y="2667001"/>
                  </a:lnTo>
                  <a:lnTo>
                    <a:pt x="37433" y="2667001"/>
                  </a:lnTo>
                  <a:lnTo>
                    <a:pt x="11703" y="2498411"/>
                  </a:lnTo>
                  <a:cubicBezTo>
                    <a:pt x="3964" y="2422213"/>
                    <a:pt x="0" y="2344898"/>
                    <a:pt x="0" y="2266658"/>
                  </a:cubicBezTo>
                  <a:cubicBezTo>
                    <a:pt x="0" y="1014817"/>
                    <a:pt x="1014817" y="0"/>
                    <a:pt x="226665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774700" y="3531453"/>
            <a:ext cx="5969000" cy="369332"/>
            <a:chOff x="774700" y="3531453"/>
            <a:chExt cx="59690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774700" y="3531453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93F47"/>
                  </a:solidFill>
                  <a:latin typeface="Montserrat Medium" panose="00000600000000000000" pitchFamily="2" charset="0"/>
                </a:rPr>
                <a:t>Event 1</a:t>
              </a:r>
              <a:endParaRPr lang="en-IN" dirty="0">
                <a:solidFill>
                  <a:srgbClr val="093F47"/>
                </a:solidFill>
                <a:latin typeface="Montserrat Medium" panose="00000600000000000000" pitchFamily="2" charset="0"/>
              </a:endParaRPr>
            </a:p>
          </p:txBody>
        </p:sp>
        <p:cxnSp>
          <p:nvCxnSpPr>
            <p:cNvPr id="20" name="Straight Connector 19"/>
            <p:cNvCxnSpPr>
              <a:stCxn id="3" idx="3"/>
            </p:cNvCxnSpPr>
            <p:nvPr/>
          </p:nvCxnSpPr>
          <p:spPr>
            <a:xfrm>
              <a:off x="3692940" y="3714750"/>
              <a:ext cx="30507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2270540" y="3613482"/>
              <a:ext cx="1422400" cy="202536"/>
            </a:xfrm>
            <a:prstGeom prst="roundRect">
              <a:avLst>
                <a:gd name="adj" fmla="val 50000"/>
              </a:avLst>
            </a:prstGeom>
            <a:solidFill>
              <a:srgbClr val="FF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4700" y="4283425"/>
            <a:ext cx="5969000" cy="369332"/>
            <a:chOff x="774700" y="4283425"/>
            <a:chExt cx="5969000" cy="369332"/>
          </a:xfrm>
        </p:grpSpPr>
        <p:sp>
          <p:nvSpPr>
            <p:cNvPr id="132" name="TextBox 131"/>
            <p:cNvSpPr txBox="1"/>
            <p:nvPr/>
          </p:nvSpPr>
          <p:spPr>
            <a:xfrm>
              <a:off x="774700" y="4283425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93F47"/>
                  </a:solidFill>
                  <a:latin typeface="Montserrat Medium" panose="00000600000000000000" pitchFamily="2" charset="0"/>
                </a:rPr>
                <a:t>Event 2</a:t>
              </a:r>
              <a:endParaRPr lang="en-IN" dirty="0">
                <a:solidFill>
                  <a:srgbClr val="093F47"/>
                </a:solidFill>
                <a:latin typeface="Montserrat Medium" panose="00000600000000000000" pitchFamily="2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2270540" y="4466722"/>
              <a:ext cx="44731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3991187" y="4365454"/>
              <a:ext cx="1422400" cy="202536"/>
            </a:xfrm>
            <a:prstGeom prst="roundRect">
              <a:avLst>
                <a:gd name="adj" fmla="val 50000"/>
              </a:avLst>
            </a:prstGeom>
            <a:solidFill>
              <a:srgbClr val="FF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74700" y="5035397"/>
            <a:ext cx="5969000" cy="369332"/>
            <a:chOff x="774700" y="3531453"/>
            <a:chExt cx="5969000" cy="369332"/>
          </a:xfrm>
        </p:grpSpPr>
        <p:sp>
          <p:nvSpPr>
            <p:cNvPr id="136" name="TextBox 135"/>
            <p:cNvSpPr txBox="1"/>
            <p:nvPr/>
          </p:nvSpPr>
          <p:spPr>
            <a:xfrm>
              <a:off x="774700" y="3531453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93F47"/>
                  </a:solidFill>
                  <a:latin typeface="Montserrat Medium" panose="00000600000000000000" pitchFamily="2" charset="0"/>
                </a:rPr>
                <a:t>Event 3</a:t>
              </a:r>
              <a:endParaRPr lang="en-IN" dirty="0">
                <a:solidFill>
                  <a:srgbClr val="093F47"/>
                </a:solidFill>
                <a:latin typeface="Montserrat Medium" panose="00000600000000000000" pitchFamily="2" charset="0"/>
              </a:endParaRPr>
            </a:p>
          </p:txBody>
        </p:sp>
        <p:cxnSp>
          <p:nvCxnSpPr>
            <p:cNvPr id="137" name="Straight Connector 136"/>
            <p:cNvCxnSpPr>
              <a:stCxn id="138" idx="3"/>
            </p:cNvCxnSpPr>
            <p:nvPr/>
          </p:nvCxnSpPr>
          <p:spPr>
            <a:xfrm>
              <a:off x="3692940" y="3714750"/>
              <a:ext cx="30507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2270540" y="3613482"/>
              <a:ext cx="1422400" cy="202536"/>
            </a:xfrm>
            <a:prstGeom prst="roundRect">
              <a:avLst>
                <a:gd name="adj" fmla="val 50000"/>
              </a:avLst>
            </a:prstGeom>
            <a:solidFill>
              <a:srgbClr val="FF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2378973" y="2987526"/>
            <a:ext cx="4256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E385B"/>
                </a:solidFill>
                <a:latin typeface="Montserrat Medium" panose="00000600000000000000" pitchFamily="2" charset="0"/>
              </a:rPr>
              <a:t>Feb	Mar	Apr	May	Jun</a:t>
            </a:r>
            <a:endParaRPr lang="en-IN" sz="1600" b="1" dirty="0">
              <a:solidFill>
                <a:srgbClr val="0E385B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esktop turned on near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0" b="7879"/>
          <a:stretch>
            <a:fillRect/>
          </a:stretch>
        </p:blipFill>
        <p:spPr bwMode="auto">
          <a:xfrm>
            <a:off x="5435355" y="0"/>
            <a:ext cx="6756645" cy="6858000"/>
          </a:xfrm>
          <a:custGeom>
            <a:avLst/>
            <a:gdLst>
              <a:gd name="connsiteX0" fmla="*/ 0 w 6756645"/>
              <a:gd name="connsiteY0" fmla="*/ 0 h 6858000"/>
              <a:gd name="connsiteX1" fmla="*/ 6756645 w 6756645"/>
              <a:gd name="connsiteY1" fmla="*/ 0 h 6858000"/>
              <a:gd name="connsiteX2" fmla="*/ 6756645 w 6756645"/>
              <a:gd name="connsiteY2" fmla="*/ 6858000 h 6858000"/>
              <a:gd name="connsiteX3" fmla="*/ 0 w 67566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6645" h="6858000">
                <a:moveTo>
                  <a:pt x="0" y="0"/>
                </a:moveTo>
                <a:lnTo>
                  <a:pt x="6756645" y="0"/>
                </a:lnTo>
                <a:lnTo>
                  <a:pt x="675664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35355" y="0"/>
            <a:ext cx="6756645" cy="6858000"/>
          </a:xfrm>
          <a:prstGeom prst="rect">
            <a:avLst/>
          </a:prstGeom>
          <a:solidFill>
            <a:srgbClr val="0E385B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0E3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6" y="0"/>
            <a:ext cx="770454" cy="22943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2853" y="2410916"/>
            <a:ext cx="646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bg1"/>
                </a:solidFill>
                <a:latin typeface="Poppins ExtraBold" panose="00000900000000000000" pitchFamily="2" charset="0"/>
                <a:ea typeface="Open Sans ExtraBold" panose="020B0906030804020204" pitchFamily="34" charset="0"/>
                <a:cs typeface="Poppins ExtraBold" panose="00000900000000000000" pitchFamily="2" charset="0"/>
              </a:rPr>
              <a:t>Thank You</a:t>
            </a:r>
            <a:endParaRPr lang="en-IN" sz="4800" spc="300" dirty="0">
              <a:solidFill>
                <a:schemeClr val="bg1"/>
              </a:solidFill>
              <a:latin typeface="Poppins ExtraBold" panose="00000900000000000000" pitchFamily="2" charset="0"/>
              <a:ea typeface="Open Sans ExtraBold" panose="020B0906030804020204" pitchFamily="34" charset="0"/>
              <a:cs typeface="Poppins ExtraBold" panose="000009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5623162"/>
            <a:ext cx="4302919" cy="76200"/>
          </a:xfrm>
          <a:prstGeom prst="rect">
            <a:avLst/>
          </a:prstGeom>
          <a:solidFill>
            <a:srgbClr val="FF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02852" y="3241913"/>
            <a:ext cx="6464545" cy="129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Do you have any questions?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support@websitename.com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+1 234 456 7891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202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Calibri Light</vt:lpstr>
      <vt:lpstr>Montserrat Black</vt:lpstr>
      <vt:lpstr>Montserrat ExtraBold</vt:lpstr>
      <vt:lpstr>Montserrat Medium</vt:lpstr>
      <vt:lpstr>Open Sans</vt:lpstr>
      <vt:lpstr>Open Sans ExtraBold</vt:lpstr>
      <vt:lpstr>Poppins</vt:lpstr>
      <vt:lpstr>Poppins </vt:lpstr>
      <vt:lpstr>Poppins Black</vt:lpstr>
      <vt:lpstr>Poppins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Mursaleen</dc:creator>
  <cp:lastModifiedBy>Mursaleen</cp:lastModifiedBy>
  <cp:revision>92</cp:revision>
  <dcterms:created xsi:type="dcterms:W3CDTF">2021-09-01T17:30:44Z</dcterms:created>
  <dcterms:modified xsi:type="dcterms:W3CDTF">2021-09-02T17:48:18Z</dcterms:modified>
</cp:coreProperties>
</file>