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3279"/>
    <a:srgbClr val="666699"/>
    <a:srgbClr val="F5BF11"/>
    <a:srgbClr val="FF6699"/>
    <a:srgbClr val="CC00FF"/>
    <a:srgbClr val="D74785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8" y="84"/>
      </p:cViewPr>
      <p:guideLst>
        <p:guide orient="horz" pos="2500"/>
        <p:guide pos="3840"/>
        <p:guide pos="5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907C-C396-475C-B3E1-CBA96A375649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108-5C71-43F9-913D-5646E00D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92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907C-C396-475C-B3E1-CBA96A375649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108-5C71-43F9-913D-5646E00D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0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907C-C396-475C-B3E1-CBA96A375649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108-5C71-43F9-913D-5646E00D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88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907C-C396-475C-B3E1-CBA96A375649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108-5C71-43F9-913D-5646E00D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4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907C-C396-475C-B3E1-CBA96A375649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108-5C71-43F9-913D-5646E00D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0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907C-C396-475C-B3E1-CBA96A375649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108-5C71-43F9-913D-5646E00D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6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907C-C396-475C-B3E1-CBA96A375649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108-5C71-43F9-913D-5646E00D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3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907C-C396-475C-B3E1-CBA96A375649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108-5C71-43F9-913D-5646E00D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6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907C-C396-475C-B3E1-CBA96A375649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108-5C71-43F9-913D-5646E00D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7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907C-C396-475C-B3E1-CBA96A375649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108-5C71-43F9-913D-5646E00D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76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907C-C396-475C-B3E1-CBA96A375649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108-5C71-43F9-913D-5646E00D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93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907C-C396-475C-B3E1-CBA96A375649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8108-5C71-43F9-913D-5646E00D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5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5922844"/>
            <a:ext cx="5733186" cy="935156"/>
          </a:xfrm>
          <a:custGeom>
            <a:avLst/>
            <a:gdLst>
              <a:gd name="connsiteX0" fmla="*/ 335159 w 5733186"/>
              <a:gd name="connsiteY0" fmla="*/ 1341 h 935156"/>
              <a:gd name="connsiteX1" fmla="*/ 1330512 w 5733186"/>
              <a:gd name="connsiteY1" fmla="*/ 368063 h 935156"/>
              <a:gd name="connsiteX2" fmla="*/ 2613212 w 5733186"/>
              <a:gd name="connsiteY2" fmla="*/ 710963 h 935156"/>
              <a:gd name="connsiteX3" fmla="*/ 4416612 w 5733186"/>
              <a:gd name="connsiteY3" fmla="*/ 463313 h 935156"/>
              <a:gd name="connsiteX4" fmla="*/ 5563717 w 5733186"/>
              <a:gd name="connsiteY4" fmla="*/ 866662 h 935156"/>
              <a:gd name="connsiteX5" fmla="*/ 5733186 w 5733186"/>
              <a:gd name="connsiteY5" fmla="*/ 935156 h 935156"/>
              <a:gd name="connsiteX6" fmla="*/ 0 w 5733186"/>
              <a:gd name="connsiteY6" fmla="*/ 935156 h 935156"/>
              <a:gd name="connsiteX7" fmla="*/ 0 w 5733186"/>
              <a:gd name="connsiteY7" fmla="*/ 14553 h 935156"/>
              <a:gd name="connsiteX8" fmla="*/ 158692 w 5733186"/>
              <a:gd name="connsiteY8" fmla="*/ 1982 h 935156"/>
              <a:gd name="connsiteX9" fmla="*/ 335159 w 5733186"/>
              <a:gd name="connsiteY9" fmla="*/ 1341 h 93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3186" h="935156">
                <a:moveTo>
                  <a:pt x="335159" y="1341"/>
                </a:moveTo>
                <a:cubicBezTo>
                  <a:pt x="736690" y="15212"/>
                  <a:pt x="1066881" y="136761"/>
                  <a:pt x="1330512" y="368063"/>
                </a:cubicBezTo>
                <a:cubicBezTo>
                  <a:pt x="1626677" y="627910"/>
                  <a:pt x="2128495" y="914163"/>
                  <a:pt x="2613212" y="710963"/>
                </a:cubicBezTo>
                <a:cubicBezTo>
                  <a:pt x="2973045" y="634763"/>
                  <a:pt x="3497979" y="202963"/>
                  <a:pt x="4416612" y="463313"/>
                </a:cubicBezTo>
                <a:cubicBezTo>
                  <a:pt x="4864816" y="589255"/>
                  <a:pt x="5103967" y="681165"/>
                  <a:pt x="5563717" y="866662"/>
                </a:cubicBezTo>
                <a:lnTo>
                  <a:pt x="5733186" y="935156"/>
                </a:lnTo>
                <a:lnTo>
                  <a:pt x="0" y="935156"/>
                </a:lnTo>
                <a:lnTo>
                  <a:pt x="0" y="14553"/>
                </a:lnTo>
                <a:lnTo>
                  <a:pt x="158692" y="1982"/>
                </a:lnTo>
                <a:cubicBezTo>
                  <a:pt x="218979" y="-425"/>
                  <a:pt x="277797" y="-641"/>
                  <a:pt x="335159" y="1341"/>
                </a:cubicBezTo>
                <a:close/>
              </a:path>
            </a:pathLst>
          </a:cu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/>
          <p:cNvGrpSpPr/>
          <p:nvPr/>
        </p:nvGrpSpPr>
        <p:grpSpPr>
          <a:xfrm>
            <a:off x="527050" y="742950"/>
            <a:ext cx="431800" cy="901700"/>
            <a:chOff x="1695450" y="3816350"/>
            <a:chExt cx="431800" cy="901700"/>
          </a:xfrm>
        </p:grpSpPr>
        <p:sp>
          <p:nvSpPr>
            <p:cNvPr id="10" name="Oval 9"/>
            <p:cNvSpPr/>
            <p:nvPr/>
          </p:nvSpPr>
          <p:spPr>
            <a:xfrm>
              <a:off x="16954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0256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6954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0256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6954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0256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6954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56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64001" y="1023203"/>
            <a:ext cx="3459811" cy="4811594"/>
            <a:chOff x="7322489" y="1009650"/>
            <a:chExt cx="3459811" cy="4811594"/>
          </a:xfrm>
        </p:grpSpPr>
        <p:sp>
          <p:nvSpPr>
            <p:cNvPr id="29" name="Freeform 28"/>
            <p:cNvSpPr/>
            <p:nvPr/>
          </p:nvSpPr>
          <p:spPr>
            <a:xfrm>
              <a:off x="7652689" y="1009650"/>
              <a:ext cx="3129611" cy="4811594"/>
            </a:xfrm>
            <a:custGeom>
              <a:avLst/>
              <a:gdLst>
                <a:gd name="connsiteX0" fmla="*/ 167640 w 2788920"/>
                <a:gd name="connsiteY0" fmla="*/ 1165860 h 3489960"/>
                <a:gd name="connsiteX1" fmla="*/ 1028700 w 2788920"/>
                <a:gd name="connsiteY1" fmla="*/ 0 h 3489960"/>
                <a:gd name="connsiteX2" fmla="*/ 2712720 w 2788920"/>
                <a:gd name="connsiteY2" fmla="*/ 1112520 h 3489960"/>
                <a:gd name="connsiteX3" fmla="*/ 2788920 w 2788920"/>
                <a:gd name="connsiteY3" fmla="*/ 2415540 h 3489960"/>
                <a:gd name="connsiteX4" fmla="*/ 1363980 w 2788920"/>
                <a:gd name="connsiteY4" fmla="*/ 3489960 h 3489960"/>
                <a:gd name="connsiteX5" fmla="*/ 0 w 2788920"/>
                <a:gd name="connsiteY5" fmla="*/ 2819400 h 3489960"/>
                <a:gd name="connsiteX6" fmla="*/ 167640 w 2788920"/>
                <a:gd name="connsiteY6" fmla="*/ 1165860 h 3489960"/>
                <a:gd name="connsiteX0" fmla="*/ 167640 w 2788920"/>
                <a:gd name="connsiteY0" fmla="*/ 1165860 h 3489960"/>
                <a:gd name="connsiteX1" fmla="*/ 1028700 w 2788920"/>
                <a:gd name="connsiteY1" fmla="*/ 0 h 3489960"/>
                <a:gd name="connsiteX2" fmla="*/ 2712720 w 2788920"/>
                <a:gd name="connsiteY2" fmla="*/ 1112520 h 3489960"/>
                <a:gd name="connsiteX3" fmla="*/ 2788920 w 2788920"/>
                <a:gd name="connsiteY3" fmla="*/ 2415540 h 3489960"/>
                <a:gd name="connsiteX4" fmla="*/ 1363980 w 2788920"/>
                <a:gd name="connsiteY4" fmla="*/ 3489960 h 3489960"/>
                <a:gd name="connsiteX5" fmla="*/ 0 w 2788920"/>
                <a:gd name="connsiteY5" fmla="*/ 2819400 h 3489960"/>
                <a:gd name="connsiteX6" fmla="*/ 167640 w 2788920"/>
                <a:gd name="connsiteY6" fmla="*/ 1165860 h 3489960"/>
                <a:gd name="connsiteX0" fmla="*/ 167640 w 2788920"/>
                <a:gd name="connsiteY0" fmla="*/ 1165860 h 3489960"/>
                <a:gd name="connsiteX1" fmla="*/ 1028700 w 2788920"/>
                <a:gd name="connsiteY1" fmla="*/ 0 h 3489960"/>
                <a:gd name="connsiteX2" fmla="*/ 2712720 w 2788920"/>
                <a:gd name="connsiteY2" fmla="*/ 1112520 h 3489960"/>
                <a:gd name="connsiteX3" fmla="*/ 2788920 w 2788920"/>
                <a:gd name="connsiteY3" fmla="*/ 2415540 h 3489960"/>
                <a:gd name="connsiteX4" fmla="*/ 1363980 w 2788920"/>
                <a:gd name="connsiteY4" fmla="*/ 3489960 h 3489960"/>
                <a:gd name="connsiteX5" fmla="*/ 0 w 2788920"/>
                <a:gd name="connsiteY5" fmla="*/ 2819400 h 3489960"/>
                <a:gd name="connsiteX6" fmla="*/ 167640 w 2788920"/>
                <a:gd name="connsiteY6" fmla="*/ 1165860 h 3489960"/>
                <a:gd name="connsiteX0" fmla="*/ 167640 w 2788920"/>
                <a:gd name="connsiteY0" fmla="*/ 1165860 h 3489960"/>
                <a:gd name="connsiteX1" fmla="*/ 1028700 w 2788920"/>
                <a:gd name="connsiteY1" fmla="*/ 0 h 3489960"/>
                <a:gd name="connsiteX2" fmla="*/ 2712720 w 2788920"/>
                <a:gd name="connsiteY2" fmla="*/ 1112520 h 3489960"/>
                <a:gd name="connsiteX3" fmla="*/ 2788920 w 2788920"/>
                <a:gd name="connsiteY3" fmla="*/ 2415540 h 3489960"/>
                <a:gd name="connsiteX4" fmla="*/ 1363980 w 2788920"/>
                <a:gd name="connsiteY4" fmla="*/ 3489960 h 3489960"/>
                <a:gd name="connsiteX5" fmla="*/ 0 w 2788920"/>
                <a:gd name="connsiteY5" fmla="*/ 2819400 h 3489960"/>
                <a:gd name="connsiteX6" fmla="*/ 167640 w 2788920"/>
                <a:gd name="connsiteY6" fmla="*/ 1165860 h 3489960"/>
                <a:gd name="connsiteX0" fmla="*/ 167640 w 2788920"/>
                <a:gd name="connsiteY0" fmla="*/ 1165860 h 3489960"/>
                <a:gd name="connsiteX1" fmla="*/ 1028700 w 2788920"/>
                <a:gd name="connsiteY1" fmla="*/ 0 h 3489960"/>
                <a:gd name="connsiteX2" fmla="*/ 2712720 w 2788920"/>
                <a:gd name="connsiteY2" fmla="*/ 1112520 h 3489960"/>
                <a:gd name="connsiteX3" fmla="*/ 2788920 w 2788920"/>
                <a:gd name="connsiteY3" fmla="*/ 2415540 h 3489960"/>
                <a:gd name="connsiteX4" fmla="*/ 1363980 w 2788920"/>
                <a:gd name="connsiteY4" fmla="*/ 3489960 h 3489960"/>
                <a:gd name="connsiteX5" fmla="*/ 0 w 2788920"/>
                <a:gd name="connsiteY5" fmla="*/ 2819400 h 3489960"/>
                <a:gd name="connsiteX6" fmla="*/ 167640 w 2788920"/>
                <a:gd name="connsiteY6" fmla="*/ 1165860 h 3489960"/>
                <a:gd name="connsiteX0" fmla="*/ 167640 w 2858564"/>
                <a:gd name="connsiteY0" fmla="*/ 1165860 h 3489960"/>
                <a:gd name="connsiteX1" fmla="*/ 1028700 w 2858564"/>
                <a:gd name="connsiteY1" fmla="*/ 0 h 3489960"/>
                <a:gd name="connsiteX2" fmla="*/ 2712720 w 2858564"/>
                <a:gd name="connsiteY2" fmla="*/ 1112520 h 3489960"/>
                <a:gd name="connsiteX3" fmla="*/ 2788920 w 2858564"/>
                <a:gd name="connsiteY3" fmla="*/ 2415540 h 3489960"/>
                <a:gd name="connsiteX4" fmla="*/ 1363980 w 2858564"/>
                <a:gd name="connsiteY4" fmla="*/ 3489960 h 3489960"/>
                <a:gd name="connsiteX5" fmla="*/ 0 w 2858564"/>
                <a:gd name="connsiteY5" fmla="*/ 2819400 h 3489960"/>
                <a:gd name="connsiteX6" fmla="*/ 167640 w 2858564"/>
                <a:gd name="connsiteY6" fmla="*/ 1165860 h 3489960"/>
                <a:gd name="connsiteX0" fmla="*/ 167640 w 2889055"/>
                <a:gd name="connsiteY0" fmla="*/ 1165860 h 3489960"/>
                <a:gd name="connsiteX1" fmla="*/ 1028700 w 2889055"/>
                <a:gd name="connsiteY1" fmla="*/ 0 h 3489960"/>
                <a:gd name="connsiteX2" fmla="*/ 2712720 w 2889055"/>
                <a:gd name="connsiteY2" fmla="*/ 1112520 h 3489960"/>
                <a:gd name="connsiteX3" fmla="*/ 2788920 w 2889055"/>
                <a:gd name="connsiteY3" fmla="*/ 2415540 h 3489960"/>
                <a:gd name="connsiteX4" fmla="*/ 1363980 w 2889055"/>
                <a:gd name="connsiteY4" fmla="*/ 3489960 h 3489960"/>
                <a:gd name="connsiteX5" fmla="*/ 0 w 2889055"/>
                <a:gd name="connsiteY5" fmla="*/ 2819400 h 3489960"/>
                <a:gd name="connsiteX6" fmla="*/ 167640 w 2889055"/>
                <a:gd name="connsiteY6" fmla="*/ 1165860 h 3489960"/>
                <a:gd name="connsiteX0" fmla="*/ 167640 w 2889055"/>
                <a:gd name="connsiteY0" fmla="*/ 1165860 h 3489960"/>
                <a:gd name="connsiteX1" fmla="*/ 1028700 w 2889055"/>
                <a:gd name="connsiteY1" fmla="*/ 0 h 3489960"/>
                <a:gd name="connsiteX2" fmla="*/ 2712720 w 2889055"/>
                <a:gd name="connsiteY2" fmla="*/ 1112520 h 3489960"/>
                <a:gd name="connsiteX3" fmla="*/ 2788920 w 2889055"/>
                <a:gd name="connsiteY3" fmla="*/ 2415540 h 3489960"/>
                <a:gd name="connsiteX4" fmla="*/ 1363980 w 2889055"/>
                <a:gd name="connsiteY4" fmla="*/ 3489960 h 3489960"/>
                <a:gd name="connsiteX5" fmla="*/ 0 w 2889055"/>
                <a:gd name="connsiteY5" fmla="*/ 2819400 h 3489960"/>
                <a:gd name="connsiteX6" fmla="*/ 167640 w 2889055"/>
                <a:gd name="connsiteY6" fmla="*/ 1165860 h 3489960"/>
                <a:gd name="connsiteX0" fmla="*/ 167640 w 2889055"/>
                <a:gd name="connsiteY0" fmla="*/ 1165860 h 3489960"/>
                <a:gd name="connsiteX1" fmla="*/ 1028700 w 2889055"/>
                <a:gd name="connsiteY1" fmla="*/ 0 h 3489960"/>
                <a:gd name="connsiteX2" fmla="*/ 2712720 w 2889055"/>
                <a:gd name="connsiteY2" fmla="*/ 1112520 h 3489960"/>
                <a:gd name="connsiteX3" fmla="*/ 2788920 w 2889055"/>
                <a:gd name="connsiteY3" fmla="*/ 2415540 h 3489960"/>
                <a:gd name="connsiteX4" fmla="*/ 1363980 w 2889055"/>
                <a:gd name="connsiteY4" fmla="*/ 3489960 h 3489960"/>
                <a:gd name="connsiteX5" fmla="*/ 0 w 2889055"/>
                <a:gd name="connsiteY5" fmla="*/ 2819400 h 3489960"/>
                <a:gd name="connsiteX6" fmla="*/ 167640 w 2889055"/>
                <a:gd name="connsiteY6" fmla="*/ 1165860 h 3489960"/>
                <a:gd name="connsiteX0" fmla="*/ 167640 w 2889055"/>
                <a:gd name="connsiteY0" fmla="*/ 1165860 h 3513798"/>
                <a:gd name="connsiteX1" fmla="*/ 1028700 w 2889055"/>
                <a:gd name="connsiteY1" fmla="*/ 0 h 3513798"/>
                <a:gd name="connsiteX2" fmla="*/ 2712720 w 2889055"/>
                <a:gd name="connsiteY2" fmla="*/ 1112520 h 3513798"/>
                <a:gd name="connsiteX3" fmla="*/ 2788920 w 2889055"/>
                <a:gd name="connsiteY3" fmla="*/ 2415540 h 3513798"/>
                <a:gd name="connsiteX4" fmla="*/ 1363980 w 2889055"/>
                <a:gd name="connsiteY4" fmla="*/ 3489960 h 3513798"/>
                <a:gd name="connsiteX5" fmla="*/ 0 w 2889055"/>
                <a:gd name="connsiteY5" fmla="*/ 2819400 h 3513798"/>
                <a:gd name="connsiteX6" fmla="*/ 167640 w 2889055"/>
                <a:gd name="connsiteY6" fmla="*/ 1165860 h 3513798"/>
                <a:gd name="connsiteX0" fmla="*/ 167971 w 2889386"/>
                <a:gd name="connsiteY0" fmla="*/ 1165860 h 3523459"/>
                <a:gd name="connsiteX1" fmla="*/ 1029031 w 2889386"/>
                <a:gd name="connsiteY1" fmla="*/ 0 h 3523459"/>
                <a:gd name="connsiteX2" fmla="*/ 2713051 w 2889386"/>
                <a:gd name="connsiteY2" fmla="*/ 1112520 h 3523459"/>
                <a:gd name="connsiteX3" fmla="*/ 2789251 w 2889386"/>
                <a:gd name="connsiteY3" fmla="*/ 2415540 h 3523459"/>
                <a:gd name="connsiteX4" fmla="*/ 1364311 w 2889386"/>
                <a:gd name="connsiteY4" fmla="*/ 3489960 h 3523459"/>
                <a:gd name="connsiteX5" fmla="*/ 331 w 2889386"/>
                <a:gd name="connsiteY5" fmla="*/ 2819400 h 3523459"/>
                <a:gd name="connsiteX6" fmla="*/ 167971 w 2889386"/>
                <a:gd name="connsiteY6" fmla="*/ 1165860 h 3523459"/>
                <a:gd name="connsiteX0" fmla="*/ 167971 w 2889386"/>
                <a:gd name="connsiteY0" fmla="*/ 1165860 h 3523459"/>
                <a:gd name="connsiteX1" fmla="*/ 1029031 w 2889386"/>
                <a:gd name="connsiteY1" fmla="*/ 0 h 3523459"/>
                <a:gd name="connsiteX2" fmla="*/ 2713051 w 2889386"/>
                <a:gd name="connsiteY2" fmla="*/ 1112520 h 3523459"/>
                <a:gd name="connsiteX3" fmla="*/ 2789251 w 2889386"/>
                <a:gd name="connsiteY3" fmla="*/ 2415540 h 3523459"/>
                <a:gd name="connsiteX4" fmla="*/ 1364311 w 2889386"/>
                <a:gd name="connsiteY4" fmla="*/ 3489960 h 3523459"/>
                <a:gd name="connsiteX5" fmla="*/ 331 w 2889386"/>
                <a:gd name="connsiteY5" fmla="*/ 2819400 h 3523459"/>
                <a:gd name="connsiteX6" fmla="*/ 167971 w 2889386"/>
                <a:gd name="connsiteY6" fmla="*/ 1165860 h 3523459"/>
                <a:gd name="connsiteX0" fmla="*/ 167971 w 2889386"/>
                <a:gd name="connsiteY0" fmla="*/ 1165860 h 3523459"/>
                <a:gd name="connsiteX1" fmla="*/ 1029031 w 2889386"/>
                <a:gd name="connsiteY1" fmla="*/ 0 h 3523459"/>
                <a:gd name="connsiteX2" fmla="*/ 2713051 w 2889386"/>
                <a:gd name="connsiteY2" fmla="*/ 1112520 h 3523459"/>
                <a:gd name="connsiteX3" fmla="*/ 2789251 w 2889386"/>
                <a:gd name="connsiteY3" fmla="*/ 2415540 h 3523459"/>
                <a:gd name="connsiteX4" fmla="*/ 1364311 w 2889386"/>
                <a:gd name="connsiteY4" fmla="*/ 3489960 h 3523459"/>
                <a:gd name="connsiteX5" fmla="*/ 331 w 2889386"/>
                <a:gd name="connsiteY5" fmla="*/ 2819400 h 3523459"/>
                <a:gd name="connsiteX6" fmla="*/ 167971 w 2889386"/>
                <a:gd name="connsiteY6" fmla="*/ 1165860 h 3523459"/>
                <a:gd name="connsiteX0" fmla="*/ 167971 w 2889386"/>
                <a:gd name="connsiteY0" fmla="*/ 1165860 h 3523459"/>
                <a:gd name="connsiteX1" fmla="*/ 1029031 w 2889386"/>
                <a:gd name="connsiteY1" fmla="*/ 0 h 3523459"/>
                <a:gd name="connsiteX2" fmla="*/ 2713051 w 2889386"/>
                <a:gd name="connsiteY2" fmla="*/ 1112520 h 3523459"/>
                <a:gd name="connsiteX3" fmla="*/ 2789251 w 2889386"/>
                <a:gd name="connsiteY3" fmla="*/ 2415540 h 3523459"/>
                <a:gd name="connsiteX4" fmla="*/ 1364311 w 2889386"/>
                <a:gd name="connsiteY4" fmla="*/ 3489960 h 3523459"/>
                <a:gd name="connsiteX5" fmla="*/ 331 w 2889386"/>
                <a:gd name="connsiteY5" fmla="*/ 2819400 h 3523459"/>
                <a:gd name="connsiteX6" fmla="*/ 167971 w 2889386"/>
                <a:gd name="connsiteY6" fmla="*/ 1165860 h 3523459"/>
                <a:gd name="connsiteX0" fmla="*/ 167971 w 2889386"/>
                <a:gd name="connsiteY0" fmla="*/ 1165860 h 3523459"/>
                <a:gd name="connsiteX1" fmla="*/ 1029031 w 2889386"/>
                <a:gd name="connsiteY1" fmla="*/ 0 h 3523459"/>
                <a:gd name="connsiteX2" fmla="*/ 2713051 w 2889386"/>
                <a:gd name="connsiteY2" fmla="*/ 1112520 h 3523459"/>
                <a:gd name="connsiteX3" fmla="*/ 2789251 w 2889386"/>
                <a:gd name="connsiteY3" fmla="*/ 2415540 h 3523459"/>
                <a:gd name="connsiteX4" fmla="*/ 1364311 w 2889386"/>
                <a:gd name="connsiteY4" fmla="*/ 3489960 h 3523459"/>
                <a:gd name="connsiteX5" fmla="*/ 331 w 2889386"/>
                <a:gd name="connsiteY5" fmla="*/ 2819400 h 3523459"/>
                <a:gd name="connsiteX6" fmla="*/ 167971 w 2889386"/>
                <a:gd name="connsiteY6" fmla="*/ 1165860 h 3523459"/>
                <a:gd name="connsiteX0" fmla="*/ 167971 w 2889386"/>
                <a:gd name="connsiteY0" fmla="*/ 1165860 h 3523459"/>
                <a:gd name="connsiteX1" fmla="*/ 1029031 w 2889386"/>
                <a:gd name="connsiteY1" fmla="*/ 0 h 3523459"/>
                <a:gd name="connsiteX2" fmla="*/ 2713051 w 2889386"/>
                <a:gd name="connsiteY2" fmla="*/ 1112520 h 3523459"/>
                <a:gd name="connsiteX3" fmla="*/ 2789251 w 2889386"/>
                <a:gd name="connsiteY3" fmla="*/ 2415540 h 3523459"/>
                <a:gd name="connsiteX4" fmla="*/ 1364311 w 2889386"/>
                <a:gd name="connsiteY4" fmla="*/ 3489960 h 3523459"/>
                <a:gd name="connsiteX5" fmla="*/ 331 w 2889386"/>
                <a:gd name="connsiteY5" fmla="*/ 2819400 h 3523459"/>
                <a:gd name="connsiteX6" fmla="*/ 167971 w 2889386"/>
                <a:gd name="connsiteY6" fmla="*/ 1165860 h 3523459"/>
                <a:gd name="connsiteX0" fmla="*/ 167971 w 2889386"/>
                <a:gd name="connsiteY0" fmla="*/ 1165860 h 3523459"/>
                <a:gd name="connsiteX1" fmla="*/ 1029031 w 2889386"/>
                <a:gd name="connsiteY1" fmla="*/ 0 h 3523459"/>
                <a:gd name="connsiteX2" fmla="*/ 2713051 w 2889386"/>
                <a:gd name="connsiteY2" fmla="*/ 1112520 h 3523459"/>
                <a:gd name="connsiteX3" fmla="*/ 2789251 w 2889386"/>
                <a:gd name="connsiteY3" fmla="*/ 2415540 h 3523459"/>
                <a:gd name="connsiteX4" fmla="*/ 1364311 w 2889386"/>
                <a:gd name="connsiteY4" fmla="*/ 3489960 h 3523459"/>
                <a:gd name="connsiteX5" fmla="*/ 331 w 2889386"/>
                <a:gd name="connsiteY5" fmla="*/ 2819400 h 3523459"/>
                <a:gd name="connsiteX6" fmla="*/ 167971 w 2889386"/>
                <a:gd name="connsiteY6" fmla="*/ 1165860 h 3523459"/>
                <a:gd name="connsiteX0" fmla="*/ 167971 w 2889386"/>
                <a:gd name="connsiteY0" fmla="*/ 1167717 h 3525316"/>
                <a:gd name="connsiteX1" fmla="*/ 1029031 w 2889386"/>
                <a:gd name="connsiteY1" fmla="*/ 1857 h 3525316"/>
                <a:gd name="connsiteX2" fmla="*/ 2713051 w 2889386"/>
                <a:gd name="connsiteY2" fmla="*/ 1114377 h 3525316"/>
                <a:gd name="connsiteX3" fmla="*/ 2789251 w 2889386"/>
                <a:gd name="connsiteY3" fmla="*/ 2417397 h 3525316"/>
                <a:gd name="connsiteX4" fmla="*/ 1364311 w 2889386"/>
                <a:gd name="connsiteY4" fmla="*/ 3491817 h 3525316"/>
                <a:gd name="connsiteX5" fmla="*/ 331 w 2889386"/>
                <a:gd name="connsiteY5" fmla="*/ 2821257 h 3525316"/>
                <a:gd name="connsiteX6" fmla="*/ 167971 w 2889386"/>
                <a:gd name="connsiteY6" fmla="*/ 1167717 h 3525316"/>
                <a:gd name="connsiteX0" fmla="*/ 167971 w 2889386"/>
                <a:gd name="connsiteY0" fmla="*/ 1167717 h 3525316"/>
                <a:gd name="connsiteX1" fmla="*/ 1029031 w 2889386"/>
                <a:gd name="connsiteY1" fmla="*/ 1857 h 3525316"/>
                <a:gd name="connsiteX2" fmla="*/ 2713051 w 2889386"/>
                <a:gd name="connsiteY2" fmla="*/ 1114377 h 3525316"/>
                <a:gd name="connsiteX3" fmla="*/ 2789251 w 2889386"/>
                <a:gd name="connsiteY3" fmla="*/ 2417397 h 3525316"/>
                <a:gd name="connsiteX4" fmla="*/ 1364311 w 2889386"/>
                <a:gd name="connsiteY4" fmla="*/ 3491817 h 3525316"/>
                <a:gd name="connsiteX5" fmla="*/ 331 w 2889386"/>
                <a:gd name="connsiteY5" fmla="*/ 2821257 h 3525316"/>
                <a:gd name="connsiteX6" fmla="*/ 167971 w 2889386"/>
                <a:gd name="connsiteY6" fmla="*/ 1167717 h 3525316"/>
                <a:gd name="connsiteX0" fmla="*/ 167971 w 2889386"/>
                <a:gd name="connsiteY0" fmla="*/ 1167717 h 3525316"/>
                <a:gd name="connsiteX1" fmla="*/ 1029031 w 2889386"/>
                <a:gd name="connsiteY1" fmla="*/ 1857 h 3525316"/>
                <a:gd name="connsiteX2" fmla="*/ 2713051 w 2889386"/>
                <a:gd name="connsiteY2" fmla="*/ 1114377 h 3525316"/>
                <a:gd name="connsiteX3" fmla="*/ 2789251 w 2889386"/>
                <a:gd name="connsiteY3" fmla="*/ 2417397 h 3525316"/>
                <a:gd name="connsiteX4" fmla="*/ 1364311 w 2889386"/>
                <a:gd name="connsiteY4" fmla="*/ 3491817 h 3525316"/>
                <a:gd name="connsiteX5" fmla="*/ 331 w 2889386"/>
                <a:gd name="connsiteY5" fmla="*/ 2821257 h 3525316"/>
                <a:gd name="connsiteX6" fmla="*/ 167971 w 2889386"/>
                <a:gd name="connsiteY6" fmla="*/ 1167717 h 35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9386" h="3525316">
                  <a:moveTo>
                    <a:pt x="167971" y="1167717"/>
                  </a:moveTo>
                  <a:cubicBezTo>
                    <a:pt x="-78409" y="184737"/>
                    <a:pt x="787731" y="-683"/>
                    <a:pt x="1029031" y="1857"/>
                  </a:cubicBezTo>
                  <a:cubicBezTo>
                    <a:pt x="1980261" y="-43863"/>
                    <a:pt x="2547951" y="766397"/>
                    <a:pt x="2713051" y="1114377"/>
                  </a:cubicBezTo>
                  <a:cubicBezTo>
                    <a:pt x="3005151" y="1800177"/>
                    <a:pt x="2862911" y="2280237"/>
                    <a:pt x="2789251" y="2417397"/>
                  </a:cubicBezTo>
                  <a:cubicBezTo>
                    <a:pt x="2321891" y="3331797"/>
                    <a:pt x="1542111" y="3438477"/>
                    <a:pt x="1364311" y="3491817"/>
                  </a:cubicBezTo>
                  <a:cubicBezTo>
                    <a:pt x="208611" y="3641677"/>
                    <a:pt x="-9829" y="3265757"/>
                    <a:pt x="331" y="2821257"/>
                  </a:cubicBezTo>
                  <a:cubicBezTo>
                    <a:pt x="56211" y="2041477"/>
                    <a:pt x="447371" y="1901777"/>
                    <a:pt x="167971" y="1167717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Picture 31" descr="low angle photo of city high rise buildings during dayti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6" t="1768" r="25236" b="1768"/>
            <a:stretch>
              <a:fillRect/>
            </a:stretch>
          </p:blipFill>
          <p:spPr bwMode="auto">
            <a:xfrm>
              <a:off x="7322489" y="1240571"/>
              <a:ext cx="3348285" cy="4349751"/>
            </a:xfrm>
            <a:custGeom>
              <a:avLst/>
              <a:gdLst>
                <a:gd name="connsiteX0" fmla="*/ 1192464 w 3348285"/>
                <a:gd name="connsiteY0" fmla="*/ 2292 h 4349751"/>
                <a:gd name="connsiteX1" fmla="*/ 3143944 w 3348285"/>
                <a:gd name="connsiteY1" fmla="*/ 1374988 h 4349751"/>
                <a:gd name="connsiteX2" fmla="*/ 3232246 w 3348285"/>
                <a:gd name="connsiteY2" fmla="*/ 2982733 h 4349751"/>
                <a:gd name="connsiteX3" fmla="*/ 1580994 w 3348285"/>
                <a:gd name="connsiteY3" fmla="*/ 4308418 h 4349751"/>
                <a:gd name="connsiteX4" fmla="*/ 384 w 3348285"/>
                <a:gd name="connsiteY4" fmla="*/ 3481040 h 4349751"/>
                <a:gd name="connsiteX5" fmla="*/ 194649 w 3348285"/>
                <a:gd name="connsiteY5" fmla="*/ 1440802 h 4349751"/>
                <a:gd name="connsiteX6" fmla="*/ 1192464 w 3348285"/>
                <a:gd name="connsiteY6" fmla="*/ 2292 h 434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8285" h="4349751">
                  <a:moveTo>
                    <a:pt x="1192464" y="2292"/>
                  </a:moveTo>
                  <a:cubicBezTo>
                    <a:pt x="2294771" y="-54120"/>
                    <a:pt x="2952623" y="945629"/>
                    <a:pt x="3143944" y="1374988"/>
                  </a:cubicBezTo>
                  <a:cubicBezTo>
                    <a:pt x="3482436" y="2221169"/>
                    <a:pt x="3317605" y="2813497"/>
                    <a:pt x="3232246" y="2982733"/>
                  </a:cubicBezTo>
                  <a:cubicBezTo>
                    <a:pt x="2690659" y="4110976"/>
                    <a:pt x="1787033" y="4242604"/>
                    <a:pt x="1580994" y="4308418"/>
                  </a:cubicBezTo>
                  <a:cubicBezTo>
                    <a:pt x="241743" y="4493325"/>
                    <a:pt x="-11390" y="4029491"/>
                    <a:pt x="384" y="3481040"/>
                  </a:cubicBezTo>
                  <a:cubicBezTo>
                    <a:pt x="65139" y="2518900"/>
                    <a:pt x="518424" y="2346530"/>
                    <a:pt x="194649" y="1440802"/>
                  </a:cubicBezTo>
                  <a:cubicBezTo>
                    <a:pt x="-90862" y="227941"/>
                    <a:pt x="912840" y="-842"/>
                    <a:pt x="1192464" y="2292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958850" y="3075056"/>
            <a:ext cx="4768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 Your Heading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3255" y="3937044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is subtitle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3255" y="4614366"/>
            <a:ext cx="5033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Lorem Ipsum is simply dummy text of the printing and typesetting industry. Lorem Ipsum has been the industry's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202307" y="5423806"/>
            <a:ext cx="431800" cy="901700"/>
            <a:chOff x="1695450" y="3816350"/>
            <a:chExt cx="431800" cy="901700"/>
          </a:xfrm>
        </p:grpSpPr>
        <p:sp>
          <p:nvSpPr>
            <p:cNvPr id="14" name="Oval 13"/>
            <p:cNvSpPr/>
            <p:nvPr/>
          </p:nvSpPr>
          <p:spPr>
            <a:xfrm>
              <a:off x="16954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0256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6954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0256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6954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256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6954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0256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pic>
        <p:nvPicPr>
          <p:cNvPr id="31" name="Picture 30" descr="two women smiling in front of computer moni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2" t="288" r="9035" b="288"/>
          <a:stretch/>
        </p:blipFill>
        <p:spPr bwMode="auto">
          <a:xfrm>
            <a:off x="5885793" y="1038283"/>
            <a:ext cx="5202213" cy="4652223"/>
          </a:xfrm>
          <a:custGeom>
            <a:avLst/>
            <a:gdLst>
              <a:gd name="connsiteX0" fmla="*/ 3615493 w 5111612"/>
              <a:gd name="connsiteY0" fmla="*/ 1032 h 4652223"/>
              <a:gd name="connsiteX1" fmla="*/ 3955593 w 5111612"/>
              <a:gd name="connsiteY1" fmla="*/ 64903 h 4652223"/>
              <a:gd name="connsiteX2" fmla="*/ 4335050 w 5111612"/>
              <a:gd name="connsiteY2" fmla="*/ 1017957 h 4652223"/>
              <a:gd name="connsiteX3" fmla="*/ 5111612 w 5111612"/>
              <a:gd name="connsiteY3" fmla="*/ 1882765 h 4652223"/>
              <a:gd name="connsiteX4" fmla="*/ 4237979 w 5111612"/>
              <a:gd name="connsiteY4" fmla="*/ 2932889 h 4652223"/>
              <a:gd name="connsiteX5" fmla="*/ 4211506 w 5111612"/>
              <a:gd name="connsiteY5" fmla="*/ 3682978 h 4652223"/>
              <a:gd name="connsiteX6" fmla="*/ 3179030 w 5111612"/>
              <a:gd name="connsiteY6" fmla="*/ 4424243 h 4652223"/>
              <a:gd name="connsiteX7" fmla="*/ 1705327 w 5111612"/>
              <a:gd name="connsiteY7" fmla="*/ 4636032 h 4652223"/>
              <a:gd name="connsiteX8" fmla="*/ 452237 w 5111612"/>
              <a:gd name="connsiteY8" fmla="*/ 3841821 h 4652223"/>
              <a:gd name="connsiteX9" fmla="*/ 81605 w 5111612"/>
              <a:gd name="connsiteY9" fmla="*/ 2826994 h 4652223"/>
              <a:gd name="connsiteX10" fmla="*/ 743448 w 5111612"/>
              <a:gd name="connsiteY10" fmla="*/ 1476835 h 4652223"/>
              <a:gd name="connsiteX11" fmla="*/ 1828871 w 5111612"/>
              <a:gd name="connsiteY11" fmla="*/ 188447 h 4652223"/>
              <a:gd name="connsiteX12" fmla="*/ 2852521 w 5111612"/>
              <a:gd name="connsiteY12" fmla="*/ 56078 h 4652223"/>
              <a:gd name="connsiteX13" fmla="*/ 3615493 w 5111612"/>
              <a:gd name="connsiteY13" fmla="*/ 1032 h 465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11612" h="4652223">
                <a:moveTo>
                  <a:pt x="3615493" y="1032"/>
                </a:moveTo>
                <a:cubicBezTo>
                  <a:pt x="3745251" y="-4074"/>
                  <a:pt x="3859626" y="8646"/>
                  <a:pt x="3955593" y="64903"/>
                </a:cubicBezTo>
                <a:cubicBezTo>
                  <a:pt x="4249746" y="220804"/>
                  <a:pt x="4396822" y="503190"/>
                  <a:pt x="4335050" y="1017957"/>
                </a:cubicBezTo>
                <a:cubicBezTo>
                  <a:pt x="4402705" y="1441536"/>
                  <a:pt x="5058664" y="1459186"/>
                  <a:pt x="5111612" y="1882765"/>
                </a:cubicBezTo>
                <a:cubicBezTo>
                  <a:pt x="5099846" y="2535784"/>
                  <a:pt x="4552723" y="2629912"/>
                  <a:pt x="4237979" y="2932889"/>
                </a:cubicBezTo>
                <a:cubicBezTo>
                  <a:pt x="4035014" y="3188802"/>
                  <a:pt x="4102669" y="3391767"/>
                  <a:pt x="4211506" y="3682978"/>
                </a:cubicBezTo>
                <a:cubicBezTo>
                  <a:pt x="4364465" y="4383061"/>
                  <a:pt x="3829107" y="4388944"/>
                  <a:pt x="3179030" y="4424243"/>
                </a:cubicBezTo>
                <a:cubicBezTo>
                  <a:pt x="2770159" y="4453658"/>
                  <a:pt x="2164204" y="4456599"/>
                  <a:pt x="1705327" y="4636032"/>
                </a:cubicBezTo>
                <a:cubicBezTo>
                  <a:pt x="1228800" y="4753693"/>
                  <a:pt x="766980" y="4203628"/>
                  <a:pt x="452237" y="3841821"/>
                </a:cubicBezTo>
                <a:cubicBezTo>
                  <a:pt x="113962" y="3538843"/>
                  <a:pt x="-136068" y="3103498"/>
                  <a:pt x="81605" y="2826994"/>
                </a:cubicBezTo>
                <a:cubicBezTo>
                  <a:pt x="378699" y="2468128"/>
                  <a:pt x="740507" y="2038666"/>
                  <a:pt x="743448" y="1476835"/>
                </a:cubicBezTo>
                <a:cubicBezTo>
                  <a:pt x="799337" y="812050"/>
                  <a:pt x="1278806" y="476716"/>
                  <a:pt x="1828871" y="188447"/>
                </a:cubicBezTo>
                <a:cubicBezTo>
                  <a:pt x="2134789" y="67844"/>
                  <a:pt x="2385554" y="1660"/>
                  <a:pt x="2852521" y="56078"/>
                </a:cubicBezTo>
                <a:cubicBezTo>
                  <a:pt x="3140239" y="67569"/>
                  <a:pt x="3399231" y="9542"/>
                  <a:pt x="3615493" y="1032"/>
                </a:cubicBezTo>
                <a:close/>
              </a:path>
            </a:pathLst>
          </a:custGeom>
          <a:solidFill>
            <a:srgbClr val="EC3279">
              <a:alpha val="0"/>
            </a:srgbClr>
          </a:solidFill>
        </p:spPr>
      </p:pic>
      <p:sp>
        <p:nvSpPr>
          <p:cNvPr id="32" name="Oval 31"/>
          <p:cNvSpPr/>
          <p:nvPr/>
        </p:nvSpPr>
        <p:spPr>
          <a:xfrm>
            <a:off x="10535557" y="1726094"/>
            <a:ext cx="552450" cy="55245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5976395" y="3199225"/>
            <a:ext cx="330338" cy="330338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33"/>
          <p:cNvSpPr/>
          <p:nvPr/>
        </p:nvSpPr>
        <p:spPr>
          <a:xfrm>
            <a:off x="1071485" y="1327150"/>
            <a:ext cx="703926" cy="620952"/>
          </a:xfrm>
          <a:custGeom>
            <a:avLst/>
            <a:gdLst>
              <a:gd name="connsiteX0" fmla="*/ 0 w 600075"/>
              <a:gd name="connsiteY0" fmla="*/ 257175 h 509588"/>
              <a:gd name="connsiteX1" fmla="*/ 223837 w 600075"/>
              <a:gd name="connsiteY1" fmla="*/ 0 h 509588"/>
              <a:gd name="connsiteX2" fmla="*/ 438150 w 600075"/>
              <a:gd name="connsiteY2" fmla="*/ 19050 h 509588"/>
              <a:gd name="connsiteX3" fmla="*/ 600075 w 600075"/>
              <a:gd name="connsiteY3" fmla="*/ 338138 h 509588"/>
              <a:gd name="connsiteX4" fmla="*/ 438150 w 600075"/>
              <a:gd name="connsiteY4" fmla="*/ 509588 h 509588"/>
              <a:gd name="connsiteX5" fmla="*/ 38100 w 600075"/>
              <a:gd name="connsiteY5" fmla="*/ 428625 h 509588"/>
              <a:gd name="connsiteX6" fmla="*/ 0 w 600075"/>
              <a:gd name="connsiteY6" fmla="*/ 257175 h 509588"/>
              <a:gd name="connsiteX0" fmla="*/ 0 w 600075"/>
              <a:gd name="connsiteY0" fmla="*/ 287168 h 539581"/>
              <a:gd name="connsiteX1" fmla="*/ 223837 w 600075"/>
              <a:gd name="connsiteY1" fmla="*/ 29993 h 539581"/>
              <a:gd name="connsiteX2" fmla="*/ 438150 w 600075"/>
              <a:gd name="connsiteY2" fmla="*/ 49043 h 539581"/>
              <a:gd name="connsiteX3" fmla="*/ 600075 w 600075"/>
              <a:gd name="connsiteY3" fmla="*/ 368131 h 539581"/>
              <a:gd name="connsiteX4" fmla="*/ 438150 w 600075"/>
              <a:gd name="connsiteY4" fmla="*/ 539581 h 539581"/>
              <a:gd name="connsiteX5" fmla="*/ 38100 w 600075"/>
              <a:gd name="connsiteY5" fmla="*/ 458618 h 539581"/>
              <a:gd name="connsiteX6" fmla="*/ 0 w 600075"/>
              <a:gd name="connsiteY6" fmla="*/ 287168 h 539581"/>
              <a:gd name="connsiteX0" fmla="*/ 0 w 600075"/>
              <a:gd name="connsiteY0" fmla="*/ 307126 h 559539"/>
              <a:gd name="connsiteX1" fmla="*/ 223837 w 600075"/>
              <a:gd name="connsiteY1" fmla="*/ 49951 h 559539"/>
              <a:gd name="connsiteX2" fmla="*/ 438150 w 600075"/>
              <a:gd name="connsiteY2" fmla="*/ 69001 h 559539"/>
              <a:gd name="connsiteX3" fmla="*/ 600075 w 600075"/>
              <a:gd name="connsiteY3" fmla="*/ 388089 h 559539"/>
              <a:gd name="connsiteX4" fmla="*/ 438150 w 600075"/>
              <a:gd name="connsiteY4" fmla="*/ 559539 h 559539"/>
              <a:gd name="connsiteX5" fmla="*/ 38100 w 600075"/>
              <a:gd name="connsiteY5" fmla="*/ 478576 h 559539"/>
              <a:gd name="connsiteX6" fmla="*/ 0 w 600075"/>
              <a:gd name="connsiteY6" fmla="*/ 307126 h 559539"/>
              <a:gd name="connsiteX0" fmla="*/ 0 w 600075"/>
              <a:gd name="connsiteY0" fmla="*/ 307126 h 559539"/>
              <a:gd name="connsiteX1" fmla="*/ 223837 w 600075"/>
              <a:gd name="connsiteY1" fmla="*/ 49951 h 559539"/>
              <a:gd name="connsiteX2" fmla="*/ 438150 w 600075"/>
              <a:gd name="connsiteY2" fmla="*/ 69001 h 559539"/>
              <a:gd name="connsiteX3" fmla="*/ 600075 w 600075"/>
              <a:gd name="connsiteY3" fmla="*/ 388089 h 559539"/>
              <a:gd name="connsiteX4" fmla="*/ 438150 w 600075"/>
              <a:gd name="connsiteY4" fmla="*/ 559539 h 559539"/>
              <a:gd name="connsiteX5" fmla="*/ 38100 w 600075"/>
              <a:gd name="connsiteY5" fmla="*/ 478576 h 559539"/>
              <a:gd name="connsiteX6" fmla="*/ 0 w 600075"/>
              <a:gd name="connsiteY6" fmla="*/ 307126 h 559539"/>
              <a:gd name="connsiteX0" fmla="*/ 0 w 600075"/>
              <a:gd name="connsiteY0" fmla="*/ 307126 h 559539"/>
              <a:gd name="connsiteX1" fmla="*/ 223837 w 600075"/>
              <a:gd name="connsiteY1" fmla="*/ 49951 h 559539"/>
              <a:gd name="connsiteX2" fmla="*/ 438150 w 600075"/>
              <a:gd name="connsiteY2" fmla="*/ 69001 h 559539"/>
              <a:gd name="connsiteX3" fmla="*/ 600075 w 600075"/>
              <a:gd name="connsiteY3" fmla="*/ 388089 h 559539"/>
              <a:gd name="connsiteX4" fmla="*/ 438150 w 600075"/>
              <a:gd name="connsiteY4" fmla="*/ 559539 h 559539"/>
              <a:gd name="connsiteX5" fmla="*/ 38100 w 600075"/>
              <a:gd name="connsiteY5" fmla="*/ 478576 h 559539"/>
              <a:gd name="connsiteX6" fmla="*/ 0 w 600075"/>
              <a:gd name="connsiteY6" fmla="*/ 307126 h 559539"/>
              <a:gd name="connsiteX0" fmla="*/ 0 w 600075"/>
              <a:gd name="connsiteY0" fmla="*/ 307126 h 559539"/>
              <a:gd name="connsiteX1" fmla="*/ 223837 w 600075"/>
              <a:gd name="connsiteY1" fmla="*/ 49951 h 559539"/>
              <a:gd name="connsiteX2" fmla="*/ 438150 w 600075"/>
              <a:gd name="connsiteY2" fmla="*/ 69001 h 559539"/>
              <a:gd name="connsiteX3" fmla="*/ 600075 w 600075"/>
              <a:gd name="connsiteY3" fmla="*/ 388089 h 559539"/>
              <a:gd name="connsiteX4" fmla="*/ 438150 w 600075"/>
              <a:gd name="connsiteY4" fmla="*/ 559539 h 559539"/>
              <a:gd name="connsiteX5" fmla="*/ 38100 w 600075"/>
              <a:gd name="connsiteY5" fmla="*/ 478576 h 559539"/>
              <a:gd name="connsiteX6" fmla="*/ 0 w 600075"/>
              <a:gd name="connsiteY6" fmla="*/ 307126 h 559539"/>
              <a:gd name="connsiteX0" fmla="*/ 0 w 600075"/>
              <a:gd name="connsiteY0" fmla="*/ 307126 h 559539"/>
              <a:gd name="connsiteX1" fmla="*/ 223837 w 600075"/>
              <a:gd name="connsiteY1" fmla="*/ 49951 h 559539"/>
              <a:gd name="connsiteX2" fmla="*/ 438150 w 600075"/>
              <a:gd name="connsiteY2" fmla="*/ 69001 h 559539"/>
              <a:gd name="connsiteX3" fmla="*/ 600075 w 600075"/>
              <a:gd name="connsiteY3" fmla="*/ 388089 h 559539"/>
              <a:gd name="connsiteX4" fmla="*/ 438150 w 600075"/>
              <a:gd name="connsiteY4" fmla="*/ 559539 h 559539"/>
              <a:gd name="connsiteX5" fmla="*/ 38100 w 600075"/>
              <a:gd name="connsiteY5" fmla="*/ 478576 h 559539"/>
              <a:gd name="connsiteX6" fmla="*/ 0 w 600075"/>
              <a:gd name="connsiteY6" fmla="*/ 307126 h 559539"/>
              <a:gd name="connsiteX0" fmla="*/ 0 w 600075"/>
              <a:gd name="connsiteY0" fmla="*/ 307126 h 569200"/>
              <a:gd name="connsiteX1" fmla="*/ 223837 w 600075"/>
              <a:gd name="connsiteY1" fmla="*/ 49951 h 569200"/>
              <a:gd name="connsiteX2" fmla="*/ 438150 w 600075"/>
              <a:gd name="connsiteY2" fmla="*/ 69001 h 569200"/>
              <a:gd name="connsiteX3" fmla="*/ 600075 w 600075"/>
              <a:gd name="connsiteY3" fmla="*/ 388089 h 569200"/>
              <a:gd name="connsiteX4" fmla="*/ 438150 w 600075"/>
              <a:gd name="connsiteY4" fmla="*/ 559539 h 569200"/>
              <a:gd name="connsiteX5" fmla="*/ 38100 w 600075"/>
              <a:gd name="connsiteY5" fmla="*/ 478576 h 569200"/>
              <a:gd name="connsiteX6" fmla="*/ 0 w 600075"/>
              <a:gd name="connsiteY6" fmla="*/ 307126 h 569200"/>
              <a:gd name="connsiteX0" fmla="*/ 0 w 600075"/>
              <a:gd name="connsiteY0" fmla="*/ 307126 h 569376"/>
              <a:gd name="connsiteX1" fmla="*/ 223837 w 600075"/>
              <a:gd name="connsiteY1" fmla="*/ 49951 h 569376"/>
              <a:gd name="connsiteX2" fmla="*/ 438150 w 600075"/>
              <a:gd name="connsiteY2" fmla="*/ 69001 h 569376"/>
              <a:gd name="connsiteX3" fmla="*/ 600075 w 600075"/>
              <a:gd name="connsiteY3" fmla="*/ 388089 h 569376"/>
              <a:gd name="connsiteX4" fmla="*/ 438150 w 600075"/>
              <a:gd name="connsiteY4" fmla="*/ 559539 h 569376"/>
              <a:gd name="connsiteX5" fmla="*/ 38100 w 600075"/>
              <a:gd name="connsiteY5" fmla="*/ 478576 h 569376"/>
              <a:gd name="connsiteX6" fmla="*/ 0 w 600075"/>
              <a:gd name="connsiteY6" fmla="*/ 307126 h 569376"/>
              <a:gd name="connsiteX0" fmla="*/ 16669 w 616744"/>
              <a:gd name="connsiteY0" fmla="*/ 307126 h 567640"/>
              <a:gd name="connsiteX1" fmla="*/ 240506 w 616744"/>
              <a:gd name="connsiteY1" fmla="*/ 49951 h 567640"/>
              <a:gd name="connsiteX2" fmla="*/ 454819 w 616744"/>
              <a:gd name="connsiteY2" fmla="*/ 69001 h 567640"/>
              <a:gd name="connsiteX3" fmla="*/ 616744 w 616744"/>
              <a:gd name="connsiteY3" fmla="*/ 388089 h 567640"/>
              <a:gd name="connsiteX4" fmla="*/ 454819 w 616744"/>
              <a:gd name="connsiteY4" fmla="*/ 559539 h 567640"/>
              <a:gd name="connsiteX5" fmla="*/ 0 w 616744"/>
              <a:gd name="connsiteY5" fmla="*/ 452382 h 567640"/>
              <a:gd name="connsiteX6" fmla="*/ 16669 w 616744"/>
              <a:gd name="connsiteY6" fmla="*/ 307126 h 567640"/>
              <a:gd name="connsiteX0" fmla="*/ 16669 w 616744"/>
              <a:gd name="connsiteY0" fmla="*/ 307126 h 568599"/>
              <a:gd name="connsiteX1" fmla="*/ 240506 w 616744"/>
              <a:gd name="connsiteY1" fmla="*/ 49951 h 568599"/>
              <a:gd name="connsiteX2" fmla="*/ 454819 w 616744"/>
              <a:gd name="connsiteY2" fmla="*/ 69001 h 568599"/>
              <a:gd name="connsiteX3" fmla="*/ 616744 w 616744"/>
              <a:gd name="connsiteY3" fmla="*/ 388089 h 568599"/>
              <a:gd name="connsiteX4" fmla="*/ 454819 w 616744"/>
              <a:gd name="connsiteY4" fmla="*/ 559539 h 568599"/>
              <a:gd name="connsiteX5" fmla="*/ 0 w 616744"/>
              <a:gd name="connsiteY5" fmla="*/ 452382 h 568599"/>
              <a:gd name="connsiteX6" fmla="*/ 16669 w 616744"/>
              <a:gd name="connsiteY6" fmla="*/ 307126 h 568599"/>
              <a:gd name="connsiteX0" fmla="*/ 43175 w 643250"/>
              <a:gd name="connsiteY0" fmla="*/ 307126 h 568599"/>
              <a:gd name="connsiteX1" fmla="*/ 267012 w 643250"/>
              <a:gd name="connsiteY1" fmla="*/ 49951 h 568599"/>
              <a:gd name="connsiteX2" fmla="*/ 481325 w 643250"/>
              <a:gd name="connsiteY2" fmla="*/ 69001 h 568599"/>
              <a:gd name="connsiteX3" fmla="*/ 643250 w 643250"/>
              <a:gd name="connsiteY3" fmla="*/ 388089 h 568599"/>
              <a:gd name="connsiteX4" fmla="*/ 481325 w 643250"/>
              <a:gd name="connsiteY4" fmla="*/ 559539 h 568599"/>
              <a:gd name="connsiteX5" fmla="*/ 26506 w 643250"/>
              <a:gd name="connsiteY5" fmla="*/ 452382 h 568599"/>
              <a:gd name="connsiteX6" fmla="*/ 43175 w 643250"/>
              <a:gd name="connsiteY6" fmla="*/ 307126 h 568599"/>
              <a:gd name="connsiteX0" fmla="*/ 4224 w 620968"/>
              <a:gd name="connsiteY0" fmla="*/ 452382 h 568599"/>
              <a:gd name="connsiteX1" fmla="*/ 244730 w 620968"/>
              <a:gd name="connsiteY1" fmla="*/ 49951 h 568599"/>
              <a:gd name="connsiteX2" fmla="*/ 459043 w 620968"/>
              <a:gd name="connsiteY2" fmla="*/ 69001 h 568599"/>
              <a:gd name="connsiteX3" fmla="*/ 620968 w 620968"/>
              <a:gd name="connsiteY3" fmla="*/ 388089 h 568599"/>
              <a:gd name="connsiteX4" fmla="*/ 459043 w 620968"/>
              <a:gd name="connsiteY4" fmla="*/ 559539 h 568599"/>
              <a:gd name="connsiteX5" fmla="*/ 4224 w 620968"/>
              <a:gd name="connsiteY5" fmla="*/ 452382 h 568599"/>
              <a:gd name="connsiteX0" fmla="*/ 15432 w 632176"/>
              <a:gd name="connsiteY0" fmla="*/ 452382 h 568599"/>
              <a:gd name="connsiteX1" fmla="*/ 255938 w 632176"/>
              <a:gd name="connsiteY1" fmla="*/ 49951 h 568599"/>
              <a:gd name="connsiteX2" fmla="*/ 470251 w 632176"/>
              <a:gd name="connsiteY2" fmla="*/ 69001 h 568599"/>
              <a:gd name="connsiteX3" fmla="*/ 632176 w 632176"/>
              <a:gd name="connsiteY3" fmla="*/ 388089 h 568599"/>
              <a:gd name="connsiteX4" fmla="*/ 470251 w 632176"/>
              <a:gd name="connsiteY4" fmla="*/ 559539 h 568599"/>
              <a:gd name="connsiteX5" fmla="*/ 15432 w 632176"/>
              <a:gd name="connsiteY5" fmla="*/ 452382 h 568599"/>
              <a:gd name="connsiteX0" fmla="*/ 14965 w 641234"/>
              <a:gd name="connsiteY0" fmla="*/ 454763 h 568762"/>
              <a:gd name="connsiteX1" fmla="*/ 264996 w 641234"/>
              <a:gd name="connsiteY1" fmla="*/ 49951 h 568762"/>
              <a:gd name="connsiteX2" fmla="*/ 479309 w 641234"/>
              <a:gd name="connsiteY2" fmla="*/ 69001 h 568762"/>
              <a:gd name="connsiteX3" fmla="*/ 641234 w 641234"/>
              <a:gd name="connsiteY3" fmla="*/ 388089 h 568762"/>
              <a:gd name="connsiteX4" fmla="*/ 479309 w 641234"/>
              <a:gd name="connsiteY4" fmla="*/ 559539 h 568762"/>
              <a:gd name="connsiteX5" fmla="*/ 14965 w 641234"/>
              <a:gd name="connsiteY5" fmla="*/ 454763 h 568762"/>
              <a:gd name="connsiteX0" fmla="*/ 14965 w 641234"/>
              <a:gd name="connsiteY0" fmla="*/ 447963 h 561962"/>
              <a:gd name="connsiteX1" fmla="*/ 264996 w 641234"/>
              <a:gd name="connsiteY1" fmla="*/ 43151 h 561962"/>
              <a:gd name="connsiteX2" fmla="*/ 479309 w 641234"/>
              <a:gd name="connsiteY2" fmla="*/ 62201 h 561962"/>
              <a:gd name="connsiteX3" fmla="*/ 641234 w 641234"/>
              <a:gd name="connsiteY3" fmla="*/ 381289 h 561962"/>
              <a:gd name="connsiteX4" fmla="*/ 479309 w 641234"/>
              <a:gd name="connsiteY4" fmla="*/ 552739 h 561962"/>
              <a:gd name="connsiteX5" fmla="*/ 14965 w 641234"/>
              <a:gd name="connsiteY5" fmla="*/ 447963 h 561962"/>
              <a:gd name="connsiteX0" fmla="*/ 14965 w 641234"/>
              <a:gd name="connsiteY0" fmla="*/ 447963 h 561962"/>
              <a:gd name="connsiteX1" fmla="*/ 264996 w 641234"/>
              <a:gd name="connsiteY1" fmla="*/ 43151 h 561962"/>
              <a:gd name="connsiteX2" fmla="*/ 479309 w 641234"/>
              <a:gd name="connsiteY2" fmla="*/ 62201 h 561962"/>
              <a:gd name="connsiteX3" fmla="*/ 641234 w 641234"/>
              <a:gd name="connsiteY3" fmla="*/ 381289 h 561962"/>
              <a:gd name="connsiteX4" fmla="*/ 479309 w 641234"/>
              <a:gd name="connsiteY4" fmla="*/ 552739 h 561962"/>
              <a:gd name="connsiteX5" fmla="*/ 14965 w 641234"/>
              <a:gd name="connsiteY5" fmla="*/ 447963 h 561962"/>
              <a:gd name="connsiteX0" fmla="*/ 14965 w 642483"/>
              <a:gd name="connsiteY0" fmla="*/ 447963 h 561962"/>
              <a:gd name="connsiteX1" fmla="*/ 264996 w 642483"/>
              <a:gd name="connsiteY1" fmla="*/ 43151 h 561962"/>
              <a:gd name="connsiteX2" fmla="*/ 479309 w 642483"/>
              <a:gd name="connsiteY2" fmla="*/ 62201 h 561962"/>
              <a:gd name="connsiteX3" fmla="*/ 641234 w 642483"/>
              <a:gd name="connsiteY3" fmla="*/ 381289 h 561962"/>
              <a:gd name="connsiteX4" fmla="*/ 479309 w 642483"/>
              <a:gd name="connsiteY4" fmla="*/ 552739 h 561962"/>
              <a:gd name="connsiteX5" fmla="*/ 14965 w 642483"/>
              <a:gd name="connsiteY5" fmla="*/ 447963 h 561962"/>
              <a:gd name="connsiteX0" fmla="*/ 14965 w 642483"/>
              <a:gd name="connsiteY0" fmla="*/ 447963 h 561962"/>
              <a:gd name="connsiteX1" fmla="*/ 264996 w 642483"/>
              <a:gd name="connsiteY1" fmla="*/ 43151 h 561962"/>
              <a:gd name="connsiteX2" fmla="*/ 479309 w 642483"/>
              <a:gd name="connsiteY2" fmla="*/ 62201 h 561962"/>
              <a:gd name="connsiteX3" fmla="*/ 641234 w 642483"/>
              <a:gd name="connsiteY3" fmla="*/ 381289 h 561962"/>
              <a:gd name="connsiteX4" fmla="*/ 479309 w 642483"/>
              <a:gd name="connsiteY4" fmla="*/ 552739 h 561962"/>
              <a:gd name="connsiteX5" fmla="*/ 14965 w 642483"/>
              <a:gd name="connsiteY5" fmla="*/ 447963 h 561962"/>
              <a:gd name="connsiteX0" fmla="*/ 14965 w 642986"/>
              <a:gd name="connsiteY0" fmla="*/ 447963 h 561962"/>
              <a:gd name="connsiteX1" fmla="*/ 264996 w 642986"/>
              <a:gd name="connsiteY1" fmla="*/ 43151 h 561962"/>
              <a:gd name="connsiteX2" fmla="*/ 479309 w 642986"/>
              <a:gd name="connsiteY2" fmla="*/ 62201 h 561962"/>
              <a:gd name="connsiteX3" fmla="*/ 641234 w 642986"/>
              <a:gd name="connsiteY3" fmla="*/ 381289 h 561962"/>
              <a:gd name="connsiteX4" fmla="*/ 479309 w 642986"/>
              <a:gd name="connsiteY4" fmla="*/ 552739 h 561962"/>
              <a:gd name="connsiteX5" fmla="*/ 14965 w 642986"/>
              <a:gd name="connsiteY5" fmla="*/ 447963 h 561962"/>
              <a:gd name="connsiteX0" fmla="*/ 14965 w 642986"/>
              <a:gd name="connsiteY0" fmla="*/ 447963 h 561962"/>
              <a:gd name="connsiteX1" fmla="*/ 264996 w 642986"/>
              <a:gd name="connsiteY1" fmla="*/ 43151 h 561962"/>
              <a:gd name="connsiteX2" fmla="*/ 479309 w 642986"/>
              <a:gd name="connsiteY2" fmla="*/ 62201 h 561962"/>
              <a:gd name="connsiteX3" fmla="*/ 641234 w 642986"/>
              <a:gd name="connsiteY3" fmla="*/ 381289 h 561962"/>
              <a:gd name="connsiteX4" fmla="*/ 479309 w 642986"/>
              <a:gd name="connsiteY4" fmla="*/ 552739 h 561962"/>
              <a:gd name="connsiteX5" fmla="*/ 14965 w 642986"/>
              <a:gd name="connsiteY5" fmla="*/ 447963 h 561962"/>
              <a:gd name="connsiteX0" fmla="*/ 14965 w 642914"/>
              <a:gd name="connsiteY0" fmla="*/ 447963 h 561962"/>
              <a:gd name="connsiteX1" fmla="*/ 264996 w 642914"/>
              <a:gd name="connsiteY1" fmla="*/ 43151 h 561962"/>
              <a:gd name="connsiteX2" fmla="*/ 479309 w 642914"/>
              <a:gd name="connsiteY2" fmla="*/ 62201 h 561962"/>
              <a:gd name="connsiteX3" fmla="*/ 641234 w 642914"/>
              <a:gd name="connsiteY3" fmla="*/ 381289 h 561962"/>
              <a:gd name="connsiteX4" fmla="*/ 479309 w 642914"/>
              <a:gd name="connsiteY4" fmla="*/ 552739 h 561962"/>
              <a:gd name="connsiteX5" fmla="*/ 14965 w 642914"/>
              <a:gd name="connsiteY5" fmla="*/ 447963 h 561962"/>
              <a:gd name="connsiteX0" fmla="*/ 14965 w 642968"/>
              <a:gd name="connsiteY0" fmla="*/ 450970 h 564969"/>
              <a:gd name="connsiteX1" fmla="*/ 264996 w 642968"/>
              <a:gd name="connsiteY1" fmla="*/ 46158 h 564969"/>
              <a:gd name="connsiteX2" fmla="*/ 484000 w 642968"/>
              <a:gd name="connsiteY2" fmla="*/ 57390 h 564969"/>
              <a:gd name="connsiteX3" fmla="*/ 641234 w 642968"/>
              <a:gd name="connsiteY3" fmla="*/ 384296 h 564969"/>
              <a:gd name="connsiteX4" fmla="*/ 479309 w 642968"/>
              <a:gd name="connsiteY4" fmla="*/ 555746 h 564969"/>
              <a:gd name="connsiteX5" fmla="*/ 14965 w 642968"/>
              <a:gd name="connsiteY5" fmla="*/ 450970 h 564969"/>
              <a:gd name="connsiteX0" fmla="*/ 14965 w 642968"/>
              <a:gd name="connsiteY0" fmla="*/ 453539 h 567538"/>
              <a:gd name="connsiteX1" fmla="*/ 264996 w 642968"/>
              <a:gd name="connsiteY1" fmla="*/ 48727 h 567538"/>
              <a:gd name="connsiteX2" fmla="*/ 484000 w 642968"/>
              <a:gd name="connsiteY2" fmla="*/ 59959 h 567538"/>
              <a:gd name="connsiteX3" fmla="*/ 641234 w 642968"/>
              <a:gd name="connsiteY3" fmla="*/ 386865 h 567538"/>
              <a:gd name="connsiteX4" fmla="*/ 479309 w 642968"/>
              <a:gd name="connsiteY4" fmla="*/ 558315 h 567538"/>
              <a:gd name="connsiteX5" fmla="*/ 14965 w 642968"/>
              <a:gd name="connsiteY5" fmla="*/ 453539 h 567538"/>
              <a:gd name="connsiteX0" fmla="*/ 14965 w 642968"/>
              <a:gd name="connsiteY0" fmla="*/ 448999 h 562998"/>
              <a:gd name="connsiteX1" fmla="*/ 264996 w 642968"/>
              <a:gd name="connsiteY1" fmla="*/ 44187 h 562998"/>
              <a:gd name="connsiteX2" fmla="*/ 484000 w 642968"/>
              <a:gd name="connsiteY2" fmla="*/ 55419 h 562998"/>
              <a:gd name="connsiteX3" fmla="*/ 641234 w 642968"/>
              <a:gd name="connsiteY3" fmla="*/ 382325 h 562998"/>
              <a:gd name="connsiteX4" fmla="*/ 479309 w 642968"/>
              <a:gd name="connsiteY4" fmla="*/ 553775 h 562998"/>
              <a:gd name="connsiteX5" fmla="*/ 14965 w 642968"/>
              <a:gd name="connsiteY5" fmla="*/ 448999 h 562998"/>
              <a:gd name="connsiteX0" fmla="*/ 14965 w 642968"/>
              <a:gd name="connsiteY0" fmla="*/ 459024 h 573023"/>
              <a:gd name="connsiteX1" fmla="*/ 264996 w 642968"/>
              <a:gd name="connsiteY1" fmla="*/ 54212 h 573023"/>
              <a:gd name="connsiteX2" fmla="*/ 484000 w 642968"/>
              <a:gd name="connsiteY2" fmla="*/ 65444 h 573023"/>
              <a:gd name="connsiteX3" fmla="*/ 641234 w 642968"/>
              <a:gd name="connsiteY3" fmla="*/ 392350 h 573023"/>
              <a:gd name="connsiteX4" fmla="*/ 479309 w 642968"/>
              <a:gd name="connsiteY4" fmla="*/ 563800 h 573023"/>
              <a:gd name="connsiteX5" fmla="*/ 14965 w 642968"/>
              <a:gd name="connsiteY5" fmla="*/ 459024 h 573023"/>
              <a:gd name="connsiteX0" fmla="*/ 16951 w 644954"/>
              <a:gd name="connsiteY0" fmla="*/ 459024 h 573023"/>
              <a:gd name="connsiteX1" fmla="*/ 266982 w 644954"/>
              <a:gd name="connsiteY1" fmla="*/ 54212 h 573023"/>
              <a:gd name="connsiteX2" fmla="*/ 485986 w 644954"/>
              <a:gd name="connsiteY2" fmla="*/ 65444 h 573023"/>
              <a:gd name="connsiteX3" fmla="*/ 643220 w 644954"/>
              <a:gd name="connsiteY3" fmla="*/ 392350 h 573023"/>
              <a:gd name="connsiteX4" fmla="*/ 481295 w 644954"/>
              <a:gd name="connsiteY4" fmla="*/ 563800 h 573023"/>
              <a:gd name="connsiteX5" fmla="*/ 16951 w 644954"/>
              <a:gd name="connsiteY5" fmla="*/ 459024 h 573023"/>
              <a:gd name="connsiteX0" fmla="*/ 16951 w 644954"/>
              <a:gd name="connsiteY0" fmla="*/ 459024 h 573679"/>
              <a:gd name="connsiteX1" fmla="*/ 266982 w 644954"/>
              <a:gd name="connsiteY1" fmla="*/ 54212 h 573679"/>
              <a:gd name="connsiteX2" fmla="*/ 485986 w 644954"/>
              <a:gd name="connsiteY2" fmla="*/ 65444 h 573679"/>
              <a:gd name="connsiteX3" fmla="*/ 643220 w 644954"/>
              <a:gd name="connsiteY3" fmla="*/ 392350 h 573679"/>
              <a:gd name="connsiteX4" fmla="*/ 481295 w 644954"/>
              <a:gd name="connsiteY4" fmla="*/ 563800 h 573679"/>
              <a:gd name="connsiteX5" fmla="*/ 16951 w 644954"/>
              <a:gd name="connsiteY5" fmla="*/ 459024 h 573679"/>
              <a:gd name="connsiteX0" fmla="*/ 14463 w 642466"/>
              <a:gd name="connsiteY0" fmla="*/ 459024 h 573679"/>
              <a:gd name="connsiteX1" fmla="*/ 264494 w 642466"/>
              <a:gd name="connsiteY1" fmla="*/ 54212 h 573679"/>
              <a:gd name="connsiteX2" fmla="*/ 483498 w 642466"/>
              <a:gd name="connsiteY2" fmla="*/ 65444 h 573679"/>
              <a:gd name="connsiteX3" fmla="*/ 640732 w 642466"/>
              <a:gd name="connsiteY3" fmla="*/ 392350 h 573679"/>
              <a:gd name="connsiteX4" fmla="*/ 478807 w 642466"/>
              <a:gd name="connsiteY4" fmla="*/ 563800 h 573679"/>
              <a:gd name="connsiteX5" fmla="*/ 14463 w 642466"/>
              <a:gd name="connsiteY5" fmla="*/ 459024 h 573679"/>
              <a:gd name="connsiteX0" fmla="*/ 14463 w 642466"/>
              <a:gd name="connsiteY0" fmla="*/ 459024 h 573679"/>
              <a:gd name="connsiteX1" fmla="*/ 264494 w 642466"/>
              <a:gd name="connsiteY1" fmla="*/ 54212 h 573679"/>
              <a:gd name="connsiteX2" fmla="*/ 483498 w 642466"/>
              <a:gd name="connsiteY2" fmla="*/ 65444 h 573679"/>
              <a:gd name="connsiteX3" fmla="*/ 640732 w 642466"/>
              <a:gd name="connsiteY3" fmla="*/ 392350 h 573679"/>
              <a:gd name="connsiteX4" fmla="*/ 478807 w 642466"/>
              <a:gd name="connsiteY4" fmla="*/ 563800 h 573679"/>
              <a:gd name="connsiteX5" fmla="*/ 14463 w 642466"/>
              <a:gd name="connsiteY5" fmla="*/ 459024 h 573679"/>
              <a:gd name="connsiteX0" fmla="*/ 14463 w 642466"/>
              <a:gd name="connsiteY0" fmla="*/ 459024 h 574971"/>
              <a:gd name="connsiteX1" fmla="*/ 264494 w 642466"/>
              <a:gd name="connsiteY1" fmla="*/ 54212 h 574971"/>
              <a:gd name="connsiteX2" fmla="*/ 483498 w 642466"/>
              <a:gd name="connsiteY2" fmla="*/ 65444 h 574971"/>
              <a:gd name="connsiteX3" fmla="*/ 640732 w 642466"/>
              <a:gd name="connsiteY3" fmla="*/ 392350 h 574971"/>
              <a:gd name="connsiteX4" fmla="*/ 478807 w 642466"/>
              <a:gd name="connsiteY4" fmla="*/ 563800 h 574971"/>
              <a:gd name="connsiteX5" fmla="*/ 14463 w 642466"/>
              <a:gd name="connsiteY5" fmla="*/ 459024 h 574971"/>
              <a:gd name="connsiteX0" fmla="*/ 19006 w 647009"/>
              <a:gd name="connsiteY0" fmla="*/ 459024 h 574971"/>
              <a:gd name="connsiteX1" fmla="*/ 269037 w 647009"/>
              <a:gd name="connsiteY1" fmla="*/ 54212 h 574971"/>
              <a:gd name="connsiteX2" fmla="*/ 488041 w 647009"/>
              <a:gd name="connsiteY2" fmla="*/ 65444 h 574971"/>
              <a:gd name="connsiteX3" fmla="*/ 645275 w 647009"/>
              <a:gd name="connsiteY3" fmla="*/ 392350 h 574971"/>
              <a:gd name="connsiteX4" fmla="*/ 483350 w 647009"/>
              <a:gd name="connsiteY4" fmla="*/ 563800 h 574971"/>
              <a:gd name="connsiteX5" fmla="*/ 19006 w 647009"/>
              <a:gd name="connsiteY5" fmla="*/ 459024 h 574971"/>
              <a:gd name="connsiteX0" fmla="*/ 19006 w 647009"/>
              <a:gd name="connsiteY0" fmla="*/ 450324 h 566271"/>
              <a:gd name="connsiteX1" fmla="*/ 269037 w 647009"/>
              <a:gd name="connsiteY1" fmla="*/ 45512 h 566271"/>
              <a:gd name="connsiteX2" fmla="*/ 488041 w 647009"/>
              <a:gd name="connsiteY2" fmla="*/ 56744 h 566271"/>
              <a:gd name="connsiteX3" fmla="*/ 645275 w 647009"/>
              <a:gd name="connsiteY3" fmla="*/ 383650 h 566271"/>
              <a:gd name="connsiteX4" fmla="*/ 483350 w 647009"/>
              <a:gd name="connsiteY4" fmla="*/ 555100 h 566271"/>
              <a:gd name="connsiteX5" fmla="*/ 19006 w 647009"/>
              <a:gd name="connsiteY5" fmla="*/ 450324 h 566271"/>
              <a:gd name="connsiteX0" fmla="*/ 19006 w 647009"/>
              <a:gd name="connsiteY0" fmla="*/ 450324 h 566271"/>
              <a:gd name="connsiteX1" fmla="*/ 269037 w 647009"/>
              <a:gd name="connsiteY1" fmla="*/ 45512 h 566271"/>
              <a:gd name="connsiteX2" fmla="*/ 488041 w 647009"/>
              <a:gd name="connsiteY2" fmla="*/ 56744 h 566271"/>
              <a:gd name="connsiteX3" fmla="*/ 645275 w 647009"/>
              <a:gd name="connsiteY3" fmla="*/ 383650 h 566271"/>
              <a:gd name="connsiteX4" fmla="*/ 483350 w 647009"/>
              <a:gd name="connsiteY4" fmla="*/ 555100 h 566271"/>
              <a:gd name="connsiteX5" fmla="*/ 19006 w 647009"/>
              <a:gd name="connsiteY5" fmla="*/ 450324 h 566271"/>
              <a:gd name="connsiteX0" fmla="*/ 19006 w 647009"/>
              <a:gd name="connsiteY0" fmla="*/ 450324 h 565368"/>
              <a:gd name="connsiteX1" fmla="*/ 269037 w 647009"/>
              <a:gd name="connsiteY1" fmla="*/ 45512 h 565368"/>
              <a:gd name="connsiteX2" fmla="*/ 488041 w 647009"/>
              <a:gd name="connsiteY2" fmla="*/ 56744 h 565368"/>
              <a:gd name="connsiteX3" fmla="*/ 645275 w 647009"/>
              <a:gd name="connsiteY3" fmla="*/ 383650 h 565368"/>
              <a:gd name="connsiteX4" fmla="*/ 483350 w 647009"/>
              <a:gd name="connsiteY4" fmla="*/ 555100 h 565368"/>
              <a:gd name="connsiteX5" fmla="*/ 19006 w 647009"/>
              <a:gd name="connsiteY5" fmla="*/ 450324 h 565368"/>
              <a:gd name="connsiteX0" fmla="*/ 19006 w 647009"/>
              <a:gd name="connsiteY0" fmla="*/ 452873 h 567917"/>
              <a:gd name="connsiteX1" fmla="*/ 269037 w 647009"/>
              <a:gd name="connsiteY1" fmla="*/ 48061 h 567917"/>
              <a:gd name="connsiteX2" fmla="*/ 488041 w 647009"/>
              <a:gd name="connsiteY2" fmla="*/ 59293 h 567917"/>
              <a:gd name="connsiteX3" fmla="*/ 645275 w 647009"/>
              <a:gd name="connsiteY3" fmla="*/ 386199 h 567917"/>
              <a:gd name="connsiteX4" fmla="*/ 483350 w 647009"/>
              <a:gd name="connsiteY4" fmla="*/ 557649 h 567917"/>
              <a:gd name="connsiteX5" fmla="*/ 19006 w 647009"/>
              <a:gd name="connsiteY5" fmla="*/ 452873 h 567917"/>
              <a:gd name="connsiteX0" fmla="*/ 18028 w 646031"/>
              <a:gd name="connsiteY0" fmla="*/ 452873 h 567917"/>
              <a:gd name="connsiteX1" fmla="*/ 268059 w 646031"/>
              <a:gd name="connsiteY1" fmla="*/ 48061 h 567917"/>
              <a:gd name="connsiteX2" fmla="*/ 487063 w 646031"/>
              <a:gd name="connsiteY2" fmla="*/ 59293 h 567917"/>
              <a:gd name="connsiteX3" fmla="*/ 644297 w 646031"/>
              <a:gd name="connsiteY3" fmla="*/ 386199 h 567917"/>
              <a:gd name="connsiteX4" fmla="*/ 482372 w 646031"/>
              <a:gd name="connsiteY4" fmla="*/ 557649 h 567917"/>
              <a:gd name="connsiteX5" fmla="*/ 18028 w 646031"/>
              <a:gd name="connsiteY5" fmla="*/ 452873 h 567917"/>
              <a:gd name="connsiteX0" fmla="*/ 18028 w 646218"/>
              <a:gd name="connsiteY0" fmla="*/ 452873 h 567917"/>
              <a:gd name="connsiteX1" fmla="*/ 268059 w 646218"/>
              <a:gd name="connsiteY1" fmla="*/ 48061 h 567917"/>
              <a:gd name="connsiteX2" fmla="*/ 487063 w 646218"/>
              <a:gd name="connsiteY2" fmla="*/ 59293 h 567917"/>
              <a:gd name="connsiteX3" fmla="*/ 644297 w 646218"/>
              <a:gd name="connsiteY3" fmla="*/ 386199 h 567917"/>
              <a:gd name="connsiteX4" fmla="*/ 482372 w 646218"/>
              <a:gd name="connsiteY4" fmla="*/ 557649 h 567917"/>
              <a:gd name="connsiteX5" fmla="*/ 18028 w 646218"/>
              <a:gd name="connsiteY5" fmla="*/ 452873 h 567917"/>
              <a:gd name="connsiteX0" fmla="*/ 18028 w 646218"/>
              <a:gd name="connsiteY0" fmla="*/ 452873 h 567917"/>
              <a:gd name="connsiteX1" fmla="*/ 268059 w 646218"/>
              <a:gd name="connsiteY1" fmla="*/ 48061 h 567917"/>
              <a:gd name="connsiteX2" fmla="*/ 487063 w 646218"/>
              <a:gd name="connsiteY2" fmla="*/ 59293 h 567917"/>
              <a:gd name="connsiteX3" fmla="*/ 644297 w 646218"/>
              <a:gd name="connsiteY3" fmla="*/ 386199 h 567917"/>
              <a:gd name="connsiteX4" fmla="*/ 482372 w 646218"/>
              <a:gd name="connsiteY4" fmla="*/ 557649 h 567917"/>
              <a:gd name="connsiteX5" fmla="*/ 18028 w 646218"/>
              <a:gd name="connsiteY5" fmla="*/ 452873 h 567917"/>
              <a:gd name="connsiteX0" fmla="*/ 18028 w 644564"/>
              <a:gd name="connsiteY0" fmla="*/ 452873 h 567917"/>
              <a:gd name="connsiteX1" fmla="*/ 268059 w 644564"/>
              <a:gd name="connsiteY1" fmla="*/ 48061 h 567917"/>
              <a:gd name="connsiteX2" fmla="*/ 487063 w 644564"/>
              <a:gd name="connsiteY2" fmla="*/ 59293 h 567917"/>
              <a:gd name="connsiteX3" fmla="*/ 644297 w 644564"/>
              <a:gd name="connsiteY3" fmla="*/ 386199 h 567917"/>
              <a:gd name="connsiteX4" fmla="*/ 482372 w 644564"/>
              <a:gd name="connsiteY4" fmla="*/ 557649 h 567917"/>
              <a:gd name="connsiteX5" fmla="*/ 18028 w 644564"/>
              <a:gd name="connsiteY5" fmla="*/ 452873 h 567917"/>
              <a:gd name="connsiteX0" fmla="*/ 18028 w 644564"/>
              <a:gd name="connsiteY0" fmla="*/ 452873 h 568367"/>
              <a:gd name="connsiteX1" fmla="*/ 268059 w 644564"/>
              <a:gd name="connsiteY1" fmla="*/ 48061 h 568367"/>
              <a:gd name="connsiteX2" fmla="*/ 487063 w 644564"/>
              <a:gd name="connsiteY2" fmla="*/ 59293 h 568367"/>
              <a:gd name="connsiteX3" fmla="*/ 644297 w 644564"/>
              <a:gd name="connsiteY3" fmla="*/ 386199 h 568367"/>
              <a:gd name="connsiteX4" fmla="*/ 482372 w 644564"/>
              <a:gd name="connsiteY4" fmla="*/ 557649 h 568367"/>
              <a:gd name="connsiteX5" fmla="*/ 18028 w 644564"/>
              <a:gd name="connsiteY5" fmla="*/ 452873 h 568367"/>
              <a:gd name="connsiteX0" fmla="*/ 18028 w 644564"/>
              <a:gd name="connsiteY0" fmla="*/ 452873 h 568586"/>
              <a:gd name="connsiteX1" fmla="*/ 268059 w 644564"/>
              <a:gd name="connsiteY1" fmla="*/ 48061 h 568586"/>
              <a:gd name="connsiteX2" fmla="*/ 487063 w 644564"/>
              <a:gd name="connsiteY2" fmla="*/ 59293 h 568586"/>
              <a:gd name="connsiteX3" fmla="*/ 644297 w 644564"/>
              <a:gd name="connsiteY3" fmla="*/ 386199 h 568586"/>
              <a:gd name="connsiteX4" fmla="*/ 482372 w 644564"/>
              <a:gd name="connsiteY4" fmla="*/ 557649 h 568586"/>
              <a:gd name="connsiteX5" fmla="*/ 18028 w 644564"/>
              <a:gd name="connsiteY5" fmla="*/ 452873 h 56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564" h="568586">
                <a:moveTo>
                  <a:pt x="18028" y="452873"/>
                </a:moveTo>
                <a:cubicBezTo>
                  <a:pt x="-66809" y="336240"/>
                  <a:pt x="169949" y="109507"/>
                  <a:pt x="268059" y="48061"/>
                </a:cubicBezTo>
                <a:cubicBezTo>
                  <a:pt x="374401" y="-35672"/>
                  <a:pt x="442350" y="4429"/>
                  <a:pt x="487063" y="59293"/>
                </a:cubicBezTo>
                <a:cubicBezTo>
                  <a:pt x="546788" y="127068"/>
                  <a:pt x="650517" y="267282"/>
                  <a:pt x="644297" y="386199"/>
                </a:cubicBezTo>
                <a:cubicBezTo>
                  <a:pt x="637847" y="452758"/>
                  <a:pt x="567193" y="542062"/>
                  <a:pt x="482372" y="557649"/>
                </a:cubicBezTo>
                <a:cubicBezTo>
                  <a:pt x="312417" y="596137"/>
                  <a:pt x="75813" y="526326"/>
                  <a:pt x="18028" y="452873"/>
                </a:cubicBezTo>
                <a:close/>
              </a:path>
            </a:pathLst>
          </a:cu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1976558" y="1250245"/>
            <a:ext cx="266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Problem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067153" y="1835020"/>
            <a:ext cx="946150" cy="0"/>
          </a:xfrm>
          <a:prstGeom prst="line">
            <a:avLst/>
          </a:prstGeom>
          <a:ln w="12700">
            <a:solidFill>
              <a:srgbClr val="EC3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067153" y="2224087"/>
            <a:ext cx="2800350" cy="971550"/>
            <a:chOff x="7686903" y="2224087"/>
            <a:chExt cx="2800350" cy="971550"/>
          </a:xfrm>
        </p:grpSpPr>
        <p:sp>
          <p:nvSpPr>
            <p:cNvPr id="38" name="Rounded Rectangle 37"/>
            <p:cNvSpPr/>
            <p:nvPr/>
          </p:nvSpPr>
          <p:spPr>
            <a:xfrm>
              <a:off x="7686903" y="2224087"/>
              <a:ext cx="2800350" cy="971550"/>
            </a:xfrm>
            <a:prstGeom prst="roundRect">
              <a:avLst>
                <a:gd name="adj" fmla="val 6373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72400" y="2386697"/>
              <a:ext cx="21222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is a sample text.</a:t>
              </a:r>
            </a:p>
            <a:p>
              <a:r>
                <a:rPr lang="en-US" dirty="0" smtClean="0"/>
                <a:t>You can edit here.</a:t>
              </a:r>
              <a:endParaRPr lang="en-IN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067153" y="3448734"/>
            <a:ext cx="2800350" cy="971550"/>
            <a:chOff x="7686903" y="2224087"/>
            <a:chExt cx="2800350" cy="971550"/>
          </a:xfrm>
        </p:grpSpPr>
        <p:sp>
          <p:nvSpPr>
            <p:cNvPr id="41" name="Rounded Rectangle 40"/>
            <p:cNvSpPr/>
            <p:nvPr/>
          </p:nvSpPr>
          <p:spPr>
            <a:xfrm>
              <a:off x="7686903" y="2224087"/>
              <a:ext cx="2800350" cy="971550"/>
            </a:xfrm>
            <a:prstGeom prst="roundRect">
              <a:avLst>
                <a:gd name="adj" fmla="val 6373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2400" y="2386697"/>
              <a:ext cx="21222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is a sample text.</a:t>
              </a:r>
            </a:p>
            <a:p>
              <a:r>
                <a:rPr lang="en-US" dirty="0" smtClean="0"/>
                <a:t>You can edit here.</a:t>
              </a:r>
              <a:endParaRPr lang="en-IN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67153" y="4673381"/>
            <a:ext cx="2800350" cy="971550"/>
            <a:chOff x="7686903" y="2224087"/>
            <a:chExt cx="2800350" cy="971550"/>
          </a:xfrm>
        </p:grpSpPr>
        <p:sp>
          <p:nvSpPr>
            <p:cNvPr id="44" name="Rounded Rectangle 43"/>
            <p:cNvSpPr/>
            <p:nvPr/>
          </p:nvSpPr>
          <p:spPr>
            <a:xfrm>
              <a:off x="7686903" y="2224087"/>
              <a:ext cx="2800350" cy="971550"/>
            </a:xfrm>
            <a:prstGeom prst="roundRect">
              <a:avLst>
                <a:gd name="adj" fmla="val 6373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72400" y="2386697"/>
              <a:ext cx="21222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is a sample text.</a:t>
              </a:r>
            </a:p>
            <a:p>
              <a:r>
                <a:rPr lang="en-US" dirty="0" smtClean="0"/>
                <a:t>You can edit here.</a:t>
              </a:r>
              <a:endParaRPr lang="en-IN" dirty="0"/>
            </a:p>
          </p:txBody>
        </p:sp>
      </p:grpSp>
      <p:sp>
        <p:nvSpPr>
          <p:cNvPr id="48" name="Freeform 47"/>
          <p:cNvSpPr/>
          <p:nvPr/>
        </p:nvSpPr>
        <p:spPr>
          <a:xfrm flipH="1" flipV="1">
            <a:off x="0" y="4819262"/>
            <a:ext cx="1110258" cy="2043953"/>
          </a:xfrm>
          <a:custGeom>
            <a:avLst/>
            <a:gdLst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1492250">
                <a:moveTo>
                  <a:pt x="0" y="0"/>
                </a:moveTo>
                <a:lnTo>
                  <a:pt x="819150" y="0"/>
                </a:lnTo>
                <a:lnTo>
                  <a:pt x="819150" y="1492250"/>
                </a:lnTo>
                <a:cubicBezTo>
                  <a:pt x="563033" y="1361017"/>
                  <a:pt x="335399" y="1053010"/>
                  <a:pt x="431800" y="698500"/>
                </a:cubicBezTo>
                <a:cubicBezTo>
                  <a:pt x="518707" y="307338"/>
                  <a:pt x="72660" y="240817"/>
                  <a:pt x="0" y="0"/>
                </a:cubicBezTo>
                <a:close/>
              </a:path>
            </a:pathLst>
          </a:cu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31650" y="928149"/>
            <a:ext cx="3728700" cy="620952"/>
            <a:chOff x="2728835" y="928149"/>
            <a:chExt cx="3728700" cy="620952"/>
          </a:xfrm>
        </p:grpSpPr>
        <p:sp>
          <p:nvSpPr>
            <p:cNvPr id="5" name="Freeform 4"/>
            <p:cNvSpPr/>
            <p:nvPr/>
          </p:nvSpPr>
          <p:spPr>
            <a:xfrm>
              <a:off x="2728835" y="928149"/>
              <a:ext cx="703926" cy="620952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5165" y="946237"/>
              <a:ext cx="28023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Global Reach</a:t>
              </a:r>
              <a:endParaRPr lang="en-IN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7050" y="742950"/>
            <a:ext cx="431800" cy="901700"/>
            <a:chOff x="1695450" y="3816350"/>
            <a:chExt cx="431800" cy="901700"/>
          </a:xfrm>
        </p:grpSpPr>
        <p:sp>
          <p:nvSpPr>
            <p:cNvPr id="8" name="Oval 7"/>
            <p:cNvSpPr/>
            <p:nvPr/>
          </p:nvSpPr>
          <p:spPr>
            <a:xfrm>
              <a:off x="16954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0256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6954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0256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6954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256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6954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0256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091914" y="1029074"/>
            <a:ext cx="567781" cy="422507"/>
            <a:chOff x="2406650" y="3194050"/>
            <a:chExt cx="744538" cy="554038"/>
          </a:xfrm>
        </p:grpSpPr>
        <p:sp>
          <p:nvSpPr>
            <p:cNvPr id="17" name="Oval 16"/>
            <p:cNvSpPr/>
            <p:nvPr/>
          </p:nvSpPr>
          <p:spPr>
            <a:xfrm>
              <a:off x="2406650" y="3194050"/>
              <a:ext cx="82550" cy="825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737644" y="3194050"/>
              <a:ext cx="82550" cy="825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068638" y="3194050"/>
              <a:ext cx="82550" cy="825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406650" y="3429794"/>
              <a:ext cx="82550" cy="825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737644" y="3429794"/>
              <a:ext cx="82550" cy="825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068638" y="3429794"/>
              <a:ext cx="82550" cy="825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406650" y="3665538"/>
              <a:ext cx="82550" cy="825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2737644" y="3665538"/>
              <a:ext cx="82550" cy="825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3068638" y="3665538"/>
              <a:ext cx="82550" cy="8255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1079500" y="2374900"/>
            <a:ext cx="6146800" cy="3517900"/>
          </a:xfrm>
          <a:prstGeom prst="roundRect">
            <a:avLst>
              <a:gd name="adj" fmla="val 511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/>
          <p:cNvGrpSpPr/>
          <p:nvPr/>
        </p:nvGrpSpPr>
        <p:grpSpPr>
          <a:xfrm>
            <a:off x="1355832" y="2658710"/>
            <a:ext cx="5594136" cy="2950280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26" name="Freeform 5962"/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27" name="Freeform 6151"/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solidFill>
              <a:srgbClr val="D74785"/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28" name="Freeform 6153"/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39" name="Freeform 6155"/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solidFill>
              <a:srgbClr val="D74785"/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0" name="Freeform 6156"/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1" name="Freeform 6004"/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grpSp>
          <p:nvGrpSpPr>
            <p:cNvPr id="42" name="Gruppe 224"/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50" name="Freeform 6016"/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1" name="Freeform 6017"/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2" name="Freeform 6018"/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3" name="Freeform 6019"/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4" name="Freeform 6020"/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5" name="Freeform 6021"/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6" name="Freeform 6022"/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7" name="Freeform 6023"/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8" name="Freeform 6024"/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9" name="Freeform 6025"/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0" name="Freeform 6026"/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1" name="Freeform 6027"/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2" name="Freeform 6033"/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3" name="Freeform 6037"/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4" name="Freeform 6054"/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5" name="Freeform 6074"/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6" name="Freeform 6084"/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7" name="Freeform 6086"/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solidFill>
                <a:srgbClr val="D74785"/>
              </a:soli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8" name="Freeform 6087"/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9" name="Freeform 6088"/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70" name="Freeform 6089"/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71" name="Freeform 6091"/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72" name="Freeform 6092"/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73" name="Freeform 6094"/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74" name="Freeform 6098"/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75" name="Freeform 6099"/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76" name="Freeform 6100"/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77" name="Freeform 6101"/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78" name="Freeform 6102"/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79" name="Freeform 6103"/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80" name="Freeform 6104"/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81" name="Freeform 6105"/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82" name="Freeform 6106"/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83" name="Freeform 6107"/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84" name="Freeform 6108"/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85" name="Freeform 6109"/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86" name="Freeform 6110"/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87" name="Freeform 6111"/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88" name="Freeform 6112"/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89" name="Freeform 6113"/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90" name="Freeform 6115"/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91" name="Freeform 6116"/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92" name="Freeform 6117"/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93" name="Freeform 6118"/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</p:grpSp>
        <p:sp>
          <p:nvSpPr>
            <p:cNvPr id="43" name="Freeform 6134"/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44" name="Freeform 6135"/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45" name="Freeform 6136"/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46" name="Freeform 6138"/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47" name="Freeform 6144"/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48" name="Freeform 6149"/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49" name="Freeform 6150"/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60944" y="2482030"/>
            <a:ext cx="3215884" cy="3270289"/>
            <a:chOff x="7561592" y="2338701"/>
            <a:chExt cx="3215884" cy="3270289"/>
          </a:xfrm>
        </p:grpSpPr>
        <p:sp>
          <p:nvSpPr>
            <p:cNvPr id="96" name="Freeform 95"/>
            <p:cNvSpPr/>
            <p:nvPr/>
          </p:nvSpPr>
          <p:spPr>
            <a:xfrm>
              <a:off x="9035373" y="2338701"/>
              <a:ext cx="960995" cy="847720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0070C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/>
            <p:cNvSpPr/>
            <p:nvPr/>
          </p:nvSpPr>
          <p:spPr>
            <a:xfrm>
              <a:off x="7589291" y="2478535"/>
              <a:ext cx="121219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56%</a:t>
              </a:r>
              <a:endParaRPr lang="en-I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582306" y="3470844"/>
              <a:ext cx="31951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is a sample text. Insert your</a:t>
              </a:r>
            </a:p>
            <a:p>
              <a:r>
                <a:rPr lang="en-US" dirty="0" smtClean="0"/>
                <a:t>desired text here.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589292" y="4401598"/>
              <a:ext cx="490804" cy="503777"/>
              <a:chOff x="7888449" y="4682597"/>
              <a:chExt cx="322926" cy="331462"/>
            </a:xfrm>
            <a:solidFill>
              <a:srgbClr val="0070C0"/>
            </a:solidFill>
          </p:grpSpPr>
          <p:sp>
            <p:nvSpPr>
              <p:cNvPr id="97" name="Google Shape;537;p7"/>
              <p:cNvSpPr/>
              <p:nvPr/>
            </p:nvSpPr>
            <p:spPr>
              <a:xfrm>
                <a:off x="7912953" y="4682597"/>
                <a:ext cx="86702" cy="82509"/>
              </a:xfrm>
              <a:custGeom>
                <a:avLst/>
                <a:gdLst/>
                <a:ahLst/>
                <a:cxnLst/>
                <a:rect l="l" t="t" r="r" b="b"/>
                <a:pathLst>
                  <a:path w="122738" h="116802" extrusionOk="0">
                    <a:moveTo>
                      <a:pt x="16444" y="53915"/>
                    </a:moveTo>
                    <a:cubicBezTo>
                      <a:pt x="15344" y="57628"/>
                      <a:pt x="14732" y="61551"/>
                      <a:pt x="14732" y="65621"/>
                    </a:cubicBezTo>
                    <a:cubicBezTo>
                      <a:pt x="14732" y="66668"/>
                      <a:pt x="14812" y="67695"/>
                      <a:pt x="14889" y="68722"/>
                    </a:cubicBezTo>
                    <a:cubicBezTo>
                      <a:pt x="13328" y="72805"/>
                      <a:pt x="10452" y="77876"/>
                      <a:pt x="5129" y="82134"/>
                    </a:cubicBezTo>
                    <a:cubicBezTo>
                      <a:pt x="2147" y="84518"/>
                      <a:pt x="1173" y="88641"/>
                      <a:pt x="2609" y="92179"/>
                    </a:cubicBezTo>
                    <a:cubicBezTo>
                      <a:pt x="4646" y="97199"/>
                      <a:pt x="10729" y="99278"/>
                      <a:pt x="15322" y="96405"/>
                    </a:cubicBezTo>
                    <a:cubicBezTo>
                      <a:pt x="17461" y="95066"/>
                      <a:pt x="19657" y="93376"/>
                      <a:pt x="21618" y="91377"/>
                    </a:cubicBezTo>
                    <a:cubicBezTo>
                      <a:pt x="19942" y="94529"/>
                      <a:pt x="17606" y="97843"/>
                      <a:pt x="14343" y="100788"/>
                    </a:cubicBezTo>
                    <a:cubicBezTo>
                      <a:pt x="11375" y="103467"/>
                      <a:pt x="10529" y="107789"/>
                      <a:pt x="12201" y="111420"/>
                    </a:cubicBezTo>
                    <a:cubicBezTo>
                      <a:pt x="13459" y="114152"/>
                      <a:pt x="15842" y="115927"/>
                      <a:pt x="18495" y="116552"/>
                    </a:cubicBezTo>
                    <a:cubicBezTo>
                      <a:pt x="21067" y="117158"/>
                      <a:pt x="23893" y="116685"/>
                      <a:pt x="26203" y="114908"/>
                    </a:cubicBezTo>
                    <a:cubicBezTo>
                      <a:pt x="28245" y="113337"/>
                      <a:pt x="30330" y="111500"/>
                      <a:pt x="32149" y="109452"/>
                    </a:cubicBezTo>
                    <a:cubicBezTo>
                      <a:pt x="34138" y="107216"/>
                      <a:pt x="35775" y="104720"/>
                      <a:pt x="36716" y="102041"/>
                    </a:cubicBezTo>
                    <a:cubicBezTo>
                      <a:pt x="42451" y="105071"/>
                      <a:pt x="48978" y="106805"/>
                      <a:pt x="55916" y="106805"/>
                    </a:cubicBezTo>
                    <a:cubicBezTo>
                      <a:pt x="69065" y="106805"/>
                      <a:pt x="80747" y="100620"/>
                      <a:pt x="88287" y="91026"/>
                    </a:cubicBezTo>
                    <a:cubicBezTo>
                      <a:pt x="88497" y="93495"/>
                      <a:pt x="88991" y="95693"/>
                      <a:pt x="89727" y="97586"/>
                    </a:cubicBezTo>
                    <a:cubicBezTo>
                      <a:pt x="93010" y="106021"/>
                      <a:pt x="104526" y="107249"/>
                      <a:pt x="109956" y="100008"/>
                    </a:cubicBezTo>
                    <a:cubicBezTo>
                      <a:pt x="112933" y="96039"/>
                      <a:pt x="113029" y="90655"/>
                      <a:pt x="110355" y="86475"/>
                    </a:cubicBezTo>
                    <a:cubicBezTo>
                      <a:pt x="106568" y="80555"/>
                      <a:pt x="107014" y="77765"/>
                      <a:pt x="107014" y="77765"/>
                    </a:cubicBezTo>
                    <a:cubicBezTo>
                      <a:pt x="107302" y="77989"/>
                      <a:pt x="107630" y="78191"/>
                      <a:pt x="107989" y="78372"/>
                    </a:cubicBezTo>
                    <a:cubicBezTo>
                      <a:pt x="113578" y="81185"/>
                      <a:pt x="120357" y="77674"/>
                      <a:pt x="122192" y="71692"/>
                    </a:cubicBezTo>
                    <a:lnTo>
                      <a:pt x="122277" y="71416"/>
                    </a:lnTo>
                    <a:cubicBezTo>
                      <a:pt x="123699" y="66781"/>
                      <a:pt x="121743" y="61847"/>
                      <a:pt x="117642" y="59261"/>
                    </a:cubicBezTo>
                    <a:cubicBezTo>
                      <a:pt x="106982" y="52535"/>
                      <a:pt x="100297" y="42836"/>
                      <a:pt x="100297" y="42836"/>
                    </a:cubicBezTo>
                    <a:cubicBezTo>
                      <a:pt x="85519" y="17311"/>
                      <a:pt x="61530" y="17119"/>
                      <a:pt x="61530" y="17119"/>
                    </a:cubicBezTo>
                    <a:cubicBezTo>
                      <a:pt x="61530" y="17119"/>
                      <a:pt x="53268" y="16023"/>
                      <a:pt x="43841" y="18724"/>
                    </a:cubicBezTo>
                    <a:cubicBezTo>
                      <a:pt x="43871" y="18306"/>
                      <a:pt x="43966" y="17907"/>
                      <a:pt x="43966" y="17481"/>
                    </a:cubicBezTo>
                    <a:cubicBezTo>
                      <a:pt x="43966" y="7827"/>
                      <a:pt x="36140" y="0"/>
                      <a:pt x="26484" y="0"/>
                    </a:cubicBezTo>
                    <a:cubicBezTo>
                      <a:pt x="16829" y="0"/>
                      <a:pt x="9003" y="7827"/>
                      <a:pt x="9003" y="17481"/>
                    </a:cubicBezTo>
                    <a:cubicBezTo>
                      <a:pt x="9003" y="18733"/>
                      <a:pt x="9146" y="19949"/>
                      <a:pt x="9396" y="21126"/>
                    </a:cubicBezTo>
                    <a:cubicBezTo>
                      <a:pt x="3835" y="24052"/>
                      <a:pt x="0" y="29818"/>
                      <a:pt x="0" y="36538"/>
                    </a:cubicBezTo>
                    <a:cubicBezTo>
                      <a:pt x="0" y="45838"/>
                      <a:pt x="7282" y="53368"/>
                      <a:pt x="16444" y="53915"/>
                    </a:cubicBezTo>
                    <a:close/>
                    <a:moveTo>
                      <a:pt x="55916" y="98568"/>
                    </a:moveTo>
                    <a:cubicBezTo>
                      <a:pt x="46173" y="98568"/>
                      <a:pt x="37432" y="94293"/>
                      <a:pt x="31395" y="87548"/>
                    </a:cubicBezTo>
                    <a:lnTo>
                      <a:pt x="29985" y="85301"/>
                    </a:lnTo>
                    <a:cubicBezTo>
                      <a:pt x="57237" y="73460"/>
                      <a:pt x="65155" y="51854"/>
                      <a:pt x="67409" y="39019"/>
                    </a:cubicBezTo>
                    <a:cubicBezTo>
                      <a:pt x="71399" y="43363"/>
                      <a:pt x="77080" y="47707"/>
                      <a:pt x="84590" y="49450"/>
                    </a:cubicBezTo>
                    <a:cubicBezTo>
                      <a:pt x="87298" y="54232"/>
                      <a:pt x="88863" y="59743"/>
                      <a:pt x="88863" y="65621"/>
                    </a:cubicBezTo>
                    <a:cubicBezTo>
                      <a:pt x="88863" y="83788"/>
                      <a:pt x="74084" y="98568"/>
                      <a:pt x="55916" y="98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538;p7"/>
              <p:cNvSpPr/>
              <p:nvPr/>
            </p:nvSpPr>
            <p:spPr>
              <a:xfrm>
                <a:off x="7888449" y="4764197"/>
                <a:ext cx="322926" cy="249862"/>
              </a:xfrm>
              <a:custGeom>
                <a:avLst/>
                <a:gdLst/>
                <a:ahLst/>
                <a:cxnLst/>
                <a:rect l="l" t="t" r="r" b="b"/>
                <a:pathLst>
                  <a:path w="457143" h="353712" extrusionOk="0">
                    <a:moveTo>
                      <a:pt x="453026" y="345476"/>
                    </a:moveTo>
                    <a:lnTo>
                      <a:pt x="144529" y="345476"/>
                    </a:lnTo>
                    <a:cubicBezTo>
                      <a:pt x="148396" y="341848"/>
                      <a:pt x="150829" y="336716"/>
                      <a:pt x="150769" y="330987"/>
                    </a:cubicBezTo>
                    <a:cubicBezTo>
                      <a:pt x="150246" y="281332"/>
                      <a:pt x="148955" y="188025"/>
                      <a:pt x="148659" y="145744"/>
                    </a:cubicBezTo>
                    <a:cubicBezTo>
                      <a:pt x="148522" y="126098"/>
                      <a:pt x="141989" y="106495"/>
                      <a:pt x="145512" y="87167"/>
                    </a:cubicBezTo>
                    <a:lnTo>
                      <a:pt x="149884" y="63183"/>
                    </a:lnTo>
                    <a:cubicBezTo>
                      <a:pt x="149950" y="62441"/>
                      <a:pt x="149996" y="61714"/>
                      <a:pt x="150039" y="60990"/>
                    </a:cubicBezTo>
                    <a:cubicBezTo>
                      <a:pt x="151214" y="40801"/>
                      <a:pt x="143405" y="28046"/>
                      <a:pt x="143308" y="27894"/>
                    </a:cubicBezTo>
                    <a:cubicBezTo>
                      <a:pt x="142283" y="26268"/>
                      <a:pt x="142593" y="24243"/>
                      <a:pt x="143857" y="22906"/>
                    </a:cubicBezTo>
                    <a:cubicBezTo>
                      <a:pt x="144084" y="22665"/>
                      <a:pt x="144282" y="22401"/>
                      <a:pt x="144575" y="22215"/>
                    </a:cubicBezTo>
                    <a:cubicBezTo>
                      <a:pt x="146497" y="20996"/>
                      <a:pt x="149027" y="21553"/>
                      <a:pt x="150250" y="23461"/>
                    </a:cubicBezTo>
                    <a:cubicBezTo>
                      <a:pt x="150701" y="24166"/>
                      <a:pt x="159445" y="38201"/>
                      <a:pt x="158338" y="60579"/>
                    </a:cubicBezTo>
                    <a:lnTo>
                      <a:pt x="202240" y="58403"/>
                    </a:lnTo>
                    <a:cubicBezTo>
                      <a:pt x="209174" y="58059"/>
                      <a:pt x="216038" y="56840"/>
                      <a:pt x="222666" y="54774"/>
                    </a:cubicBezTo>
                    <a:lnTo>
                      <a:pt x="290100" y="33762"/>
                    </a:lnTo>
                    <a:cubicBezTo>
                      <a:pt x="298549" y="31128"/>
                      <a:pt x="303595" y="22484"/>
                      <a:pt x="301733" y="13832"/>
                    </a:cubicBezTo>
                    <a:cubicBezTo>
                      <a:pt x="299705" y="4407"/>
                      <a:pt x="290294" y="-1481"/>
                      <a:pt x="280932" y="818"/>
                    </a:cubicBezTo>
                    <a:lnTo>
                      <a:pt x="227781" y="13868"/>
                    </a:lnTo>
                    <a:cubicBezTo>
                      <a:pt x="215066" y="16990"/>
                      <a:pt x="201790" y="17036"/>
                      <a:pt x="189054" y="14002"/>
                    </a:cubicBezTo>
                    <a:lnTo>
                      <a:pt x="141252" y="2615"/>
                    </a:lnTo>
                    <a:cubicBezTo>
                      <a:pt x="134844" y="1089"/>
                      <a:pt x="128297" y="263"/>
                      <a:pt x="121717" y="68"/>
                    </a:cubicBezTo>
                    <a:lnTo>
                      <a:pt x="121772" y="0"/>
                    </a:lnTo>
                    <a:lnTo>
                      <a:pt x="119566" y="0"/>
                    </a:lnTo>
                    <a:lnTo>
                      <a:pt x="118197" y="0"/>
                    </a:lnTo>
                    <a:lnTo>
                      <a:pt x="104625" y="0"/>
                    </a:lnTo>
                    <a:lnTo>
                      <a:pt x="85751" y="0"/>
                    </a:lnTo>
                    <a:lnTo>
                      <a:pt x="80566" y="0"/>
                    </a:lnTo>
                    <a:cubicBezTo>
                      <a:pt x="66297" y="0"/>
                      <a:pt x="53137" y="8339"/>
                      <a:pt x="47048" y="21244"/>
                    </a:cubicBezTo>
                    <a:lnTo>
                      <a:pt x="19152" y="80345"/>
                    </a:lnTo>
                    <a:cubicBezTo>
                      <a:pt x="17367" y="84130"/>
                      <a:pt x="16421" y="88345"/>
                      <a:pt x="16421" y="92533"/>
                    </a:cubicBezTo>
                    <a:cubicBezTo>
                      <a:pt x="16421" y="105253"/>
                      <a:pt x="24706" y="116143"/>
                      <a:pt x="36726" y="119772"/>
                    </a:cubicBezTo>
                    <a:cubicBezTo>
                      <a:pt x="37332" y="119955"/>
                      <a:pt x="37901" y="120208"/>
                      <a:pt x="38526" y="120353"/>
                    </a:cubicBezTo>
                    <a:lnTo>
                      <a:pt x="109625" y="136838"/>
                    </a:lnTo>
                    <a:cubicBezTo>
                      <a:pt x="115348" y="138168"/>
                      <a:pt x="121156" y="135002"/>
                      <a:pt x="123158" y="129492"/>
                    </a:cubicBezTo>
                    <a:cubicBezTo>
                      <a:pt x="125334" y="123492"/>
                      <a:pt x="122225" y="116826"/>
                      <a:pt x="116229" y="114636"/>
                    </a:cubicBezTo>
                    <a:lnTo>
                      <a:pt x="62512" y="95031"/>
                    </a:lnTo>
                    <a:cubicBezTo>
                      <a:pt x="60324" y="94233"/>
                      <a:pt x="58571" y="92540"/>
                      <a:pt x="57702" y="90382"/>
                    </a:cubicBezTo>
                    <a:cubicBezTo>
                      <a:pt x="56829" y="88226"/>
                      <a:pt x="56910" y="85789"/>
                      <a:pt x="57927" y="83697"/>
                    </a:cubicBezTo>
                    <a:lnTo>
                      <a:pt x="69474" y="59884"/>
                    </a:lnTo>
                    <a:cubicBezTo>
                      <a:pt x="70468" y="57834"/>
                      <a:pt x="72933" y="56982"/>
                      <a:pt x="74976" y="57973"/>
                    </a:cubicBezTo>
                    <a:cubicBezTo>
                      <a:pt x="75252" y="58107"/>
                      <a:pt x="75448" y="58325"/>
                      <a:pt x="75678" y="58508"/>
                    </a:cubicBezTo>
                    <a:cubicBezTo>
                      <a:pt x="77161" y="59681"/>
                      <a:pt x="77742" y="61706"/>
                      <a:pt x="76883" y="63475"/>
                    </a:cubicBezTo>
                    <a:lnTo>
                      <a:pt x="65336" y="87293"/>
                    </a:lnTo>
                    <a:lnTo>
                      <a:pt x="119052" y="106898"/>
                    </a:lnTo>
                    <a:cubicBezTo>
                      <a:pt x="129308" y="110642"/>
                      <a:pt x="134621" y="122038"/>
                      <a:pt x="130900" y="132302"/>
                    </a:cubicBezTo>
                    <a:cubicBezTo>
                      <a:pt x="128001" y="140281"/>
                      <a:pt x="120427" y="145377"/>
                      <a:pt x="112243" y="145377"/>
                    </a:cubicBezTo>
                    <a:cubicBezTo>
                      <a:pt x="110763" y="145377"/>
                      <a:pt x="109263" y="145210"/>
                      <a:pt x="107767" y="144862"/>
                    </a:cubicBezTo>
                    <a:lnTo>
                      <a:pt x="36667" y="128376"/>
                    </a:lnTo>
                    <a:cubicBezTo>
                      <a:pt x="36586" y="128358"/>
                      <a:pt x="36509" y="128329"/>
                      <a:pt x="36428" y="128310"/>
                    </a:cubicBezTo>
                    <a:cubicBezTo>
                      <a:pt x="35799" y="147090"/>
                      <a:pt x="37228" y="165883"/>
                      <a:pt x="40818" y="184332"/>
                    </a:cubicBezTo>
                    <a:lnTo>
                      <a:pt x="42631" y="193655"/>
                    </a:lnTo>
                    <a:cubicBezTo>
                      <a:pt x="45322" y="207481"/>
                      <a:pt x="46835" y="221492"/>
                      <a:pt x="47159" y="235574"/>
                    </a:cubicBezTo>
                    <a:cubicBezTo>
                      <a:pt x="47797" y="263304"/>
                      <a:pt x="48652" y="303794"/>
                      <a:pt x="49299" y="331646"/>
                    </a:cubicBezTo>
                    <a:cubicBezTo>
                      <a:pt x="49426" y="337120"/>
                      <a:pt x="51799" y="341996"/>
                      <a:pt x="55500" y="345476"/>
                    </a:cubicBezTo>
                    <a:lnTo>
                      <a:pt x="4118" y="345476"/>
                    </a:lnTo>
                    <a:cubicBezTo>
                      <a:pt x="1842" y="345476"/>
                      <a:pt x="0" y="347321"/>
                      <a:pt x="0" y="349594"/>
                    </a:cubicBezTo>
                    <a:cubicBezTo>
                      <a:pt x="0" y="351868"/>
                      <a:pt x="1842" y="353713"/>
                      <a:pt x="4118" y="353713"/>
                    </a:cubicBezTo>
                    <a:lnTo>
                      <a:pt x="453026" y="353713"/>
                    </a:lnTo>
                    <a:cubicBezTo>
                      <a:pt x="455303" y="353713"/>
                      <a:pt x="457144" y="351868"/>
                      <a:pt x="457144" y="349594"/>
                    </a:cubicBezTo>
                    <a:cubicBezTo>
                      <a:pt x="457144" y="347321"/>
                      <a:pt x="455303" y="345476"/>
                      <a:pt x="453026" y="345476"/>
                    </a:cubicBezTo>
                    <a:close/>
                    <a:moveTo>
                      <a:pt x="82473" y="345476"/>
                    </a:moveTo>
                    <a:cubicBezTo>
                      <a:pt x="86010" y="342140"/>
                      <a:pt x="88314" y="337499"/>
                      <a:pt x="88606" y="332285"/>
                    </a:cubicBezTo>
                    <a:cubicBezTo>
                      <a:pt x="90712" y="294642"/>
                      <a:pt x="93702" y="233772"/>
                      <a:pt x="94937" y="211525"/>
                    </a:cubicBezTo>
                    <a:cubicBezTo>
                      <a:pt x="95079" y="208974"/>
                      <a:pt x="97196" y="207009"/>
                      <a:pt x="99751" y="207026"/>
                    </a:cubicBezTo>
                    <a:cubicBezTo>
                      <a:pt x="102287" y="207044"/>
                      <a:pt x="104369" y="209034"/>
                      <a:pt x="104501" y="211566"/>
                    </a:cubicBezTo>
                    <a:lnTo>
                      <a:pt x="110805" y="332194"/>
                    </a:lnTo>
                    <a:cubicBezTo>
                      <a:pt x="111079" y="337441"/>
                      <a:pt x="113397" y="342120"/>
                      <a:pt x="116960" y="345476"/>
                    </a:cubicBezTo>
                    <a:lnTo>
                      <a:pt x="82473" y="3454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7919055" y="4401598"/>
              <a:ext cx="490804" cy="503777"/>
              <a:chOff x="7888449" y="4682597"/>
              <a:chExt cx="322926" cy="331462"/>
            </a:xfrm>
            <a:solidFill>
              <a:srgbClr val="0070C0"/>
            </a:solidFill>
          </p:grpSpPr>
          <p:sp>
            <p:nvSpPr>
              <p:cNvPr id="100" name="Google Shape;537;p7"/>
              <p:cNvSpPr/>
              <p:nvPr/>
            </p:nvSpPr>
            <p:spPr>
              <a:xfrm>
                <a:off x="7912953" y="4682597"/>
                <a:ext cx="86702" cy="82509"/>
              </a:xfrm>
              <a:custGeom>
                <a:avLst/>
                <a:gdLst/>
                <a:ahLst/>
                <a:cxnLst/>
                <a:rect l="l" t="t" r="r" b="b"/>
                <a:pathLst>
                  <a:path w="122738" h="116802" extrusionOk="0">
                    <a:moveTo>
                      <a:pt x="16444" y="53915"/>
                    </a:moveTo>
                    <a:cubicBezTo>
                      <a:pt x="15344" y="57628"/>
                      <a:pt x="14732" y="61551"/>
                      <a:pt x="14732" y="65621"/>
                    </a:cubicBezTo>
                    <a:cubicBezTo>
                      <a:pt x="14732" y="66668"/>
                      <a:pt x="14812" y="67695"/>
                      <a:pt x="14889" y="68722"/>
                    </a:cubicBezTo>
                    <a:cubicBezTo>
                      <a:pt x="13328" y="72805"/>
                      <a:pt x="10452" y="77876"/>
                      <a:pt x="5129" y="82134"/>
                    </a:cubicBezTo>
                    <a:cubicBezTo>
                      <a:pt x="2147" y="84518"/>
                      <a:pt x="1173" y="88641"/>
                      <a:pt x="2609" y="92179"/>
                    </a:cubicBezTo>
                    <a:cubicBezTo>
                      <a:pt x="4646" y="97199"/>
                      <a:pt x="10729" y="99278"/>
                      <a:pt x="15322" y="96405"/>
                    </a:cubicBezTo>
                    <a:cubicBezTo>
                      <a:pt x="17461" y="95066"/>
                      <a:pt x="19657" y="93376"/>
                      <a:pt x="21618" y="91377"/>
                    </a:cubicBezTo>
                    <a:cubicBezTo>
                      <a:pt x="19942" y="94529"/>
                      <a:pt x="17606" y="97843"/>
                      <a:pt x="14343" y="100788"/>
                    </a:cubicBezTo>
                    <a:cubicBezTo>
                      <a:pt x="11375" y="103467"/>
                      <a:pt x="10529" y="107789"/>
                      <a:pt x="12201" y="111420"/>
                    </a:cubicBezTo>
                    <a:cubicBezTo>
                      <a:pt x="13459" y="114152"/>
                      <a:pt x="15842" y="115927"/>
                      <a:pt x="18495" y="116552"/>
                    </a:cubicBezTo>
                    <a:cubicBezTo>
                      <a:pt x="21067" y="117158"/>
                      <a:pt x="23893" y="116685"/>
                      <a:pt x="26203" y="114908"/>
                    </a:cubicBezTo>
                    <a:cubicBezTo>
                      <a:pt x="28245" y="113337"/>
                      <a:pt x="30330" y="111500"/>
                      <a:pt x="32149" y="109452"/>
                    </a:cubicBezTo>
                    <a:cubicBezTo>
                      <a:pt x="34138" y="107216"/>
                      <a:pt x="35775" y="104720"/>
                      <a:pt x="36716" y="102041"/>
                    </a:cubicBezTo>
                    <a:cubicBezTo>
                      <a:pt x="42451" y="105071"/>
                      <a:pt x="48978" y="106805"/>
                      <a:pt x="55916" y="106805"/>
                    </a:cubicBezTo>
                    <a:cubicBezTo>
                      <a:pt x="69065" y="106805"/>
                      <a:pt x="80747" y="100620"/>
                      <a:pt x="88287" y="91026"/>
                    </a:cubicBezTo>
                    <a:cubicBezTo>
                      <a:pt x="88497" y="93495"/>
                      <a:pt x="88991" y="95693"/>
                      <a:pt x="89727" y="97586"/>
                    </a:cubicBezTo>
                    <a:cubicBezTo>
                      <a:pt x="93010" y="106021"/>
                      <a:pt x="104526" y="107249"/>
                      <a:pt x="109956" y="100008"/>
                    </a:cubicBezTo>
                    <a:cubicBezTo>
                      <a:pt x="112933" y="96039"/>
                      <a:pt x="113029" y="90655"/>
                      <a:pt x="110355" y="86475"/>
                    </a:cubicBezTo>
                    <a:cubicBezTo>
                      <a:pt x="106568" y="80555"/>
                      <a:pt x="107014" y="77765"/>
                      <a:pt x="107014" y="77765"/>
                    </a:cubicBezTo>
                    <a:cubicBezTo>
                      <a:pt x="107302" y="77989"/>
                      <a:pt x="107630" y="78191"/>
                      <a:pt x="107989" y="78372"/>
                    </a:cubicBezTo>
                    <a:cubicBezTo>
                      <a:pt x="113578" y="81185"/>
                      <a:pt x="120357" y="77674"/>
                      <a:pt x="122192" y="71692"/>
                    </a:cubicBezTo>
                    <a:lnTo>
                      <a:pt x="122277" y="71416"/>
                    </a:lnTo>
                    <a:cubicBezTo>
                      <a:pt x="123699" y="66781"/>
                      <a:pt x="121743" y="61847"/>
                      <a:pt x="117642" y="59261"/>
                    </a:cubicBezTo>
                    <a:cubicBezTo>
                      <a:pt x="106982" y="52535"/>
                      <a:pt x="100297" y="42836"/>
                      <a:pt x="100297" y="42836"/>
                    </a:cubicBezTo>
                    <a:cubicBezTo>
                      <a:pt x="85519" y="17311"/>
                      <a:pt x="61530" y="17119"/>
                      <a:pt x="61530" y="17119"/>
                    </a:cubicBezTo>
                    <a:cubicBezTo>
                      <a:pt x="61530" y="17119"/>
                      <a:pt x="53268" y="16023"/>
                      <a:pt x="43841" y="18724"/>
                    </a:cubicBezTo>
                    <a:cubicBezTo>
                      <a:pt x="43871" y="18306"/>
                      <a:pt x="43966" y="17907"/>
                      <a:pt x="43966" y="17481"/>
                    </a:cubicBezTo>
                    <a:cubicBezTo>
                      <a:pt x="43966" y="7827"/>
                      <a:pt x="36140" y="0"/>
                      <a:pt x="26484" y="0"/>
                    </a:cubicBezTo>
                    <a:cubicBezTo>
                      <a:pt x="16829" y="0"/>
                      <a:pt x="9003" y="7827"/>
                      <a:pt x="9003" y="17481"/>
                    </a:cubicBezTo>
                    <a:cubicBezTo>
                      <a:pt x="9003" y="18733"/>
                      <a:pt x="9146" y="19949"/>
                      <a:pt x="9396" y="21126"/>
                    </a:cubicBezTo>
                    <a:cubicBezTo>
                      <a:pt x="3835" y="24052"/>
                      <a:pt x="0" y="29818"/>
                      <a:pt x="0" y="36538"/>
                    </a:cubicBezTo>
                    <a:cubicBezTo>
                      <a:pt x="0" y="45838"/>
                      <a:pt x="7282" y="53368"/>
                      <a:pt x="16444" y="53915"/>
                    </a:cubicBezTo>
                    <a:close/>
                    <a:moveTo>
                      <a:pt x="55916" y="98568"/>
                    </a:moveTo>
                    <a:cubicBezTo>
                      <a:pt x="46173" y="98568"/>
                      <a:pt x="37432" y="94293"/>
                      <a:pt x="31395" y="87548"/>
                    </a:cubicBezTo>
                    <a:lnTo>
                      <a:pt x="29985" y="85301"/>
                    </a:lnTo>
                    <a:cubicBezTo>
                      <a:pt x="57237" y="73460"/>
                      <a:pt x="65155" y="51854"/>
                      <a:pt x="67409" y="39019"/>
                    </a:cubicBezTo>
                    <a:cubicBezTo>
                      <a:pt x="71399" y="43363"/>
                      <a:pt x="77080" y="47707"/>
                      <a:pt x="84590" y="49450"/>
                    </a:cubicBezTo>
                    <a:cubicBezTo>
                      <a:pt x="87298" y="54232"/>
                      <a:pt x="88863" y="59743"/>
                      <a:pt x="88863" y="65621"/>
                    </a:cubicBezTo>
                    <a:cubicBezTo>
                      <a:pt x="88863" y="83788"/>
                      <a:pt x="74084" y="98568"/>
                      <a:pt x="55916" y="98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538;p7"/>
              <p:cNvSpPr/>
              <p:nvPr/>
            </p:nvSpPr>
            <p:spPr>
              <a:xfrm>
                <a:off x="7888449" y="4764197"/>
                <a:ext cx="322926" cy="249862"/>
              </a:xfrm>
              <a:custGeom>
                <a:avLst/>
                <a:gdLst/>
                <a:ahLst/>
                <a:cxnLst/>
                <a:rect l="l" t="t" r="r" b="b"/>
                <a:pathLst>
                  <a:path w="457143" h="353712" extrusionOk="0">
                    <a:moveTo>
                      <a:pt x="453026" y="345476"/>
                    </a:moveTo>
                    <a:lnTo>
                      <a:pt x="144529" y="345476"/>
                    </a:lnTo>
                    <a:cubicBezTo>
                      <a:pt x="148396" y="341848"/>
                      <a:pt x="150829" y="336716"/>
                      <a:pt x="150769" y="330987"/>
                    </a:cubicBezTo>
                    <a:cubicBezTo>
                      <a:pt x="150246" y="281332"/>
                      <a:pt x="148955" y="188025"/>
                      <a:pt x="148659" y="145744"/>
                    </a:cubicBezTo>
                    <a:cubicBezTo>
                      <a:pt x="148522" y="126098"/>
                      <a:pt x="141989" y="106495"/>
                      <a:pt x="145512" y="87167"/>
                    </a:cubicBezTo>
                    <a:lnTo>
                      <a:pt x="149884" y="63183"/>
                    </a:lnTo>
                    <a:cubicBezTo>
                      <a:pt x="149950" y="62441"/>
                      <a:pt x="149996" y="61714"/>
                      <a:pt x="150039" y="60990"/>
                    </a:cubicBezTo>
                    <a:cubicBezTo>
                      <a:pt x="151214" y="40801"/>
                      <a:pt x="143405" y="28046"/>
                      <a:pt x="143308" y="27894"/>
                    </a:cubicBezTo>
                    <a:cubicBezTo>
                      <a:pt x="142283" y="26268"/>
                      <a:pt x="142593" y="24243"/>
                      <a:pt x="143857" y="22906"/>
                    </a:cubicBezTo>
                    <a:cubicBezTo>
                      <a:pt x="144084" y="22665"/>
                      <a:pt x="144282" y="22401"/>
                      <a:pt x="144575" y="22215"/>
                    </a:cubicBezTo>
                    <a:cubicBezTo>
                      <a:pt x="146497" y="20996"/>
                      <a:pt x="149027" y="21553"/>
                      <a:pt x="150250" y="23461"/>
                    </a:cubicBezTo>
                    <a:cubicBezTo>
                      <a:pt x="150701" y="24166"/>
                      <a:pt x="159445" y="38201"/>
                      <a:pt x="158338" y="60579"/>
                    </a:cubicBezTo>
                    <a:lnTo>
                      <a:pt x="202240" y="58403"/>
                    </a:lnTo>
                    <a:cubicBezTo>
                      <a:pt x="209174" y="58059"/>
                      <a:pt x="216038" y="56840"/>
                      <a:pt x="222666" y="54774"/>
                    </a:cubicBezTo>
                    <a:lnTo>
                      <a:pt x="290100" y="33762"/>
                    </a:lnTo>
                    <a:cubicBezTo>
                      <a:pt x="298549" y="31128"/>
                      <a:pt x="303595" y="22484"/>
                      <a:pt x="301733" y="13832"/>
                    </a:cubicBezTo>
                    <a:cubicBezTo>
                      <a:pt x="299705" y="4407"/>
                      <a:pt x="290294" y="-1481"/>
                      <a:pt x="280932" y="818"/>
                    </a:cubicBezTo>
                    <a:lnTo>
                      <a:pt x="227781" y="13868"/>
                    </a:lnTo>
                    <a:cubicBezTo>
                      <a:pt x="215066" y="16990"/>
                      <a:pt x="201790" y="17036"/>
                      <a:pt x="189054" y="14002"/>
                    </a:cubicBezTo>
                    <a:lnTo>
                      <a:pt x="141252" y="2615"/>
                    </a:lnTo>
                    <a:cubicBezTo>
                      <a:pt x="134844" y="1089"/>
                      <a:pt x="128297" y="263"/>
                      <a:pt x="121717" y="68"/>
                    </a:cubicBezTo>
                    <a:lnTo>
                      <a:pt x="121772" y="0"/>
                    </a:lnTo>
                    <a:lnTo>
                      <a:pt x="119566" y="0"/>
                    </a:lnTo>
                    <a:lnTo>
                      <a:pt x="118197" y="0"/>
                    </a:lnTo>
                    <a:lnTo>
                      <a:pt x="104625" y="0"/>
                    </a:lnTo>
                    <a:lnTo>
                      <a:pt x="85751" y="0"/>
                    </a:lnTo>
                    <a:lnTo>
                      <a:pt x="80566" y="0"/>
                    </a:lnTo>
                    <a:cubicBezTo>
                      <a:pt x="66297" y="0"/>
                      <a:pt x="53137" y="8339"/>
                      <a:pt x="47048" y="21244"/>
                    </a:cubicBezTo>
                    <a:lnTo>
                      <a:pt x="19152" y="80345"/>
                    </a:lnTo>
                    <a:cubicBezTo>
                      <a:pt x="17367" y="84130"/>
                      <a:pt x="16421" y="88345"/>
                      <a:pt x="16421" y="92533"/>
                    </a:cubicBezTo>
                    <a:cubicBezTo>
                      <a:pt x="16421" y="105253"/>
                      <a:pt x="24706" y="116143"/>
                      <a:pt x="36726" y="119772"/>
                    </a:cubicBezTo>
                    <a:cubicBezTo>
                      <a:pt x="37332" y="119955"/>
                      <a:pt x="37901" y="120208"/>
                      <a:pt x="38526" y="120353"/>
                    </a:cubicBezTo>
                    <a:lnTo>
                      <a:pt x="109625" y="136838"/>
                    </a:lnTo>
                    <a:cubicBezTo>
                      <a:pt x="115348" y="138168"/>
                      <a:pt x="121156" y="135002"/>
                      <a:pt x="123158" y="129492"/>
                    </a:cubicBezTo>
                    <a:cubicBezTo>
                      <a:pt x="125334" y="123492"/>
                      <a:pt x="122225" y="116826"/>
                      <a:pt x="116229" y="114636"/>
                    </a:cubicBezTo>
                    <a:lnTo>
                      <a:pt x="62512" y="95031"/>
                    </a:lnTo>
                    <a:cubicBezTo>
                      <a:pt x="60324" y="94233"/>
                      <a:pt x="58571" y="92540"/>
                      <a:pt x="57702" y="90382"/>
                    </a:cubicBezTo>
                    <a:cubicBezTo>
                      <a:pt x="56829" y="88226"/>
                      <a:pt x="56910" y="85789"/>
                      <a:pt x="57927" y="83697"/>
                    </a:cubicBezTo>
                    <a:lnTo>
                      <a:pt x="69474" y="59884"/>
                    </a:lnTo>
                    <a:cubicBezTo>
                      <a:pt x="70468" y="57834"/>
                      <a:pt x="72933" y="56982"/>
                      <a:pt x="74976" y="57973"/>
                    </a:cubicBezTo>
                    <a:cubicBezTo>
                      <a:pt x="75252" y="58107"/>
                      <a:pt x="75448" y="58325"/>
                      <a:pt x="75678" y="58508"/>
                    </a:cubicBezTo>
                    <a:cubicBezTo>
                      <a:pt x="77161" y="59681"/>
                      <a:pt x="77742" y="61706"/>
                      <a:pt x="76883" y="63475"/>
                    </a:cubicBezTo>
                    <a:lnTo>
                      <a:pt x="65336" y="87293"/>
                    </a:lnTo>
                    <a:lnTo>
                      <a:pt x="119052" y="106898"/>
                    </a:lnTo>
                    <a:cubicBezTo>
                      <a:pt x="129308" y="110642"/>
                      <a:pt x="134621" y="122038"/>
                      <a:pt x="130900" y="132302"/>
                    </a:cubicBezTo>
                    <a:cubicBezTo>
                      <a:pt x="128001" y="140281"/>
                      <a:pt x="120427" y="145377"/>
                      <a:pt x="112243" y="145377"/>
                    </a:cubicBezTo>
                    <a:cubicBezTo>
                      <a:pt x="110763" y="145377"/>
                      <a:pt x="109263" y="145210"/>
                      <a:pt x="107767" y="144862"/>
                    </a:cubicBezTo>
                    <a:lnTo>
                      <a:pt x="36667" y="128376"/>
                    </a:lnTo>
                    <a:cubicBezTo>
                      <a:pt x="36586" y="128358"/>
                      <a:pt x="36509" y="128329"/>
                      <a:pt x="36428" y="128310"/>
                    </a:cubicBezTo>
                    <a:cubicBezTo>
                      <a:pt x="35799" y="147090"/>
                      <a:pt x="37228" y="165883"/>
                      <a:pt x="40818" y="184332"/>
                    </a:cubicBezTo>
                    <a:lnTo>
                      <a:pt x="42631" y="193655"/>
                    </a:lnTo>
                    <a:cubicBezTo>
                      <a:pt x="45322" y="207481"/>
                      <a:pt x="46835" y="221492"/>
                      <a:pt x="47159" y="235574"/>
                    </a:cubicBezTo>
                    <a:cubicBezTo>
                      <a:pt x="47797" y="263304"/>
                      <a:pt x="48652" y="303794"/>
                      <a:pt x="49299" y="331646"/>
                    </a:cubicBezTo>
                    <a:cubicBezTo>
                      <a:pt x="49426" y="337120"/>
                      <a:pt x="51799" y="341996"/>
                      <a:pt x="55500" y="345476"/>
                    </a:cubicBezTo>
                    <a:lnTo>
                      <a:pt x="4118" y="345476"/>
                    </a:lnTo>
                    <a:cubicBezTo>
                      <a:pt x="1842" y="345476"/>
                      <a:pt x="0" y="347321"/>
                      <a:pt x="0" y="349594"/>
                    </a:cubicBezTo>
                    <a:cubicBezTo>
                      <a:pt x="0" y="351868"/>
                      <a:pt x="1842" y="353713"/>
                      <a:pt x="4118" y="353713"/>
                    </a:cubicBezTo>
                    <a:lnTo>
                      <a:pt x="453026" y="353713"/>
                    </a:lnTo>
                    <a:cubicBezTo>
                      <a:pt x="455303" y="353713"/>
                      <a:pt x="457144" y="351868"/>
                      <a:pt x="457144" y="349594"/>
                    </a:cubicBezTo>
                    <a:cubicBezTo>
                      <a:pt x="457144" y="347321"/>
                      <a:pt x="455303" y="345476"/>
                      <a:pt x="453026" y="345476"/>
                    </a:cubicBezTo>
                    <a:close/>
                    <a:moveTo>
                      <a:pt x="82473" y="345476"/>
                    </a:moveTo>
                    <a:cubicBezTo>
                      <a:pt x="86010" y="342140"/>
                      <a:pt x="88314" y="337499"/>
                      <a:pt x="88606" y="332285"/>
                    </a:cubicBezTo>
                    <a:cubicBezTo>
                      <a:pt x="90712" y="294642"/>
                      <a:pt x="93702" y="233772"/>
                      <a:pt x="94937" y="211525"/>
                    </a:cubicBezTo>
                    <a:cubicBezTo>
                      <a:pt x="95079" y="208974"/>
                      <a:pt x="97196" y="207009"/>
                      <a:pt x="99751" y="207026"/>
                    </a:cubicBezTo>
                    <a:cubicBezTo>
                      <a:pt x="102287" y="207044"/>
                      <a:pt x="104369" y="209034"/>
                      <a:pt x="104501" y="211566"/>
                    </a:cubicBezTo>
                    <a:lnTo>
                      <a:pt x="110805" y="332194"/>
                    </a:lnTo>
                    <a:cubicBezTo>
                      <a:pt x="111079" y="337441"/>
                      <a:pt x="113397" y="342120"/>
                      <a:pt x="116960" y="345476"/>
                    </a:cubicBezTo>
                    <a:lnTo>
                      <a:pt x="82473" y="3454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8248818" y="4401598"/>
              <a:ext cx="490804" cy="503777"/>
              <a:chOff x="7888449" y="4682597"/>
              <a:chExt cx="322926" cy="331462"/>
            </a:xfrm>
            <a:solidFill>
              <a:srgbClr val="0070C0"/>
            </a:solidFill>
          </p:grpSpPr>
          <p:sp>
            <p:nvSpPr>
              <p:cNvPr id="103" name="Google Shape;537;p7"/>
              <p:cNvSpPr/>
              <p:nvPr/>
            </p:nvSpPr>
            <p:spPr>
              <a:xfrm>
                <a:off x="7912953" y="4682597"/>
                <a:ext cx="86702" cy="82509"/>
              </a:xfrm>
              <a:custGeom>
                <a:avLst/>
                <a:gdLst/>
                <a:ahLst/>
                <a:cxnLst/>
                <a:rect l="l" t="t" r="r" b="b"/>
                <a:pathLst>
                  <a:path w="122738" h="116802" extrusionOk="0">
                    <a:moveTo>
                      <a:pt x="16444" y="53915"/>
                    </a:moveTo>
                    <a:cubicBezTo>
                      <a:pt x="15344" y="57628"/>
                      <a:pt x="14732" y="61551"/>
                      <a:pt x="14732" y="65621"/>
                    </a:cubicBezTo>
                    <a:cubicBezTo>
                      <a:pt x="14732" y="66668"/>
                      <a:pt x="14812" y="67695"/>
                      <a:pt x="14889" y="68722"/>
                    </a:cubicBezTo>
                    <a:cubicBezTo>
                      <a:pt x="13328" y="72805"/>
                      <a:pt x="10452" y="77876"/>
                      <a:pt x="5129" y="82134"/>
                    </a:cubicBezTo>
                    <a:cubicBezTo>
                      <a:pt x="2147" y="84518"/>
                      <a:pt x="1173" y="88641"/>
                      <a:pt x="2609" y="92179"/>
                    </a:cubicBezTo>
                    <a:cubicBezTo>
                      <a:pt x="4646" y="97199"/>
                      <a:pt x="10729" y="99278"/>
                      <a:pt x="15322" y="96405"/>
                    </a:cubicBezTo>
                    <a:cubicBezTo>
                      <a:pt x="17461" y="95066"/>
                      <a:pt x="19657" y="93376"/>
                      <a:pt x="21618" y="91377"/>
                    </a:cubicBezTo>
                    <a:cubicBezTo>
                      <a:pt x="19942" y="94529"/>
                      <a:pt x="17606" y="97843"/>
                      <a:pt x="14343" y="100788"/>
                    </a:cubicBezTo>
                    <a:cubicBezTo>
                      <a:pt x="11375" y="103467"/>
                      <a:pt x="10529" y="107789"/>
                      <a:pt x="12201" y="111420"/>
                    </a:cubicBezTo>
                    <a:cubicBezTo>
                      <a:pt x="13459" y="114152"/>
                      <a:pt x="15842" y="115927"/>
                      <a:pt x="18495" y="116552"/>
                    </a:cubicBezTo>
                    <a:cubicBezTo>
                      <a:pt x="21067" y="117158"/>
                      <a:pt x="23893" y="116685"/>
                      <a:pt x="26203" y="114908"/>
                    </a:cubicBezTo>
                    <a:cubicBezTo>
                      <a:pt x="28245" y="113337"/>
                      <a:pt x="30330" y="111500"/>
                      <a:pt x="32149" y="109452"/>
                    </a:cubicBezTo>
                    <a:cubicBezTo>
                      <a:pt x="34138" y="107216"/>
                      <a:pt x="35775" y="104720"/>
                      <a:pt x="36716" y="102041"/>
                    </a:cubicBezTo>
                    <a:cubicBezTo>
                      <a:pt x="42451" y="105071"/>
                      <a:pt x="48978" y="106805"/>
                      <a:pt x="55916" y="106805"/>
                    </a:cubicBezTo>
                    <a:cubicBezTo>
                      <a:pt x="69065" y="106805"/>
                      <a:pt x="80747" y="100620"/>
                      <a:pt x="88287" y="91026"/>
                    </a:cubicBezTo>
                    <a:cubicBezTo>
                      <a:pt x="88497" y="93495"/>
                      <a:pt x="88991" y="95693"/>
                      <a:pt x="89727" y="97586"/>
                    </a:cubicBezTo>
                    <a:cubicBezTo>
                      <a:pt x="93010" y="106021"/>
                      <a:pt x="104526" y="107249"/>
                      <a:pt x="109956" y="100008"/>
                    </a:cubicBezTo>
                    <a:cubicBezTo>
                      <a:pt x="112933" y="96039"/>
                      <a:pt x="113029" y="90655"/>
                      <a:pt x="110355" y="86475"/>
                    </a:cubicBezTo>
                    <a:cubicBezTo>
                      <a:pt x="106568" y="80555"/>
                      <a:pt x="107014" y="77765"/>
                      <a:pt x="107014" y="77765"/>
                    </a:cubicBezTo>
                    <a:cubicBezTo>
                      <a:pt x="107302" y="77989"/>
                      <a:pt x="107630" y="78191"/>
                      <a:pt x="107989" y="78372"/>
                    </a:cubicBezTo>
                    <a:cubicBezTo>
                      <a:pt x="113578" y="81185"/>
                      <a:pt x="120357" y="77674"/>
                      <a:pt x="122192" y="71692"/>
                    </a:cubicBezTo>
                    <a:lnTo>
                      <a:pt x="122277" y="71416"/>
                    </a:lnTo>
                    <a:cubicBezTo>
                      <a:pt x="123699" y="66781"/>
                      <a:pt x="121743" y="61847"/>
                      <a:pt x="117642" y="59261"/>
                    </a:cubicBezTo>
                    <a:cubicBezTo>
                      <a:pt x="106982" y="52535"/>
                      <a:pt x="100297" y="42836"/>
                      <a:pt x="100297" y="42836"/>
                    </a:cubicBezTo>
                    <a:cubicBezTo>
                      <a:pt x="85519" y="17311"/>
                      <a:pt x="61530" y="17119"/>
                      <a:pt x="61530" y="17119"/>
                    </a:cubicBezTo>
                    <a:cubicBezTo>
                      <a:pt x="61530" y="17119"/>
                      <a:pt x="53268" y="16023"/>
                      <a:pt x="43841" y="18724"/>
                    </a:cubicBezTo>
                    <a:cubicBezTo>
                      <a:pt x="43871" y="18306"/>
                      <a:pt x="43966" y="17907"/>
                      <a:pt x="43966" y="17481"/>
                    </a:cubicBezTo>
                    <a:cubicBezTo>
                      <a:pt x="43966" y="7827"/>
                      <a:pt x="36140" y="0"/>
                      <a:pt x="26484" y="0"/>
                    </a:cubicBezTo>
                    <a:cubicBezTo>
                      <a:pt x="16829" y="0"/>
                      <a:pt x="9003" y="7827"/>
                      <a:pt x="9003" y="17481"/>
                    </a:cubicBezTo>
                    <a:cubicBezTo>
                      <a:pt x="9003" y="18733"/>
                      <a:pt x="9146" y="19949"/>
                      <a:pt x="9396" y="21126"/>
                    </a:cubicBezTo>
                    <a:cubicBezTo>
                      <a:pt x="3835" y="24052"/>
                      <a:pt x="0" y="29818"/>
                      <a:pt x="0" y="36538"/>
                    </a:cubicBezTo>
                    <a:cubicBezTo>
                      <a:pt x="0" y="45838"/>
                      <a:pt x="7282" y="53368"/>
                      <a:pt x="16444" y="53915"/>
                    </a:cubicBezTo>
                    <a:close/>
                    <a:moveTo>
                      <a:pt x="55916" y="98568"/>
                    </a:moveTo>
                    <a:cubicBezTo>
                      <a:pt x="46173" y="98568"/>
                      <a:pt x="37432" y="94293"/>
                      <a:pt x="31395" y="87548"/>
                    </a:cubicBezTo>
                    <a:lnTo>
                      <a:pt x="29985" y="85301"/>
                    </a:lnTo>
                    <a:cubicBezTo>
                      <a:pt x="57237" y="73460"/>
                      <a:pt x="65155" y="51854"/>
                      <a:pt x="67409" y="39019"/>
                    </a:cubicBezTo>
                    <a:cubicBezTo>
                      <a:pt x="71399" y="43363"/>
                      <a:pt x="77080" y="47707"/>
                      <a:pt x="84590" y="49450"/>
                    </a:cubicBezTo>
                    <a:cubicBezTo>
                      <a:pt x="87298" y="54232"/>
                      <a:pt x="88863" y="59743"/>
                      <a:pt x="88863" y="65621"/>
                    </a:cubicBezTo>
                    <a:cubicBezTo>
                      <a:pt x="88863" y="83788"/>
                      <a:pt x="74084" y="98568"/>
                      <a:pt x="55916" y="98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538;p7"/>
              <p:cNvSpPr/>
              <p:nvPr/>
            </p:nvSpPr>
            <p:spPr>
              <a:xfrm>
                <a:off x="7888449" y="4764197"/>
                <a:ext cx="322926" cy="249862"/>
              </a:xfrm>
              <a:custGeom>
                <a:avLst/>
                <a:gdLst/>
                <a:ahLst/>
                <a:cxnLst/>
                <a:rect l="l" t="t" r="r" b="b"/>
                <a:pathLst>
                  <a:path w="457143" h="353712" extrusionOk="0">
                    <a:moveTo>
                      <a:pt x="453026" y="345476"/>
                    </a:moveTo>
                    <a:lnTo>
                      <a:pt x="144529" y="345476"/>
                    </a:lnTo>
                    <a:cubicBezTo>
                      <a:pt x="148396" y="341848"/>
                      <a:pt x="150829" y="336716"/>
                      <a:pt x="150769" y="330987"/>
                    </a:cubicBezTo>
                    <a:cubicBezTo>
                      <a:pt x="150246" y="281332"/>
                      <a:pt x="148955" y="188025"/>
                      <a:pt x="148659" y="145744"/>
                    </a:cubicBezTo>
                    <a:cubicBezTo>
                      <a:pt x="148522" y="126098"/>
                      <a:pt x="141989" y="106495"/>
                      <a:pt x="145512" y="87167"/>
                    </a:cubicBezTo>
                    <a:lnTo>
                      <a:pt x="149884" y="63183"/>
                    </a:lnTo>
                    <a:cubicBezTo>
                      <a:pt x="149950" y="62441"/>
                      <a:pt x="149996" y="61714"/>
                      <a:pt x="150039" y="60990"/>
                    </a:cubicBezTo>
                    <a:cubicBezTo>
                      <a:pt x="151214" y="40801"/>
                      <a:pt x="143405" y="28046"/>
                      <a:pt x="143308" y="27894"/>
                    </a:cubicBezTo>
                    <a:cubicBezTo>
                      <a:pt x="142283" y="26268"/>
                      <a:pt x="142593" y="24243"/>
                      <a:pt x="143857" y="22906"/>
                    </a:cubicBezTo>
                    <a:cubicBezTo>
                      <a:pt x="144084" y="22665"/>
                      <a:pt x="144282" y="22401"/>
                      <a:pt x="144575" y="22215"/>
                    </a:cubicBezTo>
                    <a:cubicBezTo>
                      <a:pt x="146497" y="20996"/>
                      <a:pt x="149027" y="21553"/>
                      <a:pt x="150250" y="23461"/>
                    </a:cubicBezTo>
                    <a:cubicBezTo>
                      <a:pt x="150701" y="24166"/>
                      <a:pt x="159445" y="38201"/>
                      <a:pt x="158338" y="60579"/>
                    </a:cubicBezTo>
                    <a:lnTo>
                      <a:pt x="202240" y="58403"/>
                    </a:lnTo>
                    <a:cubicBezTo>
                      <a:pt x="209174" y="58059"/>
                      <a:pt x="216038" y="56840"/>
                      <a:pt x="222666" y="54774"/>
                    </a:cubicBezTo>
                    <a:lnTo>
                      <a:pt x="290100" y="33762"/>
                    </a:lnTo>
                    <a:cubicBezTo>
                      <a:pt x="298549" y="31128"/>
                      <a:pt x="303595" y="22484"/>
                      <a:pt x="301733" y="13832"/>
                    </a:cubicBezTo>
                    <a:cubicBezTo>
                      <a:pt x="299705" y="4407"/>
                      <a:pt x="290294" y="-1481"/>
                      <a:pt x="280932" y="818"/>
                    </a:cubicBezTo>
                    <a:lnTo>
                      <a:pt x="227781" y="13868"/>
                    </a:lnTo>
                    <a:cubicBezTo>
                      <a:pt x="215066" y="16990"/>
                      <a:pt x="201790" y="17036"/>
                      <a:pt x="189054" y="14002"/>
                    </a:cubicBezTo>
                    <a:lnTo>
                      <a:pt x="141252" y="2615"/>
                    </a:lnTo>
                    <a:cubicBezTo>
                      <a:pt x="134844" y="1089"/>
                      <a:pt x="128297" y="263"/>
                      <a:pt x="121717" y="68"/>
                    </a:cubicBezTo>
                    <a:lnTo>
                      <a:pt x="121772" y="0"/>
                    </a:lnTo>
                    <a:lnTo>
                      <a:pt x="119566" y="0"/>
                    </a:lnTo>
                    <a:lnTo>
                      <a:pt x="118197" y="0"/>
                    </a:lnTo>
                    <a:lnTo>
                      <a:pt x="104625" y="0"/>
                    </a:lnTo>
                    <a:lnTo>
                      <a:pt x="85751" y="0"/>
                    </a:lnTo>
                    <a:lnTo>
                      <a:pt x="80566" y="0"/>
                    </a:lnTo>
                    <a:cubicBezTo>
                      <a:pt x="66297" y="0"/>
                      <a:pt x="53137" y="8339"/>
                      <a:pt x="47048" y="21244"/>
                    </a:cubicBezTo>
                    <a:lnTo>
                      <a:pt x="19152" y="80345"/>
                    </a:lnTo>
                    <a:cubicBezTo>
                      <a:pt x="17367" y="84130"/>
                      <a:pt x="16421" y="88345"/>
                      <a:pt x="16421" y="92533"/>
                    </a:cubicBezTo>
                    <a:cubicBezTo>
                      <a:pt x="16421" y="105253"/>
                      <a:pt x="24706" y="116143"/>
                      <a:pt x="36726" y="119772"/>
                    </a:cubicBezTo>
                    <a:cubicBezTo>
                      <a:pt x="37332" y="119955"/>
                      <a:pt x="37901" y="120208"/>
                      <a:pt x="38526" y="120353"/>
                    </a:cubicBezTo>
                    <a:lnTo>
                      <a:pt x="109625" y="136838"/>
                    </a:lnTo>
                    <a:cubicBezTo>
                      <a:pt x="115348" y="138168"/>
                      <a:pt x="121156" y="135002"/>
                      <a:pt x="123158" y="129492"/>
                    </a:cubicBezTo>
                    <a:cubicBezTo>
                      <a:pt x="125334" y="123492"/>
                      <a:pt x="122225" y="116826"/>
                      <a:pt x="116229" y="114636"/>
                    </a:cubicBezTo>
                    <a:lnTo>
                      <a:pt x="62512" y="95031"/>
                    </a:lnTo>
                    <a:cubicBezTo>
                      <a:pt x="60324" y="94233"/>
                      <a:pt x="58571" y="92540"/>
                      <a:pt x="57702" y="90382"/>
                    </a:cubicBezTo>
                    <a:cubicBezTo>
                      <a:pt x="56829" y="88226"/>
                      <a:pt x="56910" y="85789"/>
                      <a:pt x="57927" y="83697"/>
                    </a:cubicBezTo>
                    <a:lnTo>
                      <a:pt x="69474" y="59884"/>
                    </a:lnTo>
                    <a:cubicBezTo>
                      <a:pt x="70468" y="57834"/>
                      <a:pt x="72933" y="56982"/>
                      <a:pt x="74976" y="57973"/>
                    </a:cubicBezTo>
                    <a:cubicBezTo>
                      <a:pt x="75252" y="58107"/>
                      <a:pt x="75448" y="58325"/>
                      <a:pt x="75678" y="58508"/>
                    </a:cubicBezTo>
                    <a:cubicBezTo>
                      <a:pt x="77161" y="59681"/>
                      <a:pt x="77742" y="61706"/>
                      <a:pt x="76883" y="63475"/>
                    </a:cubicBezTo>
                    <a:lnTo>
                      <a:pt x="65336" y="87293"/>
                    </a:lnTo>
                    <a:lnTo>
                      <a:pt x="119052" y="106898"/>
                    </a:lnTo>
                    <a:cubicBezTo>
                      <a:pt x="129308" y="110642"/>
                      <a:pt x="134621" y="122038"/>
                      <a:pt x="130900" y="132302"/>
                    </a:cubicBezTo>
                    <a:cubicBezTo>
                      <a:pt x="128001" y="140281"/>
                      <a:pt x="120427" y="145377"/>
                      <a:pt x="112243" y="145377"/>
                    </a:cubicBezTo>
                    <a:cubicBezTo>
                      <a:pt x="110763" y="145377"/>
                      <a:pt x="109263" y="145210"/>
                      <a:pt x="107767" y="144862"/>
                    </a:cubicBezTo>
                    <a:lnTo>
                      <a:pt x="36667" y="128376"/>
                    </a:lnTo>
                    <a:cubicBezTo>
                      <a:pt x="36586" y="128358"/>
                      <a:pt x="36509" y="128329"/>
                      <a:pt x="36428" y="128310"/>
                    </a:cubicBezTo>
                    <a:cubicBezTo>
                      <a:pt x="35799" y="147090"/>
                      <a:pt x="37228" y="165883"/>
                      <a:pt x="40818" y="184332"/>
                    </a:cubicBezTo>
                    <a:lnTo>
                      <a:pt x="42631" y="193655"/>
                    </a:lnTo>
                    <a:cubicBezTo>
                      <a:pt x="45322" y="207481"/>
                      <a:pt x="46835" y="221492"/>
                      <a:pt x="47159" y="235574"/>
                    </a:cubicBezTo>
                    <a:cubicBezTo>
                      <a:pt x="47797" y="263304"/>
                      <a:pt x="48652" y="303794"/>
                      <a:pt x="49299" y="331646"/>
                    </a:cubicBezTo>
                    <a:cubicBezTo>
                      <a:pt x="49426" y="337120"/>
                      <a:pt x="51799" y="341996"/>
                      <a:pt x="55500" y="345476"/>
                    </a:cubicBezTo>
                    <a:lnTo>
                      <a:pt x="4118" y="345476"/>
                    </a:lnTo>
                    <a:cubicBezTo>
                      <a:pt x="1842" y="345476"/>
                      <a:pt x="0" y="347321"/>
                      <a:pt x="0" y="349594"/>
                    </a:cubicBezTo>
                    <a:cubicBezTo>
                      <a:pt x="0" y="351868"/>
                      <a:pt x="1842" y="353713"/>
                      <a:pt x="4118" y="353713"/>
                    </a:cubicBezTo>
                    <a:lnTo>
                      <a:pt x="453026" y="353713"/>
                    </a:lnTo>
                    <a:cubicBezTo>
                      <a:pt x="455303" y="353713"/>
                      <a:pt x="457144" y="351868"/>
                      <a:pt x="457144" y="349594"/>
                    </a:cubicBezTo>
                    <a:cubicBezTo>
                      <a:pt x="457144" y="347321"/>
                      <a:pt x="455303" y="345476"/>
                      <a:pt x="453026" y="345476"/>
                    </a:cubicBezTo>
                    <a:close/>
                    <a:moveTo>
                      <a:pt x="82473" y="345476"/>
                    </a:moveTo>
                    <a:cubicBezTo>
                      <a:pt x="86010" y="342140"/>
                      <a:pt x="88314" y="337499"/>
                      <a:pt x="88606" y="332285"/>
                    </a:cubicBezTo>
                    <a:cubicBezTo>
                      <a:pt x="90712" y="294642"/>
                      <a:pt x="93702" y="233772"/>
                      <a:pt x="94937" y="211525"/>
                    </a:cubicBezTo>
                    <a:cubicBezTo>
                      <a:pt x="95079" y="208974"/>
                      <a:pt x="97196" y="207009"/>
                      <a:pt x="99751" y="207026"/>
                    </a:cubicBezTo>
                    <a:cubicBezTo>
                      <a:pt x="102287" y="207044"/>
                      <a:pt x="104369" y="209034"/>
                      <a:pt x="104501" y="211566"/>
                    </a:cubicBezTo>
                    <a:lnTo>
                      <a:pt x="110805" y="332194"/>
                    </a:lnTo>
                    <a:cubicBezTo>
                      <a:pt x="111079" y="337441"/>
                      <a:pt x="113397" y="342120"/>
                      <a:pt x="116960" y="345476"/>
                    </a:cubicBezTo>
                    <a:lnTo>
                      <a:pt x="82473" y="3454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8578581" y="4401598"/>
              <a:ext cx="490804" cy="503777"/>
              <a:chOff x="7888449" y="4682597"/>
              <a:chExt cx="322926" cy="331462"/>
            </a:xfrm>
            <a:solidFill>
              <a:srgbClr val="0070C0"/>
            </a:solidFill>
          </p:grpSpPr>
          <p:sp>
            <p:nvSpPr>
              <p:cNvPr id="106" name="Google Shape;537;p7"/>
              <p:cNvSpPr/>
              <p:nvPr/>
            </p:nvSpPr>
            <p:spPr>
              <a:xfrm>
                <a:off x="7912953" y="4682597"/>
                <a:ext cx="86702" cy="82509"/>
              </a:xfrm>
              <a:custGeom>
                <a:avLst/>
                <a:gdLst/>
                <a:ahLst/>
                <a:cxnLst/>
                <a:rect l="l" t="t" r="r" b="b"/>
                <a:pathLst>
                  <a:path w="122738" h="116802" extrusionOk="0">
                    <a:moveTo>
                      <a:pt x="16444" y="53915"/>
                    </a:moveTo>
                    <a:cubicBezTo>
                      <a:pt x="15344" y="57628"/>
                      <a:pt x="14732" y="61551"/>
                      <a:pt x="14732" y="65621"/>
                    </a:cubicBezTo>
                    <a:cubicBezTo>
                      <a:pt x="14732" y="66668"/>
                      <a:pt x="14812" y="67695"/>
                      <a:pt x="14889" y="68722"/>
                    </a:cubicBezTo>
                    <a:cubicBezTo>
                      <a:pt x="13328" y="72805"/>
                      <a:pt x="10452" y="77876"/>
                      <a:pt x="5129" y="82134"/>
                    </a:cubicBezTo>
                    <a:cubicBezTo>
                      <a:pt x="2147" y="84518"/>
                      <a:pt x="1173" y="88641"/>
                      <a:pt x="2609" y="92179"/>
                    </a:cubicBezTo>
                    <a:cubicBezTo>
                      <a:pt x="4646" y="97199"/>
                      <a:pt x="10729" y="99278"/>
                      <a:pt x="15322" y="96405"/>
                    </a:cubicBezTo>
                    <a:cubicBezTo>
                      <a:pt x="17461" y="95066"/>
                      <a:pt x="19657" y="93376"/>
                      <a:pt x="21618" y="91377"/>
                    </a:cubicBezTo>
                    <a:cubicBezTo>
                      <a:pt x="19942" y="94529"/>
                      <a:pt x="17606" y="97843"/>
                      <a:pt x="14343" y="100788"/>
                    </a:cubicBezTo>
                    <a:cubicBezTo>
                      <a:pt x="11375" y="103467"/>
                      <a:pt x="10529" y="107789"/>
                      <a:pt x="12201" y="111420"/>
                    </a:cubicBezTo>
                    <a:cubicBezTo>
                      <a:pt x="13459" y="114152"/>
                      <a:pt x="15842" y="115927"/>
                      <a:pt x="18495" y="116552"/>
                    </a:cubicBezTo>
                    <a:cubicBezTo>
                      <a:pt x="21067" y="117158"/>
                      <a:pt x="23893" y="116685"/>
                      <a:pt x="26203" y="114908"/>
                    </a:cubicBezTo>
                    <a:cubicBezTo>
                      <a:pt x="28245" y="113337"/>
                      <a:pt x="30330" y="111500"/>
                      <a:pt x="32149" y="109452"/>
                    </a:cubicBezTo>
                    <a:cubicBezTo>
                      <a:pt x="34138" y="107216"/>
                      <a:pt x="35775" y="104720"/>
                      <a:pt x="36716" y="102041"/>
                    </a:cubicBezTo>
                    <a:cubicBezTo>
                      <a:pt x="42451" y="105071"/>
                      <a:pt x="48978" y="106805"/>
                      <a:pt x="55916" y="106805"/>
                    </a:cubicBezTo>
                    <a:cubicBezTo>
                      <a:pt x="69065" y="106805"/>
                      <a:pt x="80747" y="100620"/>
                      <a:pt x="88287" y="91026"/>
                    </a:cubicBezTo>
                    <a:cubicBezTo>
                      <a:pt x="88497" y="93495"/>
                      <a:pt x="88991" y="95693"/>
                      <a:pt x="89727" y="97586"/>
                    </a:cubicBezTo>
                    <a:cubicBezTo>
                      <a:pt x="93010" y="106021"/>
                      <a:pt x="104526" y="107249"/>
                      <a:pt x="109956" y="100008"/>
                    </a:cubicBezTo>
                    <a:cubicBezTo>
                      <a:pt x="112933" y="96039"/>
                      <a:pt x="113029" y="90655"/>
                      <a:pt x="110355" y="86475"/>
                    </a:cubicBezTo>
                    <a:cubicBezTo>
                      <a:pt x="106568" y="80555"/>
                      <a:pt x="107014" y="77765"/>
                      <a:pt x="107014" y="77765"/>
                    </a:cubicBezTo>
                    <a:cubicBezTo>
                      <a:pt x="107302" y="77989"/>
                      <a:pt x="107630" y="78191"/>
                      <a:pt x="107989" y="78372"/>
                    </a:cubicBezTo>
                    <a:cubicBezTo>
                      <a:pt x="113578" y="81185"/>
                      <a:pt x="120357" y="77674"/>
                      <a:pt x="122192" y="71692"/>
                    </a:cubicBezTo>
                    <a:lnTo>
                      <a:pt x="122277" y="71416"/>
                    </a:lnTo>
                    <a:cubicBezTo>
                      <a:pt x="123699" y="66781"/>
                      <a:pt x="121743" y="61847"/>
                      <a:pt x="117642" y="59261"/>
                    </a:cubicBezTo>
                    <a:cubicBezTo>
                      <a:pt x="106982" y="52535"/>
                      <a:pt x="100297" y="42836"/>
                      <a:pt x="100297" y="42836"/>
                    </a:cubicBezTo>
                    <a:cubicBezTo>
                      <a:pt x="85519" y="17311"/>
                      <a:pt x="61530" y="17119"/>
                      <a:pt x="61530" y="17119"/>
                    </a:cubicBezTo>
                    <a:cubicBezTo>
                      <a:pt x="61530" y="17119"/>
                      <a:pt x="53268" y="16023"/>
                      <a:pt x="43841" y="18724"/>
                    </a:cubicBezTo>
                    <a:cubicBezTo>
                      <a:pt x="43871" y="18306"/>
                      <a:pt x="43966" y="17907"/>
                      <a:pt x="43966" y="17481"/>
                    </a:cubicBezTo>
                    <a:cubicBezTo>
                      <a:pt x="43966" y="7827"/>
                      <a:pt x="36140" y="0"/>
                      <a:pt x="26484" y="0"/>
                    </a:cubicBezTo>
                    <a:cubicBezTo>
                      <a:pt x="16829" y="0"/>
                      <a:pt x="9003" y="7827"/>
                      <a:pt x="9003" y="17481"/>
                    </a:cubicBezTo>
                    <a:cubicBezTo>
                      <a:pt x="9003" y="18733"/>
                      <a:pt x="9146" y="19949"/>
                      <a:pt x="9396" y="21126"/>
                    </a:cubicBezTo>
                    <a:cubicBezTo>
                      <a:pt x="3835" y="24052"/>
                      <a:pt x="0" y="29818"/>
                      <a:pt x="0" y="36538"/>
                    </a:cubicBezTo>
                    <a:cubicBezTo>
                      <a:pt x="0" y="45838"/>
                      <a:pt x="7282" y="53368"/>
                      <a:pt x="16444" y="53915"/>
                    </a:cubicBezTo>
                    <a:close/>
                    <a:moveTo>
                      <a:pt x="55916" y="98568"/>
                    </a:moveTo>
                    <a:cubicBezTo>
                      <a:pt x="46173" y="98568"/>
                      <a:pt x="37432" y="94293"/>
                      <a:pt x="31395" y="87548"/>
                    </a:cubicBezTo>
                    <a:lnTo>
                      <a:pt x="29985" y="85301"/>
                    </a:lnTo>
                    <a:cubicBezTo>
                      <a:pt x="57237" y="73460"/>
                      <a:pt x="65155" y="51854"/>
                      <a:pt x="67409" y="39019"/>
                    </a:cubicBezTo>
                    <a:cubicBezTo>
                      <a:pt x="71399" y="43363"/>
                      <a:pt x="77080" y="47707"/>
                      <a:pt x="84590" y="49450"/>
                    </a:cubicBezTo>
                    <a:cubicBezTo>
                      <a:pt x="87298" y="54232"/>
                      <a:pt x="88863" y="59743"/>
                      <a:pt x="88863" y="65621"/>
                    </a:cubicBezTo>
                    <a:cubicBezTo>
                      <a:pt x="88863" y="83788"/>
                      <a:pt x="74084" y="98568"/>
                      <a:pt x="55916" y="98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538;p7"/>
              <p:cNvSpPr/>
              <p:nvPr/>
            </p:nvSpPr>
            <p:spPr>
              <a:xfrm>
                <a:off x="7888449" y="4764197"/>
                <a:ext cx="322926" cy="249862"/>
              </a:xfrm>
              <a:custGeom>
                <a:avLst/>
                <a:gdLst/>
                <a:ahLst/>
                <a:cxnLst/>
                <a:rect l="l" t="t" r="r" b="b"/>
                <a:pathLst>
                  <a:path w="457143" h="353712" extrusionOk="0">
                    <a:moveTo>
                      <a:pt x="453026" y="345476"/>
                    </a:moveTo>
                    <a:lnTo>
                      <a:pt x="144529" y="345476"/>
                    </a:lnTo>
                    <a:cubicBezTo>
                      <a:pt x="148396" y="341848"/>
                      <a:pt x="150829" y="336716"/>
                      <a:pt x="150769" y="330987"/>
                    </a:cubicBezTo>
                    <a:cubicBezTo>
                      <a:pt x="150246" y="281332"/>
                      <a:pt x="148955" y="188025"/>
                      <a:pt x="148659" y="145744"/>
                    </a:cubicBezTo>
                    <a:cubicBezTo>
                      <a:pt x="148522" y="126098"/>
                      <a:pt x="141989" y="106495"/>
                      <a:pt x="145512" y="87167"/>
                    </a:cubicBezTo>
                    <a:lnTo>
                      <a:pt x="149884" y="63183"/>
                    </a:lnTo>
                    <a:cubicBezTo>
                      <a:pt x="149950" y="62441"/>
                      <a:pt x="149996" y="61714"/>
                      <a:pt x="150039" y="60990"/>
                    </a:cubicBezTo>
                    <a:cubicBezTo>
                      <a:pt x="151214" y="40801"/>
                      <a:pt x="143405" y="28046"/>
                      <a:pt x="143308" y="27894"/>
                    </a:cubicBezTo>
                    <a:cubicBezTo>
                      <a:pt x="142283" y="26268"/>
                      <a:pt x="142593" y="24243"/>
                      <a:pt x="143857" y="22906"/>
                    </a:cubicBezTo>
                    <a:cubicBezTo>
                      <a:pt x="144084" y="22665"/>
                      <a:pt x="144282" y="22401"/>
                      <a:pt x="144575" y="22215"/>
                    </a:cubicBezTo>
                    <a:cubicBezTo>
                      <a:pt x="146497" y="20996"/>
                      <a:pt x="149027" y="21553"/>
                      <a:pt x="150250" y="23461"/>
                    </a:cubicBezTo>
                    <a:cubicBezTo>
                      <a:pt x="150701" y="24166"/>
                      <a:pt x="159445" y="38201"/>
                      <a:pt x="158338" y="60579"/>
                    </a:cubicBezTo>
                    <a:lnTo>
                      <a:pt x="202240" y="58403"/>
                    </a:lnTo>
                    <a:cubicBezTo>
                      <a:pt x="209174" y="58059"/>
                      <a:pt x="216038" y="56840"/>
                      <a:pt x="222666" y="54774"/>
                    </a:cubicBezTo>
                    <a:lnTo>
                      <a:pt x="290100" y="33762"/>
                    </a:lnTo>
                    <a:cubicBezTo>
                      <a:pt x="298549" y="31128"/>
                      <a:pt x="303595" y="22484"/>
                      <a:pt x="301733" y="13832"/>
                    </a:cubicBezTo>
                    <a:cubicBezTo>
                      <a:pt x="299705" y="4407"/>
                      <a:pt x="290294" y="-1481"/>
                      <a:pt x="280932" y="818"/>
                    </a:cubicBezTo>
                    <a:lnTo>
                      <a:pt x="227781" y="13868"/>
                    </a:lnTo>
                    <a:cubicBezTo>
                      <a:pt x="215066" y="16990"/>
                      <a:pt x="201790" y="17036"/>
                      <a:pt x="189054" y="14002"/>
                    </a:cubicBezTo>
                    <a:lnTo>
                      <a:pt x="141252" y="2615"/>
                    </a:lnTo>
                    <a:cubicBezTo>
                      <a:pt x="134844" y="1089"/>
                      <a:pt x="128297" y="263"/>
                      <a:pt x="121717" y="68"/>
                    </a:cubicBezTo>
                    <a:lnTo>
                      <a:pt x="121772" y="0"/>
                    </a:lnTo>
                    <a:lnTo>
                      <a:pt x="119566" y="0"/>
                    </a:lnTo>
                    <a:lnTo>
                      <a:pt x="118197" y="0"/>
                    </a:lnTo>
                    <a:lnTo>
                      <a:pt x="104625" y="0"/>
                    </a:lnTo>
                    <a:lnTo>
                      <a:pt x="85751" y="0"/>
                    </a:lnTo>
                    <a:lnTo>
                      <a:pt x="80566" y="0"/>
                    </a:lnTo>
                    <a:cubicBezTo>
                      <a:pt x="66297" y="0"/>
                      <a:pt x="53137" y="8339"/>
                      <a:pt x="47048" y="21244"/>
                    </a:cubicBezTo>
                    <a:lnTo>
                      <a:pt x="19152" y="80345"/>
                    </a:lnTo>
                    <a:cubicBezTo>
                      <a:pt x="17367" y="84130"/>
                      <a:pt x="16421" y="88345"/>
                      <a:pt x="16421" y="92533"/>
                    </a:cubicBezTo>
                    <a:cubicBezTo>
                      <a:pt x="16421" y="105253"/>
                      <a:pt x="24706" y="116143"/>
                      <a:pt x="36726" y="119772"/>
                    </a:cubicBezTo>
                    <a:cubicBezTo>
                      <a:pt x="37332" y="119955"/>
                      <a:pt x="37901" y="120208"/>
                      <a:pt x="38526" y="120353"/>
                    </a:cubicBezTo>
                    <a:lnTo>
                      <a:pt x="109625" y="136838"/>
                    </a:lnTo>
                    <a:cubicBezTo>
                      <a:pt x="115348" y="138168"/>
                      <a:pt x="121156" y="135002"/>
                      <a:pt x="123158" y="129492"/>
                    </a:cubicBezTo>
                    <a:cubicBezTo>
                      <a:pt x="125334" y="123492"/>
                      <a:pt x="122225" y="116826"/>
                      <a:pt x="116229" y="114636"/>
                    </a:cubicBezTo>
                    <a:lnTo>
                      <a:pt x="62512" y="95031"/>
                    </a:lnTo>
                    <a:cubicBezTo>
                      <a:pt x="60324" y="94233"/>
                      <a:pt x="58571" y="92540"/>
                      <a:pt x="57702" y="90382"/>
                    </a:cubicBezTo>
                    <a:cubicBezTo>
                      <a:pt x="56829" y="88226"/>
                      <a:pt x="56910" y="85789"/>
                      <a:pt x="57927" y="83697"/>
                    </a:cubicBezTo>
                    <a:lnTo>
                      <a:pt x="69474" y="59884"/>
                    </a:lnTo>
                    <a:cubicBezTo>
                      <a:pt x="70468" y="57834"/>
                      <a:pt x="72933" y="56982"/>
                      <a:pt x="74976" y="57973"/>
                    </a:cubicBezTo>
                    <a:cubicBezTo>
                      <a:pt x="75252" y="58107"/>
                      <a:pt x="75448" y="58325"/>
                      <a:pt x="75678" y="58508"/>
                    </a:cubicBezTo>
                    <a:cubicBezTo>
                      <a:pt x="77161" y="59681"/>
                      <a:pt x="77742" y="61706"/>
                      <a:pt x="76883" y="63475"/>
                    </a:cubicBezTo>
                    <a:lnTo>
                      <a:pt x="65336" y="87293"/>
                    </a:lnTo>
                    <a:lnTo>
                      <a:pt x="119052" y="106898"/>
                    </a:lnTo>
                    <a:cubicBezTo>
                      <a:pt x="129308" y="110642"/>
                      <a:pt x="134621" y="122038"/>
                      <a:pt x="130900" y="132302"/>
                    </a:cubicBezTo>
                    <a:cubicBezTo>
                      <a:pt x="128001" y="140281"/>
                      <a:pt x="120427" y="145377"/>
                      <a:pt x="112243" y="145377"/>
                    </a:cubicBezTo>
                    <a:cubicBezTo>
                      <a:pt x="110763" y="145377"/>
                      <a:pt x="109263" y="145210"/>
                      <a:pt x="107767" y="144862"/>
                    </a:cubicBezTo>
                    <a:lnTo>
                      <a:pt x="36667" y="128376"/>
                    </a:lnTo>
                    <a:cubicBezTo>
                      <a:pt x="36586" y="128358"/>
                      <a:pt x="36509" y="128329"/>
                      <a:pt x="36428" y="128310"/>
                    </a:cubicBezTo>
                    <a:cubicBezTo>
                      <a:pt x="35799" y="147090"/>
                      <a:pt x="37228" y="165883"/>
                      <a:pt x="40818" y="184332"/>
                    </a:cubicBezTo>
                    <a:lnTo>
                      <a:pt x="42631" y="193655"/>
                    </a:lnTo>
                    <a:cubicBezTo>
                      <a:pt x="45322" y="207481"/>
                      <a:pt x="46835" y="221492"/>
                      <a:pt x="47159" y="235574"/>
                    </a:cubicBezTo>
                    <a:cubicBezTo>
                      <a:pt x="47797" y="263304"/>
                      <a:pt x="48652" y="303794"/>
                      <a:pt x="49299" y="331646"/>
                    </a:cubicBezTo>
                    <a:cubicBezTo>
                      <a:pt x="49426" y="337120"/>
                      <a:pt x="51799" y="341996"/>
                      <a:pt x="55500" y="345476"/>
                    </a:cubicBezTo>
                    <a:lnTo>
                      <a:pt x="4118" y="345476"/>
                    </a:lnTo>
                    <a:cubicBezTo>
                      <a:pt x="1842" y="345476"/>
                      <a:pt x="0" y="347321"/>
                      <a:pt x="0" y="349594"/>
                    </a:cubicBezTo>
                    <a:cubicBezTo>
                      <a:pt x="0" y="351868"/>
                      <a:pt x="1842" y="353713"/>
                      <a:pt x="4118" y="353713"/>
                    </a:cubicBezTo>
                    <a:lnTo>
                      <a:pt x="453026" y="353713"/>
                    </a:lnTo>
                    <a:cubicBezTo>
                      <a:pt x="455303" y="353713"/>
                      <a:pt x="457144" y="351868"/>
                      <a:pt x="457144" y="349594"/>
                    </a:cubicBezTo>
                    <a:cubicBezTo>
                      <a:pt x="457144" y="347321"/>
                      <a:pt x="455303" y="345476"/>
                      <a:pt x="453026" y="345476"/>
                    </a:cubicBezTo>
                    <a:close/>
                    <a:moveTo>
                      <a:pt x="82473" y="345476"/>
                    </a:moveTo>
                    <a:cubicBezTo>
                      <a:pt x="86010" y="342140"/>
                      <a:pt x="88314" y="337499"/>
                      <a:pt x="88606" y="332285"/>
                    </a:cubicBezTo>
                    <a:cubicBezTo>
                      <a:pt x="90712" y="294642"/>
                      <a:pt x="93702" y="233772"/>
                      <a:pt x="94937" y="211525"/>
                    </a:cubicBezTo>
                    <a:cubicBezTo>
                      <a:pt x="95079" y="208974"/>
                      <a:pt x="97196" y="207009"/>
                      <a:pt x="99751" y="207026"/>
                    </a:cubicBezTo>
                    <a:cubicBezTo>
                      <a:pt x="102287" y="207044"/>
                      <a:pt x="104369" y="209034"/>
                      <a:pt x="104501" y="211566"/>
                    </a:cubicBezTo>
                    <a:lnTo>
                      <a:pt x="110805" y="332194"/>
                    </a:lnTo>
                    <a:cubicBezTo>
                      <a:pt x="111079" y="337441"/>
                      <a:pt x="113397" y="342120"/>
                      <a:pt x="116960" y="345476"/>
                    </a:cubicBezTo>
                    <a:lnTo>
                      <a:pt x="82473" y="3454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8908344" y="4401598"/>
              <a:ext cx="490804" cy="503777"/>
              <a:chOff x="7888449" y="4682597"/>
              <a:chExt cx="322926" cy="331462"/>
            </a:xfrm>
            <a:solidFill>
              <a:srgbClr val="0070C0"/>
            </a:solidFill>
          </p:grpSpPr>
          <p:sp>
            <p:nvSpPr>
              <p:cNvPr id="109" name="Google Shape;537;p7"/>
              <p:cNvSpPr/>
              <p:nvPr/>
            </p:nvSpPr>
            <p:spPr>
              <a:xfrm>
                <a:off x="7912953" y="4682597"/>
                <a:ext cx="86702" cy="82509"/>
              </a:xfrm>
              <a:custGeom>
                <a:avLst/>
                <a:gdLst/>
                <a:ahLst/>
                <a:cxnLst/>
                <a:rect l="l" t="t" r="r" b="b"/>
                <a:pathLst>
                  <a:path w="122738" h="116802" extrusionOk="0">
                    <a:moveTo>
                      <a:pt x="16444" y="53915"/>
                    </a:moveTo>
                    <a:cubicBezTo>
                      <a:pt x="15344" y="57628"/>
                      <a:pt x="14732" y="61551"/>
                      <a:pt x="14732" y="65621"/>
                    </a:cubicBezTo>
                    <a:cubicBezTo>
                      <a:pt x="14732" y="66668"/>
                      <a:pt x="14812" y="67695"/>
                      <a:pt x="14889" y="68722"/>
                    </a:cubicBezTo>
                    <a:cubicBezTo>
                      <a:pt x="13328" y="72805"/>
                      <a:pt x="10452" y="77876"/>
                      <a:pt x="5129" y="82134"/>
                    </a:cubicBezTo>
                    <a:cubicBezTo>
                      <a:pt x="2147" y="84518"/>
                      <a:pt x="1173" y="88641"/>
                      <a:pt x="2609" y="92179"/>
                    </a:cubicBezTo>
                    <a:cubicBezTo>
                      <a:pt x="4646" y="97199"/>
                      <a:pt x="10729" y="99278"/>
                      <a:pt x="15322" y="96405"/>
                    </a:cubicBezTo>
                    <a:cubicBezTo>
                      <a:pt x="17461" y="95066"/>
                      <a:pt x="19657" y="93376"/>
                      <a:pt x="21618" y="91377"/>
                    </a:cubicBezTo>
                    <a:cubicBezTo>
                      <a:pt x="19942" y="94529"/>
                      <a:pt x="17606" y="97843"/>
                      <a:pt x="14343" y="100788"/>
                    </a:cubicBezTo>
                    <a:cubicBezTo>
                      <a:pt x="11375" y="103467"/>
                      <a:pt x="10529" y="107789"/>
                      <a:pt x="12201" y="111420"/>
                    </a:cubicBezTo>
                    <a:cubicBezTo>
                      <a:pt x="13459" y="114152"/>
                      <a:pt x="15842" y="115927"/>
                      <a:pt x="18495" y="116552"/>
                    </a:cubicBezTo>
                    <a:cubicBezTo>
                      <a:pt x="21067" y="117158"/>
                      <a:pt x="23893" y="116685"/>
                      <a:pt x="26203" y="114908"/>
                    </a:cubicBezTo>
                    <a:cubicBezTo>
                      <a:pt x="28245" y="113337"/>
                      <a:pt x="30330" y="111500"/>
                      <a:pt x="32149" y="109452"/>
                    </a:cubicBezTo>
                    <a:cubicBezTo>
                      <a:pt x="34138" y="107216"/>
                      <a:pt x="35775" y="104720"/>
                      <a:pt x="36716" y="102041"/>
                    </a:cubicBezTo>
                    <a:cubicBezTo>
                      <a:pt x="42451" y="105071"/>
                      <a:pt x="48978" y="106805"/>
                      <a:pt x="55916" y="106805"/>
                    </a:cubicBezTo>
                    <a:cubicBezTo>
                      <a:pt x="69065" y="106805"/>
                      <a:pt x="80747" y="100620"/>
                      <a:pt x="88287" y="91026"/>
                    </a:cubicBezTo>
                    <a:cubicBezTo>
                      <a:pt x="88497" y="93495"/>
                      <a:pt x="88991" y="95693"/>
                      <a:pt x="89727" y="97586"/>
                    </a:cubicBezTo>
                    <a:cubicBezTo>
                      <a:pt x="93010" y="106021"/>
                      <a:pt x="104526" y="107249"/>
                      <a:pt x="109956" y="100008"/>
                    </a:cubicBezTo>
                    <a:cubicBezTo>
                      <a:pt x="112933" y="96039"/>
                      <a:pt x="113029" y="90655"/>
                      <a:pt x="110355" y="86475"/>
                    </a:cubicBezTo>
                    <a:cubicBezTo>
                      <a:pt x="106568" y="80555"/>
                      <a:pt x="107014" y="77765"/>
                      <a:pt x="107014" y="77765"/>
                    </a:cubicBezTo>
                    <a:cubicBezTo>
                      <a:pt x="107302" y="77989"/>
                      <a:pt x="107630" y="78191"/>
                      <a:pt x="107989" y="78372"/>
                    </a:cubicBezTo>
                    <a:cubicBezTo>
                      <a:pt x="113578" y="81185"/>
                      <a:pt x="120357" y="77674"/>
                      <a:pt x="122192" y="71692"/>
                    </a:cubicBezTo>
                    <a:lnTo>
                      <a:pt x="122277" y="71416"/>
                    </a:lnTo>
                    <a:cubicBezTo>
                      <a:pt x="123699" y="66781"/>
                      <a:pt x="121743" y="61847"/>
                      <a:pt x="117642" y="59261"/>
                    </a:cubicBezTo>
                    <a:cubicBezTo>
                      <a:pt x="106982" y="52535"/>
                      <a:pt x="100297" y="42836"/>
                      <a:pt x="100297" y="42836"/>
                    </a:cubicBezTo>
                    <a:cubicBezTo>
                      <a:pt x="85519" y="17311"/>
                      <a:pt x="61530" y="17119"/>
                      <a:pt x="61530" y="17119"/>
                    </a:cubicBezTo>
                    <a:cubicBezTo>
                      <a:pt x="61530" y="17119"/>
                      <a:pt x="53268" y="16023"/>
                      <a:pt x="43841" y="18724"/>
                    </a:cubicBezTo>
                    <a:cubicBezTo>
                      <a:pt x="43871" y="18306"/>
                      <a:pt x="43966" y="17907"/>
                      <a:pt x="43966" y="17481"/>
                    </a:cubicBezTo>
                    <a:cubicBezTo>
                      <a:pt x="43966" y="7827"/>
                      <a:pt x="36140" y="0"/>
                      <a:pt x="26484" y="0"/>
                    </a:cubicBezTo>
                    <a:cubicBezTo>
                      <a:pt x="16829" y="0"/>
                      <a:pt x="9003" y="7827"/>
                      <a:pt x="9003" y="17481"/>
                    </a:cubicBezTo>
                    <a:cubicBezTo>
                      <a:pt x="9003" y="18733"/>
                      <a:pt x="9146" y="19949"/>
                      <a:pt x="9396" y="21126"/>
                    </a:cubicBezTo>
                    <a:cubicBezTo>
                      <a:pt x="3835" y="24052"/>
                      <a:pt x="0" y="29818"/>
                      <a:pt x="0" y="36538"/>
                    </a:cubicBezTo>
                    <a:cubicBezTo>
                      <a:pt x="0" y="45838"/>
                      <a:pt x="7282" y="53368"/>
                      <a:pt x="16444" y="53915"/>
                    </a:cubicBezTo>
                    <a:close/>
                    <a:moveTo>
                      <a:pt x="55916" y="98568"/>
                    </a:moveTo>
                    <a:cubicBezTo>
                      <a:pt x="46173" y="98568"/>
                      <a:pt x="37432" y="94293"/>
                      <a:pt x="31395" y="87548"/>
                    </a:cubicBezTo>
                    <a:lnTo>
                      <a:pt x="29985" y="85301"/>
                    </a:lnTo>
                    <a:cubicBezTo>
                      <a:pt x="57237" y="73460"/>
                      <a:pt x="65155" y="51854"/>
                      <a:pt x="67409" y="39019"/>
                    </a:cubicBezTo>
                    <a:cubicBezTo>
                      <a:pt x="71399" y="43363"/>
                      <a:pt x="77080" y="47707"/>
                      <a:pt x="84590" y="49450"/>
                    </a:cubicBezTo>
                    <a:cubicBezTo>
                      <a:pt x="87298" y="54232"/>
                      <a:pt x="88863" y="59743"/>
                      <a:pt x="88863" y="65621"/>
                    </a:cubicBezTo>
                    <a:cubicBezTo>
                      <a:pt x="88863" y="83788"/>
                      <a:pt x="74084" y="98568"/>
                      <a:pt x="55916" y="98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538;p7"/>
              <p:cNvSpPr/>
              <p:nvPr/>
            </p:nvSpPr>
            <p:spPr>
              <a:xfrm>
                <a:off x="7888449" y="4764197"/>
                <a:ext cx="322926" cy="249862"/>
              </a:xfrm>
              <a:custGeom>
                <a:avLst/>
                <a:gdLst/>
                <a:ahLst/>
                <a:cxnLst/>
                <a:rect l="l" t="t" r="r" b="b"/>
                <a:pathLst>
                  <a:path w="457143" h="353712" extrusionOk="0">
                    <a:moveTo>
                      <a:pt x="453026" y="345476"/>
                    </a:moveTo>
                    <a:lnTo>
                      <a:pt x="144529" y="345476"/>
                    </a:lnTo>
                    <a:cubicBezTo>
                      <a:pt x="148396" y="341848"/>
                      <a:pt x="150829" y="336716"/>
                      <a:pt x="150769" y="330987"/>
                    </a:cubicBezTo>
                    <a:cubicBezTo>
                      <a:pt x="150246" y="281332"/>
                      <a:pt x="148955" y="188025"/>
                      <a:pt x="148659" y="145744"/>
                    </a:cubicBezTo>
                    <a:cubicBezTo>
                      <a:pt x="148522" y="126098"/>
                      <a:pt x="141989" y="106495"/>
                      <a:pt x="145512" y="87167"/>
                    </a:cubicBezTo>
                    <a:lnTo>
                      <a:pt x="149884" y="63183"/>
                    </a:lnTo>
                    <a:cubicBezTo>
                      <a:pt x="149950" y="62441"/>
                      <a:pt x="149996" y="61714"/>
                      <a:pt x="150039" y="60990"/>
                    </a:cubicBezTo>
                    <a:cubicBezTo>
                      <a:pt x="151214" y="40801"/>
                      <a:pt x="143405" y="28046"/>
                      <a:pt x="143308" y="27894"/>
                    </a:cubicBezTo>
                    <a:cubicBezTo>
                      <a:pt x="142283" y="26268"/>
                      <a:pt x="142593" y="24243"/>
                      <a:pt x="143857" y="22906"/>
                    </a:cubicBezTo>
                    <a:cubicBezTo>
                      <a:pt x="144084" y="22665"/>
                      <a:pt x="144282" y="22401"/>
                      <a:pt x="144575" y="22215"/>
                    </a:cubicBezTo>
                    <a:cubicBezTo>
                      <a:pt x="146497" y="20996"/>
                      <a:pt x="149027" y="21553"/>
                      <a:pt x="150250" y="23461"/>
                    </a:cubicBezTo>
                    <a:cubicBezTo>
                      <a:pt x="150701" y="24166"/>
                      <a:pt x="159445" y="38201"/>
                      <a:pt x="158338" y="60579"/>
                    </a:cubicBezTo>
                    <a:lnTo>
                      <a:pt x="202240" y="58403"/>
                    </a:lnTo>
                    <a:cubicBezTo>
                      <a:pt x="209174" y="58059"/>
                      <a:pt x="216038" y="56840"/>
                      <a:pt x="222666" y="54774"/>
                    </a:cubicBezTo>
                    <a:lnTo>
                      <a:pt x="290100" y="33762"/>
                    </a:lnTo>
                    <a:cubicBezTo>
                      <a:pt x="298549" y="31128"/>
                      <a:pt x="303595" y="22484"/>
                      <a:pt x="301733" y="13832"/>
                    </a:cubicBezTo>
                    <a:cubicBezTo>
                      <a:pt x="299705" y="4407"/>
                      <a:pt x="290294" y="-1481"/>
                      <a:pt x="280932" y="818"/>
                    </a:cubicBezTo>
                    <a:lnTo>
                      <a:pt x="227781" y="13868"/>
                    </a:lnTo>
                    <a:cubicBezTo>
                      <a:pt x="215066" y="16990"/>
                      <a:pt x="201790" y="17036"/>
                      <a:pt x="189054" y="14002"/>
                    </a:cubicBezTo>
                    <a:lnTo>
                      <a:pt x="141252" y="2615"/>
                    </a:lnTo>
                    <a:cubicBezTo>
                      <a:pt x="134844" y="1089"/>
                      <a:pt x="128297" y="263"/>
                      <a:pt x="121717" y="68"/>
                    </a:cubicBezTo>
                    <a:lnTo>
                      <a:pt x="121772" y="0"/>
                    </a:lnTo>
                    <a:lnTo>
                      <a:pt x="119566" y="0"/>
                    </a:lnTo>
                    <a:lnTo>
                      <a:pt x="118197" y="0"/>
                    </a:lnTo>
                    <a:lnTo>
                      <a:pt x="104625" y="0"/>
                    </a:lnTo>
                    <a:lnTo>
                      <a:pt x="85751" y="0"/>
                    </a:lnTo>
                    <a:lnTo>
                      <a:pt x="80566" y="0"/>
                    </a:lnTo>
                    <a:cubicBezTo>
                      <a:pt x="66297" y="0"/>
                      <a:pt x="53137" y="8339"/>
                      <a:pt x="47048" y="21244"/>
                    </a:cubicBezTo>
                    <a:lnTo>
                      <a:pt x="19152" y="80345"/>
                    </a:lnTo>
                    <a:cubicBezTo>
                      <a:pt x="17367" y="84130"/>
                      <a:pt x="16421" y="88345"/>
                      <a:pt x="16421" y="92533"/>
                    </a:cubicBezTo>
                    <a:cubicBezTo>
                      <a:pt x="16421" y="105253"/>
                      <a:pt x="24706" y="116143"/>
                      <a:pt x="36726" y="119772"/>
                    </a:cubicBezTo>
                    <a:cubicBezTo>
                      <a:pt x="37332" y="119955"/>
                      <a:pt x="37901" y="120208"/>
                      <a:pt x="38526" y="120353"/>
                    </a:cubicBezTo>
                    <a:lnTo>
                      <a:pt x="109625" y="136838"/>
                    </a:lnTo>
                    <a:cubicBezTo>
                      <a:pt x="115348" y="138168"/>
                      <a:pt x="121156" y="135002"/>
                      <a:pt x="123158" y="129492"/>
                    </a:cubicBezTo>
                    <a:cubicBezTo>
                      <a:pt x="125334" y="123492"/>
                      <a:pt x="122225" y="116826"/>
                      <a:pt x="116229" y="114636"/>
                    </a:cubicBezTo>
                    <a:lnTo>
                      <a:pt x="62512" y="95031"/>
                    </a:lnTo>
                    <a:cubicBezTo>
                      <a:pt x="60324" y="94233"/>
                      <a:pt x="58571" y="92540"/>
                      <a:pt x="57702" y="90382"/>
                    </a:cubicBezTo>
                    <a:cubicBezTo>
                      <a:pt x="56829" y="88226"/>
                      <a:pt x="56910" y="85789"/>
                      <a:pt x="57927" y="83697"/>
                    </a:cubicBezTo>
                    <a:lnTo>
                      <a:pt x="69474" y="59884"/>
                    </a:lnTo>
                    <a:cubicBezTo>
                      <a:pt x="70468" y="57834"/>
                      <a:pt x="72933" y="56982"/>
                      <a:pt x="74976" y="57973"/>
                    </a:cubicBezTo>
                    <a:cubicBezTo>
                      <a:pt x="75252" y="58107"/>
                      <a:pt x="75448" y="58325"/>
                      <a:pt x="75678" y="58508"/>
                    </a:cubicBezTo>
                    <a:cubicBezTo>
                      <a:pt x="77161" y="59681"/>
                      <a:pt x="77742" y="61706"/>
                      <a:pt x="76883" y="63475"/>
                    </a:cubicBezTo>
                    <a:lnTo>
                      <a:pt x="65336" y="87293"/>
                    </a:lnTo>
                    <a:lnTo>
                      <a:pt x="119052" y="106898"/>
                    </a:lnTo>
                    <a:cubicBezTo>
                      <a:pt x="129308" y="110642"/>
                      <a:pt x="134621" y="122038"/>
                      <a:pt x="130900" y="132302"/>
                    </a:cubicBezTo>
                    <a:cubicBezTo>
                      <a:pt x="128001" y="140281"/>
                      <a:pt x="120427" y="145377"/>
                      <a:pt x="112243" y="145377"/>
                    </a:cubicBezTo>
                    <a:cubicBezTo>
                      <a:pt x="110763" y="145377"/>
                      <a:pt x="109263" y="145210"/>
                      <a:pt x="107767" y="144862"/>
                    </a:cubicBezTo>
                    <a:lnTo>
                      <a:pt x="36667" y="128376"/>
                    </a:lnTo>
                    <a:cubicBezTo>
                      <a:pt x="36586" y="128358"/>
                      <a:pt x="36509" y="128329"/>
                      <a:pt x="36428" y="128310"/>
                    </a:cubicBezTo>
                    <a:cubicBezTo>
                      <a:pt x="35799" y="147090"/>
                      <a:pt x="37228" y="165883"/>
                      <a:pt x="40818" y="184332"/>
                    </a:cubicBezTo>
                    <a:lnTo>
                      <a:pt x="42631" y="193655"/>
                    </a:lnTo>
                    <a:cubicBezTo>
                      <a:pt x="45322" y="207481"/>
                      <a:pt x="46835" y="221492"/>
                      <a:pt x="47159" y="235574"/>
                    </a:cubicBezTo>
                    <a:cubicBezTo>
                      <a:pt x="47797" y="263304"/>
                      <a:pt x="48652" y="303794"/>
                      <a:pt x="49299" y="331646"/>
                    </a:cubicBezTo>
                    <a:cubicBezTo>
                      <a:pt x="49426" y="337120"/>
                      <a:pt x="51799" y="341996"/>
                      <a:pt x="55500" y="345476"/>
                    </a:cubicBezTo>
                    <a:lnTo>
                      <a:pt x="4118" y="345476"/>
                    </a:lnTo>
                    <a:cubicBezTo>
                      <a:pt x="1842" y="345476"/>
                      <a:pt x="0" y="347321"/>
                      <a:pt x="0" y="349594"/>
                    </a:cubicBezTo>
                    <a:cubicBezTo>
                      <a:pt x="0" y="351868"/>
                      <a:pt x="1842" y="353713"/>
                      <a:pt x="4118" y="353713"/>
                    </a:cubicBezTo>
                    <a:lnTo>
                      <a:pt x="453026" y="353713"/>
                    </a:lnTo>
                    <a:cubicBezTo>
                      <a:pt x="455303" y="353713"/>
                      <a:pt x="457144" y="351868"/>
                      <a:pt x="457144" y="349594"/>
                    </a:cubicBezTo>
                    <a:cubicBezTo>
                      <a:pt x="457144" y="347321"/>
                      <a:pt x="455303" y="345476"/>
                      <a:pt x="453026" y="345476"/>
                    </a:cubicBezTo>
                    <a:close/>
                    <a:moveTo>
                      <a:pt x="82473" y="345476"/>
                    </a:moveTo>
                    <a:cubicBezTo>
                      <a:pt x="86010" y="342140"/>
                      <a:pt x="88314" y="337499"/>
                      <a:pt x="88606" y="332285"/>
                    </a:cubicBezTo>
                    <a:cubicBezTo>
                      <a:pt x="90712" y="294642"/>
                      <a:pt x="93702" y="233772"/>
                      <a:pt x="94937" y="211525"/>
                    </a:cubicBezTo>
                    <a:cubicBezTo>
                      <a:pt x="95079" y="208974"/>
                      <a:pt x="97196" y="207009"/>
                      <a:pt x="99751" y="207026"/>
                    </a:cubicBezTo>
                    <a:cubicBezTo>
                      <a:pt x="102287" y="207044"/>
                      <a:pt x="104369" y="209034"/>
                      <a:pt x="104501" y="211566"/>
                    </a:cubicBezTo>
                    <a:lnTo>
                      <a:pt x="110805" y="332194"/>
                    </a:lnTo>
                    <a:cubicBezTo>
                      <a:pt x="111079" y="337441"/>
                      <a:pt x="113397" y="342120"/>
                      <a:pt x="116960" y="345476"/>
                    </a:cubicBezTo>
                    <a:lnTo>
                      <a:pt x="82473" y="3454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9238107" y="4401598"/>
              <a:ext cx="490804" cy="503777"/>
              <a:chOff x="7888449" y="4682597"/>
              <a:chExt cx="322926" cy="331462"/>
            </a:xfrm>
            <a:solidFill>
              <a:srgbClr val="0070C0"/>
            </a:solidFill>
          </p:grpSpPr>
          <p:sp>
            <p:nvSpPr>
              <p:cNvPr id="112" name="Google Shape;537;p7"/>
              <p:cNvSpPr/>
              <p:nvPr/>
            </p:nvSpPr>
            <p:spPr>
              <a:xfrm>
                <a:off x="7912953" y="4682597"/>
                <a:ext cx="86702" cy="82509"/>
              </a:xfrm>
              <a:custGeom>
                <a:avLst/>
                <a:gdLst/>
                <a:ahLst/>
                <a:cxnLst/>
                <a:rect l="l" t="t" r="r" b="b"/>
                <a:pathLst>
                  <a:path w="122738" h="116802" extrusionOk="0">
                    <a:moveTo>
                      <a:pt x="16444" y="53915"/>
                    </a:moveTo>
                    <a:cubicBezTo>
                      <a:pt x="15344" y="57628"/>
                      <a:pt x="14732" y="61551"/>
                      <a:pt x="14732" y="65621"/>
                    </a:cubicBezTo>
                    <a:cubicBezTo>
                      <a:pt x="14732" y="66668"/>
                      <a:pt x="14812" y="67695"/>
                      <a:pt x="14889" y="68722"/>
                    </a:cubicBezTo>
                    <a:cubicBezTo>
                      <a:pt x="13328" y="72805"/>
                      <a:pt x="10452" y="77876"/>
                      <a:pt x="5129" y="82134"/>
                    </a:cubicBezTo>
                    <a:cubicBezTo>
                      <a:pt x="2147" y="84518"/>
                      <a:pt x="1173" y="88641"/>
                      <a:pt x="2609" y="92179"/>
                    </a:cubicBezTo>
                    <a:cubicBezTo>
                      <a:pt x="4646" y="97199"/>
                      <a:pt x="10729" y="99278"/>
                      <a:pt x="15322" y="96405"/>
                    </a:cubicBezTo>
                    <a:cubicBezTo>
                      <a:pt x="17461" y="95066"/>
                      <a:pt x="19657" y="93376"/>
                      <a:pt x="21618" y="91377"/>
                    </a:cubicBezTo>
                    <a:cubicBezTo>
                      <a:pt x="19942" y="94529"/>
                      <a:pt x="17606" y="97843"/>
                      <a:pt x="14343" y="100788"/>
                    </a:cubicBezTo>
                    <a:cubicBezTo>
                      <a:pt x="11375" y="103467"/>
                      <a:pt x="10529" y="107789"/>
                      <a:pt x="12201" y="111420"/>
                    </a:cubicBezTo>
                    <a:cubicBezTo>
                      <a:pt x="13459" y="114152"/>
                      <a:pt x="15842" y="115927"/>
                      <a:pt x="18495" y="116552"/>
                    </a:cubicBezTo>
                    <a:cubicBezTo>
                      <a:pt x="21067" y="117158"/>
                      <a:pt x="23893" y="116685"/>
                      <a:pt x="26203" y="114908"/>
                    </a:cubicBezTo>
                    <a:cubicBezTo>
                      <a:pt x="28245" y="113337"/>
                      <a:pt x="30330" y="111500"/>
                      <a:pt x="32149" y="109452"/>
                    </a:cubicBezTo>
                    <a:cubicBezTo>
                      <a:pt x="34138" y="107216"/>
                      <a:pt x="35775" y="104720"/>
                      <a:pt x="36716" y="102041"/>
                    </a:cubicBezTo>
                    <a:cubicBezTo>
                      <a:pt x="42451" y="105071"/>
                      <a:pt x="48978" y="106805"/>
                      <a:pt x="55916" y="106805"/>
                    </a:cubicBezTo>
                    <a:cubicBezTo>
                      <a:pt x="69065" y="106805"/>
                      <a:pt x="80747" y="100620"/>
                      <a:pt x="88287" y="91026"/>
                    </a:cubicBezTo>
                    <a:cubicBezTo>
                      <a:pt x="88497" y="93495"/>
                      <a:pt x="88991" y="95693"/>
                      <a:pt x="89727" y="97586"/>
                    </a:cubicBezTo>
                    <a:cubicBezTo>
                      <a:pt x="93010" y="106021"/>
                      <a:pt x="104526" y="107249"/>
                      <a:pt x="109956" y="100008"/>
                    </a:cubicBezTo>
                    <a:cubicBezTo>
                      <a:pt x="112933" y="96039"/>
                      <a:pt x="113029" y="90655"/>
                      <a:pt x="110355" y="86475"/>
                    </a:cubicBezTo>
                    <a:cubicBezTo>
                      <a:pt x="106568" y="80555"/>
                      <a:pt x="107014" y="77765"/>
                      <a:pt x="107014" y="77765"/>
                    </a:cubicBezTo>
                    <a:cubicBezTo>
                      <a:pt x="107302" y="77989"/>
                      <a:pt x="107630" y="78191"/>
                      <a:pt x="107989" y="78372"/>
                    </a:cubicBezTo>
                    <a:cubicBezTo>
                      <a:pt x="113578" y="81185"/>
                      <a:pt x="120357" y="77674"/>
                      <a:pt x="122192" y="71692"/>
                    </a:cubicBezTo>
                    <a:lnTo>
                      <a:pt x="122277" y="71416"/>
                    </a:lnTo>
                    <a:cubicBezTo>
                      <a:pt x="123699" y="66781"/>
                      <a:pt x="121743" y="61847"/>
                      <a:pt x="117642" y="59261"/>
                    </a:cubicBezTo>
                    <a:cubicBezTo>
                      <a:pt x="106982" y="52535"/>
                      <a:pt x="100297" y="42836"/>
                      <a:pt x="100297" y="42836"/>
                    </a:cubicBezTo>
                    <a:cubicBezTo>
                      <a:pt x="85519" y="17311"/>
                      <a:pt x="61530" y="17119"/>
                      <a:pt x="61530" y="17119"/>
                    </a:cubicBezTo>
                    <a:cubicBezTo>
                      <a:pt x="61530" y="17119"/>
                      <a:pt x="53268" y="16023"/>
                      <a:pt x="43841" y="18724"/>
                    </a:cubicBezTo>
                    <a:cubicBezTo>
                      <a:pt x="43871" y="18306"/>
                      <a:pt x="43966" y="17907"/>
                      <a:pt x="43966" y="17481"/>
                    </a:cubicBezTo>
                    <a:cubicBezTo>
                      <a:pt x="43966" y="7827"/>
                      <a:pt x="36140" y="0"/>
                      <a:pt x="26484" y="0"/>
                    </a:cubicBezTo>
                    <a:cubicBezTo>
                      <a:pt x="16829" y="0"/>
                      <a:pt x="9003" y="7827"/>
                      <a:pt x="9003" y="17481"/>
                    </a:cubicBezTo>
                    <a:cubicBezTo>
                      <a:pt x="9003" y="18733"/>
                      <a:pt x="9146" y="19949"/>
                      <a:pt x="9396" y="21126"/>
                    </a:cubicBezTo>
                    <a:cubicBezTo>
                      <a:pt x="3835" y="24052"/>
                      <a:pt x="0" y="29818"/>
                      <a:pt x="0" y="36538"/>
                    </a:cubicBezTo>
                    <a:cubicBezTo>
                      <a:pt x="0" y="45838"/>
                      <a:pt x="7282" y="53368"/>
                      <a:pt x="16444" y="53915"/>
                    </a:cubicBezTo>
                    <a:close/>
                    <a:moveTo>
                      <a:pt x="55916" y="98568"/>
                    </a:moveTo>
                    <a:cubicBezTo>
                      <a:pt x="46173" y="98568"/>
                      <a:pt x="37432" y="94293"/>
                      <a:pt x="31395" y="87548"/>
                    </a:cubicBezTo>
                    <a:lnTo>
                      <a:pt x="29985" y="85301"/>
                    </a:lnTo>
                    <a:cubicBezTo>
                      <a:pt x="57237" y="73460"/>
                      <a:pt x="65155" y="51854"/>
                      <a:pt x="67409" y="39019"/>
                    </a:cubicBezTo>
                    <a:cubicBezTo>
                      <a:pt x="71399" y="43363"/>
                      <a:pt x="77080" y="47707"/>
                      <a:pt x="84590" y="49450"/>
                    </a:cubicBezTo>
                    <a:cubicBezTo>
                      <a:pt x="87298" y="54232"/>
                      <a:pt x="88863" y="59743"/>
                      <a:pt x="88863" y="65621"/>
                    </a:cubicBezTo>
                    <a:cubicBezTo>
                      <a:pt x="88863" y="83788"/>
                      <a:pt x="74084" y="98568"/>
                      <a:pt x="55916" y="98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538;p7"/>
              <p:cNvSpPr/>
              <p:nvPr/>
            </p:nvSpPr>
            <p:spPr>
              <a:xfrm>
                <a:off x="7888449" y="4764197"/>
                <a:ext cx="322926" cy="249862"/>
              </a:xfrm>
              <a:custGeom>
                <a:avLst/>
                <a:gdLst/>
                <a:ahLst/>
                <a:cxnLst/>
                <a:rect l="l" t="t" r="r" b="b"/>
                <a:pathLst>
                  <a:path w="457143" h="353712" extrusionOk="0">
                    <a:moveTo>
                      <a:pt x="453026" y="345476"/>
                    </a:moveTo>
                    <a:lnTo>
                      <a:pt x="144529" y="345476"/>
                    </a:lnTo>
                    <a:cubicBezTo>
                      <a:pt x="148396" y="341848"/>
                      <a:pt x="150829" y="336716"/>
                      <a:pt x="150769" y="330987"/>
                    </a:cubicBezTo>
                    <a:cubicBezTo>
                      <a:pt x="150246" y="281332"/>
                      <a:pt x="148955" y="188025"/>
                      <a:pt x="148659" y="145744"/>
                    </a:cubicBezTo>
                    <a:cubicBezTo>
                      <a:pt x="148522" y="126098"/>
                      <a:pt x="141989" y="106495"/>
                      <a:pt x="145512" y="87167"/>
                    </a:cubicBezTo>
                    <a:lnTo>
                      <a:pt x="149884" y="63183"/>
                    </a:lnTo>
                    <a:cubicBezTo>
                      <a:pt x="149950" y="62441"/>
                      <a:pt x="149996" y="61714"/>
                      <a:pt x="150039" y="60990"/>
                    </a:cubicBezTo>
                    <a:cubicBezTo>
                      <a:pt x="151214" y="40801"/>
                      <a:pt x="143405" y="28046"/>
                      <a:pt x="143308" y="27894"/>
                    </a:cubicBezTo>
                    <a:cubicBezTo>
                      <a:pt x="142283" y="26268"/>
                      <a:pt x="142593" y="24243"/>
                      <a:pt x="143857" y="22906"/>
                    </a:cubicBezTo>
                    <a:cubicBezTo>
                      <a:pt x="144084" y="22665"/>
                      <a:pt x="144282" y="22401"/>
                      <a:pt x="144575" y="22215"/>
                    </a:cubicBezTo>
                    <a:cubicBezTo>
                      <a:pt x="146497" y="20996"/>
                      <a:pt x="149027" y="21553"/>
                      <a:pt x="150250" y="23461"/>
                    </a:cubicBezTo>
                    <a:cubicBezTo>
                      <a:pt x="150701" y="24166"/>
                      <a:pt x="159445" y="38201"/>
                      <a:pt x="158338" y="60579"/>
                    </a:cubicBezTo>
                    <a:lnTo>
                      <a:pt x="202240" y="58403"/>
                    </a:lnTo>
                    <a:cubicBezTo>
                      <a:pt x="209174" y="58059"/>
                      <a:pt x="216038" y="56840"/>
                      <a:pt x="222666" y="54774"/>
                    </a:cubicBezTo>
                    <a:lnTo>
                      <a:pt x="290100" y="33762"/>
                    </a:lnTo>
                    <a:cubicBezTo>
                      <a:pt x="298549" y="31128"/>
                      <a:pt x="303595" y="22484"/>
                      <a:pt x="301733" y="13832"/>
                    </a:cubicBezTo>
                    <a:cubicBezTo>
                      <a:pt x="299705" y="4407"/>
                      <a:pt x="290294" y="-1481"/>
                      <a:pt x="280932" y="818"/>
                    </a:cubicBezTo>
                    <a:lnTo>
                      <a:pt x="227781" y="13868"/>
                    </a:lnTo>
                    <a:cubicBezTo>
                      <a:pt x="215066" y="16990"/>
                      <a:pt x="201790" y="17036"/>
                      <a:pt x="189054" y="14002"/>
                    </a:cubicBezTo>
                    <a:lnTo>
                      <a:pt x="141252" y="2615"/>
                    </a:lnTo>
                    <a:cubicBezTo>
                      <a:pt x="134844" y="1089"/>
                      <a:pt x="128297" y="263"/>
                      <a:pt x="121717" y="68"/>
                    </a:cubicBezTo>
                    <a:lnTo>
                      <a:pt x="121772" y="0"/>
                    </a:lnTo>
                    <a:lnTo>
                      <a:pt x="119566" y="0"/>
                    </a:lnTo>
                    <a:lnTo>
                      <a:pt x="118197" y="0"/>
                    </a:lnTo>
                    <a:lnTo>
                      <a:pt x="104625" y="0"/>
                    </a:lnTo>
                    <a:lnTo>
                      <a:pt x="85751" y="0"/>
                    </a:lnTo>
                    <a:lnTo>
                      <a:pt x="80566" y="0"/>
                    </a:lnTo>
                    <a:cubicBezTo>
                      <a:pt x="66297" y="0"/>
                      <a:pt x="53137" y="8339"/>
                      <a:pt x="47048" y="21244"/>
                    </a:cubicBezTo>
                    <a:lnTo>
                      <a:pt x="19152" y="80345"/>
                    </a:lnTo>
                    <a:cubicBezTo>
                      <a:pt x="17367" y="84130"/>
                      <a:pt x="16421" y="88345"/>
                      <a:pt x="16421" y="92533"/>
                    </a:cubicBezTo>
                    <a:cubicBezTo>
                      <a:pt x="16421" y="105253"/>
                      <a:pt x="24706" y="116143"/>
                      <a:pt x="36726" y="119772"/>
                    </a:cubicBezTo>
                    <a:cubicBezTo>
                      <a:pt x="37332" y="119955"/>
                      <a:pt x="37901" y="120208"/>
                      <a:pt x="38526" y="120353"/>
                    </a:cubicBezTo>
                    <a:lnTo>
                      <a:pt x="109625" y="136838"/>
                    </a:lnTo>
                    <a:cubicBezTo>
                      <a:pt x="115348" y="138168"/>
                      <a:pt x="121156" y="135002"/>
                      <a:pt x="123158" y="129492"/>
                    </a:cubicBezTo>
                    <a:cubicBezTo>
                      <a:pt x="125334" y="123492"/>
                      <a:pt x="122225" y="116826"/>
                      <a:pt x="116229" y="114636"/>
                    </a:cubicBezTo>
                    <a:lnTo>
                      <a:pt x="62512" y="95031"/>
                    </a:lnTo>
                    <a:cubicBezTo>
                      <a:pt x="60324" y="94233"/>
                      <a:pt x="58571" y="92540"/>
                      <a:pt x="57702" y="90382"/>
                    </a:cubicBezTo>
                    <a:cubicBezTo>
                      <a:pt x="56829" y="88226"/>
                      <a:pt x="56910" y="85789"/>
                      <a:pt x="57927" y="83697"/>
                    </a:cubicBezTo>
                    <a:lnTo>
                      <a:pt x="69474" y="59884"/>
                    </a:lnTo>
                    <a:cubicBezTo>
                      <a:pt x="70468" y="57834"/>
                      <a:pt x="72933" y="56982"/>
                      <a:pt x="74976" y="57973"/>
                    </a:cubicBezTo>
                    <a:cubicBezTo>
                      <a:pt x="75252" y="58107"/>
                      <a:pt x="75448" y="58325"/>
                      <a:pt x="75678" y="58508"/>
                    </a:cubicBezTo>
                    <a:cubicBezTo>
                      <a:pt x="77161" y="59681"/>
                      <a:pt x="77742" y="61706"/>
                      <a:pt x="76883" y="63475"/>
                    </a:cubicBezTo>
                    <a:lnTo>
                      <a:pt x="65336" y="87293"/>
                    </a:lnTo>
                    <a:lnTo>
                      <a:pt x="119052" y="106898"/>
                    </a:lnTo>
                    <a:cubicBezTo>
                      <a:pt x="129308" y="110642"/>
                      <a:pt x="134621" y="122038"/>
                      <a:pt x="130900" y="132302"/>
                    </a:cubicBezTo>
                    <a:cubicBezTo>
                      <a:pt x="128001" y="140281"/>
                      <a:pt x="120427" y="145377"/>
                      <a:pt x="112243" y="145377"/>
                    </a:cubicBezTo>
                    <a:cubicBezTo>
                      <a:pt x="110763" y="145377"/>
                      <a:pt x="109263" y="145210"/>
                      <a:pt x="107767" y="144862"/>
                    </a:cubicBezTo>
                    <a:lnTo>
                      <a:pt x="36667" y="128376"/>
                    </a:lnTo>
                    <a:cubicBezTo>
                      <a:pt x="36586" y="128358"/>
                      <a:pt x="36509" y="128329"/>
                      <a:pt x="36428" y="128310"/>
                    </a:cubicBezTo>
                    <a:cubicBezTo>
                      <a:pt x="35799" y="147090"/>
                      <a:pt x="37228" y="165883"/>
                      <a:pt x="40818" y="184332"/>
                    </a:cubicBezTo>
                    <a:lnTo>
                      <a:pt x="42631" y="193655"/>
                    </a:lnTo>
                    <a:cubicBezTo>
                      <a:pt x="45322" y="207481"/>
                      <a:pt x="46835" y="221492"/>
                      <a:pt x="47159" y="235574"/>
                    </a:cubicBezTo>
                    <a:cubicBezTo>
                      <a:pt x="47797" y="263304"/>
                      <a:pt x="48652" y="303794"/>
                      <a:pt x="49299" y="331646"/>
                    </a:cubicBezTo>
                    <a:cubicBezTo>
                      <a:pt x="49426" y="337120"/>
                      <a:pt x="51799" y="341996"/>
                      <a:pt x="55500" y="345476"/>
                    </a:cubicBezTo>
                    <a:lnTo>
                      <a:pt x="4118" y="345476"/>
                    </a:lnTo>
                    <a:cubicBezTo>
                      <a:pt x="1842" y="345476"/>
                      <a:pt x="0" y="347321"/>
                      <a:pt x="0" y="349594"/>
                    </a:cubicBezTo>
                    <a:cubicBezTo>
                      <a:pt x="0" y="351868"/>
                      <a:pt x="1842" y="353713"/>
                      <a:pt x="4118" y="353713"/>
                    </a:cubicBezTo>
                    <a:lnTo>
                      <a:pt x="453026" y="353713"/>
                    </a:lnTo>
                    <a:cubicBezTo>
                      <a:pt x="455303" y="353713"/>
                      <a:pt x="457144" y="351868"/>
                      <a:pt x="457144" y="349594"/>
                    </a:cubicBezTo>
                    <a:cubicBezTo>
                      <a:pt x="457144" y="347321"/>
                      <a:pt x="455303" y="345476"/>
                      <a:pt x="453026" y="345476"/>
                    </a:cubicBezTo>
                    <a:close/>
                    <a:moveTo>
                      <a:pt x="82473" y="345476"/>
                    </a:moveTo>
                    <a:cubicBezTo>
                      <a:pt x="86010" y="342140"/>
                      <a:pt x="88314" y="337499"/>
                      <a:pt x="88606" y="332285"/>
                    </a:cubicBezTo>
                    <a:cubicBezTo>
                      <a:pt x="90712" y="294642"/>
                      <a:pt x="93702" y="233772"/>
                      <a:pt x="94937" y="211525"/>
                    </a:cubicBezTo>
                    <a:cubicBezTo>
                      <a:pt x="95079" y="208974"/>
                      <a:pt x="97196" y="207009"/>
                      <a:pt x="99751" y="207026"/>
                    </a:cubicBezTo>
                    <a:cubicBezTo>
                      <a:pt x="102287" y="207044"/>
                      <a:pt x="104369" y="209034"/>
                      <a:pt x="104501" y="211566"/>
                    </a:cubicBezTo>
                    <a:lnTo>
                      <a:pt x="110805" y="332194"/>
                    </a:lnTo>
                    <a:cubicBezTo>
                      <a:pt x="111079" y="337441"/>
                      <a:pt x="113397" y="342120"/>
                      <a:pt x="116960" y="345476"/>
                    </a:cubicBezTo>
                    <a:lnTo>
                      <a:pt x="82473" y="3454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9567870" y="4401598"/>
              <a:ext cx="490804" cy="503777"/>
              <a:chOff x="7888449" y="4682597"/>
              <a:chExt cx="322926" cy="331462"/>
            </a:xfrm>
            <a:solidFill>
              <a:schemeClr val="bg1">
                <a:lumMod val="75000"/>
              </a:schemeClr>
            </a:solidFill>
          </p:grpSpPr>
          <p:sp>
            <p:nvSpPr>
              <p:cNvPr id="115" name="Google Shape;537;p7"/>
              <p:cNvSpPr/>
              <p:nvPr/>
            </p:nvSpPr>
            <p:spPr>
              <a:xfrm>
                <a:off x="7912953" y="4682597"/>
                <a:ext cx="86702" cy="82509"/>
              </a:xfrm>
              <a:custGeom>
                <a:avLst/>
                <a:gdLst/>
                <a:ahLst/>
                <a:cxnLst/>
                <a:rect l="l" t="t" r="r" b="b"/>
                <a:pathLst>
                  <a:path w="122738" h="116802" extrusionOk="0">
                    <a:moveTo>
                      <a:pt x="16444" y="53915"/>
                    </a:moveTo>
                    <a:cubicBezTo>
                      <a:pt x="15344" y="57628"/>
                      <a:pt x="14732" y="61551"/>
                      <a:pt x="14732" y="65621"/>
                    </a:cubicBezTo>
                    <a:cubicBezTo>
                      <a:pt x="14732" y="66668"/>
                      <a:pt x="14812" y="67695"/>
                      <a:pt x="14889" y="68722"/>
                    </a:cubicBezTo>
                    <a:cubicBezTo>
                      <a:pt x="13328" y="72805"/>
                      <a:pt x="10452" y="77876"/>
                      <a:pt x="5129" y="82134"/>
                    </a:cubicBezTo>
                    <a:cubicBezTo>
                      <a:pt x="2147" y="84518"/>
                      <a:pt x="1173" y="88641"/>
                      <a:pt x="2609" y="92179"/>
                    </a:cubicBezTo>
                    <a:cubicBezTo>
                      <a:pt x="4646" y="97199"/>
                      <a:pt x="10729" y="99278"/>
                      <a:pt x="15322" y="96405"/>
                    </a:cubicBezTo>
                    <a:cubicBezTo>
                      <a:pt x="17461" y="95066"/>
                      <a:pt x="19657" y="93376"/>
                      <a:pt x="21618" y="91377"/>
                    </a:cubicBezTo>
                    <a:cubicBezTo>
                      <a:pt x="19942" y="94529"/>
                      <a:pt x="17606" y="97843"/>
                      <a:pt x="14343" y="100788"/>
                    </a:cubicBezTo>
                    <a:cubicBezTo>
                      <a:pt x="11375" y="103467"/>
                      <a:pt x="10529" y="107789"/>
                      <a:pt x="12201" y="111420"/>
                    </a:cubicBezTo>
                    <a:cubicBezTo>
                      <a:pt x="13459" y="114152"/>
                      <a:pt x="15842" y="115927"/>
                      <a:pt x="18495" y="116552"/>
                    </a:cubicBezTo>
                    <a:cubicBezTo>
                      <a:pt x="21067" y="117158"/>
                      <a:pt x="23893" y="116685"/>
                      <a:pt x="26203" y="114908"/>
                    </a:cubicBezTo>
                    <a:cubicBezTo>
                      <a:pt x="28245" y="113337"/>
                      <a:pt x="30330" y="111500"/>
                      <a:pt x="32149" y="109452"/>
                    </a:cubicBezTo>
                    <a:cubicBezTo>
                      <a:pt x="34138" y="107216"/>
                      <a:pt x="35775" y="104720"/>
                      <a:pt x="36716" y="102041"/>
                    </a:cubicBezTo>
                    <a:cubicBezTo>
                      <a:pt x="42451" y="105071"/>
                      <a:pt x="48978" y="106805"/>
                      <a:pt x="55916" y="106805"/>
                    </a:cubicBezTo>
                    <a:cubicBezTo>
                      <a:pt x="69065" y="106805"/>
                      <a:pt x="80747" y="100620"/>
                      <a:pt x="88287" y="91026"/>
                    </a:cubicBezTo>
                    <a:cubicBezTo>
                      <a:pt x="88497" y="93495"/>
                      <a:pt x="88991" y="95693"/>
                      <a:pt x="89727" y="97586"/>
                    </a:cubicBezTo>
                    <a:cubicBezTo>
                      <a:pt x="93010" y="106021"/>
                      <a:pt x="104526" y="107249"/>
                      <a:pt x="109956" y="100008"/>
                    </a:cubicBezTo>
                    <a:cubicBezTo>
                      <a:pt x="112933" y="96039"/>
                      <a:pt x="113029" y="90655"/>
                      <a:pt x="110355" y="86475"/>
                    </a:cubicBezTo>
                    <a:cubicBezTo>
                      <a:pt x="106568" y="80555"/>
                      <a:pt x="107014" y="77765"/>
                      <a:pt x="107014" y="77765"/>
                    </a:cubicBezTo>
                    <a:cubicBezTo>
                      <a:pt x="107302" y="77989"/>
                      <a:pt x="107630" y="78191"/>
                      <a:pt x="107989" y="78372"/>
                    </a:cubicBezTo>
                    <a:cubicBezTo>
                      <a:pt x="113578" y="81185"/>
                      <a:pt x="120357" y="77674"/>
                      <a:pt x="122192" y="71692"/>
                    </a:cubicBezTo>
                    <a:lnTo>
                      <a:pt x="122277" y="71416"/>
                    </a:lnTo>
                    <a:cubicBezTo>
                      <a:pt x="123699" y="66781"/>
                      <a:pt x="121743" y="61847"/>
                      <a:pt x="117642" y="59261"/>
                    </a:cubicBezTo>
                    <a:cubicBezTo>
                      <a:pt x="106982" y="52535"/>
                      <a:pt x="100297" y="42836"/>
                      <a:pt x="100297" y="42836"/>
                    </a:cubicBezTo>
                    <a:cubicBezTo>
                      <a:pt x="85519" y="17311"/>
                      <a:pt x="61530" y="17119"/>
                      <a:pt x="61530" y="17119"/>
                    </a:cubicBezTo>
                    <a:cubicBezTo>
                      <a:pt x="61530" y="17119"/>
                      <a:pt x="53268" y="16023"/>
                      <a:pt x="43841" y="18724"/>
                    </a:cubicBezTo>
                    <a:cubicBezTo>
                      <a:pt x="43871" y="18306"/>
                      <a:pt x="43966" y="17907"/>
                      <a:pt x="43966" y="17481"/>
                    </a:cubicBezTo>
                    <a:cubicBezTo>
                      <a:pt x="43966" y="7827"/>
                      <a:pt x="36140" y="0"/>
                      <a:pt x="26484" y="0"/>
                    </a:cubicBezTo>
                    <a:cubicBezTo>
                      <a:pt x="16829" y="0"/>
                      <a:pt x="9003" y="7827"/>
                      <a:pt x="9003" y="17481"/>
                    </a:cubicBezTo>
                    <a:cubicBezTo>
                      <a:pt x="9003" y="18733"/>
                      <a:pt x="9146" y="19949"/>
                      <a:pt x="9396" y="21126"/>
                    </a:cubicBezTo>
                    <a:cubicBezTo>
                      <a:pt x="3835" y="24052"/>
                      <a:pt x="0" y="29818"/>
                      <a:pt x="0" y="36538"/>
                    </a:cubicBezTo>
                    <a:cubicBezTo>
                      <a:pt x="0" y="45838"/>
                      <a:pt x="7282" y="53368"/>
                      <a:pt x="16444" y="53915"/>
                    </a:cubicBezTo>
                    <a:close/>
                    <a:moveTo>
                      <a:pt x="55916" y="98568"/>
                    </a:moveTo>
                    <a:cubicBezTo>
                      <a:pt x="46173" y="98568"/>
                      <a:pt x="37432" y="94293"/>
                      <a:pt x="31395" y="87548"/>
                    </a:cubicBezTo>
                    <a:lnTo>
                      <a:pt x="29985" y="85301"/>
                    </a:lnTo>
                    <a:cubicBezTo>
                      <a:pt x="57237" y="73460"/>
                      <a:pt x="65155" y="51854"/>
                      <a:pt x="67409" y="39019"/>
                    </a:cubicBezTo>
                    <a:cubicBezTo>
                      <a:pt x="71399" y="43363"/>
                      <a:pt x="77080" y="47707"/>
                      <a:pt x="84590" y="49450"/>
                    </a:cubicBezTo>
                    <a:cubicBezTo>
                      <a:pt x="87298" y="54232"/>
                      <a:pt x="88863" y="59743"/>
                      <a:pt x="88863" y="65621"/>
                    </a:cubicBezTo>
                    <a:cubicBezTo>
                      <a:pt x="88863" y="83788"/>
                      <a:pt x="74084" y="98568"/>
                      <a:pt x="55916" y="98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538;p7"/>
              <p:cNvSpPr/>
              <p:nvPr/>
            </p:nvSpPr>
            <p:spPr>
              <a:xfrm>
                <a:off x="7888449" y="4764197"/>
                <a:ext cx="322926" cy="249862"/>
              </a:xfrm>
              <a:custGeom>
                <a:avLst/>
                <a:gdLst/>
                <a:ahLst/>
                <a:cxnLst/>
                <a:rect l="l" t="t" r="r" b="b"/>
                <a:pathLst>
                  <a:path w="457143" h="353712" extrusionOk="0">
                    <a:moveTo>
                      <a:pt x="453026" y="345476"/>
                    </a:moveTo>
                    <a:lnTo>
                      <a:pt x="144529" y="345476"/>
                    </a:lnTo>
                    <a:cubicBezTo>
                      <a:pt x="148396" y="341848"/>
                      <a:pt x="150829" y="336716"/>
                      <a:pt x="150769" y="330987"/>
                    </a:cubicBezTo>
                    <a:cubicBezTo>
                      <a:pt x="150246" y="281332"/>
                      <a:pt x="148955" y="188025"/>
                      <a:pt x="148659" y="145744"/>
                    </a:cubicBezTo>
                    <a:cubicBezTo>
                      <a:pt x="148522" y="126098"/>
                      <a:pt x="141989" y="106495"/>
                      <a:pt x="145512" y="87167"/>
                    </a:cubicBezTo>
                    <a:lnTo>
                      <a:pt x="149884" y="63183"/>
                    </a:lnTo>
                    <a:cubicBezTo>
                      <a:pt x="149950" y="62441"/>
                      <a:pt x="149996" y="61714"/>
                      <a:pt x="150039" y="60990"/>
                    </a:cubicBezTo>
                    <a:cubicBezTo>
                      <a:pt x="151214" y="40801"/>
                      <a:pt x="143405" y="28046"/>
                      <a:pt x="143308" y="27894"/>
                    </a:cubicBezTo>
                    <a:cubicBezTo>
                      <a:pt x="142283" y="26268"/>
                      <a:pt x="142593" y="24243"/>
                      <a:pt x="143857" y="22906"/>
                    </a:cubicBezTo>
                    <a:cubicBezTo>
                      <a:pt x="144084" y="22665"/>
                      <a:pt x="144282" y="22401"/>
                      <a:pt x="144575" y="22215"/>
                    </a:cubicBezTo>
                    <a:cubicBezTo>
                      <a:pt x="146497" y="20996"/>
                      <a:pt x="149027" y="21553"/>
                      <a:pt x="150250" y="23461"/>
                    </a:cubicBezTo>
                    <a:cubicBezTo>
                      <a:pt x="150701" y="24166"/>
                      <a:pt x="159445" y="38201"/>
                      <a:pt x="158338" y="60579"/>
                    </a:cubicBezTo>
                    <a:lnTo>
                      <a:pt x="202240" y="58403"/>
                    </a:lnTo>
                    <a:cubicBezTo>
                      <a:pt x="209174" y="58059"/>
                      <a:pt x="216038" y="56840"/>
                      <a:pt x="222666" y="54774"/>
                    </a:cubicBezTo>
                    <a:lnTo>
                      <a:pt x="290100" y="33762"/>
                    </a:lnTo>
                    <a:cubicBezTo>
                      <a:pt x="298549" y="31128"/>
                      <a:pt x="303595" y="22484"/>
                      <a:pt x="301733" y="13832"/>
                    </a:cubicBezTo>
                    <a:cubicBezTo>
                      <a:pt x="299705" y="4407"/>
                      <a:pt x="290294" y="-1481"/>
                      <a:pt x="280932" y="818"/>
                    </a:cubicBezTo>
                    <a:lnTo>
                      <a:pt x="227781" y="13868"/>
                    </a:lnTo>
                    <a:cubicBezTo>
                      <a:pt x="215066" y="16990"/>
                      <a:pt x="201790" y="17036"/>
                      <a:pt x="189054" y="14002"/>
                    </a:cubicBezTo>
                    <a:lnTo>
                      <a:pt x="141252" y="2615"/>
                    </a:lnTo>
                    <a:cubicBezTo>
                      <a:pt x="134844" y="1089"/>
                      <a:pt x="128297" y="263"/>
                      <a:pt x="121717" y="68"/>
                    </a:cubicBezTo>
                    <a:lnTo>
                      <a:pt x="121772" y="0"/>
                    </a:lnTo>
                    <a:lnTo>
                      <a:pt x="119566" y="0"/>
                    </a:lnTo>
                    <a:lnTo>
                      <a:pt x="118197" y="0"/>
                    </a:lnTo>
                    <a:lnTo>
                      <a:pt x="104625" y="0"/>
                    </a:lnTo>
                    <a:lnTo>
                      <a:pt x="85751" y="0"/>
                    </a:lnTo>
                    <a:lnTo>
                      <a:pt x="80566" y="0"/>
                    </a:lnTo>
                    <a:cubicBezTo>
                      <a:pt x="66297" y="0"/>
                      <a:pt x="53137" y="8339"/>
                      <a:pt x="47048" y="21244"/>
                    </a:cubicBezTo>
                    <a:lnTo>
                      <a:pt x="19152" y="80345"/>
                    </a:lnTo>
                    <a:cubicBezTo>
                      <a:pt x="17367" y="84130"/>
                      <a:pt x="16421" y="88345"/>
                      <a:pt x="16421" y="92533"/>
                    </a:cubicBezTo>
                    <a:cubicBezTo>
                      <a:pt x="16421" y="105253"/>
                      <a:pt x="24706" y="116143"/>
                      <a:pt x="36726" y="119772"/>
                    </a:cubicBezTo>
                    <a:cubicBezTo>
                      <a:pt x="37332" y="119955"/>
                      <a:pt x="37901" y="120208"/>
                      <a:pt x="38526" y="120353"/>
                    </a:cubicBezTo>
                    <a:lnTo>
                      <a:pt x="109625" y="136838"/>
                    </a:lnTo>
                    <a:cubicBezTo>
                      <a:pt x="115348" y="138168"/>
                      <a:pt x="121156" y="135002"/>
                      <a:pt x="123158" y="129492"/>
                    </a:cubicBezTo>
                    <a:cubicBezTo>
                      <a:pt x="125334" y="123492"/>
                      <a:pt x="122225" y="116826"/>
                      <a:pt x="116229" y="114636"/>
                    </a:cubicBezTo>
                    <a:lnTo>
                      <a:pt x="62512" y="95031"/>
                    </a:lnTo>
                    <a:cubicBezTo>
                      <a:pt x="60324" y="94233"/>
                      <a:pt x="58571" y="92540"/>
                      <a:pt x="57702" y="90382"/>
                    </a:cubicBezTo>
                    <a:cubicBezTo>
                      <a:pt x="56829" y="88226"/>
                      <a:pt x="56910" y="85789"/>
                      <a:pt x="57927" y="83697"/>
                    </a:cubicBezTo>
                    <a:lnTo>
                      <a:pt x="69474" y="59884"/>
                    </a:lnTo>
                    <a:cubicBezTo>
                      <a:pt x="70468" y="57834"/>
                      <a:pt x="72933" y="56982"/>
                      <a:pt x="74976" y="57973"/>
                    </a:cubicBezTo>
                    <a:cubicBezTo>
                      <a:pt x="75252" y="58107"/>
                      <a:pt x="75448" y="58325"/>
                      <a:pt x="75678" y="58508"/>
                    </a:cubicBezTo>
                    <a:cubicBezTo>
                      <a:pt x="77161" y="59681"/>
                      <a:pt x="77742" y="61706"/>
                      <a:pt x="76883" y="63475"/>
                    </a:cubicBezTo>
                    <a:lnTo>
                      <a:pt x="65336" y="87293"/>
                    </a:lnTo>
                    <a:lnTo>
                      <a:pt x="119052" y="106898"/>
                    </a:lnTo>
                    <a:cubicBezTo>
                      <a:pt x="129308" y="110642"/>
                      <a:pt x="134621" y="122038"/>
                      <a:pt x="130900" y="132302"/>
                    </a:cubicBezTo>
                    <a:cubicBezTo>
                      <a:pt x="128001" y="140281"/>
                      <a:pt x="120427" y="145377"/>
                      <a:pt x="112243" y="145377"/>
                    </a:cubicBezTo>
                    <a:cubicBezTo>
                      <a:pt x="110763" y="145377"/>
                      <a:pt x="109263" y="145210"/>
                      <a:pt x="107767" y="144862"/>
                    </a:cubicBezTo>
                    <a:lnTo>
                      <a:pt x="36667" y="128376"/>
                    </a:lnTo>
                    <a:cubicBezTo>
                      <a:pt x="36586" y="128358"/>
                      <a:pt x="36509" y="128329"/>
                      <a:pt x="36428" y="128310"/>
                    </a:cubicBezTo>
                    <a:cubicBezTo>
                      <a:pt x="35799" y="147090"/>
                      <a:pt x="37228" y="165883"/>
                      <a:pt x="40818" y="184332"/>
                    </a:cubicBezTo>
                    <a:lnTo>
                      <a:pt x="42631" y="193655"/>
                    </a:lnTo>
                    <a:cubicBezTo>
                      <a:pt x="45322" y="207481"/>
                      <a:pt x="46835" y="221492"/>
                      <a:pt x="47159" y="235574"/>
                    </a:cubicBezTo>
                    <a:cubicBezTo>
                      <a:pt x="47797" y="263304"/>
                      <a:pt x="48652" y="303794"/>
                      <a:pt x="49299" y="331646"/>
                    </a:cubicBezTo>
                    <a:cubicBezTo>
                      <a:pt x="49426" y="337120"/>
                      <a:pt x="51799" y="341996"/>
                      <a:pt x="55500" y="345476"/>
                    </a:cubicBezTo>
                    <a:lnTo>
                      <a:pt x="4118" y="345476"/>
                    </a:lnTo>
                    <a:cubicBezTo>
                      <a:pt x="1842" y="345476"/>
                      <a:pt x="0" y="347321"/>
                      <a:pt x="0" y="349594"/>
                    </a:cubicBezTo>
                    <a:cubicBezTo>
                      <a:pt x="0" y="351868"/>
                      <a:pt x="1842" y="353713"/>
                      <a:pt x="4118" y="353713"/>
                    </a:cubicBezTo>
                    <a:lnTo>
                      <a:pt x="453026" y="353713"/>
                    </a:lnTo>
                    <a:cubicBezTo>
                      <a:pt x="455303" y="353713"/>
                      <a:pt x="457144" y="351868"/>
                      <a:pt x="457144" y="349594"/>
                    </a:cubicBezTo>
                    <a:cubicBezTo>
                      <a:pt x="457144" y="347321"/>
                      <a:pt x="455303" y="345476"/>
                      <a:pt x="453026" y="345476"/>
                    </a:cubicBezTo>
                    <a:close/>
                    <a:moveTo>
                      <a:pt x="82473" y="345476"/>
                    </a:moveTo>
                    <a:cubicBezTo>
                      <a:pt x="86010" y="342140"/>
                      <a:pt x="88314" y="337499"/>
                      <a:pt x="88606" y="332285"/>
                    </a:cubicBezTo>
                    <a:cubicBezTo>
                      <a:pt x="90712" y="294642"/>
                      <a:pt x="93702" y="233772"/>
                      <a:pt x="94937" y="211525"/>
                    </a:cubicBezTo>
                    <a:cubicBezTo>
                      <a:pt x="95079" y="208974"/>
                      <a:pt x="97196" y="207009"/>
                      <a:pt x="99751" y="207026"/>
                    </a:cubicBezTo>
                    <a:cubicBezTo>
                      <a:pt x="102287" y="207044"/>
                      <a:pt x="104369" y="209034"/>
                      <a:pt x="104501" y="211566"/>
                    </a:cubicBezTo>
                    <a:lnTo>
                      <a:pt x="110805" y="332194"/>
                    </a:lnTo>
                    <a:cubicBezTo>
                      <a:pt x="111079" y="337441"/>
                      <a:pt x="113397" y="342120"/>
                      <a:pt x="116960" y="345476"/>
                    </a:cubicBezTo>
                    <a:lnTo>
                      <a:pt x="82473" y="3454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561592" y="5105213"/>
              <a:ext cx="490804" cy="503777"/>
              <a:chOff x="7888449" y="4682597"/>
              <a:chExt cx="322926" cy="331462"/>
            </a:xfrm>
            <a:solidFill>
              <a:srgbClr val="FF6699"/>
            </a:solidFill>
          </p:grpSpPr>
          <p:sp>
            <p:nvSpPr>
              <p:cNvPr id="118" name="Google Shape;537;p7"/>
              <p:cNvSpPr/>
              <p:nvPr/>
            </p:nvSpPr>
            <p:spPr>
              <a:xfrm>
                <a:off x="7912953" y="4682597"/>
                <a:ext cx="86702" cy="82509"/>
              </a:xfrm>
              <a:custGeom>
                <a:avLst/>
                <a:gdLst/>
                <a:ahLst/>
                <a:cxnLst/>
                <a:rect l="l" t="t" r="r" b="b"/>
                <a:pathLst>
                  <a:path w="122738" h="116802" extrusionOk="0">
                    <a:moveTo>
                      <a:pt x="16444" y="53915"/>
                    </a:moveTo>
                    <a:cubicBezTo>
                      <a:pt x="15344" y="57628"/>
                      <a:pt x="14732" y="61551"/>
                      <a:pt x="14732" y="65621"/>
                    </a:cubicBezTo>
                    <a:cubicBezTo>
                      <a:pt x="14732" y="66668"/>
                      <a:pt x="14812" y="67695"/>
                      <a:pt x="14889" y="68722"/>
                    </a:cubicBezTo>
                    <a:cubicBezTo>
                      <a:pt x="13328" y="72805"/>
                      <a:pt x="10452" y="77876"/>
                      <a:pt x="5129" y="82134"/>
                    </a:cubicBezTo>
                    <a:cubicBezTo>
                      <a:pt x="2147" y="84518"/>
                      <a:pt x="1173" y="88641"/>
                      <a:pt x="2609" y="92179"/>
                    </a:cubicBezTo>
                    <a:cubicBezTo>
                      <a:pt x="4646" y="97199"/>
                      <a:pt x="10729" y="99278"/>
                      <a:pt x="15322" y="96405"/>
                    </a:cubicBezTo>
                    <a:cubicBezTo>
                      <a:pt x="17461" y="95066"/>
                      <a:pt x="19657" y="93376"/>
                      <a:pt x="21618" y="91377"/>
                    </a:cubicBezTo>
                    <a:cubicBezTo>
                      <a:pt x="19942" y="94529"/>
                      <a:pt x="17606" y="97843"/>
                      <a:pt x="14343" y="100788"/>
                    </a:cubicBezTo>
                    <a:cubicBezTo>
                      <a:pt x="11375" y="103467"/>
                      <a:pt x="10529" y="107789"/>
                      <a:pt x="12201" y="111420"/>
                    </a:cubicBezTo>
                    <a:cubicBezTo>
                      <a:pt x="13459" y="114152"/>
                      <a:pt x="15842" y="115927"/>
                      <a:pt x="18495" y="116552"/>
                    </a:cubicBezTo>
                    <a:cubicBezTo>
                      <a:pt x="21067" y="117158"/>
                      <a:pt x="23893" y="116685"/>
                      <a:pt x="26203" y="114908"/>
                    </a:cubicBezTo>
                    <a:cubicBezTo>
                      <a:pt x="28245" y="113337"/>
                      <a:pt x="30330" y="111500"/>
                      <a:pt x="32149" y="109452"/>
                    </a:cubicBezTo>
                    <a:cubicBezTo>
                      <a:pt x="34138" y="107216"/>
                      <a:pt x="35775" y="104720"/>
                      <a:pt x="36716" y="102041"/>
                    </a:cubicBezTo>
                    <a:cubicBezTo>
                      <a:pt x="42451" y="105071"/>
                      <a:pt x="48978" y="106805"/>
                      <a:pt x="55916" y="106805"/>
                    </a:cubicBezTo>
                    <a:cubicBezTo>
                      <a:pt x="69065" y="106805"/>
                      <a:pt x="80747" y="100620"/>
                      <a:pt x="88287" y="91026"/>
                    </a:cubicBezTo>
                    <a:cubicBezTo>
                      <a:pt x="88497" y="93495"/>
                      <a:pt x="88991" y="95693"/>
                      <a:pt x="89727" y="97586"/>
                    </a:cubicBezTo>
                    <a:cubicBezTo>
                      <a:pt x="93010" y="106021"/>
                      <a:pt x="104526" y="107249"/>
                      <a:pt x="109956" y="100008"/>
                    </a:cubicBezTo>
                    <a:cubicBezTo>
                      <a:pt x="112933" y="96039"/>
                      <a:pt x="113029" y="90655"/>
                      <a:pt x="110355" y="86475"/>
                    </a:cubicBezTo>
                    <a:cubicBezTo>
                      <a:pt x="106568" y="80555"/>
                      <a:pt x="107014" y="77765"/>
                      <a:pt x="107014" y="77765"/>
                    </a:cubicBezTo>
                    <a:cubicBezTo>
                      <a:pt x="107302" y="77989"/>
                      <a:pt x="107630" y="78191"/>
                      <a:pt x="107989" y="78372"/>
                    </a:cubicBezTo>
                    <a:cubicBezTo>
                      <a:pt x="113578" y="81185"/>
                      <a:pt x="120357" y="77674"/>
                      <a:pt x="122192" y="71692"/>
                    </a:cubicBezTo>
                    <a:lnTo>
                      <a:pt x="122277" y="71416"/>
                    </a:lnTo>
                    <a:cubicBezTo>
                      <a:pt x="123699" y="66781"/>
                      <a:pt x="121743" y="61847"/>
                      <a:pt x="117642" y="59261"/>
                    </a:cubicBezTo>
                    <a:cubicBezTo>
                      <a:pt x="106982" y="52535"/>
                      <a:pt x="100297" y="42836"/>
                      <a:pt x="100297" y="42836"/>
                    </a:cubicBezTo>
                    <a:cubicBezTo>
                      <a:pt x="85519" y="17311"/>
                      <a:pt x="61530" y="17119"/>
                      <a:pt x="61530" y="17119"/>
                    </a:cubicBezTo>
                    <a:cubicBezTo>
                      <a:pt x="61530" y="17119"/>
                      <a:pt x="53268" y="16023"/>
                      <a:pt x="43841" y="18724"/>
                    </a:cubicBezTo>
                    <a:cubicBezTo>
                      <a:pt x="43871" y="18306"/>
                      <a:pt x="43966" y="17907"/>
                      <a:pt x="43966" y="17481"/>
                    </a:cubicBezTo>
                    <a:cubicBezTo>
                      <a:pt x="43966" y="7827"/>
                      <a:pt x="36140" y="0"/>
                      <a:pt x="26484" y="0"/>
                    </a:cubicBezTo>
                    <a:cubicBezTo>
                      <a:pt x="16829" y="0"/>
                      <a:pt x="9003" y="7827"/>
                      <a:pt x="9003" y="17481"/>
                    </a:cubicBezTo>
                    <a:cubicBezTo>
                      <a:pt x="9003" y="18733"/>
                      <a:pt x="9146" y="19949"/>
                      <a:pt x="9396" y="21126"/>
                    </a:cubicBezTo>
                    <a:cubicBezTo>
                      <a:pt x="3835" y="24052"/>
                      <a:pt x="0" y="29818"/>
                      <a:pt x="0" y="36538"/>
                    </a:cubicBezTo>
                    <a:cubicBezTo>
                      <a:pt x="0" y="45838"/>
                      <a:pt x="7282" y="53368"/>
                      <a:pt x="16444" y="53915"/>
                    </a:cubicBezTo>
                    <a:close/>
                    <a:moveTo>
                      <a:pt x="55916" y="98568"/>
                    </a:moveTo>
                    <a:cubicBezTo>
                      <a:pt x="46173" y="98568"/>
                      <a:pt x="37432" y="94293"/>
                      <a:pt x="31395" y="87548"/>
                    </a:cubicBezTo>
                    <a:lnTo>
                      <a:pt x="29985" y="85301"/>
                    </a:lnTo>
                    <a:cubicBezTo>
                      <a:pt x="57237" y="73460"/>
                      <a:pt x="65155" y="51854"/>
                      <a:pt x="67409" y="39019"/>
                    </a:cubicBezTo>
                    <a:cubicBezTo>
                      <a:pt x="71399" y="43363"/>
                      <a:pt x="77080" y="47707"/>
                      <a:pt x="84590" y="49450"/>
                    </a:cubicBezTo>
                    <a:cubicBezTo>
                      <a:pt x="87298" y="54232"/>
                      <a:pt x="88863" y="59743"/>
                      <a:pt x="88863" y="65621"/>
                    </a:cubicBezTo>
                    <a:cubicBezTo>
                      <a:pt x="88863" y="83788"/>
                      <a:pt x="74084" y="98568"/>
                      <a:pt x="55916" y="98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538;p7"/>
              <p:cNvSpPr/>
              <p:nvPr/>
            </p:nvSpPr>
            <p:spPr>
              <a:xfrm>
                <a:off x="7888449" y="4764197"/>
                <a:ext cx="322926" cy="249862"/>
              </a:xfrm>
              <a:custGeom>
                <a:avLst/>
                <a:gdLst/>
                <a:ahLst/>
                <a:cxnLst/>
                <a:rect l="l" t="t" r="r" b="b"/>
                <a:pathLst>
                  <a:path w="457143" h="353712" extrusionOk="0">
                    <a:moveTo>
                      <a:pt x="453026" y="345476"/>
                    </a:moveTo>
                    <a:lnTo>
                      <a:pt x="144529" y="345476"/>
                    </a:lnTo>
                    <a:cubicBezTo>
                      <a:pt x="148396" y="341848"/>
                      <a:pt x="150829" y="336716"/>
                      <a:pt x="150769" y="330987"/>
                    </a:cubicBezTo>
                    <a:cubicBezTo>
                      <a:pt x="150246" y="281332"/>
                      <a:pt x="148955" y="188025"/>
                      <a:pt x="148659" y="145744"/>
                    </a:cubicBezTo>
                    <a:cubicBezTo>
                      <a:pt x="148522" y="126098"/>
                      <a:pt x="141989" y="106495"/>
                      <a:pt x="145512" y="87167"/>
                    </a:cubicBezTo>
                    <a:lnTo>
                      <a:pt x="149884" y="63183"/>
                    </a:lnTo>
                    <a:cubicBezTo>
                      <a:pt x="149950" y="62441"/>
                      <a:pt x="149996" y="61714"/>
                      <a:pt x="150039" y="60990"/>
                    </a:cubicBezTo>
                    <a:cubicBezTo>
                      <a:pt x="151214" y="40801"/>
                      <a:pt x="143405" y="28046"/>
                      <a:pt x="143308" y="27894"/>
                    </a:cubicBezTo>
                    <a:cubicBezTo>
                      <a:pt x="142283" y="26268"/>
                      <a:pt x="142593" y="24243"/>
                      <a:pt x="143857" y="22906"/>
                    </a:cubicBezTo>
                    <a:cubicBezTo>
                      <a:pt x="144084" y="22665"/>
                      <a:pt x="144282" y="22401"/>
                      <a:pt x="144575" y="22215"/>
                    </a:cubicBezTo>
                    <a:cubicBezTo>
                      <a:pt x="146497" y="20996"/>
                      <a:pt x="149027" y="21553"/>
                      <a:pt x="150250" y="23461"/>
                    </a:cubicBezTo>
                    <a:cubicBezTo>
                      <a:pt x="150701" y="24166"/>
                      <a:pt x="159445" y="38201"/>
                      <a:pt x="158338" y="60579"/>
                    </a:cubicBezTo>
                    <a:lnTo>
                      <a:pt x="202240" y="58403"/>
                    </a:lnTo>
                    <a:cubicBezTo>
                      <a:pt x="209174" y="58059"/>
                      <a:pt x="216038" y="56840"/>
                      <a:pt x="222666" y="54774"/>
                    </a:cubicBezTo>
                    <a:lnTo>
                      <a:pt x="290100" y="33762"/>
                    </a:lnTo>
                    <a:cubicBezTo>
                      <a:pt x="298549" y="31128"/>
                      <a:pt x="303595" y="22484"/>
                      <a:pt x="301733" y="13832"/>
                    </a:cubicBezTo>
                    <a:cubicBezTo>
                      <a:pt x="299705" y="4407"/>
                      <a:pt x="290294" y="-1481"/>
                      <a:pt x="280932" y="818"/>
                    </a:cubicBezTo>
                    <a:lnTo>
                      <a:pt x="227781" y="13868"/>
                    </a:lnTo>
                    <a:cubicBezTo>
                      <a:pt x="215066" y="16990"/>
                      <a:pt x="201790" y="17036"/>
                      <a:pt x="189054" y="14002"/>
                    </a:cubicBezTo>
                    <a:lnTo>
                      <a:pt x="141252" y="2615"/>
                    </a:lnTo>
                    <a:cubicBezTo>
                      <a:pt x="134844" y="1089"/>
                      <a:pt x="128297" y="263"/>
                      <a:pt x="121717" y="68"/>
                    </a:cubicBezTo>
                    <a:lnTo>
                      <a:pt x="121772" y="0"/>
                    </a:lnTo>
                    <a:lnTo>
                      <a:pt x="119566" y="0"/>
                    </a:lnTo>
                    <a:lnTo>
                      <a:pt x="118197" y="0"/>
                    </a:lnTo>
                    <a:lnTo>
                      <a:pt x="104625" y="0"/>
                    </a:lnTo>
                    <a:lnTo>
                      <a:pt x="85751" y="0"/>
                    </a:lnTo>
                    <a:lnTo>
                      <a:pt x="80566" y="0"/>
                    </a:lnTo>
                    <a:cubicBezTo>
                      <a:pt x="66297" y="0"/>
                      <a:pt x="53137" y="8339"/>
                      <a:pt x="47048" y="21244"/>
                    </a:cubicBezTo>
                    <a:lnTo>
                      <a:pt x="19152" y="80345"/>
                    </a:lnTo>
                    <a:cubicBezTo>
                      <a:pt x="17367" y="84130"/>
                      <a:pt x="16421" y="88345"/>
                      <a:pt x="16421" y="92533"/>
                    </a:cubicBezTo>
                    <a:cubicBezTo>
                      <a:pt x="16421" y="105253"/>
                      <a:pt x="24706" y="116143"/>
                      <a:pt x="36726" y="119772"/>
                    </a:cubicBezTo>
                    <a:cubicBezTo>
                      <a:pt x="37332" y="119955"/>
                      <a:pt x="37901" y="120208"/>
                      <a:pt x="38526" y="120353"/>
                    </a:cubicBezTo>
                    <a:lnTo>
                      <a:pt x="109625" y="136838"/>
                    </a:lnTo>
                    <a:cubicBezTo>
                      <a:pt x="115348" y="138168"/>
                      <a:pt x="121156" y="135002"/>
                      <a:pt x="123158" y="129492"/>
                    </a:cubicBezTo>
                    <a:cubicBezTo>
                      <a:pt x="125334" y="123492"/>
                      <a:pt x="122225" y="116826"/>
                      <a:pt x="116229" y="114636"/>
                    </a:cubicBezTo>
                    <a:lnTo>
                      <a:pt x="62512" y="95031"/>
                    </a:lnTo>
                    <a:cubicBezTo>
                      <a:pt x="60324" y="94233"/>
                      <a:pt x="58571" y="92540"/>
                      <a:pt x="57702" y="90382"/>
                    </a:cubicBezTo>
                    <a:cubicBezTo>
                      <a:pt x="56829" y="88226"/>
                      <a:pt x="56910" y="85789"/>
                      <a:pt x="57927" y="83697"/>
                    </a:cubicBezTo>
                    <a:lnTo>
                      <a:pt x="69474" y="59884"/>
                    </a:lnTo>
                    <a:cubicBezTo>
                      <a:pt x="70468" y="57834"/>
                      <a:pt x="72933" y="56982"/>
                      <a:pt x="74976" y="57973"/>
                    </a:cubicBezTo>
                    <a:cubicBezTo>
                      <a:pt x="75252" y="58107"/>
                      <a:pt x="75448" y="58325"/>
                      <a:pt x="75678" y="58508"/>
                    </a:cubicBezTo>
                    <a:cubicBezTo>
                      <a:pt x="77161" y="59681"/>
                      <a:pt x="77742" y="61706"/>
                      <a:pt x="76883" y="63475"/>
                    </a:cubicBezTo>
                    <a:lnTo>
                      <a:pt x="65336" y="87293"/>
                    </a:lnTo>
                    <a:lnTo>
                      <a:pt x="119052" y="106898"/>
                    </a:lnTo>
                    <a:cubicBezTo>
                      <a:pt x="129308" y="110642"/>
                      <a:pt x="134621" y="122038"/>
                      <a:pt x="130900" y="132302"/>
                    </a:cubicBezTo>
                    <a:cubicBezTo>
                      <a:pt x="128001" y="140281"/>
                      <a:pt x="120427" y="145377"/>
                      <a:pt x="112243" y="145377"/>
                    </a:cubicBezTo>
                    <a:cubicBezTo>
                      <a:pt x="110763" y="145377"/>
                      <a:pt x="109263" y="145210"/>
                      <a:pt x="107767" y="144862"/>
                    </a:cubicBezTo>
                    <a:lnTo>
                      <a:pt x="36667" y="128376"/>
                    </a:lnTo>
                    <a:cubicBezTo>
                      <a:pt x="36586" y="128358"/>
                      <a:pt x="36509" y="128329"/>
                      <a:pt x="36428" y="128310"/>
                    </a:cubicBezTo>
                    <a:cubicBezTo>
                      <a:pt x="35799" y="147090"/>
                      <a:pt x="37228" y="165883"/>
                      <a:pt x="40818" y="184332"/>
                    </a:cubicBezTo>
                    <a:lnTo>
                      <a:pt x="42631" y="193655"/>
                    </a:lnTo>
                    <a:cubicBezTo>
                      <a:pt x="45322" y="207481"/>
                      <a:pt x="46835" y="221492"/>
                      <a:pt x="47159" y="235574"/>
                    </a:cubicBezTo>
                    <a:cubicBezTo>
                      <a:pt x="47797" y="263304"/>
                      <a:pt x="48652" y="303794"/>
                      <a:pt x="49299" y="331646"/>
                    </a:cubicBezTo>
                    <a:cubicBezTo>
                      <a:pt x="49426" y="337120"/>
                      <a:pt x="51799" y="341996"/>
                      <a:pt x="55500" y="345476"/>
                    </a:cubicBezTo>
                    <a:lnTo>
                      <a:pt x="4118" y="345476"/>
                    </a:lnTo>
                    <a:cubicBezTo>
                      <a:pt x="1842" y="345476"/>
                      <a:pt x="0" y="347321"/>
                      <a:pt x="0" y="349594"/>
                    </a:cubicBezTo>
                    <a:cubicBezTo>
                      <a:pt x="0" y="351868"/>
                      <a:pt x="1842" y="353713"/>
                      <a:pt x="4118" y="353713"/>
                    </a:cubicBezTo>
                    <a:lnTo>
                      <a:pt x="453026" y="353713"/>
                    </a:lnTo>
                    <a:cubicBezTo>
                      <a:pt x="455303" y="353713"/>
                      <a:pt x="457144" y="351868"/>
                      <a:pt x="457144" y="349594"/>
                    </a:cubicBezTo>
                    <a:cubicBezTo>
                      <a:pt x="457144" y="347321"/>
                      <a:pt x="455303" y="345476"/>
                      <a:pt x="453026" y="345476"/>
                    </a:cubicBezTo>
                    <a:close/>
                    <a:moveTo>
                      <a:pt x="82473" y="345476"/>
                    </a:moveTo>
                    <a:cubicBezTo>
                      <a:pt x="86010" y="342140"/>
                      <a:pt x="88314" y="337499"/>
                      <a:pt x="88606" y="332285"/>
                    </a:cubicBezTo>
                    <a:cubicBezTo>
                      <a:pt x="90712" y="294642"/>
                      <a:pt x="93702" y="233772"/>
                      <a:pt x="94937" y="211525"/>
                    </a:cubicBezTo>
                    <a:cubicBezTo>
                      <a:pt x="95079" y="208974"/>
                      <a:pt x="97196" y="207009"/>
                      <a:pt x="99751" y="207026"/>
                    </a:cubicBezTo>
                    <a:cubicBezTo>
                      <a:pt x="102287" y="207044"/>
                      <a:pt x="104369" y="209034"/>
                      <a:pt x="104501" y="211566"/>
                    </a:cubicBezTo>
                    <a:lnTo>
                      <a:pt x="110805" y="332194"/>
                    </a:lnTo>
                    <a:cubicBezTo>
                      <a:pt x="111079" y="337441"/>
                      <a:pt x="113397" y="342120"/>
                      <a:pt x="116960" y="345476"/>
                    </a:cubicBezTo>
                    <a:lnTo>
                      <a:pt x="82473" y="3454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7891355" y="5105213"/>
              <a:ext cx="490804" cy="503777"/>
              <a:chOff x="7888449" y="4682597"/>
              <a:chExt cx="322926" cy="331462"/>
            </a:xfrm>
            <a:solidFill>
              <a:srgbClr val="FF6699"/>
            </a:solidFill>
          </p:grpSpPr>
          <p:sp>
            <p:nvSpPr>
              <p:cNvPr id="121" name="Google Shape;537;p7"/>
              <p:cNvSpPr/>
              <p:nvPr/>
            </p:nvSpPr>
            <p:spPr>
              <a:xfrm>
                <a:off x="7912953" y="4682597"/>
                <a:ext cx="86702" cy="82509"/>
              </a:xfrm>
              <a:custGeom>
                <a:avLst/>
                <a:gdLst/>
                <a:ahLst/>
                <a:cxnLst/>
                <a:rect l="l" t="t" r="r" b="b"/>
                <a:pathLst>
                  <a:path w="122738" h="116802" extrusionOk="0">
                    <a:moveTo>
                      <a:pt x="16444" y="53915"/>
                    </a:moveTo>
                    <a:cubicBezTo>
                      <a:pt x="15344" y="57628"/>
                      <a:pt x="14732" y="61551"/>
                      <a:pt x="14732" y="65621"/>
                    </a:cubicBezTo>
                    <a:cubicBezTo>
                      <a:pt x="14732" y="66668"/>
                      <a:pt x="14812" y="67695"/>
                      <a:pt x="14889" y="68722"/>
                    </a:cubicBezTo>
                    <a:cubicBezTo>
                      <a:pt x="13328" y="72805"/>
                      <a:pt x="10452" y="77876"/>
                      <a:pt x="5129" y="82134"/>
                    </a:cubicBezTo>
                    <a:cubicBezTo>
                      <a:pt x="2147" y="84518"/>
                      <a:pt x="1173" y="88641"/>
                      <a:pt x="2609" y="92179"/>
                    </a:cubicBezTo>
                    <a:cubicBezTo>
                      <a:pt x="4646" y="97199"/>
                      <a:pt x="10729" y="99278"/>
                      <a:pt x="15322" y="96405"/>
                    </a:cubicBezTo>
                    <a:cubicBezTo>
                      <a:pt x="17461" y="95066"/>
                      <a:pt x="19657" y="93376"/>
                      <a:pt x="21618" y="91377"/>
                    </a:cubicBezTo>
                    <a:cubicBezTo>
                      <a:pt x="19942" y="94529"/>
                      <a:pt x="17606" y="97843"/>
                      <a:pt x="14343" y="100788"/>
                    </a:cubicBezTo>
                    <a:cubicBezTo>
                      <a:pt x="11375" y="103467"/>
                      <a:pt x="10529" y="107789"/>
                      <a:pt x="12201" y="111420"/>
                    </a:cubicBezTo>
                    <a:cubicBezTo>
                      <a:pt x="13459" y="114152"/>
                      <a:pt x="15842" y="115927"/>
                      <a:pt x="18495" y="116552"/>
                    </a:cubicBezTo>
                    <a:cubicBezTo>
                      <a:pt x="21067" y="117158"/>
                      <a:pt x="23893" y="116685"/>
                      <a:pt x="26203" y="114908"/>
                    </a:cubicBezTo>
                    <a:cubicBezTo>
                      <a:pt x="28245" y="113337"/>
                      <a:pt x="30330" y="111500"/>
                      <a:pt x="32149" y="109452"/>
                    </a:cubicBezTo>
                    <a:cubicBezTo>
                      <a:pt x="34138" y="107216"/>
                      <a:pt x="35775" y="104720"/>
                      <a:pt x="36716" y="102041"/>
                    </a:cubicBezTo>
                    <a:cubicBezTo>
                      <a:pt x="42451" y="105071"/>
                      <a:pt x="48978" y="106805"/>
                      <a:pt x="55916" y="106805"/>
                    </a:cubicBezTo>
                    <a:cubicBezTo>
                      <a:pt x="69065" y="106805"/>
                      <a:pt x="80747" y="100620"/>
                      <a:pt x="88287" y="91026"/>
                    </a:cubicBezTo>
                    <a:cubicBezTo>
                      <a:pt x="88497" y="93495"/>
                      <a:pt x="88991" y="95693"/>
                      <a:pt x="89727" y="97586"/>
                    </a:cubicBezTo>
                    <a:cubicBezTo>
                      <a:pt x="93010" y="106021"/>
                      <a:pt x="104526" y="107249"/>
                      <a:pt x="109956" y="100008"/>
                    </a:cubicBezTo>
                    <a:cubicBezTo>
                      <a:pt x="112933" y="96039"/>
                      <a:pt x="113029" y="90655"/>
                      <a:pt x="110355" y="86475"/>
                    </a:cubicBezTo>
                    <a:cubicBezTo>
                      <a:pt x="106568" y="80555"/>
                      <a:pt x="107014" y="77765"/>
                      <a:pt x="107014" y="77765"/>
                    </a:cubicBezTo>
                    <a:cubicBezTo>
                      <a:pt x="107302" y="77989"/>
                      <a:pt x="107630" y="78191"/>
                      <a:pt x="107989" y="78372"/>
                    </a:cubicBezTo>
                    <a:cubicBezTo>
                      <a:pt x="113578" y="81185"/>
                      <a:pt x="120357" y="77674"/>
                      <a:pt x="122192" y="71692"/>
                    </a:cubicBezTo>
                    <a:lnTo>
                      <a:pt x="122277" y="71416"/>
                    </a:lnTo>
                    <a:cubicBezTo>
                      <a:pt x="123699" y="66781"/>
                      <a:pt x="121743" y="61847"/>
                      <a:pt x="117642" y="59261"/>
                    </a:cubicBezTo>
                    <a:cubicBezTo>
                      <a:pt x="106982" y="52535"/>
                      <a:pt x="100297" y="42836"/>
                      <a:pt x="100297" y="42836"/>
                    </a:cubicBezTo>
                    <a:cubicBezTo>
                      <a:pt x="85519" y="17311"/>
                      <a:pt x="61530" y="17119"/>
                      <a:pt x="61530" y="17119"/>
                    </a:cubicBezTo>
                    <a:cubicBezTo>
                      <a:pt x="61530" y="17119"/>
                      <a:pt x="53268" y="16023"/>
                      <a:pt x="43841" y="18724"/>
                    </a:cubicBezTo>
                    <a:cubicBezTo>
                      <a:pt x="43871" y="18306"/>
                      <a:pt x="43966" y="17907"/>
                      <a:pt x="43966" y="17481"/>
                    </a:cubicBezTo>
                    <a:cubicBezTo>
                      <a:pt x="43966" y="7827"/>
                      <a:pt x="36140" y="0"/>
                      <a:pt x="26484" y="0"/>
                    </a:cubicBezTo>
                    <a:cubicBezTo>
                      <a:pt x="16829" y="0"/>
                      <a:pt x="9003" y="7827"/>
                      <a:pt x="9003" y="17481"/>
                    </a:cubicBezTo>
                    <a:cubicBezTo>
                      <a:pt x="9003" y="18733"/>
                      <a:pt x="9146" y="19949"/>
                      <a:pt x="9396" y="21126"/>
                    </a:cubicBezTo>
                    <a:cubicBezTo>
                      <a:pt x="3835" y="24052"/>
                      <a:pt x="0" y="29818"/>
                      <a:pt x="0" y="36538"/>
                    </a:cubicBezTo>
                    <a:cubicBezTo>
                      <a:pt x="0" y="45838"/>
                      <a:pt x="7282" y="53368"/>
                      <a:pt x="16444" y="53915"/>
                    </a:cubicBezTo>
                    <a:close/>
                    <a:moveTo>
                      <a:pt x="55916" y="98568"/>
                    </a:moveTo>
                    <a:cubicBezTo>
                      <a:pt x="46173" y="98568"/>
                      <a:pt x="37432" y="94293"/>
                      <a:pt x="31395" y="87548"/>
                    </a:cubicBezTo>
                    <a:lnTo>
                      <a:pt x="29985" y="85301"/>
                    </a:lnTo>
                    <a:cubicBezTo>
                      <a:pt x="57237" y="73460"/>
                      <a:pt x="65155" y="51854"/>
                      <a:pt x="67409" y="39019"/>
                    </a:cubicBezTo>
                    <a:cubicBezTo>
                      <a:pt x="71399" y="43363"/>
                      <a:pt x="77080" y="47707"/>
                      <a:pt x="84590" y="49450"/>
                    </a:cubicBezTo>
                    <a:cubicBezTo>
                      <a:pt x="87298" y="54232"/>
                      <a:pt x="88863" y="59743"/>
                      <a:pt x="88863" y="65621"/>
                    </a:cubicBezTo>
                    <a:cubicBezTo>
                      <a:pt x="88863" y="83788"/>
                      <a:pt x="74084" y="98568"/>
                      <a:pt x="55916" y="98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538;p7"/>
              <p:cNvSpPr/>
              <p:nvPr/>
            </p:nvSpPr>
            <p:spPr>
              <a:xfrm>
                <a:off x="7888449" y="4764197"/>
                <a:ext cx="322926" cy="249862"/>
              </a:xfrm>
              <a:custGeom>
                <a:avLst/>
                <a:gdLst/>
                <a:ahLst/>
                <a:cxnLst/>
                <a:rect l="l" t="t" r="r" b="b"/>
                <a:pathLst>
                  <a:path w="457143" h="353712" extrusionOk="0">
                    <a:moveTo>
                      <a:pt x="453026" y="345476"/>
                    </a:moveTo>
                    <a:lnTo>
                      <a:pt x="144529" y="345476"/>
                    </a:lnTo>
                    <a:cubicBezTo>
                      <a:pt x="148396" y="341848"/>
                      <a:pt x="150829" y="336716"/>
                      <a:pt x="150769" y="330987"/>
                    </a:cubicBezTo>
                    <a:cubicBezTo>
                      <a:pt x="150246" y="281332"/>
                      <a:pt x="148955" y="188025"/>
                      <a:pt x="148659" y="145744"/>
                    </a:cubicBezTo>
                    <a:cubicBezTo>
                      <a:pt x="148522" y="126098"/>
                      <a:pt x="141989" y="106495"/>
                      <a:pt x="145512" y="87167"/>
                    </a:cubicBezTo>
                    <a:lnTo>
                      <a:pt x="149884" y="63183"/>
                    </a:lnTo>
                    <a:cubicBezTo>
                      <a:pt x="149950" y="62441"/>
                      <a:pt x="149996" y="61714"/>
                      <a:pt x="150039" y="60990"/>
                    </a:cubicBezTo>
                    <a:cubicBezTo>
                      <a:pt x="151214" y="40801"/>
                      <a:pt x="143405" y="28046"/>
                      <a:pt x="143308" y="27894"/>
                    </a:cubicBezTo>
                    <a:cubicBezTo>
                      <a:pt x="142283" y="26268"/>
                      <a:pt x="142593" y="24243"/>
                      <a:pt x="143857" y="22906"/>
                    </a:cubicBezTo>
                    <a:cubicBezTo>
                      <a:pt x="144084" y="22665"/>
                      <a:pt x="144282" y="22401"/>
                      <a:pt x="144575" y="22215"/>
                    </a:cubicBezTo>
                    <a:cubicBezTo>
                      <a:pt x="146497" y="20996"/>
                      <a:pt x="149027" y="21553"/>
                      <a:pt x="150250" y="23461"/>
                    </a:cubicBezTo>
                    <a:cubicBezTo>
                      <a:pt x="150701" y="24166"/>
                      <a:pt x="159445" y="38201"/>
                      <a:pt x="158338" y="60579"/>
                    </a:cubicBezTo>
                    <a:lnTo>
                      <a:pt x="202240" y="58403"/>
                    </a:lnTo>
                    <a:cubicBezTo>
                      <a:pt x="209174" y="58059"/>
                      <a:pt x="216038" y="56840"/>
                      <a:pt x="222666" y="54774"/>
                    </a:cubicBezTo>
                    <a:lnTo>
                      <a:pt x="290100" y="33762"/>
                    </a:lnTo>
                    <a:cubicBezTo>
                      <a:pt x="298549" y="31128"/>
                      <a:pt x="303595" y="22484"/>
                      <a:pt x="301733" y="13832"/>
                    </a:cubicBezTo>
                    <a:cubicBezTo>
                      <a:pt x="299705" y="4407"/>
                      <a:pt x="290294" y="-1481"/>
                      <a:pt x="280932" y="818"/>
                    </a:cubicBezTo>
                    <a:lnTo>
                      <a:pt x="227781" y="13868"/>
                    </a:lnTo>
                    <a:cubicBezTo>
                      <a:pt x="215066" y="16990"/>
                      <a:pt x="201790" y="17036"/>
                      <a:pt x="189054" y="14002"/>
                    </a:cubicBezTo>
                    <a:lnTo>
                      <a:pt x="141252" y="2615"/>
                    </a:lnTo>
                    <a:cubicBezTo>
                      <a:pt x="134844" y="1089"/>
                      <a:pt x="128297" y="263"/>
                      <a:pt x="121717" y="68"/>
                    </a:cubicBezTo>
                    <a:lnTo>
                      <a:pt x="121772" y="0"/>
                    </a:lnTo>
                    <a:lnTo>
                      <a:pt x="119566" y="0"/>
                    </a:lnTo>
                    <a:lnTo>
                      <a:pt x="118197" y="0"/>
                    </a:lnTo>
                    <a:lnTo>
                      <a:pt x="104625" y="0"/>
                    </a:lnTo>
                    <a:lnTo>
                      <a:pt x="85751" y="0"/>
                    </a:lnTo>
                    <a:lnTo>
                      <a:pt x="80566" y="0"/>
                    </a:lnTo>
                    <a:cubicBezTo>
                      <a:pt x="66297" y="0"/>
                      <a:pt x="53137" y="8339"/>
                      <a:pt x="47048" y="21244"/>
                    </a:cubicBezTo>
                    <a:lnTo>
                      <a:pt x="19152" y="80345"/>
                    </a:lnTo>
                    <a:cubicBezTo>
                      <a:pt x="17367" y="84130"/>
                      <a:pt x="16421" y="88345"/>
                      <a:pt x="16421" y="92533"/>
                    </a:cubicBezTo>
                    <a:cubicBezTo>
                      <a:pt x="16421" y="105253"/>
                      <a:pt x="24706" y="116143"/>
                      <a:pt x="36726" y="119772"/>
                    </a:cubicBezTo>
                    <a:cubicBezTo>
                      <a:pt x="37332" y="119955"/>
                      <a:pt x="37901" y="120208"/>
                      <a:pt x="38526" y="120353"/>
                    </a:cubicBezTo>
                    <a:lnTo>
                      <a:pt x="109625" y="136838"/>
                    </a:lnTo>
                    <a:cubicBezTo>
                      <a:pt x="115348" y="138168"/>
                      <a:pt x="121156" y="135002"/>
                      <a:pt x="123158" y="129492"/>
                    </a:cubicBezTo>
                    <a:cubicBezTo>
                      <a:pt x="125334" y="123492"/>
                      <a:pt x="122225" y="116826"/>
                      <a:pt x="116229" y="114636"/>
                    </a:cubicBezTo>
                    <a:lnTo>
                      <a:pt x="62512" y="95031"/>
                    </a:lnTo>
                    <a:cubicBezTo>
                      <a:pt x="60324" y="94233"/>
                      <a:pt x="58571" y="92540"/>
                      <a:pt x="57702" y="90382"/>
                    </a:cubicBezTo>
                    <a:cubicBezTo>
                      <a:pt x="56829" y="88226"/>
                      <a:pt x="56910" y="85789"/>
                      <a:pt x="57927" y="83697"/>
                    </a:cubicBezTo>
                    <a:lnTo>
                      <a:pt x="69474" y="59884"/>
                    </a:lnTo>
                    <a:cubicBezTo>
                      <a:pt x="70468" y="57834"/>
                      <a:pt x="72933" y="56982"/>
                      <a:pt x="74976" y="57973"/>
                    </a:cubicBezTo>
                    <a:cubicBezTo>
                      <a:pt x="75252" y="58107"/>
                      <a:pt x="75448" y="58325"/>
                      <a:pt x="75678" y="58508"/>
                    </a:cubicBezTo>
                    <a:cubicBezTo>
                      <a:pt x="77161" y="59681"/>
                      <a:pt x="77742" y="61706"/>
                      <a:pt x="76883" y="63475"/>
                    </a:cubicBezTo>
                    <a:lnTo>
                      <a:pt x="65336" y="87293"/>
                    </a:lnTo>
                    <a:lnTo>
                      <a:pt x="119052" y="106898"/>
                    </a:lnTo>
                    <a:cubicBezTo>
                      <a:pt x="129308" y="110642"/>
                      <a:pt x="134621" y="122038"/>
                      <a:pt x="130900" y="132302"/>
                    </a:cubicBezTo>
                    <a:cubicBezTo>
                      <a:pt x="128001" y="140281"/>
                      <a:pt x="120427" y="145377"/>
                      <a:pt x="112243" y="145377"/>
                    </a:cubicBezTo>
                    <a:cubicBezTo>
                      <a:pt x="110763" y="145377"/>
                      <a:pt x="109263" y="145210"/>
                      <a:pt x="107767" y="144862"/>
                    </a:cubicBezTo>
                    <a:lnTo>
                      <a:pt x="36667" y="128376"/>
                    </a:lnTo>
                    <a:cubicBezTo>
                      <a:pt x="36586" y="128358"/>
                      <a:pt x="36509" y="128329"/>
                      <a:pt x="36428" y="128310"/>
                    </a:cubicBezTo>
                    <a:cubicBezTo>
                      <a:pt x="35799" y="147090"/>
                      <a:pt x="37228" y="165883"/>
                      <a:pt x="40818" y="184332"/>
                    </a:cubicBezTo>
                    <a:lnTo>
                      <a:pt x="42631" y="193655"/>
                    </a:lnTo>
                    <a:cubicBezTo>
                      <a:pt x="45322" y="207481"/>
                      <a:pt x="46835" y="221492"/>
                      <a:pt x="47159" y="235574"/>
                    </a:cubicBezTo>
                    <a:cubicBezTo>
                      <a:pt x="47797" y="263304"/>
                      <a:pt x="48652" y="303794"/>
                      <a:pt x="49299" y="331646"/>
                    </a:cubicBezTo>
                    <a:cubicBezTo>
                      <a:pt x="49426" y="337120"/>
                      <a:pt x="51799" y="341996"/>
                      <a:pt x="55500" y="345476"/>
                    </a:cubicBezTo>
                    <a:lnTo>
                      <a:pt x="4118" y="345476"/>
                    </a:lnTo>
                    <a:cubicBezTo>
                      <a:pt x="1842" y="345476"/>
                      <a:pt x="0" y="347321"/>
                      <a:pt x="0" y="349594"/>
                    </a:cubicBezTo>
                    <a:cubicBezTo>
                      <a:pt x="0" y="351868"/>
                      <a:pt x="1842" y="353713"/>
                      <a:pt x="4118" y="353713"/>
                    </a:cubicBezTo>
                    <a:lnTo>
                      <a:pt x="453026" y="353713"/>
                    </a:lnTo>
                    <a:cubicBezTo>
                      <a:pt x="455303" y="353713"/>
                      <a:pt x="457144" y="351868"/>
                      <a:pt x="457144" y="349594"/>
                    </a:cubicBezTo>
                    <a:cubicBezTo>
                      <a:pt x="457144" y="347321"/>
                      <a:pt x="455303" y="345476"/>
                      <a:pt x="453026" y="345476"/>
                    </a:cubicBezTo>
                    <a:close/>
                    <a:moveTo>
                      <a:pt x="82473" y="345476"/>
                    </a:moveTo>
                    <a:cubicBezTo>
                      <a:pt x="86010" y="342140"/>
                      <a:pt x="88314" y="337499"/>
                      <a:pt x="88606" y="332285"/>
                    </a:cubicBezTo>
                    <a:cubicBezTo>
                      <a:pt x="90712" y="294642"/>
                      <a:pt x="93702" y="233772"/>
                      <a:pt x="94937" y="211525"/>
                    </a:cubicBezTo>
                    <a:cubicBezTo>
                      <a:pt x="95079" y="208974"/>
                      <a:pt x="97196" y="207009"/>
                      <a:pt x="99751" y="207026"/>
                    </a:cubicBezTo>
                    <a:cubicBezTo>
                      <a:pt x="102287" y="207044"/>
                      <a:pt x="104369" y="209034"/>
                      <a:pt x="104501" y="211566"/>
                    </a:cubicBezTo>
                    <a:lnTo>
                      <a:pt x="110805" y="332194"/>
                    </a:lnTo>
                    <a:cubicBezTo>
                      <a:pt x="111079" y="337441"/>
                      <a:pt x="113397" y="342120"/>
                      <a:pt x="116960" y="345476"/>
                    </a:cubicBezTo>
                    <a:lnTo>
                      <a:pt x="82473" y="3454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8221118" y="5105213"/>
              <a:ext cx="490804" cy="503777"/>
              <a:chOff x="7888449" y="4682597"/>
              <a:chExt cx="322926" cy="331462"/>
            </a:xfrm>
            <a:solidFill>
              <a:srgbClr val="FF6699"/>
            </a:solidFill>
          </p:grpSpPr>
          <p:sp>
            <p:nvSpPr>
              <p:cNvPr id="124" name="Google Shape;537;p7"/>
              <p:cNvSpPr/>
              <p:nvPr/>
            </p:nvSpPr>
            <p:spPr>
              <a:xfrm>
                <a:off x="7912953" y="4682597"/>
                <a:ext cx="86702" cy="82509"/>
              </a:xfrm>
              <a:custGeom>
                <a:avLst/>
                <a:gdLst/>
                <a:ahLst/>
                <a:cxnLst/>
                <a:rect l="l" t="t" r="r" b="b"/>
                <a:pathLst>
                  <a:path w="122738" h="116802" extrusionOk="0">
                    <a:moveTo>
                      <a:pt x="16444" y="53915"/>
                    </a:moveTo>
                    <a:cubicBezTo>
                      <a:pt x="15344" y="57628"/>
                      <a:pt x="14732" y="61551"/>
                      <a:pt x="14732" y="65621"/>
                    </a:cubicBezTo>
                    <a:cubicBezTo>
                      <a:pt x="14732" y="66668"/>
                      <a:pt x="14812" y="67695"/>
                      <a:pt x="14889" y="68722"/>
                    </a:cubicBezTo>
                    <a:cubicBezTo>
                      <a:pt x="13328" y="72805"/>
                      <a:pt x="10452" y="77876"/>
                      <a:pt x="5129" y="82134"/>
                    </a:cubicBezTo>
                    <a:cubicBezTo>
                      <a:pt x="2147" y="84518"/>
                      <a:pt x="1173" y="88641"/>
                      <a:pt x="2609" y="92179"/>
                    </a:cubicBezTo>
                    <a:cubicBezTo>
                      <a:pt x="4646" y="97199"/>
                      <a:pt x="10729" y="99278"/>
                      <a:pt x="15322" y="96405"/>
                    </a:cubicBezTo>
                    <a:cubicBezTo>
                      <a:pt x="17461" y="95066"/>
                      <a:pt x="19657" y="93376"/>
                      <a:pt x="21618" y="91377"/>
                    </a:cubicBezTo>
                    <a:cubicBezTo>
                      <a:pt x="19942" y="94529"/>
                      <a:pt x="17606" y="97843"/>
                      <a:pt x="14343" y="100788"/>
                    </a:cubicBezTo>
                    <a:cubicBezTo>
                      <a:pt x="11375" y="103467"/>
                      <a:pt x="10529" y="107789"/>
                      <a:pt x="12201" y="111420"/>
                    </a:cubicBezTo>
                    <a:cubicBezTo>
                      <a:pt x="13459" y="114152"/>
                      <a:pt x="15842" y="115927"/>
                      <a:pt x="18495" y="116552"/>
                    </a:cubicBezTo>
                    <a:cubicBezTo>
                      <a:pt x="21067" y="117158"/>
                      <a:pt x="23893" y="116685"/>
                      <a:pt x="26203" y="114908"/>
                    </a:cubicBezTo>
                    <a:cubicBezTo>
                      <a:pt x="28245" y="113337"/>
                      <a:pt x="30330" y="111500"/>
                      <a:pt x="32149" y="109452"/>
                    </a:cubicBezTo>
                    <a:cubicBezTo>
                      <a:pt x="34138" y="107216"/>
                      <a:pt x="35775" y="104720"/>
                      <a:pt x="36716" y="102041"/>
                    </a:cubicBezTo>
                    <a:cubicBezTo>
                      <a:pt x="42451" y="105071"/>
                      <a:pt x="48978" y="106805"/>
                      <a:pt x="55916" y="106805"/>
                    </a:cubicBezTo>
                    <a:cubicBezTo>
                      <a:pt x="69065" y="106805"/>
                      <a:pt x="80747" y="100620"/>
                      <a:pt x="88287" y="91026"/>
                    </a:cubicBezTo>
                    <a:cubicBezTo>
                      <a:pt x="88497" y="93495"/>
                      <a:pt x="88991" y="95693"/>
                      <a:pt x="89727" y="97586"/>
                    </a:cubicBezTo>
                    <a:cubicBezTo>
                      <a:pt x="93010" y="106021"/>
                      <a:pt x="104526" y="107249"/>
                      <a:pt x="109956" y="100008"/>
                    </a:cubicBezTo>
                    <a:cubicBezTo>
                      <a:pt x="112933" y="96039"/>
                      <a:pt x="113029" y="90655"/>
                      <a:pt x="110355" y="86475"/>
                    </a:cubicBezTo>
                    <a:cubicBezTo>
                      <a:pt x="106568" y="80555"/>
                      <a:pt x="107014" y="77765"/>
                      <a:pt x="107014" y="77765"/>
                    </a:cubicBezTo>
                    <a:cubicBezTo>
                      <a:pt x="107302" y="77989"/>
                      <a:pt x="107630" y="78191"/>
                      <a:pt x="107989" y="78372"/>
                    </a:cubicBezTo>
                    <a:cubicBezTo>
                      <a:pt x="113578" y="81185"/>
                      <a:pt x="120357" y="77674"/>
                      <a:pt x="122192" y="71692"/>
                    </a:cubicBezTo>
                    <a:lnTo>
                      <a:pt x="122277" y="71416"/>
                    </a:lnTo>
                    <a:cubicBezTo>
                      <a:pt x="123699" y="66781"/>
                      <a:pt x="121743" y="61847"/>
                      <a:pt x="117642" y="59261"/>
                    </a:cubicBezTo>
                    <a:cubicBezTo>
                      <a:pt x="106982" y="52535"/>
                      <a:pt x="100297" y="42836"/>
                      <a:pt x="100297" y="42836"/>
                    </a:cubicBezTo>
                    <a:cubicBezTo>
                      <a:pt x="85519" y="17311"/>
                      <a:pt x="61530" y="17119"/>
                      <a:pt x="61530" y="17119"/>
                    </a:cubicBezTo>
                    <a:cubicBezTo>
                      <a:pt x="61530" y="17119"/>
                      <a:pt x="53268" y="16023"/>
                      <a:pt x="43841" y="18724"/>
                    </a:cubicBezTo>
                    <a:cubicBezTo>
                      <a:pt x="43871" y="18306"/>
                      <a:pt x="43966" y="17907"/>
                      <a:pt x="43966" y="17481"/>
                    </a:cubicBezTo>
                    <a:cubicBezTo>
                      <a:pt x="43966" y="7827"/>
                      <a:pt x="36140" y="0"/>
                      <a:pt x="26484" y="0"/>
                    </a:cubicBezTo>
                    <a:cubicBezTo>
                      <a:pt x="16829" y="0"/>
                      <a:pt x="9003" y="7827"/>
                      <a:pt x="9003" y="17481"/>
                    </a:cubicBezTo>
                    <a:cubicBezTo>
                      <a:pt x="9003" y="18733"/>
                      <a:pt x="9146" y="19949"/>
                      <a:pt x="9396" y="21126"/>
                    </a:cubicBezTo>
                    <a:cubicBezTo>
                      <a:pt x="3835" y="24052"/>
                      <a:pt x="0" y="29818"/>
                      <a:pt x="0" y="36538"/>
                    </a:cubicBezTo>
                    <a:cubicBezTo>
                      <a:pt x="0" y="45838"/>
                      <a:pt x="7282" y="53368"/>
                      <a:pt x="16444" y="53915"/>
                    </a:cubicBezTo>
                    <a:close/>
                    <a:moveTo>
                      <a:pt x="55916" y="98568"/>
                    </a:moveTo>
                    <a:cubicBezTo>
                      <a:pt x="46173" y="98568"/>
                      <a:pt x="37432" y="94293"/>
                      <a:pt x="31395" y="87548"/>
                    </a:cubicBezTo>
                    <a:lnTo>
                      <a:pt x="29985" y="85301"/>
                    </a:lnTo>
                    <a:cubicBezTo>
                      <a:pt x="57237" y="73460"/>
                      <a:pt x="65155" y="51854"/>
                      <a:pt x="67409" y="39019"/>
                    </a:cubicBezTo>
                    <a:cubicBezTo>
                      <a:pt x="71399" y="43363"/>
                      <a:pt x="77080" y="47707"/>
                      <a:pt x="84590" y="49450"/>
                    </a:cubicBezTo>
                    <a:cubicBezTo>
                      <a:pt x="87298" y="54232"/>
                      <a:pt x="88863" y="59743"/>
                      <a:pt x="88863" y="65621"/>
                    </a:cubicBezTo>
                    <a:cubicBezTo>
                      <a:pt x="88863" y="83788"/>
                      <a:pt x="74084" y="98568"/>
                      <a:pt x="55916" y="98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538;p7"/>
              <p:cNvSpPr/>
              <p:nvPr/>
            </p:nvSpPr>
            <p:spPr>
              <a:xfrm>
                <a:off x="7888449" y="4764197"/>
                <a:ext cx="322926" cy="249862"/>
              </a:xfrm>
              <a:custGeom>
                <a:avLst/>
                <a:gdLst/>
                <a:ahLst/>
                <a:cxnLst/>
                <a:rect l="l" t="t" r="r" b="b"/>
                <a:pathLst>
                  <a:path w="457143" h="353712" extrusionOk="0">
                    <a:moveTo>
                      <a:pt x="453026" y="345476"/>
                    </a:moveTo>
                    <a:lnTo>
                      <a:pt x="144529" y="345476"/>
                    </a:lnTo>
                    <a:cubicBezTo>
                      <a:pt x="148396" y="341848"/>
                      <a:pt x="150829" y="336716"/>
                      <a:pt x="150769" y="330987"/>
                    </a:cubicBezTo>
                    <a:cubicBezTo>
                      <a:pt x="150246" y="281332"/>
                      <a:pt x="148955" y="188025"/>
                      <a:pt x="148659" y="145744"/>
                    </a:cubicBezTo>
                    <a:cubicBezTo>
                      <a:pt x="148522" y="126098"/>
                      <a:pt x="141989" y="106495"/>
                      <a:pt x="145512" y="87167"/>
                    </a:cubicBezTo>
                    <a:lnTo>
                      <a:pt x="149884" y="63183"/>
                    </a:lnTo>
                    <a:cubicBezTo>
                      <a:pt x="149950" y="62441"/>
                      <a:pt x="149996" y="61714"/>
                      <a:pt x="150039" y="60990"/>
                    </a:cubicBezTo>
                    <a:cubicBezTo>
                      <a:pt x="151214" y="40801"/>
                      <a:pt x="143405" y="28046"/>
                      <a:pt x="143308" y="27894"/>
                    </a:cubicBezTo>
                    <a:cubicBezTo>
                      <a:pt x="142283" y="26268"/>
                      <a:pt x="142593" y="24243"/>
                      <a:pt x="143857" y="22906"/>
                    </a:cubicBezTo>
                    <a:cubicBezTo>
                      <a:pt x="144084" y="22665"/>
                      <a:pt x="144282" y="22401"/>
                      <a:pt x="144575" y="22215"/>
                    </a:cubicBezTo>
                    <a:cubicBezTo>
                      <a:pt x="146497" y="20996"/>
                      <a:pt x="149027" y="21553"/>
                      <a:pt x="150250" y="23461"/>
                    </a:cubicBezTo>
                    <a:cubicBezTo>
                      <a:pt x="150701" y="24166"/>
                      <a:pt x="159445" y="38201"/>
                      <a:pt x="158338" y="60579"/>
                    </a:cubicBezTo>
                    <a:lnTo>
                      <a:pt x="202240" y="58403"/>
                    </a:lnTo>
                    <a:cubicBezTo>
                      <a:pt x="209174" y="58059"/>
                      <a:pt x="216038" y="56840"/>
                      <a:pt x="222666" y="54774"/>
                    </a:cubicBezTo>
                    <a:lnTo>
                      <a:pt x="290100" y="33762"/>
                    </a:lnTo>
                    <a:cubicBezTo>
                      <a:pt x="298549" y="31128"/>
                      <a:pt x="303595" y="22484"/>
                      <a:pt x="301733" y="13832"/>
                    </a:cubicBezTo>
                    <a:cubicBezTo>
                      <a:pt x="299705" y="4407"/>
                      <a:pt x="290294" y="-1481"/>
                      <a:pt x="280932" y="818"/>
                    </a:cubicBezTo>
                    <a:lnTo>
                      <a:pt x="227781" y="13868"/>
                    </a:lnTo>
                    <a:cubicBezTo>
                      <a:pt x="215066" y="16990"/>
                      <a:pt x="201790" y="17036"/>
                      <a:pt x="189054" y="14002"/>
                    </a:cubicBezTo>
                    <a:lnTo>
                      <a:pt x="141252" y="2615"/>
                    </a:lnTo>
                    <a:cubicBezTo>
                      <a:pt x="134844" y="1089"/>
                      <a:pt x="128297" y="263"/>
                      <a:pt x="121717" y="68"/>
                    </a:cubicBezTo>
                    <a:lnTo>
                      <a:pt x="121772" y="0"/>
                    </a:lnTo>
                    <a:lnTo>
                      <a:pt x="119566" y="0"/>
                    </a:lnTo>
                    <a:lnTo>
                      <a:pt x="118197" y="0"/>
                    </a:lnTo>
                    <a:lnTo>
                      <a:pt x="104625" y="0"/>
                    </a:lnTo>
                    <a:lnTo>
                      <a:pt x="85751" y="0"/>
                    </a:lnTo>
                    <a:lnTo>
                      <a:pt x="80566" y="0"/>
                    </a:lnTo>
                    <a:cubicBezTo>
                      <a:pt x="66297" y="0"/>
                      <a:pt x="53137" y="8339"/>
                      <a:pt x="47048" y="21244"/>
                    </a:cubicBezTo>
                    <a:lnTo>
                      <a:pt x="19152" y="80345"/>
                    </a:lnTo>
                    <a:cubicBezTo>
                      <a:pt x="17367" y="84130"/>
                      <a:pt x="16421" y="88345"/>
                      <a:pt x="16421" y="92533"/>
                    </a:cubicBezTo>
                    <a:cubicBezTo>
                      <a:pt x="16421" y="105253"/>
                      <a:pt x="24706" y="116143"/>
                      <a:pt x="36726" y="119772"/>
                    </a:cubicBezTo>
                    <a:cubicBezTo>
                      <a:pt x="37332" y="119955"/>
                      <a:pt x="37901" y="120208"/>
                      <a:pt x="38526" y="120353"/>
                    </a:cubicBezTo>
                    <a:lnTo>
                      <a:pt x="109625" y="136838"/>
                    </a:lnTo>
                    <a:cubicBezTo>
                      <a:pt x="115348" y="138168"/>
                      <a:pt x="121156" y="135002"/>
                      <a:pt x="123158" y="129492"/>
                    </a:cubicBezTo>
                    <a:cubicBezTo>
                      <a:pt x="125334" y="123492"/>
                      <a:pt x="122225" y="116826"/>
                      <a:pt x="116229" y="114636"/>
                    </a:cubicBezTo>
                    <a:lnTo>
                      <a:pt x="62512" y="95031"/>
                    </a:lnTo>
                    <a:cubicBezTo>
                      <a:pt x="60324" y="94233"/>
                      <a:pt x="58571" y="92540"/>
                      <a:pt x="57702" y="90382"/>
                    </a:cubicBezTo>
                    <a:cubicBezTo>
                      <a:pt x="56829" y="88226"/>
                      <a:pt x="56910" y="85789"/>
                      <a:pt x="57927" y="83697"/>
                    </a:cubicBezTo>
                    <a:lnTo>
                      <a:pt x="69474" y="59884"/>
                    </a:lnTo>
                    <a:cubicBezTo>
                      <a:pt x="70468" y="57834"/>
                      <a:pt x="72933" y="56982"/>
                      <a:pt x="74976" y="57973"/>
                    </a:cubicBezTo>
                    <a:cubicBezTo>
                      <a:pt x="75252" y="58107"/>
                      <a:pt x="75448" y="58325"/>
                      <a:pt x="75678" y="58508"/>
                    </a:cubicBezTo>
                    <a:cubicBezTo>
                      <a:pt x="77161" y="59681"/>
                      <a:pt x="77742" y="61706"/>
                      <a:pt x="76883" y="63475"/>
                    </a:cubicBezTo>
                    <a:lnTo>
                      <a:pt x="65336" y="87293"/>
                    </a:lnTo>
                    <a:lnTo>
                      <a:pt x="119052" y="106898"/>
                    </a:lnTo>
                    <a:cubicBezTo>
                      <a:pt x="129308" y="110642"/>
                      <a:pt x="134621" y="122038"/>
                      <a:pt x="130900" y="132302"/>
                    </a:cubicBezTo>
                    <a:cubicBezTo>
                      <a:pt x="128001" y="140281"/>
                      <a:pt x="120427" y="145377"/>
                      <a:pt x="112243" y="145377"/>
                    </a:cubicBezTo>
                    <a:cubicBezTo>
                      <a:pt x="110763" y="145377"/>
                      <a:pt x="109263" y="145210"/>
                      <a:pt x="107767" y="144862"/>
                    </a:cubicBezTo>
                    <a:lnTo>
                      <a:pt x="36667" y="128376"/>
                    </a:lnTo>
                    <a:cubicBezTo>
                      <a:pt x="36586" y="128358"/>
                      <a:pt x="36509" y="128329"/>
                      <a:pt x="36428" y="128310"/>
                    </a:cubicBezTo>
                    <a:cubicBezTo>
                      <a:pt x="35799" y="147090"/>
                      <a:pt x="37228" y="165883"/>
                      <a:pt x="40818" y="184332"/>
                    </a:cubicBezTo>
                    <a:lnTo>
                      <a:pt x="42631" y="193655"/>
                    </a:lnTo>
                    <a:cubicBezTo>
                      <a:pt x="45322" y="207481"/>
                      <a:pt x="46835" y="221492"/>
                      <a:pt x="47159" y="235574"/>
                    </a:cubicBezTo>
                    <a:cubicBezTo>
                      <a:pt x="47797" y="263304"/>
                      <a:pt x="48652" y="303794"/>
                      <a:pt x="49299" y="331646"/>
                    </a:cubicBezTo>
                    <a:cubicBezTo>
                      <a:pt x="49426" y="337120"/>
                      <a:pt x="51799" y="341996"/>
                      <a:pt x="55500" y="345476"/>
                    </a:cubicBezTo>
                    <a:lnTo>
                      <a:pt x="4118" y="345476"/>
                    </a:lnTo>
                    <a:cubicBezTo>
                      <a:pt x="1842" y="345476"/>
                      <a:pt x="0" y="347321"/>
                      <a:pt x="0" y="349594"/>
                    </a:cubicBezTo>
                    <a:cubicBezTo>
                      <a:pt x="0" y="351868"/>
                      <a:pt x="1842" y="353713"/>
                      <a:pt x="4118" y="353713"/>
                    </a:cubicBezTo>
                    <a:lnTo>
                      <a:pt x="453026" y="353713"/>
                    </a:lnTo>
                    <a:cubicBezTo>
                      <a:pt x="455303" y="353713"/>
                      <a:pt x="457144" y="351868"/>
                      <a:pt x="457144" y="349594"/>
                    </a:cubicBezTo>
                    <a:cubicBezTo>
                      <a:pt x="457144" y="347321"/>
                      <a:pt x="455303" y="345476"/>
                      <a:pt x="453026" y="345476"/>
                    </a:cubicBezTo>
                    <a:close/>
                    <a:moveTo>
                      <a:pt x="82473" y="345476"/>
                    </a:moveTo>
                    <a:cubicBezTo>
                      <a:pt x="86010" y="342140"/>
                      <a:pt x="88314" y="337499"/>
                      <a:pt x="88606" y="332285"/>
                    </a:cubicBezTo>
                    <a:cubicBezTo>
                      <a:pt x="90712" y="294642"/>
                      <a:pt x="93702" y="233772"/>
                      <a:pt x="94937" y="211525"/>
                    </a:cubicBezTo>
                    <a:cubicBezTo>
                      <a:pt x="95079" y="208974"/>
                      <a:pt x="97196" y="207009"/>
                      <a:pt x="99751" y="207026"/>
                    </a:cubicBezTo>
                    <a:cubicBezTo>
                      <a:pt x="102287" y="207044"/>
                      <a:pt x="104369" y="209034"/>
                      <a:pt x="104501" y="211566"/>
                    </a:cubicBezTo>
                    <a:lnTo>
                      <a:pt x="110805" y="332194"/>
                    </a:lnTo>
                    <a:cubicBezTo>
                      <a:pt x="111079" y="337441"/>
                      <a:pt x="113397" y="342120"/>
                      <a:pt x="116960" y="345476"/>
                    </a:cubicBezTo>
                    <a:lnTo>
                      <a:pt x="82473" y="3454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8550881" y="5105213"/>
              <a:ext cx="490804" cy="503777"/>
              <a:chOff x="7888449" y="4682597"/>
              <a:chExt cx="322926" cy="331462"/>
            </a:xfrm>
            <a:solidFill>
              <a:srgbClr val="FF6699"/>
            </a:solidFill>
          </p:grpSpPr>
          <p:sp>
            <p:nvSpPr>
              <p:cNvPr id="127" name="Google Shape;537;p7"/>
              <p:cNvSpPr/>
              <p:nvPr/>
            </p:nvSpPr>
            <p:spPr>
              <a:xfrm>
                <a:off x="7912953" y="4682597"/>
                <a:ext cx="86702" cy="82509"/>
              </a:xfrm>
              <a:custGeom>
                <a:avLst/>
                <a:gdLst/>
                <a:ahLst/>
                <a:cxnLst/>
                <a:rect l="l" t="t" r="r" b="b"/>
                <a:pathLst>
                  <a:path w="122738" h="116802" extrusionOk="0">
                    <a:moveTo>
                      <a:pt x="16444" y="53915"/>
                    </a:moveTo>
                    <a:cubicBezTo>
                      <a:pt x="15344" y="57628"/>
                      <a:pt x="14732" y="61551"/>
                      <a:pt x="14732" y="65621"/>
                    </a:cubicBezTo>
                    <a:cubicBezTo>
                      <a:pt x="14732" y="66668"/>
                      <a:pt x="14812" y="67695"/>
                      <a:pt x="14889" y="68722"/>
                    </a:cubicBezTo>
                    <a:cubicBezTo>
                      <a:pt x="13328" y="72805"/>
                      <a:pt x="10452" y="77876"/>
                      <a:pt x="5129" y="82134"/>
                    </a:cubicBezTo>
                    <a:cubicBezTo>
                      <a:pt x="2147" y="84518"/>
                      <a:pt x="1173" y="88641"/>
                      <a:pt x="2609" y="92179"/>
                    </a:cubicBezTo>
                    <a:cubicBezTo>
                      <a:pt x="4646" y="97199"/>
                      <a:pt x="10729" y="99278"/>
                      <a:pt x="15322" y="96405"/>
                    </a:cubicBezTo>
                    <a:cubicBezTo>
                      <a:pt x="17461" y="95066"/>
                      <a:pt x="19657" y="93376"/>
                      <a:pt x="21618" y="91377"/>
                    </a:cubicBezTo>
                    <a:cubicBezTo>
                      <a:pt x="19942" y="94529"/>
                      <a:pt x="17606" y="97843"/>
                      <a:pt x="14343" y="100788"/>
                    </a:cubicBezTo>
                    <a:cubicBezTo>
                      <a:pt x="11375" y="103467"/>
                      <a:pt x="10529" y="107789"/>
                      <a:pt x="12201" y="111420"/>
                    </a:cubicBezTo>
                    <a:cubicBezTo>
                      <a:pt x="13459" y="114152"/>
                      <a:pt x="15842" y="115927"/>
                      <a:pt x="18495" y="116552"/>
                    </a:cubicBezTo>
                    <a:cubicBezTo>
                      <a:pt x="21067" y="117158"/>
                      <a:pt x="23893" y="116685"/>
                      <a:pt x="26203" y="114908"/>
                    </a:cubicBezTo>
                    <a:cubicBezTo>
                      <a:pt x="28245" y="113337"/>
                      <a:pt x="30330" y="111500"/>
                      <a:pt x="32149" y="109452"/>
                    </a:cubicBezTo>
                    <a:cubicBezTo>
                      <a:pt x="34138" y="107216"/>
                      <a:pt x="35775" y="104720"/>
                      <a:pt x="36716" y="102041"/>
                    </a:cubicBezTo>
                    <a:cubicBezTo>
                      <a:pt x="42451" y="105071"/>
                      <a:pt x="48978" y="106805"/>
                      <a:pt x="55916" y="106805"/>
                    </a:cubicBezTo>
                    <a:cubicBezTo>
                      <a:pt x="69065" y="106805"/>
                      <a:pt x="80747" y="100620"/>
                      <a:pt x="88287" y="91026"/>
                    </a:cubicBezTo>
                    <a:cubicBezTo>
                      <a:pt x="88497" y="93495"/>
                      <a:pt x="88991" y="95693"/>
                      <a:pt x="89727" y="97586"/>
                    </a:cubicBezTo>
                    <a:cubicBezTo>
                      <a:pt x="93010" y="106021"/>
                      <a:pt x="104526" y="107249"/>
                      <a:pt x="109956" y="100008"/>
                    </a:cubicBezTo>
                    <a:cubicBezTo>
                      <a:pt x="112933" y="96039"/>
                      <a:pt x="113029" y="90655"/>
                      <a:pt x="110355" y="86475"/>
                    </a:cubicBezTo>
                    <a:cubicBezTo>
                      <a:pt x="106568" y="80555"/>
                      <a:pt x="107014" y="77765"/>
                      <a:pt x="107014" y="77765"/>
                    </a:cubicBezTo>
                    <a:cubicBezTo>
                      <a:pt x="107302" y="77989"/>
                      <a:pt x="107630" y="78191"/>
                      <a:pt x="107989" y="78372"/>
                    </a:cubicBezTo>
                    <a:cubicBezTo>
                      <a:pt x="113578" y="81185"/>
                      <a:pt x="120357" y="77674"/>
                      <a:pt x="122192" y="71692"/>
                    </a:cubicBezTo>
                    <a:lnTo>
                      <a:pt x="122277" y="71416"/>
                    </a:lnTo>
                    <a:cubicBezTo>
                      <a:pt x="123699" y="66781"/>
                      <a:pt x="121743" y="61847"/>
                      <a:pt x="117642" y="59261"/>
                    </a:cubicBezTo>
                    <a:cubicBezTo>
                      <a:pt x="106982" y="52535"/>
                      <a:pt x="100297" y="42836"/>
                      <a:pt x="100297" y="42836"/>
                    </a:cubicBezTo>
                    <a:cubicBezTo>
                      <a:pt x="85519" y="17311"/>
                      <a:pt x="61530" y="17119"/>
                      <a:pt x="61530" y="17119"/>
                    </a:cubicBezTo>
                    <a:cubicBezTo>
                      <a:pt x="61530" y="17119"/>
                      <a:pt x="53268" y="16023"/>
                      <a:pt x="43841" y="18724"/>
                    </a:cubicBezTo>
                    <a:cubicBezTo>
                      <a:pt x="43871" y="18306"/>
                      <a:pt x="43966" y="17907"/>
                      <a:pt x="43966" y="17481"/>
                    </a:cubicBezTo>
                    <a:cubicBezTo>
                      <a:pt x="43966" y="7827"/>
                      <a:pt x="36140" y="0"/>
                      <a:pt x="26484" y="0"/>
                    </a:cubicBezTo>
                    <a:cubicBezTo>
                      <a:pt x="16829" y="0"/>
                      <a:pt x="9003" y="7827"/>
                      <a:pt x="9003" y="17481"/>
                    </a:cubicBezTo>
                    <a:cubicBezTo>
                      <a:pt x="9003" y="18733"/>
                      <a:pt x="9146" y="19949"/>
                      <a:pt x="9396" y="21126"/>
                    </a:cubicBezTo>
                    <a:cubicBezTo>
                      <a:pt x="3835" y="24052"/>
                      <a:pt x="0" y="29818"/>
                      <a:pt x="0" y="36538"/>
                    </a:cubicBezTo>
                    <a:cubicBezTo>
                      <a:pt x="0" y="45838"/>
                      <a:pt x="7282" y="53368"/>
                      <a:pt x="16444" y="53915"/>
                    </a:cubicBezTo>
                    <a:close/>
                    <a:moveTo>
                      <a:pt x="55916" y="98568"/>
                    </a:moveTo>
                    <a:cubicBezTo>
                      <a:pt x="46173" y="98568"/>
                      <a:pt x="37432" y="94293"/>
                      <a:pt x="31395" y="87548"/>
                    </a:cubicBezTo>
                    <a:lnTo>
                      <a:pt x="29985" y="85301"/>
                    </a:lnTo>
                    <a:cubicBezTo>
                      <a:pt x="57237" y="73460"/>
                      <a:pt x="65155" y="51854"/>
                      <a:pt x="67409" y="39019"/>
                    </a:cubicBezTo>
                    <a:cubicBezTo>
                      <a:pt x="71399" y="43363"/>
                      <a:pt x="77080" y="47707"/>
                      <a:pt x="84590" y="49450"/>
                    </a:cubicBezTo>
                    <a:cubicBezTo>
                      <a:pt x="87298" y="54232"/>
                      <a:pt x="88863" y="59743"/>
                      <a:pt x="88863" y="65621"/>
                    </a:cubicBezTo>
                    <a:cubicBezTo>
                      <a:pt x="88863" y="83788"/>
                      <a:pt x="74084" y="98568"/>
                      <a:pt x="55916" y="98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538;p7"/>
              <p:cNvSpPr/>
              <p:nvPr/>
            </p:nvSpPr>
            <p:spPr>
              <a:xfrm>
                <a:off x="7888449" y="4764197"/>
                <a:ext cx="322926" cy="249862"/>
              </a:xfrm>
              <a:custGeom>
                <a:avLst/>
                <a:gdLst/>
                <a:ahLst/>
                <a:cxnLst/>
                <a:rect l="l" t="t" r="r" b="b"/>
                <a:pathLst>
                  <a:path w="457143" h="353712" extrusionOk="0">
                    <a:moveTo>
                      <a:pt x="453026" y="345476"/>
                    </a:moveTo>
                    <a:lnTo>
                      <a:pt x="144529" y="345476"/>
                    </a:lnTo>
                    <a:cubicBezTo>
                      <a:pt x="148396" y="341848"/>
                      <a:pt x="150829" y="336716"/>
                      <a:pt x="150769" y="330987"/>
                    </a:cubicBezTo>
                    <a:cubicBezTo>
                      <a:pt x="150246" y="281332"/>
                      <a:pt x="148955" y="188025"/>
                      <a:pt x="148659" y="145744"/>
                    </a:cubicBezTo>
                    <a:cubicBezTo>
                      <a:pt x="148522" y="126098"/>
                      <a:pt x="141989" y="106495"/>
                      <a:pt x="145512" y="87167"/>
                    </a:cubicBezTo>
                    <a:lnTo>
                      <a:pt x="149884" y="63183"/>
                    </a:lnTo>
                    <a:cubicBezTo>
                      <a:pt x="149950" y="62441"/>
                      <a:pt x="149996" y="61714"/>
                      <a:pt x="150039" y="60990"/>
                    </a:cubicBezTo>
                    <a:cubicBezTo>
                      <a:pt x="151214" y="40801"/>
                      <a:pt x="143405" y="28046"/>
                      <a:pt x="143308" y="27894"/>
                    </a:cubicBezTo>
                    <a:cubicBezTo>
                      <a:pt x="142283" y="26268"/>
                      <a:pt x="142593" y="24243"/>
                      <a:pt x="143857" y="22906"/>
                    </a:cubicBezTo>
                    <a:cubicBezTo>
                      <a:pt x="144084" y="22665"/>
                      <a:pt x="144282" y="22401"/>
                      <a:pt x="144575" y="22215"/>
                    </a:cubicBezTo>
                    <a:cubicBezTo>
                      <a:pt x="146497" y="20996"/>
                      <a:pt x="149027" y="21553"/>
                      <a:pt x="150250" y="23461"/>
                    </a:cubicBezTo>
                    <a:cubicBezTo>
                      <a:pt x="150701" y="24166"/>
                      <a:pt x="159445" y="38201"/>
                      <a:pt x="158338" y="60579"/>
                    </a:cubicBezTo>
                    <a:lnTo>
                      <a:pt x="202240" y="58403"/>
                    </a:lnTo>
                    <a:cubicBezTo>
                      <a:pt x="209174" y="58059"/>
                      <a:pt x="216038" y="56840"/>
                      <a:pt x="222666" y="54774"/>
                    </a:cubicBezTo>
                    <a:lnTo>
                      <a:pt x="290100" y="33762"/>
                    </a:lnTo>
                    <a:cubicBezTo>
                      <a:pt x="298549" y="31128"/>
                      <a:pt x="303595" y="22484"/>
                      <a:pt x="301733" y="13832"/>
                    </a:cubicBezTo>
                    <a:cubicBezTo>
                      <a:pt x="299705" y="4407"/>
                      <a:pt x="290294" y="-1481"/>
                      <a:pt x="280932" y="818"/>
                    </a:cubicBezTo>
                    <a:lnTo>
                      <a:pt x="227781" y="13868"/>
                    </a:lnTo>
                    <a:cubicBezTo>
                      <a:pt x="215066" y="16990"/>
                      <a:pt x="201790" y="17036"/>
                      <a:pt x="189054" y="14002"/>
                    </a:cubicBezTo>
                    <a:lnTo>
                      <a:pt x="141252" y="2615"/>
                    </a:lnTo>
                    <a:cubicBezTo>
                      <a:pt x="134844" y="1089"/>
                      <a:pt x="128297" y="263"/>
                      <a:pt x="121717" y="68"/>
                    </a:cubicBezTo>
                    <a:lnTo>
                      <a:pt x="121772" y="0"/>
                    </a:lnTo>
                    <a:lnTo>
                      <a:pt x="119566" y="0"/>
                    </a:lnTo>
                    <a:lnTo>
                      <a:pt x="118197" y="0"/>
                    </a:lnTo>
                    <a:lnTo>
                      <a:pt x="104625" y="0"/>
                    </a:lnTo>
                    <a:lnTo>
                      <a:pt x="85751" y="0"/>
                    </a:lnTo>
                    <a:lnTo>
                      <a:pt x="80566" y="0"/>
                    </a:lnTo>
                    <a:cubicBezTo>
                      <a:pt x="66297" y="0"/>
                      <a:pt x="53137" y="8339"/>
                      <a:pt x="47048" y="21244"/>
                    </a:cubicBezTo>
                    <a:lnTo>
                      <a:pt x="19152" y="80345"/>
                    </a:lnTo>
                    <a:cubicBezTo>
                      <a:pt x="17367" y="84130"/>
                      <a:pt x="16421" y="88345"/>
                      <a:pt x="16421" y="92533"/>
                    </a:cubicBezTo>
                    <a:cubicBezTo>
                      <a:pt x="16421" y="105253"/>
                      <a:pt x="24706" y="116143"/>
                      <a:pt x="36726" y="119772"/>
                    </a:cubicBezTo>
                    <a:cubicBezTo>
                      <a:pt x="37332" y="119955"/>
                      <a:pt x="37901" y="120208"/>
                      <a:pt x="38526" y="120353"/>
                    </a:cubicBezTo>
                    <a:lnTo>
                      <a:pt x="109625" y="136838"/>
                    </a:lnTo>
                    <a:cubicBezTo>
                      <a:pt x="115348" y="138168"/>
                      <a:pt x="121156" y="135002"/>
                      <a:pt x="123158" y="129492"/>
                    </a:cubicBezTo>
                    <a:cubicBezTo>
                      <a:pt x="125334" y="123492"/>
                      <a:pt x="122225" y="116826"/>
                      <a:pt x="116229" y="114636"/>
                    </a:cubicBezTo>
                    <a:lnTo>
                      <a:pt x="62512" y="95031"/>
                    </a:lnTo>
                    <a:cubicBezTo>
                      <a:pt x="60324" y="94233"/>
                      <a:pt x="58571" y="92540"/>
                      <a:pt x="57702" y="90382"/>
                    </a:cubicBezTo>
                    <a:cubicBezTo>
                      <a:pt x="56829" y="88226"/>
                      <a:pt x="56910" y="85789"/>
                      <a:pt x="57927" y="83697"/>
                    </a:cubicBezTo>
                    <a:lnTo>
                      <a:pt x="69474" y="59884"/>
                    </a:lnTo>
                    <a:cubicBezTo>
                      <a:pt x="70468" y="57834"/>
                      <a:pt x="72933" y="56982"/>
                      <a:pt x="74976" y="57973"/>
                    </a:cubicBezTo>
                    <a:cubicBezTo>
                      <a:pt x="75252" y="58107"/>
                      <a:pt x="75448" y="58325"/>
                      <a:pt x="75678" y="58508"/>
                    </a:cubicBezTo>
                    <a:cubicBezTo>
                      <a:pt x="77161" y="59681"/>
                      <a:pt x="77742" y="61706"/>
                      <a:pt x="76883" y="63475"/>
                    </a:cubicBezTo>
                    <a:lnTo>
                      <a:pt x="65336" y="87293"/>
                    </a:lnTo>
                    <a:lnTo>
                      <a:pt x="119052" y="106898"/>
                    </a:lnTo>
                    <a:cubicBezTo>
                      <a:pt x="129308" y="110642"/>
                      <a:pt x="134621" y="122038"/>
                      <a:pt x="130900" y="132302"/>
                    </a:cubicBezTo>
                    <a:cubicBezTo>
                      <a:pt x="128001" y="140281"/>
                      <a:pt x="120427" y="145377"/>
                      <a:pt x="112243" y="145377"/>
                    </a:cubicBezTo>
                    <a:cubicBezTo>
                      <a:pt x="110763" y="145377"/>
                      <a:pt x="109263" y="145210"/>
                      <a:pt x="107767" y="144862"/>
                    </a:cubicBezTo>
                    <a:lnTo>
                      <a:pt x="36667" y="128376"/>
                    </a:lnTo>
                    <a:cubicBezTo>
                      <a:pt x="36586" y="128358"/>
                      <a:pt x="36509" y="128329"/>
                      <a:pt x="36428" y="128310"/>
                    </a:cubicBezTo>
                    <a:cubicBezTo>
                      <a:pt x="35799" y="147090"/>
                      <a:pt x="37228" y="165883"/>
                      <a:pt x="40818" y="184332"/>
                    </a:cubicBezTo>
                    <a:lnTo>
                      <a:pt x="42631" y="193655"/>
                    </a:lnTo>
                    <a:cubicBezTo>
                      <a:pt x="45322" y="207481"/>
                      <a:pt x="46835" y="221492"/>
                      <a:pt x="47159" y="235574"/>
                    </a:cubicBezTo>
                    <a:cubicBezTo>
                      <a:pt x="47797" y="263304"/>
                      <a:pt x="48652" y="303794"/>
                      <a:pt x="49299" y="331646"/>
                    </a:cubicBezTo>
                    <a:cubicBezTo>
                      <a:pt x="49426" y="337120"/>
                      <a:pt x="51799" y="341996"/>
                      <a:pt x="55500" y="345476"/>
                    </a:cubicBezTo>
                    <a:lnTo>
                      <a:pt x="4118" y="345476"/>
                    </a:lnTo>
                    <a:cubicBezTo>
                      <a:pt x="1842" y="345476"/>
                      <a:pt x="0" y="347321"/>
                      <a:pt x="0" y="349594"/>
                    </a:cubicBezTo>
                    <a:cubicBezTo>
                      <a:pt x="0" y="351868"/>
                      <a:pt x="1842" y="353713"/>
                      <a:pt x="4118" y="353713"/>
                    </a:cubicBezTo>
                    <a:lnTo>
                      <a:pt x="453026" y="353713"/>
                    </a:lnTo>
                    <a:cubicBezTo>
                      <a:pt x="455303" y="353713"/>
                      <a:pt x="457144" y="351868"/>
                      <a:pt x="457144" y="349594"/>
                    </a:cubicBezTo>
                    <a:cubicBezTo>
                      <a:pt x="457144" y="347321"/>
                      <a:pt x="455303" y="345476"/>
                      <a:pt x="453026" y="345476"/>
                    </a:cubicBezTo>
                    <a:close/>
                    <a:moveTo>
                      <a:pt x="82473" y="345476"/>
                    </a:moveTo>
                    <a:cubicBezTo>
                      <a:pt x="86010" y="342140"/>
                      <a:pt x="88314" y="337499"/>
                      <a:pt x="88606" y="332285"/>
                    </a:cubicBezTo>
                    <a:cubicBezTo>
                      <a:pt x="90712" y="294642"/>
                      <a:pt x="93702" y="233772"/>
                      <a:pt x="94937" y="211525"/>
                    </a:cubicBezTo>
                    <a:cubicBezTo>
                      <a:pt x="95079" y="208974"/>
                      <a:pt x="97196" y="207009"/>
                      <a:pt x="99751" y="207026"/>
                    </a:cubicBezTo>
                    <a:cubicBezTo>
                      <a:pt x="102287" y="207044"/>
                      <a:pt x="104369" y="209034"/>
                      <a:pt x="104501" y="211566"/>
                    </a:cubicBezTo>
                    <a:lnTo>
                      <a:pt x="110805" y="332194"/>
                    </a:lnTo>
                    <a:cubicBezTo>
                      <a:pt x="111079" y="337441"/>
                      <a:pt x="113397" y="342120"/>
                      <a:pt x="116960" y="345476"/>
                    </a:cubicBezTo>
                    <a:lnTo>
                      <a:pt x="82473" y="3454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8880644" y="5105213"/>
              <a:ext cx="490804" cy="503777"/>
              <a:chOff x="7888449" y="4682597"/>
              <a:chExt cx="322926" cy="331462"/>
            </a:xfrm>
            <a:solidFill>
              <a:srgbClr val="FF6699"/>
            </a:solidFill>
          </p:grpSpPr>
          <p:sp>
            <p:nvSpPr>
              <p:cNvPr id="130" name="Google Shape;537;p7"/>
              <p:cNvSpPr/>
              <p:nvPr/>
            </p:nvSpPr>
            <p:spPr>
              <a:xfrm>
                <a:off x="7912953" y="4682597"/>
                <a:ext cx="86702" cy="82509"/>
              </a:xfrm>
              <a:custGeom>
                <a:avLst/>
                <a:gdLst/>
                <a:ahLst/>
                <a:cxnLst/>
                <a:rect l="l" t="t" r="r" b="b"/>
                <a:pathLst>
                  <a:path w="122738" h="116802" extrusionOk="0">
                    <a:moveTo>
                      <a:pt x="16444" y="53915"/>
                    </a:moveTo>
                    <a:cubicBezTo>
                      <a:pt x="15344" y="57628"/>
                      <a:pt x="14732" y="61551"/>
                      <a:pt x="14732" y="65621"/>
                    </a:cubicBezTo>
                    <a:cubicBezTo>
                      <a:pt x="14732" y="66668"/>
                      <a:pt x="14812" y="67695"/>
                      <a:pt x="14889" y="68722"/>
                    </a:cubicBezTo>
                    <a:cubicBezTo>
                      <a:pt x="13328" y="72805"/>
                      <a:pt x="10452" y="77876"/>
                      <a:pt x="5129" y="82134"/>
                    </a:cubicBezTo>
                    <a:cubicBezTo>
                      <a:pt x="2147" y="84518"/>
                      <a:pt x="1173" y="88641"/>
                      <a:pt x="2609" y="92179"/>
                    </a:cubicBezTo>
                    <a:cubicBezTo>
                      <a:pt x="4646" y="97199"/>
                      <a:pt x="10729" y="99278"/>
                      <a:pt x="15322" y="96405"/>
                    </a:cubicBezTo>
                    <a:cubicBezTo>
                      <a:pt x="17461" y="95066"/>
                      <a:pt x="19657" y="93376"/>
                      <a:pt x="21618" y="91377"/>
                    </a:cubicBezTo>
                    <a:cubicBezTo>
                      <a:pt x="19942" y="94529"/>
                      <a:pt x="17606" y="97843"/>
                      <a:pt x="14343" y="100788"/>
                    </a:cubicBezTo>
                    <a:cubicBezTo>
                      <a:pt x="11375" y="103467"/>
                      <a:pt x="10529" y="107789"/>
                      <a:pt x="12201" y="111420"/>
                    </a:cubicBezTo>
                    <a:cubicBezTo>
                      <a:pt x="13459" y="114152"/>
                      <a:pt x="15842" y="115927"/>
                      <a:pt x="18495" y="116552"/>
                    </a:cubicBezTo>
                    <a:cubicBezTo>
                      <a:pt x="21067" y="117158"/>
                      <a:pt x="23893" y="116685"/>
                      <a:pt x="26203" y="114908"/>
                    </a:cubicBezTo>
                    <a:cubicBezTo>
                      <a:pt x="28245" y="113337"/>
                      <a:pt x="30330" y="111500"/>
                      <a:pt x="32149" y="109452"/>
                    </a:cubicBezTo>
                    <a:cubicBezTo>
                      <a:pt x="34138" y="107216"/>
                      <a:pt x="35775" y="104720"/>
                      <a:pt x="36716" y="102041"/>
                    </a:cubicBezTo>
                    <a:cubicBezTo>
                      <a:pt x="42451" y="105071"/>
                      <a:pt x="48978" y="106805"/>
                      <a:pt x="55916" y="106805"/>
                    </a:cubicBezTo>
                    <a:cubicBezTo>
                      <a:pt x="69065" y="106805"/>
                      <a:pt x="80747" y="100620"/>
                      <a:pt x="88287" y="91026"/>
                    </a:cubicBezTo>
                    <a:cubicBezTo>
                      <a:pt x="88497" y="93495"/>
                      <a:pt x="88991" y="95693"/>
                      <a:pt x="89727" y="97586"/>
                    </a:cubicBezTo>
                    <a:cubicBezTo>
                      <a:pt x="93010" y="106021"/>
                      <a:pt x="104526" y="107249"/>
                      <a:pt x="109956" y="100008"/>
                    </a:cubicBezTo>
                    <a:cubicBezTo>
                      <a:pt x="112933" y="96039"/>
                      <a:pt x="113029" y="90655"/>
                      <a:pt x="110355" y="86475"/>
                    </a:cubicBezTo>
                    <a:cubicBezTo>
                      <a:pt x="106568" y="80555"/>
                      <a:pt x="107014" y="77765"/>
                      <a:pt x="107014" y="77765"/>
                    </a:cubicBezTo>
                    <a:cubicBezTo>
                      <a:pt x="107302" y="77989"/>
                      <a:pt x="107630" y="78191"/>
                      <a:pt x="107989" y="78372"/>
                    </a:cubicBezTo>
                    <a:cubicBezTo>
                      <a:pt x="113578" y="81185"/>
                      <a:pt x="120357" y="77674"/>
                      <a:pt x="122192" y="71692"/>
                    </a:cubicBezTo>
                    <a:lnTo>
                      <a:pt x="122277" y="71416"/>
                    </a:lnTo>
                    <a:cubicBezTo>
                      <a:pt x="123699" y="66781"/>
                      <a:pt x="121743" y="61847"/>
                      <a:pt x="117642" y="59261"/>
                    </a:cubicBezTo>
                    <a:cubicBezTo>
                      <a:pt x="106982" y="52535"/>
                      <a:pt x="100297" y="42836"/>
                      <a:pt x="100297" y="42836"/>
                    </a:cubicBezTo>
                    <a:cubicBezTo>
                      <a:pt x="85519" y="17311"/>
                      <a:pt x="61530" y="17119"/>
                      <a:pt x="61530" y="17119"/>
                    </a:cubicBezTo>
                    <a:cubicBezTo>
                      <a:pt x="61530" y="17119"/>
                      <a:pt x="53268" y="16023"/>
                      <a:pt x="43841" y="18724"/>
                    </a:cubicBezTo>
                    <a:cubicBezTo>
                      <a:pt x="43871" y="18306"/>
                      <a:pt x="43966" y="17907"/>
                      <a:pt x="43966" y="17481"/>
                    </a:cubicBezTo>
                    <a:cubicBezTo>
                      <a:pt x="43966" y="7827"/>
                      <a:pt x="36140" y="0"/>
                      <a:pt x="26484" y="0"/>
                    </a:cubicBezTo>
                    <a:cubicBezTo>
                      <a:pt x="16829" y="0"/>
                      <a:pt x="9003" y="7827"/>
                      <a:pt x="9003" y="17481"/>
                    </a:cubicBezTo>
                    <a:cubicBezTo>
                      <a:pt x="9003" y="18733"/>
                      <a:pt x="9146" y="19949"/>
                      <a:pt x="9396" y="21126"/>
                    </a:cubicBezTo>
                    <a:cubicBezTo>
                      <a:pt x="3835" y="24052"/>
                      <a:pt x="0" y="29818"/>
                      <a:pt x="0" y="36538"/>
                    </a:cubicBezTo>
                    <a:cubicBezTo>
                      <a:pt x="0" y="45838"/>
                      <a:pt x="7282" y="53368"/>
                      <a:pt x="16444" y="53915"/>
                    </a:cubicBezTo>
                    <a:close/>
                    <a:moveTo>
                      <a:pt x="55916" y="98568"/>
                    </a:moveTo>
                    <a:cubicBezTo>
                      <a:pt x="46173" y="98568"/>
                      <a:pt x="37432" y="94293"/>
                      <a:pt x="31395" y="87548"/>
                    </a:cubicBezTo>
                    <a:lnTo>
                      <a:pt x="29985" y="85301"/>
                    </a:lnTo>
                    <a:cubicBezTo>
                      <a:pt x="57237" y="73460"/>
                      <a:pt x="65155" y="51854"/>
                      <a:pt x="67409" y="39019"/>
                    </a:cubicBezTo>
                    <a:cubicBezTo>
                      <a:pt x="71399" y="43363"/>
                      <a:pt x="77080" y="47707"/>
                      <a:pt x="84590" y="49450"/>
                    </a:cubicBezTo>
                    <a:cubicBezTo>
                      <a:pt x="87298" y="54232"/>
                      <a:pt x="88863" y="59743"/>
                      <a:pt x="88863" y="65621"/>
                    </a:cubicBezTo>
                    <a:cubicBezTo>
                      <a:pt x="88863" y="83788"/>
                      <a:pt x="74084" y="98568"/>
                      <a:pt x="55916" y="98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538;p7"/>
              <p:cNvSpPr/>
              <p:nvPr/>
            </p:nvSpPr>
            <p:spPr>
              <a:xfrm>
                <a:off x="7888449" y="4764197"/>
                <a:ext cx="322926" cy="249862"/>
              </a:xfrm>
              <a:custGeom>
                <a:avLst/>
                <a:gdLst/>
                <a:ahLst/>
                <a:cxnLst/>
                <a:rect l="l" t="t" r="r" b="b"/>
                <a:pathLst>
                  <a:path w="457143" h="353712" extrusionOk="0">
                    <a:moveTo>
                      <a:pt x="453026" y="345476"/>
                    </a:moveTo>
                    <a:lnTo>
                      <a:pt x="144529" y="345476"/>
                    </a:lnTo>
                    <a:cubicBezTo>
                      <a:pt x="148396" y="341848"/>
                      <a:pt x="150829" y="336716"/>
                      <a:pt x="150769" y="330987"/>
                    </a:cubicBezTo>
                    <a:cubicBezTo>
                      <a:pt x="150246" y="281332"/>
                      <a:pt x="148955" y="188025"/>
                      <a:pt x="148659" y="145744"/>
                    </a:cubicBezTo>
                    <a:cubicBezTo>
                      <a:pt x="148522" y="126098"/>
                      <a:pt x="141989" y="106495"/>
                      <a:pt x="145512" y="87167"/>
                    </a:cubicBezTo>
                    <a:lnTo>
                      <a:pt x="149884" y="63183"/>
                    </a:lnTo>
                    <a:cubicBezTo>
                      <a:pt x="149950" y="62441"/>
                      <a:pt x="149996" y="61714"/>
                      <a:pt x="150039" y="60990"/>
                    </a:cubicBezTo>
                    <a:cubicBezTo>
                      <a:pt x="151214" y="40801"/>
                      <a:pt x="143405" y="28046"/>
                      <a:pt x="143308" y="27894"/>
                    </a:cubicBezTo>
                    <a:cubicBezTo>
                      <a:pt x="142283" y="26268"/>
                      <a:pt x="142593" y="24243"/>
                      <a:pt x="143857" y="22906"/>
                    </a:cubicBezTo>
                    <a:cubicBezTo>
                      <a:pt x="144084" y="22665"/>
                      <a:pt x="144282" y="22401"/>
                      <a:pt x="144575" y="22215"/>
                    </a:cubicBezTo>
                    <a:cubicBezTo>
                      <a:pt x="146497" y="20996"/>
                      <a:pt x="149027" y="21553"/>
                      <a:pt x="150250" y="23461"/>
                    </a:cubicBezTo>
                    <a:cubicBezTo>
                      <a:pt x="150701" y="24166"/>
                      <a:pt x="159445" y="38201"/>
                      <a:pt x="158338" y="60579"/>
                    </a:cubicBezTo>
                    <a:lnTo>
                      <a:pt x="202240" y="58403"/>
                    </a:lnTo>
                    <a:cubicBezTo>
                      <a:pt x="209174" y="58059"/>
                      <a:pt x="216038" y="56840"/>
                      <a:pt x="222666" y="54774"/>
                    </a:cubicBezTo>
                    <a:lnTo>
                      <a:pt x="290100" y="33762"/>
                    </a:lnTo>
                    <a:cubicBezTo>
                      <a:pt x="298549" y="31128"/>
                      <a:pt x="303595" y="22484"/>
                      <a:pt x="301733" y="13832"/>
                    </a:cubicBezTo>
                    <a:cubicBezTo>
                      <a:pt x="299705" y="4407"/>
                      <a:pt x="290294" y="-1481"/>
                      <a:pt x="280932" y="818"/>
                    </a:cubicBezTo>
                    <a:lnTo>
                      <a:pt x="227781" y="13868"/>
                    </a:lnTo>
                    <a:cubicBezTo>
                      <a:pt x="215066" y="16990"/>
                      <a:pt x="201790" y="17036"/>
                      <a:pt x="189054" y="14002"/>
                    </a:cubicBezTo>
                    <a:lnTo>
                      <a:pt x="141252" y="2615"/>
                    </a:lnTo>
                    <a:cubicBezTo>
                      <a:pt x="134844" y="1089"/>
                      <a:pt x="128297" y="263"/>
                      <a:pt x="121717" y="68"/>
                    </a:cubicBezTo>
                    <a:lnTo>
                      <a:pt x="121772" y="0"/>
                    </a:lnTo>
                    <a:lnTo>
                      <a:pt x="119566" y="0"/>
                    </a:lnTo>
                    <a:lnTo>
                      <a:pt x="118197" y="0"/>
                    </a:lnTo>
                    <a:lnTo>
                      <a:pt x="104625" y="0"/>
                    </a:lnTo>
                    <a:lnTo>
                      <a:pt x="85751" y="0"/>
                    </a:lnTo>
                    <a:lnTo>
                      <a:pt x="80566" y="0"/>
                    </a:lnTo>
                    <a:cubicBezTo>
                      <a:pt x="66297" y="0"/>
                      <a:pt x="53137" y="8339"/>
                      <a:pt x="47048" y="21244"/>
                    </a:cubicBezTo>
                    <a:lnTo>
                      <a:pt x="19152" y="80345"/>
                    </a:lnTo>
                    <a:cubicBezTo>
                      <a:pt x="17367" y="84130"/>
                      <a:pt x="16421" y="88345"/>
                      <a:pt x="16421" y="92533"/>
                    </a:cubicBezTo>
                    <a:cubicBezTo>
                      <a:pt x="16421" y="105253"/>
                      <a:pt x="24706" y="116143"/>
                      <a:pt x="36726" y="119772"/>
                    </a:cubicBezTo>
                    <a:cubicBezTo>
                      <a:pt x="37332" y="119955"/>
                      <a:pt x="37901" y="120208"/>
                      <a:pt x="38526" y="120353"/>
                    </a:cubicBezTo>
                    <a:lnTo>
                      <a:pt x="109625" y="136838"/>
                    </a:lnTo>
                    <a:cubicBezTo>
                      <a:pt x="115348" y="138168"/>
                      <a:pt x="121156" y="135002"/>
                      <a:pt x="123158" y="129492"/>
                    </a:cubicBezTo>
                    <a:cubicBezTo>
                      <a:pt x="125334" y="123492"/>
                      <a:pt x="122225" y="116826"/>
                      <a:pt x="116229" y="114636"/>
                    </a:cubicBezTo>
                    <a:lnTo>
                      <a:pt x="62512" y="95031"/>
                    </a:lnTo>
                    <a:cubicBezTo>
                      <a:pt x="60324" y="94233"/>
                      <a:pt x="58571" y="92540"/>
                      <a:pt x="57702" y="90382"/>
                    </a:cubicBezTo>
                    <a:cubicBezTo>
                      <a:pt x="56829" y="88226"/>
                      <a:pt x="56910" y="85789"/>
                      <a:pt x="57927" y="83697"/>
                    </a:cubicBezTo>
                    <a:lnTo>
                      <a:pt x="69474" y="59884"/>
                    </a:lnTo>
                    <a:cubicBezTo>
                      <a:pt x="70468" y="57834"/>
                      <a:pt x="72933" y="56982"/>
                      <a:pt x="74976" y="57973"/>
                    </a:cubicBezTo>
                    <a:cubicBezTo>
                      <a:pt x="75252" y="58107"/>
                      <a:pt x="75448" y="58325"/>
                      <a:pt x="75678" y="58508"/>
                    </a:cubicBezTo>
                    <a:cubicBezTo>
                      <a:pt x="77161" y="59681"/>
                      <a:pt x="77742" y="61706"/>
                      <a:pt x="76883" y="63475"/>
                    </a:cubicBezTo>
                    <a:lnTo>
                      <a:pt x="65336" y="87293"/>
                    </a:lnTo>
                    <a:lnTo>
                      <a:pt x="119052" y="106898"/>
                    </a:lnTo>
                    <a:cubicBezTo>
                      <a:pt x="129308" y="110642"/>
                      <a:pt x="134621" y="122038"/>
                      <a:pt x="130900" y="132302"/>
                    </a:cubicBezTo>
                    <a:cubicBezTo>
                      <a:pt x="128001" y="140281"/>
                      <a:pt x="120427" y="145377"/>
                      <a:pt x="112243" y="145377"/>
                    </a:cubicBezTo>
                    <a:cubicBezTo>
                      <a:pt x="110763" y="145377"/>
                      <a:pt x="109263" y="145210"/>
                      <a:pt x="107767" y="144862"/>
                    </a:cubicBezTo>
                    <a:lnTo>
                      <a:pt x="36667" y="128376"/>
                    </a:lnTo>
                    <a:cubicBezTo>
                      <a:pt x="36586" y="128358"/>
                      <a:pt x="36509" y="128329"/>
                      <a:pt x="36428" y="128310"/>
                    </a:cubicBezTo>
                    <a:cubicBezTo>
                      <a:pt x="35799" y="147090"/>
                      <a:pt x="37228" y="165883"/>
                      <a:pt x="40818" y="184332"/>
                    </a:cubicBezTo>
                    <a:lnTo>
                      <a:pt x="42631" y="193655"/>
                    </a:lnTo>
                    <a:cubicBezTo>
                      <a:pt x="45322" y="207481"/>
                      <a:pt x="46835" y="221492"/>
                      <a:pt x="47159" y="235574"/>
                    </a:cubicBezTo>
                    <a:cubicBezTo>
                      <a:pt x="47797" y="263304"/>
                      <a:pt x="48652" y="303794"/>
                      <a:pt x="49299" y="331646"/>
                    </a:cubicBezTo>
                    <a:cubicBezTo>
                      <a:pt x="49426" y="337120"/>
                      <a:pt x="51799" y="341996"/>
                      <a:pt x="55500" y="345476"/>
                    </a:cubicBezTo>
                    <a:lnTo>
                      <a:pt x="4118" y="345476"/>
                    </a:lnTo>
                    <a:cubicBezTo>
                      <a:pt x="1842" y="345476"/>
                      <a:pt x="0" y="347321"/>
                      <a:pt x="0" y="349594"/>
                    </a:cubicBezTo>
                    <a:cubicBezTo>
                      <a:pt x="0" y="351868"/>
                      <a:pt x="1842" y="353713"/>
                      <a:pt x="4118" y="353713"/>
                    </a:cubicBezTo>
                    <a:lnTo>
                      <a:pt x="453026" y="353713"/>
                    </a:lnTo>
                    <a:cubicBezTo>
                      <a:pt x="455303" y="353713"/>
                      <a:pt x="457144" y="351868"/>
                      <a:pt x="457144" y="349594"/>
                    </a:cubicBezTo>
                    <a:cubicBezTo>
                      <a:pt x="457144" y="347321"/>
                      <a:pt x="455303" y="345476"/>
                      <a:pt x="453026" y="345476"/>
                    </a:cubicBezTo>
                    <a:close/>
                    <a:moveTo>
                      <a:pt x="82473" y="345476"/>
                    </a:moveTo>
                    <a:cubicBezTo>
                      <a:pt x="86010" y="342140"/>
                      <a:pt x="88314" y="337499"/>
                      <a:pt x="88606" y="332285"/>
                    </a:cubicBezTo>
                    <a:cubicBezTo>
                      <a:pt x="90712" y="294642"/>
                      <a:pt x="93702" y="233772"/>
                      <a:pt x="94937" y="211525"/>
                    </a:cubicBezTo>
                    <a:cubicBezTo>
                      <a:pt x="95079" y="208974"/>
                      <a:pt x="97196" y="207009"/>
                      <a:pt x="99751" y="207026"/>
                    </a:cubicBezTo>
                    <a:cubicBezTo>
                      <a:pt x="102287" y="207044"/>
                      <a:pt x="104369" y="209034"/>
                      <a:pt x="104501" y="211566"/>
                    </a:cubicBezTo>
                    <a:lnTo>
                      <a:pt x="110805" y="332194"/>
                    </a:lnTo>
                    <a:cubicBezTo>
                      <a:pt x="111079" y="337441"/>
                      <a:pt x="113397" y="342120"/>
                      <a:pt x="116960" y="345476"/>
                    </a:cubicBezTo>
                    <a:lnTo>
                      <a:pt x="82473" y="3454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9210407" y="5105213"/>
              <a:ext cx="490804" cy="503777"/>
              <a:chOff x="7888449" y="4682597"/>
              <a:chExt cx="322926" cy="331462"/>
            </a:xfrm>
            <a:solidFill>
              <a:schemeClr val="bg1">
                <a:lumMod val="75000"/>
              </a:schemeClr>
            </a:solidFill>
          </p:grpSpPr>
          <p:sp>
            <p:nvSpPr>
              <p:cNvPr id="133" name="Google Shape;537;p7"/>
              <p:cNvSpPr/>
              <p:nvPr/>
            </p:nvSpPr>
            <p:spPr>
              <a:xfrm>
                <a:off x="7912953" y="4682597"/>
                <a:ext cx="86702" cy="82509"/>
              </a:xfrm>
              <a:custGeom>
                <a:avLst/>
                <a:gdLst/>
                <a:ahLst/>
                <a:cxnLst/>
                <a:rect l="l" t="t" r="r" b="b"/>
                <a:pathLst>
                  <a:path w="122738" h="116802" extrusionOk="0">
                    <a:moveTo>
                      <a:pt x="16444" y="53915"/>
                    </a:moveTo>
                    <a:cubicBezTo>
                      <a:pt x="15344" y="57628"/>
                      <a:pt x="14732" y="61551"/>
                      <a:pt x="14732" y="65621"/>
                    </a:cubicBezTo>
                    <a:cubicBezTo>
                      <a:pt x="14732" y="66668"/>
                      <a:pt x="14812" y="67695"/>
                      <a:pt x="14889" y="68722"/>
                    </a:cubicBezTo>
                    <a:cubicBezTo>
                      <a:pt x="13328" y="72805"/>
                      <a:pt x="10452" y="77876"/>
                      <a:pt x="5129" y="82134"/>
                    </a:cubicBezTo>
                    <a:cubicBezTo>
                      <a:pt x="2147" y="84518"/>
                      <a:pt x="1173" y="88641"/>
                      <a:pt x="2609" y="92179"/>
                    </a:cubicBezTo>
                    <a:cubicBezTo>
                      <a:pt x="4646" y="97199"/>
                      <a:pt x="10729" y="99278"/>
                      <a:pt x="15322" y="96405"/>
                    </a:cubicBezTo>
                    <a:cubicBezTo>
                      <a:pt x="17461" y="95066"/>
                      <a:pt x="19657" y="93376"/>
                      <a:pt x="21618" y="91377"/>
                    </a:cubicBezTo>
                    <a:cubicBezTo>
                      <a:pt x="19942" y="94529"/>
                      <a:pt x="17606" y="97843"/>
                      <a:pt x="14343" y="100788"/>
                    </a:cubicBezTo>
                    <a:cubicBezTo>
                      <a:pt x="11375" y="103467"/>
                      <a:pt x="10529" y="107789"/>
                      <a:pt x="12201" y="111420"/>
                    </a:cubicBezTo>
                    <a:cubicBezTo>
                      <a:pt x="13459" y="114152"/>
                      <a:pt x="15842" y="115927"/>
                      <a:pt x="18495" y="116552"/>
                    </a:cubicBezTo>
                    <a:cubicBezTo>
                      <a:pt x="21067" y="117158"/>
                      <a:pt x="23893" y="116685"/>
                      <a:pt x="26203" y="114908"/>
                    </a:cubicBezTo>
                    <a:cubicBezTo>
                      <a:pt x="28245" y="113337"/>
                      <a:pt x="30330" y="111500"/>
                      <a:pt x="32149" y="109452"/>
                    </a:cubicBezTo>
                    <a:cubicBezTo>
                      <a:pt x="34138" y="107216"/>
                      <a:pt x="35775" y="104720"/>
                      <a:pt x="36716" y="102041"/>
                    </a:cubicBezTo>
                    <a:cubicBezTo>
                      <a:pt x="42451" y="105071"/>
                      <a:pt x="48978" y="106805"/>
                      <a:pt x="55916" y="106805"/>
                    </a:cubicBezTo>
                    <a:cubicBezTo>
                      <a:pt x="69065" y="106805"/>
                      <a:pt x="80747" y="100620"/>
                      <a:pt x="88287" y="91026"/>
                    </a:cubicBezTo>
                    <a:cubicBezTo>
                      <a:pt x="88497" y="93495"/>
                      <a:pt x="88991" y="95693"/>
                      <a:pt x="89727" y="97586"/>
                    </a:cubicBezTo>
                    <a:cubicBezTo>
                      <a:pt x="93010" y="106021"/>
                      <a:pt x="104526" y="107249"/>
                      <a:pt x="109956" y="100008"/>
                    </a:cubicBezTo>
                    <a:cubicBezTo>
                      <a:pt x="112933" y="96039"/>
                      <a:pt x="113029" y="90655"/>
                      <a:pt x="110355" y="86475"/>
                    </a:cubicBezTo>
                    <a:cubicBezTo>
                      <a:pt x="106568" y="80555"/>
                      <a:pt x="107014" y="77765"/>
                      <a:pt x="107014" y="77765"/>
                    </a:cubicBezTo>
                    <a:cubicBezTo>
                      <a:pt x="107302" y="77989"/>
                      <a:pt x="107630" y="78191"/>
                      <a:pt x="107989" y="78372"/>
                    </a:cubicBezTo>
                    <a:cubicBezTo>
                      <a:pt x="113578" y="81185"/>
                      <a:pt x="120357" y="77674"/>
                      <a:pt x="122192" y="71692"/>
                    </a:cubicBezTo>
                    <a:lnTo>
                      <a:pt x="122277" y="71416"/>
                    </a:lnTo>
                    <a:cubicBezTo>
                      <a:pt x="123699" y="66781"/>
                      <a:pt x="121743" y="61847"/>
                      <a:pt x="117642" y="59261"/>
                    </a:cubicBezTo>
                    <a:cubicBezTo>
                      <a:pt x="106982" y="52535"/>
                      <a:pt x="100297" y="42836"/>
                      <a:pt x="100297" y="42836"/>
                    </a:cubicBezTo>
                    <a:cubicBezTo>
                      <a:pt x="85519" y="17311"/>
                      <a:pt x="61530" y="17119"/>
                      <a:pt x="61530" y="17119"/>
                    </a:cubicBezTo>
                    <a:cubicBezTo>
                      <a:pt x="61530" y="17119"/>
                      <a:pt x="53268" y="16023"/>
                      <a:pt x="43841" y="18724"/>
                    </a:cubicBezTo>
                    <a:cubicBezTo>
                      <a:pt x="43871" y="18306"/>
                      <a:pt x="43966" y="17907"/>
                      <a:pt x="43966" y="17481"/>
                    </a:cubicBezTo>
                    <a:cubicBezTo>
                      <a:pt x="43966" y="7827"/>
                      <a:pt x="36140" y="0"/>
                      <a:pt x="26484" y="0"/>
                    </a:cubicBezTo>
                    <a:cubicBezTo>
                      <a:pt x="16829" y="0"/>
                      <a:pt x="9003" y="7827"/>
                      <a:pt x="9003" y="17481"/>
                    </a:cubicBezTo>
                    <a:cubicBezTo>
                      <a:pt x="9003" y="18733"/>
                      <a:pt x="9146" y="19949"/>
                      <a:pt x="9396" y="21126"/>
                    </a:cubicBezTo>
                    <a:cubicBezTo>
                      <a:pt x="3835" y="24052"/>
                      <a:pt x="0" y="29818"/>
                      <a:pt x="0" y="36538"/>
                    </a:cubicBezTo>
                    <a:cubicBezTo>
                      <a:pt x="0" y="45838"/>
                      <a:pt x="7282" y="53368"/>
                      <a:pt x="16444" y="53915"/>
                    </a:cubicBezTo>
                    <a:close/>
                    <a:moveTo>
                      <a:pt x="55916" y="98568"/>
                    </a:moveTo>
                    <a:cubicBezTo>
                      <a:pt x="46173" y="98568"/>
                      <a:pt x="37432" y="94293"/>
                      <a:pt x="31395" y="87548"/>
                    </a:cubicBezTo>
                    <a:lnTo>
                      <a:pt x="29985" y="85301"/>
                    </a:lnTo>
                    <a:cubicBezTo>
                      <a:pt x="57237" y="73460"/>
                      <a:pt x="65155" y="51854"/>
                      <a:pt x="67409" y="39019"/>
                    </a:cubicBezTo>
                    <a:cubicBezTo>
                      <a:pt x="71399" y="43363"/>
                      <a:pt x="77080" y="47707"/>
                      <a:pt x="84590" y="49450"/>
                    </a:cubicBezTo>
                    <a:cubicBezTo>
                      <a:pt x="87298" y="54232"/>
                      <a:pt x="88863" y="59743"/>
                      <a:pt x="88863" y="65621"/>
                    </a:cubicBezTo>
                    <a:cubicBezTo>
                      <a:pt x="88863" y="83788"/>
                      <a:pt x="74084" y="98568"/>
                      <a:pt x="55916" y="98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538;p7"/>
              <p:cNvSpPr/>
              <p:nvPr/>
            </p:nvSpPr>
            <p:spPr>
              <a:xfrm>
                <a:off x="7888449" y="4764197"/>
                <a:ext cx="322926" cy="249862"/>
              </a:xfrm>
              <a:custGeom>
                <a:avLst/>
                <a:gdLst/>
                <a:ahLst/>
                <a:cxnLst/>
                <a:rect l="l" t="t" r="r" b="b"/>
                <a:pathLst>
                  <a:path w="457143" h="353712" extrusionOk="0">
                    <a:moveTo>
                      <a:pt x="453026" y="345476"/>
                    </a:moveTo>
                    <a:lnTo>
                      <a:pt x="144529" y="345476"/>
                    </a:lnTo>
                    <a:cubicBezTo>
                      <a:pt x="148396" y="341848"/>
                      <a:pt x="150829" y="336716"/>
                      <a:pt x="150769" y="330987"/>
                    </a:cubicBezTo>
                    <a:cubicBezTo>
                      <a:pt x="150246" y="281332"/>
                      <a:pt x="148955" y="188025"/>
                      <a:pt x="148659" y="145744"/>
                    </a:cubicBezTo>
                    <a:cubicBezTo>
                      <a:pt x="148522" y="126098"/>
                      <a:pt x="141989" y="106495"/>
                      <a:pt x="145512" y="87167"/>
                    </a:cubicBezTo>
                    <a:lnTo>
                      <a:pt x="149884" y="63183"/>
                    </a:lnTo>
                    <a:cubicBezTo>
                      <a:pt x="149950" y="62441"/>
                      <a:pt x="149996" y="61714"/>
                      <a:pt x="150039" y="60990"/>
                    </a:cubicBezTo>
                    <a:cubicBezTo>
                      <a:pt x="151214" y="40801"/>
                      <a:pt x="143405" y="28046"/>
                      <a:pt x="143308" y="27894"/>
                    </a:cubicBezTo>
                    <a:cubicBezTo>
                      <a:pt x="142283" y="26268"/>
                      <a:pt x="142593" y="24243"/>
                      <a:pt x="143857" y="22906"/>
                    </a:cubicBezTo>
                    <a:cubicBezTo>
                      <a:pt x="144084" y="22665"/>
                      <a:pt x="144282" y="22401"/>
                      <a:pt x="144575" y="22215"/>
                    </a:cubicBezTo>
                    <a:cubicBezTo>
                      <a:pt x="146497" y="20996"/>
                      <a:pt x="149027" y="21553"/>
                      <a:pt x="150250" y="23461"/>
                    </a:cubicBezTo>
                    <a:cubicBezTo>
                      <a:pt x="150701" y="24166"/>
                      <a:pt x="159445" y="38201"/>
                      <a:pt x="158338" y="60579"/>
                    </a:cubicBezTo>
                    <a:lnTo>
                      <a:pt x="202240" y="58403"/>
                    </a:lnTo>
                    <a:cubicBezTo>
                      <a:pt x="209174" y="58059"/>
                      <a:pt x="216038" y="56840"/>
                      <a:pt x="222666" y="54774"/>
                    </a:cubicBezTo>
                    <a:lnTo>
                      <a:pt x="290100" y="33762"/>
                    </a:lnTo>
                    <a:cubicBezTo>
                      <a:pt x="298549" y="31128"/>
                      <a:pt x="303595" y="22484"/>
                      <a:pt x="301733" y="13832"/>
                    </a:cubicBezTo>
                    <a:cubicBezTo>
                      <a:pt x="299705" y="4407"/>
                      <a:pt x="290294" y="-1481"/>
                      <a:pt x="280932" y="818"/>
                    </a:cubicBezTo>
                    <a:lnTo>
                      <a:pt x="227781" y="13868"/>
                    </a:lnTo>
                    <a:cubicBezTo>
                      <a:pt x="215066" y="16990"/>
                      <a:pt x="201790" y="17036"/>
                      <a:pt x="189054" y="14002"/>
                    </a:cubicBezTo>
                    <a:lnTo>
                      <a:pt x="141252" y="2615"/>
                    </a:lnTo>
                    <a:cubicBezTo>
                      <a:pt x="134844" y="1089"/>
                      <a:pt x="128297" y="263"/>
                      <a:pt x="121717" y="68"/>
                    </a:cubicBezTo>
                    <a:lnTo>
                      <a:pt x="121772" y="0"/>
                    </a:lnTo>
                    <a:lnTo>
                      <a:pt x="119566" y="0"/>
                    </a:lnTo>
                    <a:lnTo>
                      <a:pt x="118197" y="0"/>
                    </a:lnTo>
                    <a:lnTo>
                      <a:pt x="104625" y="0"/>
                    </a:lnTo>
                    <a:lnTo>
                      <a:pt x="85751" y="0"/>
                    </a:lnTo>
                    <a:lnTo>
                      <a:pt x="80566" y="0"/>
                    </a:lnTo>
                    <a:cubicBezTo>
                      <a:pt x="66297" y="0"/>
                      <a:pt x="53137" y="8339"/>
                      <a:pt x="47048" y="21244"/>
                    </a:cubicBezTo>
                    <a:lnTo>
                      <a:pt x="19152" y="80345"/>
                    </a:lnTo>
                    <a:cubicBezTo>
                      <a:pt x="17367" y="84130"/>
                      <a:pt x="16421" y="88345"/>
                      <a:pt x="16421" y="92533"/>
                    </a:cubicBezTo>
                    <a:cubicBezTo>
                      <a:pt x="16421" y="105253"/>
                      <a:pt x="24706" y="116143"/>
                      <a:pt x="36726" y="119772"/>
                    </a:cubicBezTo>
                    <a:cubicBezTo>
                      <a:pt x="37332" y="119955"/>
                      <a:pt x="37901" y="120208"/>
                      <a:pt x="38526" y="120353"/>
                    </a:cubicBezTo>
                    <a:lnTo>
                      <a:pt x="109625" y="136838"/>
                    </a:lnTo>
                    <a:cubicBezTo>
                      <a:pt x="115348" y="138168"/>
                      <a:pt x="121156" y="135002"/>
                      <a:pt x="123158" y="129492"/>
                    </a:cubicBezTo>
                    <a:cubicBezTo>
                      <a:pt x="125334" y="123492"/>
                      <a:pt x="122225" y="116826"/>
                      <a:pt x="116229" y="114636"/>
                    </a:cubicBezTo>
                    <a:lnTo>
                      <a:pt x="62512" y="95031"/>
                    </a:lnTo>
                    <a:cubicBezTo>
                      <a:pt x="60324" y="94233"/>
                      <a:pt x="58571" y="92540"/>
                      <a:pt x="57702" y="90382"/>
                    </a:cubicBezTo>
                    <a:cubicBezTo>
                      <a:pt x="56829" y="88226"/>
                      <a:pt x="56910" y="85789"/>
                      <a:pt x="57927" y="83697"/>
                    </a:cubicBezTo>
                    <a:lnTo>
                      <a:pt x="69474" y="59884"/>
                    </a:lnTo>
                    <a:cubicBezTo>
                      <a:pt x="70468" y="57834"/>
                      <a:pt x="72933" y="56982"/>
                      <a:pt x="74976" y="57973"/>
                    </a:cubicBezTo>
                    <a:cubicBezTo>
                      <a:pt x="75252" y="58107"/>
                      <a:pt x="75448" y="58325"/>
                      <a:pt x="75678" y="58508"/>
                    </a:cubicBezTo>
                    <a:cubicBezTo>
                      <a:pt x="77161" y="59681"/>
                      <a:pt x="77742" y="61706"/>
                      <a:pt x="76883" y="63475"/>
                    </a:cubicBezTo>
                    <a:lnTo>
                      <a:pt x="65336" y="87293"/>
                    </a:lnTo>
                    <a:lnTo>
                      <a:pt x="119052" y="106898"/>
                    </a:lnTo>
                    <a:cubicBezTo>
                      <a:pt x="129308" y="110642"/>
                      <a:pt x="134621" y="122038"/>
                      <a:pt x="130900" y="132302"/>
                    </a:cubicBezTo>
                    <a:cubicBezTo>
                      <a:pt x="128001" y="140281"/>
                      <a:pt x="120427" y="145377"/>
                      <a:pt x="112243" y="145377"/>
                    </a:cubicBezTo>
                    <a:cubicBezTo>
                      <a:pt x="110763" y="145377"/>
                      <a:pt x="109263" y="145210"/>
                      <a:pt x="107767" y="144862"/>
                    </a:cubicBezTo>
                    <a:lnTo>
                      <a:pt x="36667" y="128376"/>
                    </a:lnTo>
                    <a:cubicBezTo>
                      <a:pt x="36586" y="128358"/>
                      <a:pt x="36509" y="128329"/>
                      <a:pt x="36428" y="128310"/>
                    </a:cubicBezTo>
                    <a:cubicBezTo>
                      <a:pt x="35799" y="147090"/>
                      <a:pt x="37228" y="165883"/>
                      <a:pt x="40818" y="184332"/>
                    </a:cubicBezTo>
                    <a:lnTo>
                      <a:pt x="42631" y="193655"/>
                    </a:lnTo>
                    <a:cubicBezTo>
                      <a:pt x="45322" y="207481"/>
                      <a:pt x="46835" y="221492"/>
                      <a:pt x="47159" y="235574"/>
                    </a:cubicBezTo>
                    <a:cubicBezTo>
                      <a:pt x="47797" y="263304"/>
                      <a:pt x="48652" y="303794"/>
                      <a:pt x="49299" y="331646"/>
                    </a:cubicBezTo>
                    <a:cubicBezTo>
                      <a:pt x="49426" y="337120"/>
                      <a:pt x="51799" y="341996"/>
                      <a:pt x="55500" y="345476"/>
                    </a:cubicBezTo>
                    <a:lnTo>
                      <a:pt x="4118" y="345476"/>
                    </a:lnTo>
                    <a:cubicBezTo>
                      <a:pt x="1842" y="345476"/>
                      <a:pt x="0" y="347321"/>
                      <a:pt x="0" y="349594"/>
                    </a:cubicBezTo>
                    <a:cubicBezTo>
                      <a:pt x="0" y="351868"/>
                      <a:pt x="1842" y="353713"/>
                      <a:pt x="4118" y="353713"/>
                    </a:cubicBezTo>
                    <a:lnTo>
                      <a:pt x="453026" y="353713"/>
                    </a:lnTo>
                    <a:cubicBezTo>
                      <a:pt x="455303" y="353713"/>
                      <a:pt x="457144" y="351868"/>
                      <a:pt x="457144" y="349594"/>
                    </a:cubicBezTo>
                    <a:cubicBezTo>
                      <a:pt x="457144" y="347321"/>
                      <a:pt x="455303" y="345476"/>
                      <a:pt x="453026" y="345476"/>
                    </a:cubicBezTo>
                    <a:close/>
                    <a:moveTo>
                      <a:pt x="82473" y="345476"/>
                    </a:moveTo>
                    <a:cubicBezTo>
                      <a:pt x="86010" y="342140"/>
                      <a:pt x="88314" y="337499"/>
                      <a:pt x="88606" y="332285"/>
                    </a:cubicBezTo>
                    <a:cubicBezTo>
                      <a:pt x="90712" y="294642"/>
                      <a:pt x="93702" y="233772"/>
                      <a:pt x="94937" y="211525"/>
                    </a:cubicBezTo>
                    <a:cubicBezTo>
                      <a:pt x="95079" y="208974"/>
                      <a:pt x="97196" y="207009"/>
                      <a:pt x="99751" y="207026"/>
                    </a:cubicBezTo>
                    <a:cubicBezTo>
                      <a:pt x="102287" y="207044"/>
                      <a:pt x="104369" y="209034"/>
                      <a:pt x="104501" y="211566"/>
                    </a:cubicBezTo>
                    <a:lnTo>
                      <a:pt x="110805" y="332194"/>
                    </a:lnTo>
                    <a:cubicBezTo>
                      <a:pt x="111079" y="337441"/>
                      <a:pt x="113397" y="342120"/>
                      <a:pt x="116960" y="345476"/>
                    </a:cubicBezTo>
                    <a:lnTo>
                      <a:pt x="82473" y="3454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9540170" y="5105213"/>
              <a:ext cx="490804" cy="503777"/>
              <a:chOff x="7888449" y="4682597"/>
              <a:chExt cx="322926" cy="331462"/>
            </a:xfrm>
            <a:solidFill>
              <a:schemeClr val="bg1">
                <a:lumMod val="75000"/>
              </a:schemeClr>
            </a:solidFill>
          </p:grpSpPr>
          <p:sp>
            <p:nvSpPr>
              <p:cNvPr id="136" name="Google Shape;537;p7"/>
              <p:cNvSpPr/>
              <p:nvPr/>
            </p:nvSpPr>
            <p:spPr>
              <a:xfrm>
                <a:off x="7912953" y="4682597"/>
                <a:ext cx="86702" cy="82509"/>
              </a:xfrm>
              <a:custGeom>
                <a:avLst/>
                <a:gdLst/>
                <a:ahLst/>
                <a:cxnLst/>
                <a:rect l="l" t="t" r="r" b="b"/>
                <a:pathLst>
                  <a:path w="122738" h="116802" extrusionOk="0">
                    <a:moveTo>
                      <a:pt x="16444" y="53915"/>
                    </a:moveTo>
                    <a:cubicBezTo>
                      <a:pt x="15344" y="57628"/>
                      <a:pt x="14732" y="61551"/>
                      <a:pt x="14732" y="65621"/>
                    </a:cubicBezTo>
                    <a:cubicBezTo>
                      <a:pt x="14732" y="66668"/>
                      <a:pt x="14812" y="67695"/>
                      <a:pt x="14889" y="68722"/>
                    </a:cubicBezTo>
                    <a:cubicBezTo>
                      <a:pt x="13328" y="72805"/>
                      <a:pt x="10452" y="77876"/>
                      <a:pt x="5129" y="82134"/>
                    </a:cubicBezTo>
                    <a:cubicBezTo>
                      <a:pt x="2147" y="84518"/>
                      <a:pt x="1173" y="88641"/>
                      <a:pt x="2609" y="92179"/>
                    </a:cubicBezTo>
                    <a:cubicBezTo>
                      <a:pt x="4646" y="97199"/>
                      <a:pt x="10729" y="99278"/>
                      <a:pt x="15322" y="96405"/>
                    </a:cubicBezTo>
                    <a:cubicBezTo>
                      <a:pt x="17461" y="95066"/>
                      <a:pt x="19657" y="93376"/>
                      <a:pt x="21618" y="91377"/>
                    </a:cubicBezTo>
                    <a:cubicBezTo>
                      <a:pt x="19942" y="94529"/>
                      <a:pt x="17606" y="97843"/>
                      <a:pt x="14343" y="100788"/>
                    </a:cubicBezTo>
                    <a:cubicBezTo>
                      <a:pt x="11375" y="103467"/>
                      <a:pt x="10529" y="107789"/>
                      <a:pt x="12201" y="111420"/>
                    </a:cubicBezTo>
                    <a:cubicBezTo>
                      <a:pt x="13459" y="114152"/>
                      <a:pt x="15842" y="115927"/>
                      <a:pt x="18495" y="116552"/>
                    </a:cubicBezTo>
                    <a:cubicBezTo>
                      <a:pt x="21067" y="117158"/>
                      <a:pt x="23893" y="116685"/>
                      <a:pt x="26203" y="114908"/>
                    </a:cubicBezTo>
                    <a:cubicBezTo>
                      <a:pt x="28245" y="113337"/>
                      <a:pt x="30330" y="111500"/>
                      <a:pt x="32149" y="109452"/>
                    </a:cubicBezTo>
                    <a:cubicBezTo>
                      <a:pt x="34138" y="107216"/>
                      <a:pt x="35775" y="104720"/>
                      <a:pt x="36716" y="102041"/>
                    </a:cubicBezTo>
                    <a:cubicBezTo>
                      <a:pt x="42451" y="105071"/>
                      <a:pt x="48978" y="106805"/>
                      <a:pt x="55916" y="106805"/>
                    </a:cubicBezTo>
                    <a:cubicBezTo>
                      <a:pt x="69065" y="106805"/>
                      <a:pt x="80747" y="100620"/>
                      <a:pt x="88287" y="91026"/>
                    </a:cubicBezTo>
                    <a:cubicBezTo>
                      <a:pt x="88497" y="93495"/>
                      <a:pt x="88991" y="95693"/>
                      <a:pt x="89727" y="97586"/>
                    </a:cubicBezTo>
                    <a:cubicBezTo>
                      <a:pt x="93010" y="106021"/>
                      <a:pt x="104526" y="107249"/>
                      <a:pt x="109956" y="100008"/>
                    </a:cubicBezTo>
                    <a:cubicBezTo>
                      <a:pt x="112933" y="96039"/>
                      <a:pt x="113029" y="90655"/>
                      <a:pt x="110355" y="86475"/>
                    </a:cubicBezTo>
                    <a:cubicBezTo>
                      <a:pt x="106568" y="80555"/>
                      <a:pt x="107014" y="77765"/>
                      <a:pt x="107014" y="77765"/>
                    </a:cubicBezTo>
                    <a:cubicBezTo>
                      <a:pt x="107302" y="77989"/>
                      <a:pt x="107630" y="78191"/>
                      <a:pt x="107989" y="78372"/>
                    </a:cubicBezTo>
                    <a:cubicBezTo>
                      <a:pt x="113578" y="81185"/>
                      <a:pt x="120357" y="77674"/>
                      <a:pt x="122192" y="71692"/>
                    </a:cubicBezTo>
                    <a:lnTo>
                      <a:pt x="122277" y="71416"/>
                    </a:lnTo>
                    <a:cubicBezTo>
                      <a:pt x="123699" y="66781"/>
                      <a:pt x="121743" y="61847"/>
                      <a:pt x="117642" y="59261"/>
                    </a:cubicBezTo>
                    <a:cubicBezTo>
                      <a:pt x="106982" y="52535"/>
                      <a:pt x="100297" y="42836"/>
                      <a:pt x="100297" y="42836"/>
                    </a:cubicBezTo>
                    <a:cubicBezTo>
                      <a:pt x="85519" y="17311"/>
                      <a:pt x="61530" y="17119"/>
                      <a:pt x="61530" y="17119"/>
                    </a:cubicBezTo>
                    <a:cubicBezTo>
                      <a:pt x="61530" y="17119"/>
                      <a:pt x="53268" y="16023"/>
                      <a:pt x="43841" y="18724"/>
                    </a:cubicBezTo>
                    <a:cubicBezTo>
                      <a:pt x="43871" y="18306"/>
                      <a:pt x="43966" y="17907"/>
                      <a:pt x="43966" y="17481"/>
                    </a:cubicBezTo>
                    <a:cubicBezTo>
                      <a:pt x="43966" y="7827"/>
                      <a:pt x="36140" y="0"/>
                      <a:pt x="26484" y="0"/>
                    </a:cubicBezTo>
                    <a:cubicBezTo>
                      <a:pt x="16829" y="0"/>
                      <a:pt x="9003" y="7827"/>
                      <a:pt x="9003" y="17481"/>
                    </a:cubicBezTo>
                    <a:cubicBezTo>
                      <a:pt x="9003" y="18733"/>
                      <a:pt x="9146" y="19949"/>
                      <a:pt x="9396" y="21126"/>
                    </a:cubicBezTo>
                    <a:cubicBezTo>
                      <a:pt x="3835" y="24052"/>
                      <a:pt x="0" y="29818"/>
                      <a:pt x="0" y="36538"/>
                    </a:cubicBezTo>
                    <a:cubicBezTo>
                      <a:pt x="0" y="45838"/>
                      <a:pt x="7282" y="53368"/>
                      <a:pt x="16444" y="53915"/>
                    </a:cubicBezTo>
                    <a:close/>
                    <a:moveTo>
                      <a:pt x="55916" y="98568"/>
                    </a:moveTo>
                    <a:cubicBezTo>
                      <a:pt x="46173" y="98568"/>
                      <a:pt x="37432" y="94293"/>
                      <a:pt x="31395" y="87548"/>
                    </a:cubicBezTo>
                    <a:lnTo>
                      <a:pt x="29985" y="85301"/>
                    </a:lnTo>
                    <a:cubicBezTo>
                      <a:pt x="57237" y="73460"/>
                      <a:pt x="65155" y="51854"/>
                      <a:pt x="67409" y="39019"/>
                    </a:cubicBezTo>
                    <a:cubicBezTo>
                      <a:pt x="71399" y="43363"/>
                      <a:pt x="77080" y="47707"/>
                      <a:pt x="84590" y="49450"/>
                    </a:cubicBezTo>
                    <a:cubicBezTo>
                      <a:pt x="87298" y="54232"/>
                      <a:pt x="88863" y="59743"/>
                      <a:pt x="88863" y="65621"/>
                    </a:cubicBezTo>
                    <a:cubicBezTo>
                      <a:pt x="88863" y="83788"/>
                      <a:pt x="74084" y="98568"/>
                      <a:pt x="55916" y="98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538;p7"/>
              <p:cNvSpPr/>
              <p:nvPr/>
            </p:nvSpPr>
            <p:spPr>
              <a:xfrm>
                <a:off x="7888449" y="4764197"/>
                <a:ext cx="322926" cy="249862"/>
              </a:xfrm>
              <a:custGeom>
                <a:avLst/>
                <a:gdLst/>
                <a:ahLst/>
                <a:cxnLst/>
                <a:rect l="l" t="t" r="r" b="b"/>
                <a:pathLst>
                  <a:path w="457143" h="353712" extrusionOk="0">
                    <a:moveTo>
                      <a:pt x="453026" y="345476"/>
                    </a:moveTo>
                    <a:lnTo>
                      <a:pt x="144529" y="345476"/>
                    </a:lnTo>
                    <a:cubicBezTo>
                      <a:pt x="148396" y="341848"/>
                      <a:pt x="150829" y="336716"/>
                      <a:pt x="150769" y="330987"/>
                    </a:cubicBezTo>
                    <a:cubicBezTo>
                      <a:pt x="150246" y="281332"/>
                      <a:pt x="148955" y="188025"/>
                      <a:pt x="148659" y="145744"/>
                    </a:cubicBezTo>
                    <a:cubicBezTo>
                      <a:pt x="148522" y="126098"/>
                      <a:pt x="141989" y="106495"/>
                      <a:pt x="145512" y="87167"/>
                    </a:cubicBezTo>
                    <a:lnTo>
                      <a:pt x="149884" y="63183"/>
                    </a:lnTo>
                    <a:cubicBezTo>
                      <a:pt x="149950" y="62441"/>
                      <a:pt x="149996" y="61714"/>
                      <a:pt x="150039" y="60990"/>
                    </a:cubicBezTo>
                    <a:cubicBezTo>
                      <a:pt x="151214" y="40801"/>
                      <a:pt x="143405" y="28046"/>
                      <a:pt x="143308" y="27894"/>
                    </a:cubicBezTo>
                    <a:cubicBezTo>
                      <a:pt x="142283" y="26268"/>
                      <a:pt x="142593" y="24243"/>
                      <a:pt x="143857" y="22906"/>
                    </a:cubicBezTo>
                    <a:cubicBezTo>
                      <a:pt x="144084" y="22665"/>
                      <a:pt x="144282" y="22401"/>
                      <a:pt x="144575" y="22215"/>
                    </a:cubicBezTo>
                    <a:cubicBezTo>
                      <a:pt x="146497" y="20996"/>
                      <a:pt x="149027" y="21553"/>
                      <a:pt x="150250" y="23461"/>
                    </a:cubicBezTo>
                    <a:cubicBezTo>
                      <a:pt x="150701" y="24166"/>
                      <a:pt x="159445" y="38201"/>
                      <a:pt x="158338" y="60579"/>
                    </a:cubicBezTo>
                    <a:lnTo>
                      <a:pt x="202240" y="58403"/>
                    </a:lnTo>
                    <a:cubicBezTo>
                      <a:pt x="209174" y="58059"/>
                      <a:pt x="216038" y="56840"/>
                      <a:pt x="222666" y="54774"/>
                    </a:cubicBezTo>
                    <a:lnTo>
                      <a:pt x="290100" y="33762"/>
                    </a:lnTo>
                    <a:cubicBezTo>
                      <a:pt x="298549" y="31128"/>
                      <a:pt x="303595" y="22484"/>
                      <a:pt x="301733" y="13832"/>
                    </a:cubicBezTo>
                    <a:cubicBezTo>
                      <a:pt x="299705" y="4407"/>
                      <a:pt x="290294" y="-1481"/>
                      <a:pt x="280932" y="818"/>
                    </a:cubicBezTo>
                    <a:lnTo>
                      <a:pt x="227781" y="13868"/>
                    </a:lnTo>
                    <a:cubicBezTo>
                      <a:pt x="215066" y="16990"/>
                      <a:pt x="201790" y="17036"/>
                      <a:pt x="189054" y="14002"/>
                    </a:cubicBezTo>
                    <a:lnTo>
                      <a:pt x="141252" y="2615"/>
                    </a:lnTo>
                    <a:cubicBezTo>
                      <a:pt x="134844" y="1089"/>
                      <a:pt x="128297" y="263"/>
                      <a:pt x="121717" y="68"/>
                    </a:cubicBezTo>
                    <a:lnTo>
                      <a:pt x="121772" y="0"/>
                    </a:lnTo>
                    <a:lnTo>
                      <a:pt x="119566" y="0"/>
                    </a:lnTo>
                    <a:lnTo>
                      <a:pt x="118197" y="0"/>
                    </a:lnTo>
                    <a:lnTo>
                      <a:pt x="104625" y="0"/>
                    </a:lnTo>
                    <a:lnTo>
                      <a:pt x="85751" y="0"/>
                    </a:lnTo>
                    <a:lnTo>
                      <a:pt x="80566" y="0"/>
                    </a:lnTo>
                    <a:cubicBezTo>
                      <a:pt x="66297" y="0"/>
                      <a:pt x="53137" y="8339"/>
                      <a:pt x="47048" y="21244"/>
                    </a:cubicBezTo>
                    <a:lnTo>
                      <a:pt x="19152" y="80345"/>
                    </a:lnTo>
                    <a:cubicBezTo>
                      <a:pt x="17367" y="84130"/>
                      <a:pt x="16421" y="88345"/>
                      <a:pt x="16421" y="92533"/>
                    </a:cubicBezTo>
                    <a:cubicBezTo>
                      <a:pt x="16421" y="105253"/>
                      <a:pt x="24706" y="116143"/>
                      <a:pt x="36726" y="119772"/>
                    </a:cubicBezTo>
                    <a:cubicBezTo>
                      <a:pt x="37332" y="119955"/>
                      <a:pt x="37901" y="120208"/>
                      <a:pt x="38526" y="120353"/>
                    </a:cubicBezTo>
                    <a:lnTo>
                      <a:pt x="109625" y="136838"/>
                    </a:lnTo>
                    <a:cubicBezTo>
                      <a:pt x="115348" y="138168"/>
                      <a:pt x="121156" y="135002"/>
                      <a:pt x="123158" y="129492"/>
                    </a:cubicBezTo>
                    <a:cubicBezTo>
                      <a:pt x="125334" y="123492"/>
                      <a:pt x="122225" y="116826"/>
                      <a:pt x="116229" y="114636"/>
                    </a:cubicBezTo>
                    <a:lnTo>
                      <a:pt x="62512" y="95031"/>
                    </a:lnTo>
                    <a:cubicBezTo>
                      <a:pt x="60324" y="94233"/>
                      <a:pt x="58571" y="92540"/>
                      <a:pt x="57702" y="90382"/>
                    </a:cubicBezTo>
                    <a:cubicBezTo>
                      <a:pt x="56829" y="88226"/>
                      <a:pt x="56910" y="85789"/>
                      <a:pt x="57927" y="83697"/>
                    </a:cubicBezTo>
                    <a:lnTo>
                      <a:pt x="69474" y="59884"/>
                    </a:lnTo>
                    <a:cubicBezTo>
                      <a:pt x="70468" y="57834"/>
                      <a:pt x="72933" y="56982"/>
                      <a:pt x="74976" y="57973"/>
                    </a:cubicBezTo>
                    <a:cubicBezTo>
                      <a:pt x="75252" y="58107"/>
                      <a:pt x="75448" y="58325"/>
                      <a:pt x="75678" y="58508"/>
                    </a:cubicBezTo>
                    <a:cubicBezTo>
                      <a:pt x="77161" y="59681"/>
                      <a:pt x="77742" y="61706"/>
                      <a:pt x="76883" y="63475"/>
                    </a:cubicBezTo>
                    <a:lnTo>
                      <a:pt x="65336" y="87293"/>
                    </a:lnTo>
                    <a:lnTo>
                      <a:pt x="119052" y="106898"/>
                    </a:lnTo>
                    <a:cubicBezTo>
                      <a:pt x="129308" y="110642"/>
                      <a:pt x="134621" y="122038"/>
                      <a:pt x="130900" y="132302"/>
                    </a:cubicBezTo>
                    <a:cubicBezTo>
                      <a:pt x="128001" y="140281"/>
                      <a:pt x="120427" y="145377"/>
                      <a:pt x="112243" y="145377"/>
                    </a:cubicBezTo>
                    <a:cubicBezTo>
                      <a:pt x="110763" y="145377"/>
                      <a:pt x="109263" y="145210"/>
                      <a:pt x="107767" y="144862"/>
                    </a:cubicBezTo>
                    <a:lnTo>
                      <a:pt x="36667" y="128376"/>
                    </a:lnTo>
                    <a:cubicBezTo>
                      <a:pt x="36586" y="128358"/>
                      <a:pt x="36509" y="128329"/>
                      <a:pt x="36428" y="128310"/>
                    </a:cubicBezTo>
                    <a:cubicBezTo>
                      <a:pt x="35799" y="147090"/>
                      <a:pt x="37228" y="165883"/>
                      <a:pt x="40818" y="184332"/>
                    </a:cubicBezTo>
                    <a:lnTo>
                      <a:pt x="42631" y="193655"/>
                    </a:lnTo>
                    <a:cubicBezTo>
                      <a:pt x="45322" y="207481"/>
                      <a:pt x="46835" y="221492"/>
                      <a:pt x="47159" y="235574"/>
                    </a:cubicBezTo>
                    <a:cubicBezTo>
                      <a:pt x="47797" y="263304"/>
                      <a:pt x="48652" y="303794"/>
                      <a:pt x="49299" y="331646"/>
                    </a:cubicBezTo>
                    <a:cubicBezTo>
                      <a:pt x="49426" y="337120"/>
                      <a:pt x="51799" y="341996"/>
                      <a:pt x="55500" y="345476"/>
                    </a:cubicBezTo>
                    <a:lnTo>
                      <a:pt x="4118" y="345476"/>
                    </a:lnTo>
                    <a:cubicBezTo>
                      <a:pt x="1842" y="345476"/>
                      <a:pt x="0" y="347321"/>
                      <a:pt x="0" y="349594"/>
                    </a:cubicBezTo>
                    <a:cubicBezTo>
                      <a:pt x="0" y="351868"/>
                      <a:pt x="1842" y="353713"/>
                      <a:pt x="4118" y="353713"/>
                    </a:cubicBezTo>
                    <a:lnTo>
                      <a:pt x="453026" y="353713"/>
                    </a:lnTo>
                    <a:cubicBezTo>
                      <a:pt x="455303" y="353713"/>
                      <a:pt x="457144" y="351868"/>
                      <a:pt x="457144" y="349594"/>
                    </a:cubicBezTo>
                    <a:cubicBezTo>
                      <a:pt x="457144" y="347321"/>
                      <a:pt x="455303" y="345476"/>
                      <a:pt x="453026" y="345476"/>
                    </a:cubicBezTo>
                    <a:close/>
                    <a:moveTo>
                      <a:pt x="82473" y="345476"/>
                    </a:moveTo>
                    <a:cubicBezTo>
                      <a:pt x="86010" y="342140"/>
                      <a:pt x="88314" y="337499"/>
                      <a:pt x="88606" y="332285"/>
                    </a:cubicBezTo>
                    <a:cubicBezTo>
                      <a:pt x="90712" y="294642"/>
                      <a:pt x="93702" y="233772"/>
                      <a:pt x="94937" y="211525"/>
                    </a:cubicBezTo>
                    <a:cubicBezTo>
                      <a:pt x="95079" y="208974"/>
                      <a:pt x="97196" y="207009"/>
                      <a:pt x="99751" y="207026"/>
                    </a:cubicBezTo>
                    <a:cubicBezTo>
                      <a:pt x="102287" y="207044"/>
                      <a:pt x="104369" y="209034"/>
                      <a:pt x="104501" y="211566"/>
                    </a:cubicBezTo>
                    <a:lnTo>
                      <a:pt x="110805" y="332194"/>
                    </a:lnTo>
                    <a:cubicBezTo>
                      <a:pt x="111079" y="337441"/>
                      <a:pt x="113397" y="342120"/>
                      <a:pt x="116960" y="345476"/>
                    </a:cubicBezTo>
                    <a:lnTo>
                      <a:pt x="82473" y="3454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74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04403" y="922098"/>
            <a:ext cx="3366422" cy="620952"/>
            <a:chOff x="2728835" y="928149"/>
            <a:chExt cx="3366422" cy="620952"/>
          </a:xfrm>
        </p:grpSpPr>
        <p:sp>
          <p:nvSpPr>
            <p:cNvPr id="5" name="Freeform 4"/>
            <p:cNvSpPr/>
            <p:nvPr/>
          </p:nvSpPr>
          <p:spPr>
            <a:xfrm>
              <a:off x="2728835" y="928149"/>
              <a:ext cx="703926" cy="620952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5165" y="946237"/>
              <a:ext cx="24400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Market Size</a:t>
              </a:r>
              <a:endParaRPr lang="en-IN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7050" y="742950"/>
            <a:ext cx="431800" cy="901700"/>
            <a:chOff x="1695450" y="3816350"/>
            <a:chExt cx="431800" cy="901700"/>
          </a:xfrm>
        </p:grpSpPr>
        <p:sp>
          <p:nvSpPr>
            <p:cNvPr id="8" name="Oval 7"/>
            <p:cNvSpPr/>
            <p:nvPr/>
          </p:nvSpPr>
          <p:spPr>
            <a:xfrm>
              <a:off x="16954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0256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6954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0256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6954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256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6954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0256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1317359" y="1954925"/>
            <a:ext cx="4078014" cy="407801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1666828" y="2653864"/>
            <a:ext cx="3379075" cy="3379075"/>
          </a:xfrm>
          <a:prstGeom prst="ellipse">
            <a:avLst/>
          </a:prstGeom>
          <a:solidFill>
            <a:srgbClr val="CC00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1996966" y="3314141"/>
            <a:ext cx="2718798" cy="2718798"/>
          </a:xfrm>
          <a:prstGeom prst="ellipse">
            <a:avLst/>
          </a:prstGeom>
          <a:solidFill>
            <a:srgbClr val="FF669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2741453" y="4411930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$500M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39699" y="2793831"/>
            <a:ext cx="123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$1M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7945" y="2073562"/>
            <a:ext cx="123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$3B</a:t>
            </a:r>
            <a:endParaRPr lang="en-IN" sz="2400" b="1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871884" y="2224086"/>
            <a:ext cx="3576916" cy="1031409"/>
            <a:chOff x="5871884" y="2224086"/>
            <a:chExt cx="3576916" cy="1031409"/>
          </a:xfrm>
        </p:grpSpPr>
        <p:sp>
          <p:nvSpPr>
            <p:cNvPr id="24" name="Rounded Rectangle 23"/>
            <p:cNvSpPr/>
            <p:nvPr/>
          </p:nvSpPr>
          <p:spPr>
            <a:xfrm>
              <a:off x="5871884" y="2224086"/>
              <a:ext cx="3576916" cy="1031409"/>
            </a:xfrm>
            <a:prstGeom prst="roundRect">
              <a:avLst>
                <a:gd name="adj" fmla="val 6373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82576" y="2253754"/>
              <a:ext cx="671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TAM</a:t>
              </a:r>
              <a:endParaRPr lang="en-IN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82576" y="2653864"/>
              <a:ext cx="3151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This is a sample text. Insert your desired </a:t>
              </a:r>
            </a:p>
            <a:p>
              <a:r>
                <a:rPr lang="en-US" sz="1400" dirty="0" smtClean="0"/>
                <a:t>Text here. This is sample text.</a:t>
              </a:r>
              <a:endParaRPr lang="en-IN" sz="1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71884" y="3478227"/>
            <a:ext cx="3576916" cy="1031409"/>
            <a:chOff x="5871884" y="2224086"/>
            <a:chExt cx="3576916" cy="1031409"/>
          </a:xfrm>
        </p:grpSpPr>
        <p:sp>
          <p:nvSpPr>
            <p:cNvPr id="35" name="Rounded Rectangle 34"/>
            <p:cNvSpPr/>
            <p:nvPr/>
          </p:nvSpPr>
          <p:spPr>
            <a:xfrm>
              <a:off x="5871884" y="2224086"/>
              <a:ext cx="3576916" cy="1031409"/>
            </a:xfrm>
            <a:prstGeom prst="roundRect">
              <a:avLst>
                <a:gd name="adj" fmla="val 6373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82576" y="2253754"/>
              <a:ext cx="671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TAM</a:t>
              </a:r>
              <a:endParaRPr lang="en-IN" sz="2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82576" y="2653864"/>
              <a:ext cx="3151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This is a sample text. Insert your desired </a:t>
              </a:r>
            </a:p>
            <a:p>
              <a:r>
                <a:rPr lang="en-US" sz="1400" dirty="0" smtClean="0"/>
                <a:t>Text here. This is sample text.</a:t>
              </a:r>
              <a:endParaRPr lang="en-IN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71884" y="4732368"/>
            <a:ext cx="3576916" cy="1031409"/>
            <a:chOff x="5871884" y="2224086"/>
            <a:chExt cx="3576916" cy="1031409"/>
          </a:xfrm>
        </p:grpSpPr>
        <p:sp>
          <p:nvSpPr>
            <p:cNvPr id="39" name="Rounded Rectangle 38"/>
            <p:cNvSpPr/>
            <p:nvPr/>
          </p:nvSpPr>
          <p:spPr>
            <a:xfrm>
              <a:off x="5871884" y="2224086"/>
              <a:ext cx="3576916" cy="1031409"/>
            </a:xfrm>
            <a:prstGeom prst="roundRect">
              <a:avLst>
                <a:gd name="adj" fmla="val 6373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82576" y="2253754"/>
              <a:ext cx="671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TAM</a:t>
              </a:r>
              <a:endParaRPr lang="en-IN" sz="20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82576" y="2653864"/>
              <a:ext cx="3151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This is a sample text. Insert your desired </a:t>
              </a:r>
            </a:p>
            <a:p>
              <a:r>
                <a:rPr lang="en-US" sz="1400" dirty="0" smtClean="0"/>
                <a:t>Text here. This is sample text.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4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04403" y="922098"/>
            <a:ext cx="3525118" cy="620952"/>
            <a:chOff x="2728835" y="928149"/>
            <a:chExt cx="3525118" cy="620952"/>
          </a:xfrm>
        </p:grpSpPr>
        <p:sp>
          <p:nvSpPr>
            <p:cNvPr id="5" name="Freeform 4"/>
            <p:cNvSpPr/>
            <p:nvPr/>
          </p:nvSpPr>
          <p:spPr>
            <a:xfrm>
              <a:off x="2728835" y="928149"/>
              <a:ext cx="703926" cy="620952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5165" y="946237"/>
              <a:ext cx="2598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Competitors</a:t>
              </a:r>
              <a:endParaRPr lang="en-IN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7050" y="742950"/>
            <a:ext cx="431800" cy="901700"/>
            <a:chOff x="1695450" y="3816350"/>
            <a:chExt cx="431800" cy="901700"/>
          </a:xfrm>
        </p:grpSpPr>
        <p:sp>
          <p:nvSpPr>
            <p:cNvPr id="8" name="Oval 7"/>
            <p:cNvSpPr/>
            <p:nvPr/>
          </p:nvSpPr>
          <p:spPr>
            <a:xfrm>
              <a:off x="16954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0256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6954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0256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6954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256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6954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0256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471328" y="2364824"/>
            <a:ext cx="7249344" cy="3221816"/>
            <a:chOff x="2547528" y="2249210"/>
            <a:chExt cx="7249344" cy="3221816"/>
          </a:xfrm>
        </p:grpSpPr>
        <p:grpSp>
          <p:nvGrpSpPr>
            <p:cNvPr id="34" name="Group 33"/>
            <p:cNvGrpSpPr/>
            <p:nvPr/>
          </p:nvGrpSpPr>
          <p:grpSpPr>
            <a:xfrm>
              <a:off x="2547528" y="2249210"/>
              <a:ext cx="7096944" cy="1397880"/>
              <a:chOff x="1681655" y="2249210"/>
              <a:chExt cx="7096944" cy="139788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681655" y="2249214"/>
                <a:ext cx="1397876" cy="1397876"/>
                <a:chOff x="1681655" y="2249214"/>
                <a:chExt cx="1397876" cy="1397876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681655" y="2249214"/>
                  <a:ext cx="1397876" cy="1397876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216815" y="2717319"/>
                  <a:ext cx="7875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b="1" dirty="0" smtClean="0"/>
                    <a:t>Logo</a:t>
                  </a:r>
                  <a:endParaRPr lang="en-IN" sz="2400" b="1" dirty="0"/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1812166" y="2745826"/>
                  <a:ext cx="404649" cy="404649"/>
                  <a:chOff x="5075183" y="2948151"/>
                  <a:chExt cx="404649" cy="404649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075183" y="2948151"/>
                    <a:ext cx="404649" cy="40464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5277507" y="3150475"/>
                    <a:ext cx="202325" cy="20232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2" name="Group 21"/>
              <p:cNvGrpSpPr/>
              <p:nvPr/>
            </p:nvGrpSpPr>
            <p:grpSpPr>
              <a:xfrm>
                <a:off x="4531189" y="2249212"/>
                <a:ext cx="1397876" cy="1397876"/>
                <a:chOff x="1681655" y="2249214"/>
                <a:chExt cx="1397876" cy="1397876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681655" y="2249214"/>
                  <a:ext cx="1397876" cy="1397876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216815" y="2717319"/>
                  <a:ext cx="7875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b="1" dirty="0" smtClean="0"/>
                    <a:t>Logo</a:t>
                  </a:r>
                  <a:endParaRPr lang="en-IN" sz="2400" b="1" dirty="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1812166" y="2745826"/>
                  <a:ext cx="404649" cy="404649"/>
                  <a:chOff x="5075183" y="2948151"/>
                  <a:chExt cx="404649" cy="404649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075183" y="2948151"/>
                    <a:ext cx="404649" cy="40464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5277507" y="3150475"/>
                    <a:ext cx="202325" cy="20232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8" name="Group 27"/>
              <p:cNvGrpSpPr/>
              <p:nvPr/>
            </p:nvGrpSpPr>
            <p:grpSpPr>
              <a:xfrm>
                <a:off x="7380723" y="2249210"/>
                <a:ext cx="1397876" cy="1397876"/>
                <a:chOff x="1681655" y="2249214"/>
                <a:chExt cx="1397876" cy="13978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681655" y="2249214"/>
                  <a:ext cx="1397876" cy="1397876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216815" y="2717319"/>
                  <a:ext cx="7875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b="1" dirty="0" smtClean="0"/>
                    <a:t>Logo</a:t>
                  </a:r>
                  <a:endParaRPr lang="en-IN" sz="2400" b="1" dirty="0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1812166" y="2745826"/>
                  <a:ext cx="404649" cy="404649"/>
                  <a:chOff x="5075183" y="2948151"/>
                  <a:chExt cx="404649" cy="404649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5075183" y="2948151"/>
                    <a:ext cx="404649" cy="40464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5277507" y="3150475"/>
                    <a:ext cx="202325" cy="20232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35" name="Group 34"/>
            <p:cNvGrpSpPr/>
            <p:nvPr/>
          </p:nvGrpSpPr>
          <p:grpSpPr>
            <a:xfrm>
              <a:off x="2699928" y="4073146"/>
              <a:ext cx="7096944" cy="1397880"/>
              <a:chOff x="1681655" y="2249210"/>
              <a:chExt cx="7096944" cy="139788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681655" y="2249214"/>
                <a:ext cx="1397876" cy="1397876"/>
                <a:chOff x="1681655" y="2249214"/>
                <a:chExt cx="1397876" cy="139787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1681655" y="2249214"/>
                  <a:ext cx="1397876" cy="1397876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216815" y="2717319"/>
                  <a:ext cx="7875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b="1" dirty="0" smtClean="0"/>
                    <a:t>Logo</a:t>
                  </a:r>
                  <a:endParaRPr lang="en-IN" sz="2400" b="1" dirty="0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1812166" y="2745826"/>
                  <a:ext cx="404649" cy="404649"/>
                  <a:chOff x="5075183" y="2948151"/>
                  <a:chExt cx="404649" cy="404649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5075183" y="2948151"/>
                    <a:ext cx="404649" cy="40464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5277507" y="3150475"/>
                    <a:ext cx="202325" cy="20232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4531189" y="2249212"/>
                <a:ext cx="1397876" cy="1397876"/>
                <a:chOff x="1681655" y="2249214"/>
                <a:chExt cx="1397876" cy="1397876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1681655" y="2249214"/>
                  <a:ext cx="1397876" cy="1397876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216815" y="2717319"/>
                  <a:ext cx="7875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b="1" dirty="0" smtClean="0"/>
                    <a:t>Logo</a:t>
                  </a:r>
                  <a:endParaRPr lang="en-IN" sz="2400" b="1" dirty="0"/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1812166" y="2745826"/>
                  <a:ext cx="404649" cy="404649"/>
                  <a:chOff x="5075183" y="2948151"/>
                  <a:chExt cx="404649" cy="404649"/>
                </a:xfrm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5075183" y="2948151"/>
                    <a:ext cx="404649" cy="40464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5277507" y="3150475"/>
                    <a:ext cx="202325" cy="20232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38" name="Group 37"/>
              <p:cNvGrpSpPr/>
              <p:nvPr/>
            </p:nvGrpSpPr>
            <p:grpSpPr>
              <a:xfrm>
                <a:off x="7380723" y="2249210"/>
                <a:ext cx="1397876" cy="1397876"/>
                <a:chOff x="1681655" y="2249214"/>
                <a:chExt cx="1397876" cy="139787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681655" y="2249214"/>
                  <a:ext cx="1397876" cy="1397876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216815" y="2717319"/>
                  <a:ext cx="7875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b="1" dirty="0" smtClean="0"/>
                    <a:t>Logo</a:t>
                  </a:r>
                  <a:endParaRPr lang="en-IN" sz="2400" b="1" dirty="0"/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1812166" y="2745826"/>
                  <a:ext cx="404649" cy="404649"/>
                  <a:chOff x="5075183" y="2948151"/>
                  <a:chExt cx="404649" cy="404649"/>
                </a:xfrm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5075183" y="2948151"/>
                    <a:ext cx="404649" cy="40464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5277507" y="3150475"/>
                    <a:ext cx="202325" cy="20232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</p:grpSp>
      <p:grpSp>
        <p:nvGrpSpPr>
          <p:cNvPr id="55" name="Group 54"/>
          <p:cNvGrpSpPr/>
          <p:nvPr/>
        </p:nvGrpSpPr>
        <p:grpSpPr>
          <a:xfrm>
            <a:off x="11202307" y="5423806"/>
            <a:ext cx="431800" cy="901700"/>
            <a:chOff x="1695450" y="3816350"/>
            <a:chExt cx="431800" cy="901700"/>
          </a:xfrm>
        </p:grpSpPr>
        <p:sp>
          <p:nvSpPr>
            <p:cNvPr id="56" name="Oval 55"/>
            <p:cNvSpPr/>
            <p:nvPr/>
          </p:nvSpPr>
          <p:spPr>
            <a:xfrm>
              <a:off x="16954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0256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16954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0256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16954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20256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16954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0256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5606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04403" y="922098"/>
            <a:ext cx="3343980" cy="620952"/>
            <a:chOff x="2728835" y="928149"/>
            <a:chExt cx="3343980" cy="620952"/>
          </a:xfrm>
        </p:grpSpPr>
        <p:sp>
          <p:nvSpPr>
            <p:cNvPr id="5" name="Freeform 4"/>
            <p:cNvSpPr/>
            <p:nvPr/>
          </p:nvSpPr>
          <p:spPr>
            <a:xfrm>
              <a:off x="2728835" y="928149"/>
              <a:ext cx="703926" cy="620952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5165" y="946237"/>
              <a:ext cx="24176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BCG Matrix</a:t>
              </a:r>
              <a:endParaRPr lang="en-IN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7050" y="742950"/>
            <a:ext cx="431800" cy="901700"/>
            <a:chOff x="1695450" y="3816350"/>
            <a:chExt cx="431800" cy="901700"/>
          </a:xfrm>
        </p:grpSpPr>
        <p:sp>
          <p:nvSpPr>
            <p:cNvPr id="8" name="Oval 7"/>
            <p:cNvSpPr/>
            <p:nvPr/>
          </p:nvSpPr>
          <p:spPr>
            <a:xfrm>
              <a:off x="16954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0256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6954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0256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6954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256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6954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0256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sp>
        <p:nvSpPr>
          <p:cNvPr id="33" name="Freeform 32"/>
          <p:cNvSpPr/>
          <p:nvPr/>
        </p:nvSpPr>
        <p:spPr>
          <a:xfrm rot="16200000" flipH="1" flipV="1">
            <a:off x="9808974" y="4758522"/>
            <a:ext cx="1234080" cy="2048715"/>
          </a:xfrm>
          <a:custGeom>
            <a:avLst/>
            <a:gdLst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589922 w 819150"/>
              <a:gd name="connsiteY3" fmla="*/ 674161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589922 w 819150"/>
              <a:gd name="connsiteY3" fmla="*/ 674161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589922 w 819150"/>
              <a:gd name="connsiteY3" fmla="*/ 674161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589922 w 819150"/>
              <a:gd name="connsiteY3" fmla="*/ 674161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589922 w 819150"/>
              <a:gd name="connsiteY3" fmla="*/ 674161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589922 w 819150"/>
              <a:gd name="connsiteY3" fmla="*/ 674161 h 1492250"/>
              <a:gd name="connsiteX4" fmla="*/ 0 w 819150"/>
              <a:gd name="connsiteY4" fmla="*/ 0 h 1492250"/>
              <a:gd name="connsiteX0" fmla="*/ 0 w 910506"/>
              <a:gd name="connsiteY0" fmla="*/ 0 h 1495727"/>
              <a:gd name="connsiteX1" fmla="*/ 910506 w 910506"/>
              <a:gd name="connsiteY1" fmla="*/ 3477 h 1495727"/>
              <a:gd name="connsiteX2" fmla="*/ 910506 w 910506"/>
              <a:gd name="connsiteY2" fmla="*/ 1495727 h 1495727"/>
              <a:gd name="connsiteX3" fmla="*/ 681278 w 910506"/>
              <a:gd name="connsiteY3" fmla="*/ 677638 h 1495727"/>
              <a:gd name="connsiteX4" fmla="*/ 0 w 910506"/>
              <a:gd name="connsiteY4" fmla="*/ 0 h 1495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0506" h="1495727">
                <a:moveTo>
                  <a:pt x="0" y="0"/>
                </a:moveTo>
                <a:lnTo>
                  <a:pt x="910506" y="3477"/>
                </a:lnTo>
                <a:lnTo>
                  <a:pt x="910506" y="1495727"/>
                </a:lnTo>
                <a:cubicBezTo>
                  <a:pt x="654389" y="1364494"/>
                  <a:pt x="605964" y="1070394"/>
                  <a:pt x="681278" y="677638"/>
                </a:cubicBezTo>
                <a:cubicBezTo>
                  <a:pt x="877115" y="77854"/>
                  <a:pt x="44552" y="404236"/>
                  <a:pt x="0" y="0"/>
                </a:cubicBez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2025058" y="1892359"/>
            <a:ext cx="8141884" cy="3890520"/>
            <a:chOff x="1520189" y="1866959"/>
            <a:chExt cx="8141884" cy="3890520"/>
          </a:xfrm>
        </p:grpSpPr>
        <p:sp>
          <p:nvSpPr>
            <p:cNvPr id="16" name="Rectangle 15"/>
            <p:cNvSpPr/>
            <p:nvPr/>
          </p:nvSpPr>
          <p:spPr>
            <a:xfrm>
              <a:off x="2378404" y="2725244"/>
              <a:ext cx="3594538" cy="1460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67535" y="2725244"/>
              <a:ext cx="3594538" cy="1460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78404" y="4296541"/>
              <a:ext cx="3594538" cy="1460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67535" y="4296541"/>
              <a:ext cx="3594538" cy="1460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Pentagon 19"/>
            <p:cNvSpPr/>
            <p:nvPr/>
          </p:nvSpPr>
          <p:spPr>
            <a:xfrm flipH="1">
              <a:off x="2378403" y="2320925"/>
              <a:ext cx="7283669" cy="293960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020237" y="2247900"/>
              <a:ext cx="0" cy="366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entagon 30"/>
            <p:cNvSpPr/>
            <p:nvPr/>
          </p:nvSpPr>
          <p:spPr>
            <a:xfrm rot="5400000" flipH="1">
              <a:off x="620713" y="4094381"/>
              <a:ext cx="3032235" cy="293960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5400000">
              <a:off x="2136829" y="4057869"/>
              <a:ext cx="0" cy="36698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13519" y="1866959"/>
              <a:ext cx="2013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Relative Share Market</a:t>
              </a:r>
              <a:endParaRPr lang="en-IN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745714" y="4072084"/>
              <a:ext cx="18875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Market Growth Rate</a:t>
              </a:r>
              <a:endParaRPr lang="en-IN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1631" y="2314016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b="1" spc="300" dirty="0" smtClean="0">
                  <a:solidFill>
                    <a:schemeClr val="bg1"/>
                  </a:solidFill>
                </a:rPr>
                <a:t>HIGH</a:t>
              </a:r>
              <a:endParaRPr lang="en-IN" sz="14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37087" y="2314016"/>
              <a:ext cx="655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b="1" spc="300" dirty="0" smtClean="0">
                  <a:solidFill>
                    <a:schemeClr val="bg1"/>
                  </a:solidFill>
                </a:rPr>
                <a:t>LOW</a:t>
              </a:r>
              <a:endParaRPr lang="en-IN" sz="14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1772788" y="3329413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b="1" spc="300" dirty="0" smtClean="0">
                  <a:solidFill>
                    <a:schemeClr val="bg1"/>
                  </a:solidFill>
                </a:rPr>
                <a:t>HIGH</a:t>
              </a:r>
              <a:endParaRPr lang="en-IN" sz="14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1809110" y="4845532"/>
              <a:ext cx="655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b="1" spc="300" dirty="0" smtClean="0">
                  <a:solidFill>
                    <a:schemeClr val="bg1"/>
                  </a:solidFill>
                </a:rPr>
                <a:t>LOW</a:t>
              </a:r>
              <a:endParaRPr lang="en-IN" sz="14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78094" y="2838477"/>
              <a:ext cx="64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Stars</a:t>
              </a:r>
              <a:endParaRPr lang="en-IN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58554" y="2838477"/>
              <a:ext cx="1670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Question Marks</a:t>
              </a:r>
              <a:endParaRPr lang="en-IN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44237" y="4400577"/>
              <a:ext cx="892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Growth</a:t>
              </a:r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78094" y="4400577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Cash Things</a:t>
              </a:r>
              <a:endParaRPr lang="en-IN" dirty="0"/>
            </a:p>
          </p:txBody>
        </p:sp>
        <p:sp>
          <p:nvSpPr>
            <p:cNvPr id="44" name="Google Shape;117;p7"/>
            <p:cNvSpPr/>
            <p:nvPr/>
          </p:nvSpPr>
          <p:spPr>
            <a:xfrm>
              <a:off x="3942198" y="3392760"/>
              <a:ext cx="466950" cy="446542"/>
            </a:xfrm>
            <a:custGeom>
              <a:avLst/>
              <a:gdLst/>
              <a:ahLst/>
              <a:cxnLst/>
              <a:rect l="l" t="t" r="r" b="b"/>
              <a:pathLst>
                <a:path w="6209" h="5929" extrusionOk="0">
                  <a:moveTo>
                    <a:pt x="3002" y="1"/>
                  </a:moveTo>
                  <a:lnTo>
                    <a:pt x="2909" y="38"/>
                  </a:lnTo>
                  <a:lnTo>
                    <a:pt x="2834" y="113"/>
                  </a:lnTo>
                  <a:lnTo>
                    <a:pt x="2778" y="206"/>
                  </a:lnTo>
                  <a:lnTo>
                    <a:pt x="2014" y="1734"/>
                  </a:lnTo>
                  <a:lnTo>
                    <a:pt x="318" y="1977"/>
                  </a:lnTo>
                  <a:lnTo>
                    <a:pt x="225" y="2014"/>
                  </a:lnTo>
                  <a:lnTo>
                    <a:pt x="131" y="2070"/>
                  </a:lnTo>
                  <a:lnTo>
                    <a:pt x="57" y="2145"/>
                  </a:lnTo>
                  <a:lnTo>
                    <a:pt x="20" y="2238"/>
                  </a:lnTo>
                  <a:lnTo>
                    <a:pt x="1" y="2331"/>
                  </a:lnTo>
                  <a:lnTo>
                    <a:pt x="20" y="2443"/>
                  </a:lnTo>
                  <a:lnTo>
                    <a:pt x="57" y="2536"/>
                  </a:lnTo>
                  <a:lnTo>
                    <a:pt x="113" y="2611"/>
                  </a:lnTo>
                  <a:lnTo>
                    <a:pt x="1343" y="3822"/>
                  </a:lnTo>
                  <a:lnTo>
                    <a:pt x="1045" y="5500"/>
                  </a:lnTo>
                  <a:lnTo>
                    <a:pt x="1045" y="5612"/>
                  </a:lnTo>
                  <a:lnTo>
                    <a:pt x="1082" y="5705"/>
                  </a:lnTo>
                  <a:lnTo>
                    <a:pt x="1119" y="5798"/>
                  </a:lnTo>
                  <a:lnTo>
                    <a:pt x="1194" y="5872"/>
                  </a:lnTo>
                  <a:lnTo>
                    <a:pt x="1287" y="5910"/>
                  </a:lnTo>
                  <a:lnTo>
                    <a:pt x="1380" y="5928"/>
                  </a:lnTo>
                  <a:lnTo>
                    <a:pt x="1492" y="5928"/>
                  </a:lnTo>
                  <a:lnTo>
                    <a:pt x="1585" y="5891"/>
                  </a:lnTo>
                  <a:lnTo>
                    <a:pt x="3114" y="5090"/>
                  </a:lnTo>
                  <a:lnTo>
                    <a:pt x="4624" y="5891"/>
                  </a:lnTo>
                  <a:lnTo>
                    <a:pt x="4717" y="5928"/>
                  </a:lnTo>
                  <a:lnTo>
                    <a:pt x="4829" y="5928"/>
                  </a:lnTo>
                  <a:lnTo>
                    <a:pt x="4922" y="5910"/>
                  </a:lnTo>
                  <a:lnTo>
                    <a:pt x="5015" y="5872"/>
                  </a:lnTo>
                  <a:lnTo>
                    <a:pt x="5090" y="5798"/>
                  </a:lnTo>
                  <a:lnTo>
                    <a:pt x="5146" y="5705"/>
                  </a:lnTo>
                  <a:lnTo>
                    <a:pt x="5164" y="5612"/>
                  </a:lnTo>
                  <a:lnTo>
                    <a:pt x="5164" y="5500"/>
                  </a:lnTo>
                  <a:lnTo>
                    <a:pt x="4866" y="3822"/>
                  </a:lnTo>
                  <a:lnTo>
                    <a:pt x="6096" y="2611"/>
                  </a:lnTo>
                  <a:lnTo>
                    <a:pt x="6171" y="2536"/>
                  </a:lnTo>
                  <a:lnTo>
                    <a:pt x="6208" y="2443"/>
                  </a:lnTo>
                  <a:lnTo>
                    <a:pt x="6208" y="2331"/>
                  </a:lnTo>
                  <a:lnTo>
                    <a:pt x="6189" y="2238"/>
                  </a:lnTo>
                  <a:lnTo>
                    <a:pt x="6152" y="2145"/>
                  </a:lnTo>
                  <a:lnTo>
                    <a:pt x="6078" y="2070"/>
                  </a:lnTo>
                  <a:lnTo>
                    <a:pt x="6003" y="2014"/>
                  </a:lnTo>
                  <a:lnTo>
                    <a:pt x="5891" y="1977"/>
                  </a:lnTo>
                  <a:lnTo>
                    <a:pt x="4195" y="1734"/>
                  </a:lnTo>
                  <a:lnTo>
                    <a:pt x="3431" y="206"/>
                  </a:lnTo>
                  <a:lnTo>
                    <a:pt x="3375" y="113"/>
                  </a:lnTo>
                  <a:lnTo>
                    <a:pt x="3300" y="57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12170" y="3154366"/>
              <a:ext cx="50526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5400" b="1" dirty="0" smtClean="0"/>
                <a:t>?</a:t>
              </a:r>
              <a:endParaRPr lang="en-IN" sz="5400" b="1" dirty="0"/>
            </a:p>
          </p:txBody>
        </p:sp>
        <p:sp>
          <p:nvSpPr>
            <p:cNvPr id="46" name="Google Shape;62;p7"/>
            <p:cNvSpPr/>
            <p:nvPr/>
          </p:nvSpPr>
          <p:spPr>
            <a:xfrm>
              <a:off x="3930733" y="4961545"/>
              <a:ext cx="474579" cy="447136"/>
            </a:xfrm>
            <a:custGeom>
              <a:avLst/>
              <a:gdLst/>
              <a:ahLst/>
              <a:cxnLst/>
              <a:rect l="l" t="t" r="r" b="b"/>
              <a:pathLst>
                <a:path w="6301" h="5928" extrusionOk="0">
                  <a:moveTo>
                    <a:pt x="3169" y="0"/>
                  </a:moveTo>
                  <a:lnTo>
                    <a:pt x="3113" y="37"/>
                  </a:lnTo>
                  <a:lnTo>
                    <a:pt x="3076" y="112"/>
                  </a:lnTo>
                  <a:lnTo>
                    <a:pt x="3057" y="187"/>
                  </a:lnTo>
                  <a:lnTo>
                    <a:pt x="3057" y="373"/>
                  </a:lnTo>
                  <a:lnTo>
                    <a:pt x="2927" y="410"/>
                  </a:lnTo>
                  <a:lnTo>
                    <a:pt x="2815" y="466"/>
                  </a:lnTo>
                  <a:lnTo>
                    <a:pt x="2703" y="541"/>
                  </a:lnTo>
                  <a:lnTo>
                    <a:pt x="2629" y="615"/>
                  </a:lnTo>
                  <a:lnTo>
                    <a:pt x="2554" y="727"/>
                  </a:lnTo>
                  <a:lnTo>
                    <a:pt x="2498" y="839"/>
                  </a:lnTo>
                  <a:lnTo>
                    <a:pt x="2480" y="969"/>
                  </a:lnTo>
                  <a:lnTo>
                    <a:pt x="2480" y="1119"/>
                  </a:lnTo>
                  <a:lnTo>
                    <a:pt x="2517" y="1212"/>
                  </a:lnTo>
                  <a:lnTo>
                    <a:pt x="2536" y="1305"/>
                  </a:lnTo>
                  <a:lnTo>
                    <a:pt x="2591" y="1379"/>
                  </a:lnTo>
                  <a:lnTo>
                    <a:pt x="2647" y="1454"/>
                  </a:lnTo>
                  <a:lnTo>
                    <a:pt x="2722" y="1529"/>
                  </a:lnTo>
                  <a:lnTo>
                    <a:pt x="2797" y="1585"/>
                  </a:lnTo>
                  <a:lnTo>
                    <a:pt x="2890" y="1622"/>
                  </a:lnTo>
                  <a:lnTo>
                    <a:pt x="2983" y="1659"/>
                  </a:lnTo>
                  <a:lnTo>
                    <a:pt x="3561" y="1827"/>
                  </a:lnTo>
                  <a:lnTo>
                    <a:pt x="3598" y="1845"/>
                  </a:lnTo>
                  <a:lnTo>
                    <a:pt x="3635" y="1883"/>
                  </a:lnTo>
                  <a:lnTo>
                    <a:pt x="3635" y="1920"/>
                  </a:lnTo>
                  <a:lnTo>
                    <a:pt x="3617" y="1976"/>
                  </a:lnTo>
                  <a:lnTo>
                    <a:pt x="3579" y="2013"/>
                  </a:lnTo>
                  <a:lnTo>
                    <a:pt x="3095" y="2013"/>
                  </a:lnTo>
                  <a:lnTo>
                    <a:pt x="3039" y="1995"/>
                  </a:lnTo>
                  <a:lnTo>
                    <a:pt x="3002" y="1976"/>
                  </a:lnTo>
                  <a:lnTo>
                    <a:pt x="2946" y="1976"/>
                  </a:lnTo>
                  <a:lnTo>
                    <a:pt x="2908" y="1995"/>
                  </a:lnTo>
                  <a:lnTo>
                    <a:pt x="2871" y="2013"/>
                  </a:lnTo>
                  <a:lnTo>
                    <a:pt x="2666" y="2218"/>
                  </a:lnTo>
                  <a:lnTo>
                    <a:pt x="2647" y="2274"/>
                  </a:lnTo>
                  <a:lnTo>
                    <a:pt x="2629" y="2330"/>
                  </a:lnTo>
                  <a:lnTo>
                    <a:pt x="2647" y="2386"/>
                  </a:lnTo>
                  <a:lnTo>
                    <a:pt x="2685" y="2442"/>
                  </a:lnTo>
                  <a:lnTo>
                    <a:pt x="2778" y="2479"/>
                  </a:lnTo>
                  <a:lnTo>
                    <a:pt x="2871" y="2517"/>
                  </a:lnTo>
                  <a:lnTo>
                    <a:pt x="2964" y="2554"/>
                  </a:lnTo>
                  <a:lnTo>
                    <a:pt x="3057" y="2572"/>
                  </a:lnTo>
                  <a:lnTo>
                    <a:pt x="3057" y="2777"/>
                  </a:lnTo>
                  <a:lnTo>
                    <a:pt x="3076" y="2852"/>
                  </a:lnTo>
                  <a:lnTo>
                    <a:pt x="3113" y="2908"/>
                  </a:lnTo>
                  <a:lnTo>
                    <a:pt x="3169" y="2945"/>
                  </a:lnTo>
                  <a:lnTo>
                    <a:pt x="3244" y="2964"/>
                  </a:lnTo>
                  <a:lnTo>
                    <a:pt x="3430" y="2964"/>
                  </a:lnTo>
                  <a:lnTo>
                    <a:pt x="3523" y="2908"/>
                  </a:lnTo>
                  <a:lnTo>
                    <a:pt x="3579" y="2852"/>
                  </a:lnTo>
                  <a:lnTo>
                    <a:pt x="3598" y="2815"/>
                  </a:lnTo>
                  <a:lnTo>
                    <a:pt x="3598" y="2777"/>
                  </a:lnTo>
                  <a:lnTo>
                    <a:pt x="3598" y="2572"/>
                  </a:lnTo>
                  <a:lnTo>
                    <a:pt x="3729" y="2554"/>
                  </a:lnTo>
                  <a:lnTo>
                    <a:pt x="3859" y="2498"/>
                  </a:lnTo>
                  <a:lnTo>
                    <a:pt x="3952" y="2423"/>
                  </a:lnTo>
                  <a:lnTo>
                    <a:pt x="4045" y="2330"/>
                  </a:lnTo>
                  <a:lnTo>
                    <a:pt x="4120" y="2237"/>
                  </a:lnTo>
                  <a:lnTo>
                    <a:pt x="4157" y="2106"/>
                  </a:lnTo>
                  <a:lnTo>
                    <a:pt x="4195" y="1976"/>
                  </a:lnTo>
                  <a:lnTo>
                    <a:pt x="4195" y="1845"/>
                  </a:lnTo>
                  <a:lnTo>
                    <a:pt x="4157" y="1752"/>
                  </a:lnTo>
                  <a:lnTo>
                    <a:pt x="4139" y="1659"/>
                  </a:lnTo>
                  <a:lnTo>
                    <a:pt x="4083" y="1566"/>
                  </a:lnTo>
                  <a:lnTo>
                    <a:pt x="4027" y="1491"/>
                  </a:lnTo>
                  <a:lnTo>
                    <a:pt x="3952" y="1435"/>
                  </a:lnTo>
                  <a:lnTo>
                    <a:pt x="3878" y="1379"/>
                  </a:lnTo>
                  <a:lnTo>
                    <a:pt x="3784" y="1324"/>
                  </a:lnTo>
                  <a:lnTo>
                    <a:pt x="3691" y="1286"/>
                  </a:lnTo>
                  <a:lnTo>
                    <a:pt x="3113" y="1119"/>
                  </a:lnTo>
                  <a:lnTo>
                    <a:pt x="3057" y="1100"/>
                  </a:lnTo>
                  <a:lnTo>
                    <a:pt x="3039" y="1025"/>
                  </a:lnTo>
                  <a:lnTo>
                    <a:pt x="3039" y="988"/>
                  </a:lnTo>
                  <a:lnTo>
                    <a:pt x="3076" y="969"/>
                  </a:lnTo>
                  <a:lnTo>
                    <a:pt x="3095" y="951"/>
                  </a:lnTo>
                  <a:lnTo>
                    <a:pt x="3132" y="932"/>
                  </a:lnTo>
                  <a:lnTo>
                    <a:pt x="3523" y="932"/>
                  </a:lnTo>
                  <a:lnTo>
                    <a:pt x="3635" y="969"/>
                  </a:lnTo>
                  <a:lnTo>
                    <a:pt x="3766" y="969"/>
                  </a:lnTo>
                  <a:lnTo>
                    <a:pt x="3803" y="932"/>
                  </a:lnTo>
                  <a:lnTo>
                    <a:pt x="4008" y="727"/>
                  </a:lnTo>
                  <a:lnTo>
                    <a:pt x="4027" y="690"/>
                  </a:lnTo>
                  <a:lnTo>
                    <a:pt x="4045" y="615"/>
                  </a:lnTo>
                  <a:lnTo>
                    <a:pt x="4027" y="559"/>
                  </a:lnTo>
                  <a:lnTo>
                    <a:pt x="3989" y="522"/>
                  </a:lnTo>
                  <a:lnTo>
                    <a:pt x="3878" y="466"/>
                  </a:lnTo>
                  <a:lnTo>
                    <a:pt x="3766" y="429"/>
                  </a:lnTo>
                  <a:lnTo>
                    <a:pt x="3617" y="392"/>
                  </a:lnTo>
                  <a:lnTo>
                    <a:pt x="3617" y="187"/>
                  </a:lnTo>
                  <a:lnTo>
                    <a:pt x="3598" y="112"/>
                  </a:lnTo>
                  <a:lnTo>
                    <a:pt x="3561" y="37"/>
                  </a:lnTo>
                  <a:lnTo>
                    <a:pt x="3505" y="0"/>
                  </a:lnTo>
                  <a:close/>
                  <a:moveTo>
                    <a:pt x="2107" y="3709"/>
                  </a:moveTo>
                  <a:lnTo>
                    <a:pt x="1883" y="3728"/>
                  </a:lnTo>
                  <a:lnTo>
                    <a:pt x="1678" y="3784"/>
                  </a:lnTo>
                  <a:lnTo>
                    <a:pt x="1473" y="3877"/>
                  </a:lnTo>
                  <a:lnTo>
                    <a:pt x="1287" y="4008"/>
                  </a:lnTo>
                  <a:lnTo>
                    <a:pt x="783" y="4455"/>
                  </a:lnTo>
                  <a:lnTo>
                    <a:pt x="112" y="4455"/>
                  </a:lnTo>
                  <a:lnTo>
                    <a:pt x="56" y="4492"/>
                  </a:lnTo>
                  <a:lnTo>
                    <a:pt x="19" y="4567"/>
                  </a:lnTo>
                  <a:lnTo>
                    <a:pt x="1" y="4641"/>
                  </a:lnTo>
                  <a:lnTo>
                    <a:pt x="1" y="5741"/>
                  </a:lnTo>
                  <a:lnTo>
                    <a:pt x="19" y="5816"/>
                  </a:lnTo>
                  <a:lnTo>
                    <a:pt x="56" y="5872"/>
                  </a:lnTo>
                  <a:lnTo>
                    <a:pt x="112" y="5909"/>
                  </a:lnTo>
                  <a:lnTo>
                    <a:pt x="168" y="5928"/>
                  </a:lnTo>
                  <a:lnTo>
                    <a:pt x="4195" y="5928"/>
                  </a:lnTo>
                  <a:lnTo>
                    <a:pt x="4306" y="5890"/>
                  </a:lnTo>
                  <a:lnTo>
                    <a:pt x="4418" y="5834"/>
                  </a:lnTo>
                  <a:lnTo>
                    <a:pt x="4511" y="5778"/>
                  </a:lnTo>
                  <a:lnTo>
                    <a:pt x="6170" y="4362"/>
                  </a:lnTo>
                  <a:lnTo>
                    <a:pt x="6226" y="4306"/>
                  </a:lnTo>
                  <a:lnTo>
                    <a:pt x="6264" y="4231"/>
                  </a:lnTo>
                  <a:lnTo>
                    <a:pt x="6301" y="4157"/>
                  </a:lnTo>
                  <a:lnTo>
                    <a:pt x="6301" y="4082"/>
                  </a:lnTo>
                  <a:lnTo>
                    <a:pt x="6301" y="4008"/>
                  </a:lnTo>
                  <a:lnTo>
                    <a:pt x="6282" y="3933"/>
                  </a:lnTo>
                  <a:lnTo>
                    <a:pt x="6245" y="3859"/>
                  </a:lnTo>
                  <a:lnTo>
                    <a:pt x="6189" y="3803"/>
                  </a:lnTo>
                  <a:lnTo>
                    <a:pt x="6133" y="3765"/>
                  </a:lnTo>
                  <a:lnTo>
                    <a:pt x="6077" y="3728"/>
                  </a:lnTo>
                  <a:lnTo>
                    <a:pt x="6021" y="3709"/>
                  </a:lnTo>
                  <a:lnTo>
                    <a:pt x="5965" y="3709"/>
                  </a:lnTo>
                  <a:lnTo>
                    <a:pt x="5835" y="3728"/>
                  </a:lnTo>
                  <a:lnTo>
                    <a:pt x="5779" y="3765"/>
                  </a:lnTo>
                  <a:lnTo>
                    <a:pt x="5723" y="3803"/>
                  </a:lnTo>
                  <a:lnTo>
                    <a:pt x="4716" y="4660"/>
                  </a:lnTo>
                  <a:lnTo>
                    <a:pt x="4605" y="4735"/>
                  </a:lnTo>
                  <a:lnTo>
                    <a:pt x="4511" y="4772"/>
                  </a:lnTo>
                  <a:lnTo>
                    <a:pt x="4400" y="4809"/>
                  </a:lnTo>
                  <a:lnTo>
                    <a:pt x="2908" y="4809"/>
                  </a:lnTo>
                  <a:lnTo>
                    <a:pt x="2852" y="4772"/>
                  </a:lnTo>
                  <a:lnTo>
                    <a:pt x="2815" y="4697"/>
                  </a:lnTo>
                  <a:lnTo>
                    <a:pt x="2797" y="4641"/>
                  </a:lnTo>
                  <a:lnTo>
                    <a:pt x="2815" y="4567"/>
                  </a:lnTo>
                  <a:lnTo>
                    <a:pt x="2852" y="4492"/>
                  </a:lnTo>
                  <a:lnTo>
                    <a:pt x="2908" y="4455"/>
                  </a:lnTo>
                  <a:lnTo>
                    <a:pt x="3840" y="4455"/>
                  </a:lnTo>
                  <a:lnTo>
                    <a:pt x="3896" y="4436"/>
                  </a:lnTo>
                  <a:lnTo>
                    <a:pt x="3952" y="4418"/>
                  </a:lnTo>
                  <a:lnTo>
                    <a:pt x="4064" y="4362"/>
                  </a:lnTo>
                  <a:lnTo>
                    <a:pt x="4120" y="4325"/>
                  </a:lnTo>
                  <a:lnTo>
                    <a:pt x="4157" y="4269"/>
                  </a:lnTo>
                  <a:lnTo>
                    <a:pt x="4176" y="4213"/>
                  </a:lnTo>
                  <a:lnTo>
                    <a:pt x="4195" y="4138"/>
                  </a:lnTo>
                  <a:lnTo>
                    <a:pt x="4195" y="4045"/>
                  </a:lnTo>
                  <a:lnTo>
                    <a:pt x="4195" y="3970"/>
                  </a:lnTo>
                  <a:lnTo>
                    <a:pt x="4157" y="3896"/>
                  </a:lnTo>
                  <a:lnTo>
                    <a:pt x="4120" y="3840"/>
                  </a:lnTo>
                  <a:lnTo>
                    <a:pt x="4064" y="3784"/>
                  </a:lnTo>
                  <a:lnTo>
                    <a:pt x="4008" y="3747"/>
                  </a:lnTo>
                  <a:lnTo>
                    <a:pt x="3934" y="370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3;p7"/>
            <p:cNvSpPr/>
            <p:nvPr/>
          </p:nvSpPr>
          <p:spPr>
            <a:xfrm>
              <a:off x="7642272" y="4961545"/>
              <a:ext cx="445062" cy="447136"/>
            </a:xfrm>
            <a:custGeom>
              <a:avLst/>
              <a:gdLst/>
              <a:ahLst/>
              <a:cxnLst/>
              <a:rect l="l" t="t" r="r" b="b"/>
              <a:pathLst>
                <a:path w="5928" h="5947" extrusionOk="0">
                  <a:moveTo>
                    <a:pt x="4828" y="746"/>
                  </a:moveTo>
                  <a:lnTo>
                    <a:pt x="4902" y="764"/>
                  </a:lnTo>
                  <a:lnTo>
                    <a:pt x="4958" y="783"/>
                  </a:lnTo>
                  <a:lnTo>
                    <a:pt x="5033" y="820"/>
                  </a:lnTo>
                  <a:lnTo>
                    <a:pt x="5089" y="857"/>
                  </a:lnTo>
                  <a:lnTo>
                    <a:pt x="5126" y="913"/>
                  </a:lnTo>
                  <a:lnTo>
                    <a:pt x="5163" y="969"/>
                  </a:lnTo>
                  <a:lnTo>
                    <a:pt x="5182" y="1044"/>
                  </a:lnTo>
                  <a:lnTo>
                    <a:pt x="5182" y="1118"/>
                  </a:lnTo>
                  <a:lnTo>
                    <a:pt x="5182" y="1193"/>
                  </a:lnTo>
                  <a:lnTo>
                    <a:pt x="5163" y="1268"/>
                  </a:lnTo>
                  <a:lnTo>
                    <a:pt x="5126" y="1323"/>
                  </a:lnTo>
                  <a:lnTo>
                    <a:pt x="5089" y="1379"/>
                  </a:lnTo>
                  <a:lnTo>
                    <a:pt x="5033" y="1435"/>
                  </a:lnTo>
                  <a:lnTo>
                    <a:pt x="4958" y="1454"/>
                  </a:lnTo>
                  <a:lnTo>
                    <a:pt x="4902" y="1491"/>
                  </a:lnTo>
                  <a:lnTo>
                    <a:pt x="4753" y="1491"/>
                  </a:lnTo>
                  <a:lnTo>
                    <a:pt x="4679" y="1454"/>
                  </a:lnTo>
                  <a:lnTo>
                    <a:pt x="4604" y="1435"/>
                  </a:lnTo>
                  <a:lnTo>
                    <a:pt x="4548" y="1379"/>
                  </a:lnTo>
                  <a:lnTo>
                    <a:pt x="4511" y="1323"/>
                  </a:lnTo>
                  <a:lnTo>
                    <a:pt x="4474" y="1268"/>
                  </a:lnTo>
                  <a:lnTo>
                    <a:pt x="4455" y="1193"/>
                  </a:lnTo>
                  <a:lnTo>
                    <a:pt x="4455" y="1118"/>
                  </a:lnTo>
                  <a:lnTo>
                    <a:pt x="4455" y="1044"/>
                  </a:lnTo>
                  <a:lnTo>
                    <a:pt x="4474" y="969"/>
                  </a:lnTo>
                  <a:lnTo>
                    <a:pt x="4511" y="913"/>
                  </a:lnTo>
                  <a:lnTo>
                    <a:pt x="4548" y="857"/>
                  </a:lnTo>
                  <a:lnTo>
                    <a:pt x="4604" y="820"/>
                  </a:lnTo>
                  <a:lnTo>
                    <a:pt x="4679" y="783"/>
                  </a:lnTo>
                  <a:lnTo>
                    <a:pt x="4753" y="764"/>
                  </a:lnTo>
                  <a:lnTo>
                    <a:pt x="4828" y="746"/>
                  </a:lnTo>
                  <a:close/>
                  <a:moveTo>
                    <a:pt x="1100" y="3709"/>
                  </a:moveTo>
                  <a:lnTo>
                    <a:pt x="1174" y="3728"/>
                  </a:lnTo>
                  <a:lnTo>
                    <a:pt x="1249" y="3747"/>
                  </a:lnTo>
                  <a:lnTo>
                    <a:pt x="1323" y="3784"/>
                  </a:lnTo>
                  <a:lnTo>
                    <a:pt x="1379" y="3821"/>
                  </a:lnTo>
                  <a:lnTo>
                    <a:pt x="1417" y="3877"/>
                  </a:lnTo>
                  <a:lnTo>
                    <a:pt x="1454" y="3952"/>
                  </a:lnTo>
                  <a:lnTo>
                    <a:pt x="1473" y="4008"/>
                  </a:lnTo>
                  <a:lnTo>
                    <a:pt x="1473" y="4082"/>
                  </a:lnTo>
                  <a:lnTo>
                    <a:pt x="1473" y="4157"/>
                  </a:lnTo>
                  <a:lnTo>
                    <a:pt x="1454" y="4231"/>
                  </a:lnTo>
                  <a:lnTo>
                    <a:pt x="1417" y="4306"/>
                  </a:lnTo>
                  <a:lnTo>
                    <a:pt x="1379" y="4343"/>
                  </a:lnTo>
                  <a:lnTo>
                    <a:pt x="1323" y="4399"/>
                  </a:lnTo>
                  <a:lnTo>
                    <a:pt x="1249" y="4436"/>
                  </a:lnTo>
                  <a:lnTo>
                    <a:pt x="1174" y="4455"/>
                  </a:lnTo>
                  <a:lnTo>
                    <a:pt x="1025" y="4455"/>
                  </a:lnTo>
                  <a:lnTo>
                    <a:pt x="969" y="4436"/>
                  </a:lnTo>
                  <a:lnTo>
                    <a:pt x="895" y="4399"/>
                  </a:lnTo>
                  <a:lnTo>
                    <a:pt x="839" y="4343"/>
                  </a:lnTo>
                  <a:lnTo>
                    <a:pt x="802" y="4306"/>
                  </a:lnTo>
                  <a:lnTo>
                    <a:pt x="764" y="4231"/>
                  </a:lnTo>
                  <a:lnTo>
                    <a:pt x="746" y="4157"/>
                  </a:lnTo>
                  <a:lnTo>
                    <a:pt x="746" y="4082"/>
                  </a:lnTo>
                  <a:lnTo>
                    <a:pt x="746" y="4008"/>
                  </a:lnTo>
                  <a:lnTo>
                    <a:pt x="764" y="3952"/>
                  </a:lnTo>
                  <a:lnTo>
                    <a:pt x="802" y="3877"/>
                  </a:lnTo>
                  <a:lnTo>
                    <a:pt x="839" y="3821"/>
                  </a:lnTo>
                  <a:lnTo>
                    <a:pt x="895" y="3784"/>
                  </a:lnTo>
                  <a:lnTo>
                    <a:pt x="969" y="3747"/>
                  </a:lnTo>
                  <a:lnTo>
                    <a:pt x="1025" y="3728"/>
                  </a:lnTo>
                  <a:lnTo>
                    <a:pt x="1100" y="3709"/>
                  </a:lnTo>
                  <a:close/>
                  <a:moveTo>
                    <a:pt x="988" y="2982"/>
                  </a:moveTo>
                  <a:lnTo>
                    <a:pt x="876" y="3001"/>
                  </a:lnTo>
                  <a:lnTo>
                    <a:pt x="671" y="3057"/>
                  </a:lnTo>
                  <a:lnTo>
                    <a:pt x="485" y="3169"/>
                  </a:lnTo>
                  <a:lnTo>
                    <a:pt x="317" y="3299"/>
                  </a:lnTo>
                  <a:lnTo>
                    <a:pt x="186" y="3467"/>
                  </a:lnTo>
                  <a:lnTo>
                    <a:pt x="75" y="3653"/>
                  </a:lnTo>
                  <a:lnTo>
                    <a:pt x="19" y="3859"/>
                  </a:lnTo>
                  <a:lnTo>
                    <a:pt x="0" y="3970"/>
                  </a:lnTo>
                  <a:lnTo>
                    <a:pt x="0" y="4082"/>
                  </a:lnTo>
                  <a:lnTo>
                    <a:pt x="0" y="4213"/>
                  </a:lnTo>
                  <a:lnTo>
                    <a:pt x="37" y="4343"/>
                  </a:lnTo>
                  <a:lnTo>
                    <a:pt x="93" y="4492"/>
                  </a:lnTo>
                  <a:lnTo>
                    <a:pt x="168" y="4641"/>
                  </a:lnTo>
                  <a:lnTo>
                    <a:pt x="354" y="4940"/>
                  </a:lnTo>
                  <a:lnTo>
                    <a:pt x="559" y="5257"/>
                  </a:lnTo>
                  <a:lnTo>
                    <a:pt x="764" y="5517"/>
                  </a:lnTo>
                  <a:lnTo>
                    <a:pt x="932" y="5741"/>
                  </a:lnTo>
                  <a:lnTo>
                    <a:pt x="1100" y="5946"/>
                  </a:lnTo>
                  <a:lnTo>
                    <a:pt x="1286" y="5741"/>
                  </a:lnTo>
                  <a:lnTo>
                    <a:pt x="1454" y="5517"/>
                  </a:lnTo>
                  <a:lnTo>
                    <a:pt x="1659" y="5257"/>
                  </a:lnTo>
                  <a:lnTo>
                    <a:pt x="1864" y="4940"/>
                  </a:lnTo>
                  <a:lnTo>
                    <a:pt x="2050" y="4641"/>
                  </a:lnTo>
                  <a:lnTo>
                    <a:pt x="2125" y="4492"/>
                  </a:lnTo>
                  <a:lnTo>
                    <a:pt x="2181" y="4343"/>
                  </a:lnTo>
                  <a:lnTo>
                    <a:pt x="2200" y="4213"/>
                  </a:lnTo>
                  <a:lnTo>
                    <a:pt x="2218" y="4082"/>
                  </a:lnTo>
                  <a:lnTo>
                    <a:pt x="2218" y="3970"/>
                  </a:lnTo>
                  <a:lnTo>
                    <a:pt x="2200" y="3859"/>
                  </a:lnTo>
                  <a:lnTo>
                    <a:pt x="2125" y="3653"/>
                  </a:lnTo>
                  <a:lnTo>
                    <a:pt x="2032" y="3467"/>
                  </a:lnTo>
                  <a:lnTo>
                    <a:pt x="1901" y="3299"/>
                  </a:lnTo>
                  <a:lnTo>
                    <a:pt x="1734" y="3169"/>
                  </a:lnTo>
                  <a:lnTo>
                    <a:pt x="1547" y="3057"/>
                  </a:lnTo>
                  <a:lnTo>
                    <a:pt x="1323" y="3001"/>
                  </a:lnTo>
                  <a:lnTo>
                    <a:pt x="1230" y="2982"/>
                  </a:lnTo>
                  <a:close/>
                  <a:moveTo>
                    <a:pt x="4697" y="0"/>
                  </a:moveTo>
                  <a:lnTo>
                    <a:pt x="4604" y="19"/>
                  </a:lnTo>
                  <a:lnTo>
                    <a:pt x="4380" y="93"/>
                  </a:lnTo>
                  <a:lnTo>
                    <a:pt x="4194" y="186"/>
                  </a:lnTo>
                  <a:lnTo>
                    <a:pt x="4026" y="336"/>
                  </a:lnTo>
                  <a:lnTo>
                    <a:pt x="3896" y="485"/>
                  </a:lnTo>
                  <a:lnTo>
                    <a:pt x="3803" y="690"/>
                  </a:lnTo>
                  <a:lnTo>
                    <a:pt x="3728" y="895"/>
                  </a:lnTo>
                  <a:lnTo>
                    <a:pt x="3709" y="1007"/>
                  </a:lnTo>
                  <a:lnTo>
                    <a:pt x="3709" y="1118"/>
                  </a:lnTo>
                  <a:lnTo>
                    <a:pt x="3709" y="1230"/>
                  </a:lnTo>
                  <a:lnTo>
                    <a:pt x="3747" y="1361"/>
                  </a:lnTo>
                  <a:lnTo>
                    <a:pt x="3803" y="1491"/>
                  </a:lnTo>
                  <a:lnTo>
                    <a:pt x="3877" y="1640"/>
                  </a:lnTo>
                  <a:lnTo>
                    <a:pt x="4045" y="1939"/>
                  </a:lnTo>
                  <a:lnTo>
                    <a:pt x="4231" y="2237"/>
                  </a:lnTo>
                  <a:lnTo>
                    <a:pt x="3728" y="2237"/>
                  </a:lnTo>
                  <a:lnTo>
                    <a:pt x="3504" y="2255"/>
                  </a:lnTo>
                  <a:lnTo>
                    <a:pt x="3299" y="2311"/>
                  </a:lnTo>
                  <a:lnTo>
                    <a:pt x="3113" y="2405"/>
                  </a:lnTo>
                  <a:lnTo>
                    <a:pt x="2945" y="2535"/>
                  </a:lnTo>
                  <a:lnTo>
                    <a:pt x="2796" y="2703"/>
                  </a:lnTo>
                  <a:lnTo>
                    <a:pt x="2703" y="2871"/>
                  </a:lnTo>
                  <a:lnTo>
                    <a:pt x="2628" y="3076"/>
                  </a:lnTo>
                  <a:lnTo>
                    <a:pt x="2610" y="3187"/>
                  </a:lnTo>
                  <a:lnTo>
                    <a:pt x="2591" y="3299"/>
                  </a:lnTo>
                  <a:lnTo>
                    <a:pt x="2591" y="3411"/>
                  </a:lnTo>
                  <a:lnTo>
                    <a:pt x="2610" y="3523"/>
                  </a:lnTo>
                  <a:lnTo>
                    <a:pt x="2628" y="3635"/>
                  </a:lnTo>
                  <a:lnTo>
                    <a:pt x="2666" y="3747"/>
                  </a:lnTo>
                  <a:lnTo>
                    <a:pt x="2777" y="3952"/>
                  </a:lnTo>
                  <a:lnTo>
                    <a:pt x="2908" y="4119"/>
                  </a:lnTo>
                  <a:lnTo>
                    <a:pt x="3076" y="4250"/>
                  </a:lnTo>
                  <a:lnTo>
                    <a:pt x="3262" y="4362"/>
                  </a:lnTo>
                  <a:lnTo>
                    <a:pt x="3374" y="4399"/>
                  </a:lnTo>
                  <a:lnTo>
                    <a:pt x="3486" y="4436"/>
                  </a:lnTo>
                  <a:lnTo>
                    <a:pt x="3597" y="4455"/>
                  </a:lnTo>
                  <a:lnTo>
                    <a:pt x="4884" y="4455"/>
                  </a:lnTo>
                  <a:lnTo>
                    <a:pt x="4940" y="4474"/>
                  </a:lnTo>
                  <a:lnTo>
                    <a:pt x="5014" y="4511"/>
                  </a:lnTo>
                  <a:lnTo>
                    <a:pt x="5070" y="4548"/>
                  </a:lnTo>
                  <a:lnTo>
                    <a:pt x="5107" y="4604"/>
                  </a:lnTo>
                  <a:lnTo>
                    <a:pt x="5145" y="4660"/>
                  </a:lnTo>
                  <a:lnTo>
                    <a:pt x="5182" y="4716"/>
                  </a:lnTo>
                  <a:lnTo>
                    <a:pt x="5182" y="4791"/>
                  </a:lnTo>
                  <a:lnTo>
                    <a:pt x="5182" y="4865"/>
                  </a:lnTo>
                  <a:lnTo>
                    <a:pt x="5163" y="4940"/>
                  </a:lnTo>
                  <a:lnTo>
                    <a:pt x="5145" y="5014"/>
                  </a:lnTo>
                  <a:lnTo>
                    <a:pt x="5089" y="5070"/>
                  </a:lnTo>
                  <a:lnTo>
                    <a:pt x="5033" y="5126"/>
                  </a:lnTo>
                  <a:lnTo>
                    <a:pt x="4977" y="5163"/>
                  </a:lnTo>
                  <a:lnTo>
                    <a:pt x="4902" y="5182"/>
                  </a:lnTo>
                  <a:lnTo>
                    <a:pt x="4828" y="5201"/>
                  </a:lnTo>
                  <a:lnTo>
                    <a:pt x="2144" y="5201"/>
                  </a:lnTo>
                  <a:lnTo>
                    <a:pt x="1864" y="5611"/>
                  </a:lnTo>
                  <a:lnTo>
                    <a:pt x="1603" y="5946"/>
                  </a:lnTo>
                  <a:lnTo>
                    <a:pt x="4809" y="5946"/>
                  </a:lnTo>
                  <a:lnTo>
                    <a:pt x="5033" y="5928"/>
                  </a:lnTo>
                  <a:lnTo>
                    <a:pt x="5238" y="5853"/>
                  </a:lnTo>
                  <a:lnTo>
                    <a:pt x="5424" y="5760"/>
                  </a:lnTo>
                  <a:lnTo>
                    <a:pt x="5592" y="5629"/>
                  </a:lnTo>
                  <a:lnTo>
                    <a:pt x="5722" y="5480"/>
                  </a:lnTo>
                  <a:lnTo>
                    <a:pt x="5834" y="5294"/>
                  </a:lnTo>
                  <a:lnTo>
                    <a:pt x="5909" y="5089"/>
                  </a:lnTo>
                  <a:lnTo>
                    <a:pt x="5927" y="4977"/>
                  </a:lnTo>
                  <a:lnTo>
                    <a:pt x="5927" y="4865"/>
                  </a:lnTo>
                  <a:lnTo>
                    <a:pt x="5927" y="4753"/>
                  </a:lnTo>
                  <a:lnTo>
                    <a:pt x="5909" y="4641"/>
                  </a:lnTo>
                  <a:lnTo>
                    <a:pt x="5890" y="4530"/>
                  </a:lnTo>
                  <a:lnTo>
                    <a:pt x="5853" y="4418"/>
                  </a:lnTo>
                  <a:lnTo>
                    <a:pt x="5760" y="4231"/>
                  </a:lnTo>
                  <a:lnTo>
                    <a:pt x="5629" y="4045"/>
                  </a:lnTo>
                  <a:lnTo>
                    <a:pt x="5461" y="3914"/>
                  </a:lnTo>
                  <a:lnTo>
                    <a:pt x="5256" y="3803"/>
                  </a:lnTo>
                  <a:lnTo>
                    <a:pt x="5163" y="3765"/>
                  </a:lnTo>
                  <a:lnTo>
                    <a:pt x="5051" y="3728"/>
                  </a:lnTo>
                  <a:lnTo>
                    <a:pt x="4940" y="3728"/>
                  </a:lnTo>
                  <a:lnTo>
                    <a:pt x="4828" y="3709"/>
                  </a:lnTo>
                  <a:lnTo>
                    <a:pt x="3653" y="3709"/>
                  </a:lnTo>
                  <a:lnTo>
                    <a:pt x="3579" y="3691"/>
                  </a:lnTo>
                  <a:lnTo>
                    <a:pt x="3523" y="3653"/>
                  </a:lnTo>
                  <a:lnTo>
                    <a:pt x="3467" y="3616"/>
                  </a:lnTo>
                  <a:lnTo>
                    <a:pt x="3411" y="3560"/>
                  </a:lnTo>
                  <a:lnTo>
                    <a:pt x="3374" y="3504"/>
                  </a:lnTo>
                  <a:lnTo>
                    <a:pt x="3355" y="3448"/>
                  </a:lnTo>
                  <a:lnTo>
                    <a:pt x="3337" y="3374"/>
                  </a:lnTo>
                  <a:lnTo>
                    <a:pt x="3337" y="3299"/>
                  </a:lnTo>
                  <a:lnTo>
                    <a:pt x="3355" y="3225"/>
                  </a:lnTo>
                  <a:lnTo>
                    <a:pt x="3392" y="3150"/>
                  </a:lnTo>
                  <a:lnTo>
                    <a:pt x="3430" y="3094"/>
                  </a:lnTo>
                  <a:lnTo>
                    <a:pt x="3486" y="3038"/>
                  </a:lnTo>
                  <a:lnTo>
                    <a:pt x="3560" y="3001"/>
                  </a:lnTo>
                  <a:lnTo>
                    <a:pt x="3635" y="2982"/>
                  </a:lnTo>
                  <a:lnTo>
                    <a:pt x="3709" y="2964"/>
                  </a:lnTo>
                  <a:lnTo>
                    <a:pt x="4828" y="2964"/>
                  </a:lnTo>
                  <a:lnTo>
                    <a:pt x="4995" y="2759"/>
                  </a:lnTo>
                  <a:lnTo>
                    <a:pt x="5163" y="2554"/>
                  </a:lnTo>
                  <a:lnTo>
                    <a:pt x="5368" y="2274"/>
                  </a:lnTo>
                  <a:lnTo>
                    <a:pt x="5573" y="1976"/>
                  </a:lnTo>
                  <a:lnTo>
                    <a:pt x="5760" y="1659"/>
                  </a:lnTo>
                  <a:lnTo>
                    <a:pt x="5834" y="1510"/>
                  </a:lnTo>
                  <a:lnTo>
                    <a:pt x="5890" y="1379"/>
                  </a:lnTo>
                  <a:lnTo>
                    <a:pt x="5927" y="1230"/>
                  </a:lnTo>
                  <a:lnTo>
                    <a:pt x="5927" y="1118"/>
                  </a:lnTo>
                  <a:lnTo>
                    <a:pt x="5927" y="1007"/>
                  </a:lnTo>
                  <a:lnTo>
                    <a:pt x="5909" y="895"/>
                  </a:lnTo>
                  <a:lnTo>
                    <a:pt x="5853" y="690"/>
                  </a:lnTo>
                  <a:lnTo>
                    <a:pt x="5741" y="485"/>
                  </a:lnTo>
                  <a:lnTo>
                    <a:pt x="5611" y="336"/>
                  </a:lnTo>
                  <a:lnTo>
                    <a:pt x="5443" y="186"/>
                  </a:lnTo>
                  <a:lnTo>
                    <a:pt x="5256" y="93"/>
                  </a:lnTo>
                  <a:lnTo>
                    <a:pt x="5051" y="19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72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>
            <a:off x="390525" y="1824046"/>
            <a:ext cx="11410950" cy="4474419"/>
          </a:xfrm>
          <a:custGeom>
            <a:avLst/>
            <a:gdLst>
              <a:gd name="connsiteX0" fmla="*/ 0 w 11410950"/>
              <a:gd name="connsiteY0" fmla="*/ 4133850 h 4133850"/>
              <a:gd name="connsiteX1" fmla="*/ 1028700 w 11410950"/>
              <a:gd name="connsiteY1" fmla="*/ 2886075 h 4133850"/>
              <a:gd name="connsiteX2" fmla="*/ 2571750 w 11410950"/>
              <a:gd name="connsiteY2" fmla="*/ 371475 h 4133850"/>
              <a:gd name="connsiteX3" fmla="*/ 4486275 w 11410950"/>
              <a:gd name="connsiteY3" fmla="*/ 323850 h 4133850"/>
              <a:gd name="connsiteX4" fmla="*/ 6229350 w 11410950"/>
              <a:gd name="connsiteY4" fmla="*/ 3343275 h 4133850"/>
              <a:gd name="connsiteX5" fmla="*/ 8763000 w 11410950"/>
              <a:gd name="connsiteY5" fmla="*/ 3343275 h 4133850"/>
              <a:gd name="connsiteX6" fmla="*/ 9553575 w 11410950"/>
              <a:gd name="connsiteY6" fmla="*/ 1104900 h 4133850"/>
              <a:gd name="connsiteX7" fmla="*/ 11410950 w 11410950"/>
              <a:gd name="connsiteY7" fmla="*/ 0 h 4133850"/>
              <a:gd name="connsiteX0" fmla="*/ 0 w 11410950"/>
              <a:gd name="connsiteY0" fmla="*/ 4133850 h 4133850"/>
              <a:gd name="connsiteX1" fmla="*/ 1028700 w 11410950"/>
              <a:gd name="connsiteY1" fmla="*/ 2886075 h 4133850"/>
              <a:gd name="connsiteX2" fmla="*/ 2571750 w 11410950"/>
              <a:gd name="connsiteY2" fmla="*/ 371475 h 4133850"/>
              <a:gd name="connsiteX3" fmla="*/ 4486275 w 11410950"/>
              <a:gd name="connsiteY3" fmla="*/ 323850 h 4133850"/>
              <a:gd name="connsiteX4" fmla="*/ 6229350 w 11410950"/>
              <a:gd name="connsiteY4" fmla="*/ 3343275 h 4133850"/>
              <a:gd name="connsiteX5" fmla="*/ 8763000 w 11410950"/>
              <a:gd name="connsiteY5" fmla="*/ 3343275 h 4133850"/>
              <a:gd name="connsiteX6" fmla="*/ 9553575 w 11410950"/>
              <a:gd name="connsiteY6" fmla="*/ 1104900 h 4133850"/>
              <a:gd name="connsiteX7" fmla="*/ 11410950 w 11410950"/>
              <a:gd name="connsiteY7" fmla="*/ 0 h 4133850"/>
              <a:gd name="connsiteX0" fmla="*/ 0 w 11410950"/>
              <a:gd name="connsiteY0" fmla="*/ 4133850 h 4133850"/>
              <a:gd name="connsiteX1" fmla="*/ 1028700 w 11410950"/>
              <a:gd name="connsiteY1" fmla="*/ 2886075 h 4133850"/>
              <a:gd name="connsiteX2" fmla="*/ 2571750 w 11410950"/>
              <a:gd name="connsiteY2" fmla="*/ 371475 h 4133850"/>
              <a:gd name="connsiteX3" fmla="*/ 4486275 w 11410950"/>
              <a:gd name="connsiteY3" fmla="*/ 323850 h 4133850"/>
              <a:gd name="connsiteX4" fmla="*/ 6229350 w 11410950"/>
              <a:gd name="connsiteY4" fmla="*/ 3343275 h 4133850"/>
              <a:gd name="connsiteX5" fmla="*/ 8763000 w 11410950"/>
              <a:gd name="connsiteY5" fmla="*/ 3343275 h 4133850"/>
              <a:gd name="connsiteX6" fmla="*/ 9553575 w 11410950"/>
              <a:gd name="connsiteY6" fmla="*/ 1104900 h 4133850"/>
              <a:gd name="connsiteX7" fmla="*/ 11410950 w 11410950"/>
              <a:gd name="connsiteY7" fmla="*/ 0 h 4133850"/>
              <a:gd name="connsiteX0" fmla="*/ 0 w 11410950"/>
              <a:gd name="connsiteY0" fmla="*/ 4133850 h 4133850"/>
              <a:gd name="connsiteX1" fmla="*/ 1028700 w 11410950"/>
              <a:gd name="connsiteY1" fmla="*/ 2886075 h 4133850"/>
              <a:gd name="connsiteX2" fmla="*/ 2571750 w 11410950"/>
              <a:gd name="connsiteY2" fmla="*/ 371475 h 4133850"/>
              <a:gd name="connsiteX3" fmla="*/ 4486275 w 11410950"/>
              <a:gd name="connsiteY3" fmla="*/ 323850 h 4133850"/>
              <a:gd name="connsiteX4" fmla="*/ 6229350 w 11410950"/>
              <a:gd name="connsiteY4" fmla="*/ 3343275 h 4133850"/>
              <a:gd name="connsiteX5" fmla="*/ 8763000 w 11410950"/>
              <a:gd name="connsiteY5" fmla="*/ 3343275 h 4133850"/>
              <a:gd name="connsiteX6" fmla="*/ 9553575 w 11410950"/>
              <a:gd name="connsiteY6" fmla="*/ 1104900 h 4133850"/>
              <a:gd name="connsiteX7" fmla="*/ 11410950 w 11410950"/>
              <a:gd name="connsiteY7" fmla="*/ 0 h 4133850"/>
              <a:gd name="connsiteX0" fmla="*/ 0 w 11410950"/>
              <a:gd name="connsiteY0" fmla="*/ 4133850 h 4133850"/>
              <a:gd name="connsiteX1" fmla="*/ 1028700 w 11410950"/>
              <a:gd name="connsiteY1" fmla="*/ 2886075 h 4133850"/>
              <a:gd name="connsiteX2" fmla="*/ 2571750 w 11410950"/>
              <a:gd name="connsiteY2" fmla="*/ 371475 h 4133850"/>
              <a:gd name="connsiteX3" fmla="*/ 4486275 w 11410950"/>
              <a:gd name="connsiteY3" fmla="*/ 323850 h 4133850"/>
              <a:gd name="connsiteX4" fmla="*/ 6229350 w 11410950"/>
              <a:gd name="connsiteY4" fmla="*/ 3343275 h 4133850"/>
              <a:gd name="connsiteX5" fmla="*/ 8763000 w 11410950"/>
              <a:gd name="connsiteY5" fmla="*/ 3343275 h 4133850"/>
              <a:gd name="connsiteX6" fmla="*/ 9553575 w 11410950"/>
              <a:gd name="connsiteY6" fmla="*/ 1104900 h 4133850"/>
              <a:gd name="connsiteX7" fmla="*/ 11410950 w 11410950"/>
              <a:gd name="connsiteY7" fmla="*/ 0 h 4133850"/>
              <a:gd name="connsiteX0" fmla="*/ 0 w 11410950"/>
              <a:gd name="connsiteY0" fmla="*/ 4148190 h 4148190"/>
              <a:gd name="connsiteX1" fmla="*/ 1028700 w 11410950"/>
              <a:gd name="connsiteY1" fmla="*/ 2900415 h 4148190"/>
              <a:gd name="connsiteX2" fmla="*/ 2571750 w 11410950"/>
              <a:gd name="connsiteY2" fmla="*/ 385815 h 4148190"/>
              <a:gd name="connsiteX3" fmla="*/ 4486275 w 11410950"/>
              <a:gd name="connsiteY3" fmla="*/ 338190 h 4148190"/>
              <a:gd name="connsiteX4" fmla="*/ 6229350 w 11410950"/>
              <a:gd name="connsiteY4" fmla="*/ 3357615 h 4148190"/>
              <a:gd name="connsiteX5" fmla="*/ 8763000 w 11410950"/>
              <a:gd name="connsiteY5" fmla="*/ 3357615 h 4148190"/>
              <a:gd name="connsiteX6" fmla="*/ 9553575 w 11410950"/>
              <a:gd name="connsiteY6" fmla="*/ 1119240 h 4148190"/>
              <a:gd name="connsiteX7" fmla="*/ 11410950 w 11410950"/>
              <a:gd name="connsiteY7" fmla="*/ 14340 h 4148190"/>
              <a:gd name="connsiteX0" fmla="*/ 0 w 11410950"/>
              <a:gd name="connsiteY0" fmla="*/ 4293268 h 4293268"/>
              <a:gd name="connsiteX1" fmla="*/ 1028700 w 11410950"/>
              <a:gd name="connsiteY1" fmla="*/ 3045493 h 4293268"/>
              <a:gd name="connsiteX2" fmla="*/ 2571750 w 11410950"/>
              <a:gd name="connsiteY2" fmla="*/ 530893 h 4293268"/>
              <a:gd name="connsiteX3" fmla="*/ 4486275 w 11410950"/>
              <a:gd name="connsiteY3" fmla="*/ 483268 h 4293268"/>
              <a:gd name="connsiteX4" fmla="*/ 6229350 w 11410950"/>
              <a:gd name="connsiteY4" fmla="*/ 3502693 h 4293268"/>
              <a:gd name="connsiteX5" fmla="*/ 8763000 w 11410950"/>
              <a:gd name="connsiteY5" fmla="*/ 3502693 h 4293268"/>
              <a:gd name="connsiteX6" fmla="*/ 9553575 w 11410950"/>
              <a:gd name="connsiteY6" fmla="*/ 1264318 h 4293268"/>
              <a:gd name="connsiteX7" fmla="*/ 11410950 w 11410950"/>
              <a:gd name="connsiteY7" fmla="*/ 159418 h 4293268"/>
              <a:gd name="connsiteX0" fmla="*/ 0 w 11410950"/>
              <a:gd name="connsiteY0" fmla="*/ 4293268 h 4293268"/>
              <a:gd name="connsiteX1" fmla="*/ 1028700 w 11410950"/>
              <a:gd name="connsiteY1" fmla="*/ 3045493 h 4293268"/>
              <a:gd name="connsiteX2" fmla="*/ 2571750 w 11410950"/>
              <a:gd name="connsiteY2" fmla="*/ 530893 h 4293268"/>
              <a:gd name="connsiteX3" fmla="*/ 4486275 w 11410950"/>
              <a:gd name="connsiteY3" fmla="*/ 483268 h 4293268"/>
              <a:gd name="connsiteX4" fmla="*/ 6229350 w 11410950"/>
              <a:gd name="connsiteY4" fmla="*/ 3502693 h 4293268"/>
              <a:gd name="connsiteX5" fmla="*/ 8763000 w 11410950"/>
              <a:gd name="connsiteY5" fmla="*/ 3502693 h 4293268"/>
              <a:gd name="connsiteX6" fmla="*/ 9553575 w 11410950"/>
              <a:gd name="connsiteY6" fmla="*/ 1264318 h 4293268"/>
              <a:gd name="connsiteX7" fmla="*/ 11410950 w 11410950"/>
              <a:gd name="connsiteY7" fmla="*/ 159418 h 4293268"/>
              <a:gd name="connsiteX0" fmla="*/ 0 w 11410950"/>
              <a:gd name="connsiteY0" fmla="*/ 4293268 h 4293268"/>
              <a:gd name="connsiteX1" fmla="*/ 1028700 w 11410950"/>
              <a:gd name="connsiteY1" fmla="*/ 3045493 h 4293268"/>
              <a:gd name="connsiteX2" fmla="*/ 2571750 w 11410950"/>
              <a:gd name="connsiteY2" fmla="*/ 530893 h 4293268"/>
              <a:gd name="connsiteX3" fmla="*/ 4486275 w 11410950"/>
              <a:gd name="connsiteY3" fmla="*/ 483268 h 4293268"/>
              <a:gd name="connsiteX4" fmla="*/ 6229350 w 11410950"/>
              <a:gd name="connsiteY4" fmla="*/ 3502693 h 4293268"/>
              <a:gd name="connsiteX5" fmla="*/ 8763000 w 11410950"/>
              <a:gd name="connsiteY5" fmla="*/ 3502693 h 4293268"/>
              <a:gd name="connsiteX6" fmla="*/ 9553575 w 11410950"/>
              <a:gd name="connsiteY6" fmla="*/ 1264318 h 4293268"/>
              <a:gd name="connsiteX7" fmla="*/ 11410950 w 11410950"/>
              <a:gd name="connsiteY7" fmla="*/ 159418 h 4293268"/>
              <a:gd name="connsiteX0" fmla="*/ 0 w 11410950"/>
              <a:gd name="connsiteY0" fmla="*/ 4293268 h 4293268"/>
              <a:gd name="connsiteX1" fmla="*/ 1028700 w 11410950"/>
              <a:gd name="connsiteY1" fmla="*/ 3045493 h 4293268"/>
              <a:gd name="connsiteX2" fmla="*/ 2571750 w 11410950"/>
              <a:gd name="connsiteY2" fmla="*/ 530893 h 4293268"/>
              <a:gd name="connsiteX3" fmla="*/ 4486275 w 11410950"/>
              <a:gd name="connsiteY3" fmla="*/ 483268 h 4293268"/>
              <a:gd name="connsiteX4" fmla="*/ 6229350 w 11410950"/>
              <a:gd name="connsiteY4" fmla="*/ 3502693 h 4293268"/>
              <a:gd name="connsiteX5" fmla="*/ 8763000 w 11410950"/>
              <a:gd name="connsiteY5" fmla="*/ 3502693 h 4293268"/>
              <a:gd name="connsiteX6" fmla="*/ 9553575 w 11410950"/>
              <a:gd name="connsiteY6" fmla="*/ 1264318 h 4293268"/>
              <a:gd name="connsiteX7" fmla="*/ 11410950 w 11410950"/>
              <a:gd name="connsiteY7" fmla="*/ 159418 h 4293268"/>
              <a:gd name="connsiteX0" fmla="*/ 0 w 11410950"/>
              <a:gd name="connsiteY0" fmla="*/ 4293268 h 4460954"/>
              <a:gd name="connsiteX1" fmla="*/ 1028700 w 11410950"/>
              <a:gd name="connsiteY1" fmla="*/ 3045493 h 4460954"/>
              <a:gd name="connsiteX2" fmla="*/ 2571750 w 11410950"/>
              <a:gd name="connsiteY2" fmla="*/ 530893 h 4460954"/>
              <a:gd name="connsiteX3" fmla="*/ 4486275 w 11410950"/>
              <a:gd name="connsiteY3" fmla="*/ 483268 h 4460954"/>
              <a:gd name="connsiteX4" fmla="*/ 6229350 w 11410950"/>
              <a:gd name="connsiteY4" fmla="*/ 3502693 h 4460954"/>
              <a:gd name="connsiteX5" fmla="*/ 8763000 w 11410950"/>
              <a:gd name="connsiteY5" fmla="*/ 3502693 h 4460954"/>
              <a:gd name="connsiteX6" fmla="*/ 9553575 w 11410950"/>
              <a:gd name="connsiteY6" fmla="*/ 1264318 h 4460954"/>
              <a:gd name="connsiteX7" fmla="*/ 11410950 w 11410950"/>
              <a:gd name="connsiteY7" fmla="*/ 159418 h 4460954"/>
              <a:gd name="connsiteX0" fmla="*/ 0 w 11410950"/>
              <a:gd name="connsiteY0" fmla="*/ 4293268 h 4460954"/>
              <a:gd name="connsiteX1" fmla="*/ 1028700 w 11410950"/>
              <a:gd name="connsiteY1" fmla="*/ 3045493 h 4460954"/>
              <a:gd name="connsiteX2" fmla="*/ 2571750 w 11410950"/>
              <a:gd name="connsiteY2" fmla="*/ 530893 h 4460954"/>
              <a:gd name="connsiteX3" fmla="*/ 4486275 w 11410950"/>
              <a:gd name="connsiteY3" fmla="*/ 483268 h 4460954"/>
              <a:gd name="connsiteX4" fmla="*/ 6229350 w 11410950"/>
              <a:gd name="connsiteY4" fmla="*/ 3502693 h 4460954"/>
              <a:gd name="connsiteX5" fmla="*/ 8763000 w 11410950"/>
              <a:gd name="connsiteY5" fmla="*/ 3502693 h 4460954"/>
              <a:gd name="connsiteX6" fmla="*/ 9553575 w 11410950"/>
              <a:gd name="connsiteY6" fmla="*/ 1264318 h 4460954"/>
              <a:gd name="connsiteX7" fmla="*/ 11410950 w 11410950"/>
              <a:gd name="connsiteY7" fmla="*/ 159418 h 4460954"/>
              <a:gd name="connsiteX0" fmla="*/ 0 w 11410950"/>
              <a:gd name="connsiteY0" fmla="*/ 4293268 h 4460954"/>
              <a:gd name="connsiteX1" fmla="*/ 1028700 w 11410950"/>
              <a:gd name="connsiteY1" fmla="*/ 3045493 h 4460954"/>
              <a:gd name="connsiteX2" fmla="*/ 2571750 w 11410950"/>
              <a:gd name="connsiteY2" fmla="*/ 530893 h 4460954"/>
              <a:gd name="connsiteX3" fmla="*/ 4486275 w 11410950"/>
              <a:gd name="connsiteY3" fmla="*/ 483268 h 4460954"/>
              <a:gd name="connsiteX4" fmla="*/ 6229350 w 11410950"/>
              <a:gd name="connsiteY4" fmla="*/ 3502693 h 4460954"/>
              <a:gd name="connsiteX5" fmla="*/ 8763000 w 11410950"/>
              <a:gd name="connsiteY5" fmla="*/ 3502693 h 4460954"/>
              <a:gd name="connsiteX6" fmla="*/ 9553575 w 11410950"/>
              <a:gd name="connsiteY6" fmla="*/ 1264318 h 4460954"/>
              <a:gd name="connsiteX7" fmla="*/ 11410950 w 11410950"/>
              <a:gd name="connsiteY7" fmla="*/ 159418 h 4460954"/>
              <a:gd name="connsiteX0" fmla="*/ 0 w 11410950"/>
              <a:gd name="connsiteY0" fmla="*/ 4293268 h 4460954"/>
              <a:gd name="connsiteX1" fmla="*/ 1028700 w 11410950"/>
              <a:gd name="connsiteY1" fmla="*/ 3045493 h 4460954"/>
              <a:gd name="connsiteX2" fmla="*/ 2571750 w 11410950"/>
              <a:gd name="connsiteY2" fmla="*/ 530893 h 4460954"/>
              <a:gd name="connsiteX3" fmla="*/ 4486275 w 11410950"/>
              <a:gd name="connsiteY3" fmla="*/ 483268 h 4460954"/>
              <a:gd name="connsiteX4" fmla="*/ 6229350 w 11410950"/>
              <a:gd name="connsiteY4" fmla="*/ 3502693 h 4460954"/>
              <a:gd name="connsiteX5" fmla="*/ 8763000 w 11410950"/>
              <a:gd name="connsiteY5" fmla="*/ 3502693 h 4460954"/>
              <a:gd name="connsiteX6" fmla="*/ 9553575 w 11410950"/>
              <a:gd name="connsiteY6" fmla="*/ 1264318 h 4460954"/>
              <a:gd name="connsiteX7" fmla="*/ 11410950 w 11410950"/>
              <a:gd name="connsiteY7" fmla="*/ 159418 h 4460954"/>
              <a:gd name="connsiteX0" fmla="*/ 0 w 11410950"/>
              <a:gd name="connsiteY0" fmla="*/ 4293268 h 4460954"/>
              <a:gd name="connsiteX1" fmla="*/ 1028700 w 11410950"/>
              <a:gd name="connsiteY1" fmla="*/ 3045493 h 4460954"/>
              <a:gd name="connsiteX2" fmla="*/ 2571750 w 11410950"/>
              <a:gd name="connsiteY2" fmla="*/ 530893 h 4460954"/>
              <a:gd name="connsiteX3" fmla="*/ 4486275 w 11410950"/>
              <a:gd name="connsiteY3" fmla="*/ 483268 h 4460954"/>
              <a:gd name="connsiteX4" fmla="*/ 6229350 w 11410950"/>
              <a:gd name="connsiteY4" fmla="*/ 3502693 h 4460954"/>
              <a:gd name="connsiteX5" fmla="*/ 8763000 w 11410950"/>
              <a:gd name="connsiteY5" fmla="*/ 3502693 h 4460954"/>
              <a:gd name="connsiteX6" fmla="*/ 9553575 w 11410950"/>
              <a:gd name="connsiteY6" fmla="*/ 1264318 h 4460954"/>
              <a:gd name="connsiteX7" fmla="*/ 11410950 w 11410950"/>
              <a:gd name="connsiteY7" fmla="*/ 159418 h 4460954"/>
              <a:gd name="connsiteX0" fmla="*/ 0 w 11410950"/>
              <a:gd name="connsiteY0" fmla="*/ 4293268 h 4460954"/>
              <a:gd name="connsiteX1" fmla="*/ 1028700 w 11410950"/>
              <a:gd name="connsiteY1" fmla="*/ 3045493 h 4460954"/>
              <a:gd name="connsiteX2" fmla="*/ 2571750 w 11410950"/>
              <a:gd name="connsiteY2" fmla="*/ 530893 h 4460954"/>
              <a:gd name="connsiteX3" fmla="*/ 4486275 w 11410950"/>
              <a:gd name="connsiteY3" fmla="*/ 483268 h 4460954"/>
              <a:gd name="connsiteX4" fmla="*/ 6229350 w 11410950"/>
              <a:gd name="connsiteY4" fmla="*/ 3502693 h 4460954"/>
              <a:gd name="connsiteX5" fmla="*/ 8763000 w 11410950"/>
              <a:gd name="connsiteY5" fmla="*/ 3502693 h 4460954"/>
              <a:gd name="connsiteX6" fmla="*/ 9553575 w 11410950"/>
              <a:gd name="connsiteY6" fmla="*/ 1264318 h 4460954"/>
              <a:gd name="connsiteX7" fmla="*/ 11410950 w 11410950"/>
              <a:gd name="connsiteY7" fmla="*/ 159418 h 4460954"/>
              <a:gd name="connsiteX0" fmla="*/ 0 w 11410950"/>
              <a:gd name="connsiteY0" fmla="*/ 4293268 h 4460954"/>
              <a:gd name="connsiteX1" fmla="*/ 1028700 w 11410950"/>
              <a:gd name="connsiteY1" fmla="*/ 3045493 h 4460954"/>
              <a:gd name="connsiteX2" fmla="*/ 2571750 w 11410950"/>
              <a:gd name="connsiteY2" fmla="*/ 530893 h 4460954"/>
              <a:gd name="connsiteX3" fmla="*/ 4486275 w 11410950"/>
              <a:gd name="connsiteY3" fmla="*/ 483268 h 4460954"/>
              <a:gd name="connsiteX4" fmla="*/ 6229350 w 11410950"/>
              <a:gd name="connsiteY4" fmla="*/ 3502693 h 4460954"/>
              <a:gd name="connsiteX5" fmla="*/ 8763000 w 11410950"/>
              <a:gd name="connsiteY5" fmla="*/ 3502693 h 4460954"/>
              <a:gd name="connsiteX6" fmla="*/ 9553575 w 11410950"/>
              <a:gd name="connsiteY6" fmla="*/ 1264318 h 4460954"/>
              <a:gd name="connsiteX7" fmla="*/ 11410950 w 11410950"/>
              <a:gd name="connsiteY7" fmla="*/ 159418 h 4460954"/>
              <a:gd name="connsiteX0" fmla="*/ 0 w 11410950"/>
              <a:gd name="connsiteY0" fmla="*/ 4293268 h 4460954"/>
              <a:gd name="connsiteX1" fmla="*/ 1028700 w 11410950"/>
              <a:gd name="connsiteY1" fmla="*/ 3045493 h 4460954"/>
              <a:gd name="connsiteX2" fmla="*/ 2571750 w 11410950"/>
              <a:gd name="connsiteY2" fmla="*/ 530893 h 4460954"/>
              <a:gd name="connsiteX3" fmla="*/ 4486275 w 11410950"/>
              <a:gd name="connsiteY3" fmla="*/ 483268 h 4460954"/>
              <a:gd name="connsiteX4" fmla="*/ 6229350 w 11410950"/>
              <a:gd name="connsiteY4" fmla="*/ 3502693 h 4460954"/>
              <a:gd name="connsiteX5" fmla="*/ 8763000 w 11410950"/>
              <a:gd name="connsiteY5" fmla="*/ 3502693 h 4460954"/>
              <a:gd name="connsiteX6" fmla="*/ 9553575 w 11410950"/>
              <a:gd name="connsiteY6" fmla="*/ 1264318 h 4460954"/>
              <a:gd name="connsiteX7" fmla="*/ 11410950 w 11410950"/>
              <a:gd name="connsiteY7" fmla="*/ 159418 h 4460954"/>
              <a:gd name="connsiteX0" fmla="*/ 0 w 11410950"/>
              <a:gd name="connsiteY0" fmla="*/ 4293268 h 4460954"/>
              <a:gd name="connsiteX1" fmla="*/ 1028700 w 11410950"/>
              <a:gd name="connsiteY1" fmla="*/ 3045493 h 4460954"/>
              <a:gd name="connsiteX2" fmla="*/ 2571750 w 11410950"/>
              <a:gd name="connsiteY2" fmla="*/ 530893 h 4460954"/>
              <a:gd name="connsiteX3" fmla="*/ 4486275 w 11410950"/>
              <a:gd name="connsiteY3" fmla="*/ 483268 h 4460954"/>
              <a:gd name="connsiteX4" fmla="*/ 6229350 w 11410950"/>
              <a:gd name="connsiteY4" fmla="*/ 3502693 h 4460954"/>
              <a:gd name="connsiteX5" fmla="*/ 8763000 w 11410950"/>
              <a:gd name="connsiteY5" fmla="*/ 3502693 h 4460954"/>
              <a:gd name="connsiteX6" fmla="*/ 9553575 w 11410950"/>
              <a:gd name="connsiteY6" fmla="*/ 1264318 h 4460954"/>
              <a:gd name="connsiteX7" fmla="*/ 11410950 w 11410950"/>
              <a:gd name="connsiteY7" fmla="*/ 159418 h 4460954"/>
              <a:gd name="connsiteX0" fmla="*/ 0 w 11410950"/>
              <a:gd name="connsiteY0" fmla="*/ 4293268 h 4460954"/>
              <a:gd name="connsiteX1" fmla="*/ 1028700 w 11410950"/>
              <a:gd name="connsiteY1" fmla="*/ 3045493 h 4460954"/>
              <a:gd name="connsiteX2" fmla="*/ 2571750 w 11410950"/>
              <a:gd name="connsiteY2" fmla="*/ 530893 h 4460954"/>
              <a:gd name="connsiteX3" fmla="*/ 4486275 w 11410950"/>
              <a:gd name="connsiteY3" fmla="*/ 483268 h 4460954"/>
              <a:gd name="connsiteX4" fmla="*/ 6229350 w 11410950"/>
              <a:gd name="connsiteY4" fmla="*/ 3502693 h 4460954"/>
              <a:gd name="connsiteX5" fmla="*/ 8763000 w 11410950"/>
              <a:gd name="connsiteY5" fmla="*/ 3502693 h 4460954"/>
              <a:gd name="connsiteX6" fmla="*/ 9553575 w 11410950"/>
              <a:gd name="connsiteY6" fmla="*/ 1264318 h 4460954"/>
              <a:gd name="connsiteX7" fmla="*/ 11410950 w 11410950"/>
              <a:gd name="connsiteY7" fmla="*/ 159418 h 4460954"/>
              <a:gd name="connsiteX0" fmla="*/ 0 w 11410950"/>
              <a:gd name="connsiteY0" fmla="*/ 4293268 h 4449931"/>
              <a:gd name="connsiteX1" fmla="*/ 1028700 w 11410950"/>
              <a:gd name="connsiteY1" fmla="*/ 3045493 h 4449931"/>
              <a:gd name="connsiteX2" fmla="*/ 2571750 w 11410950"/>
              <a:gd name="connsiteY2" fmla="*/ 530893 h 4449931"/>
              <a:gd name="connsiteX3" fmla="*/ 4486275 w 11410950"/>
              <a:gd name="connsiteY3" fmla="*/ 483268 h 4449931"/>
              <a:gd name="connsiteX4" fmla="*/ 6229350 w 11410950"/>
              <a:gd name="connsiteY4" fmla="*/ 3502693 h 4449931"/>
              <a:gd name="connsiteX5" fmla="*/ 8763000 w 11410950"/>
              <a:gd name="connsiteY5" fmla="*/ 3502693 h 4449931"/>
              <a:gd name="connsiteX6" fmla="*/ 9553575 w 11410950"/>
              <a:gd name="connsiteY6" fmla="*/ 1264318 h 4449931"/>
              <a:gd name="connsiteX7" fmla="*/ 11410950 w 11410950"/>
              <a:gd name="connsiteY7" fmla="*/ 159418 h 4449931"/>
              <a:gd name="connsiteX0" fmla="*/ 0 w 11410950"/>
              <a:gd name="connsiteY0" fmla="*/ 4293268 h 4460383"/>
              <a:gd name="connsiteX1" fmla="*/ 1028700 w 11410950"/>
              <a:gd name="connsiteY1" fmla="*/ 3045493 h 4460383"/>
              <a:gd name="connsiteX2" fmla="*/ 2571750 w 11410950"/>
              <a:gd name="connsiteY2" fmla="*/ 530893 h 4460383"/>
              <a:gd name="connsiteX3" fmla="*/ 4486275 w 11410950"/>
              <a:gd name="connsiteY3" fmla="*/ 483268 h 4460383"/>
              <a:gd name="connsiteX4" fmla="*/ 6229350 w 11410950"/>
              <a:gd name="connsiteY4" fmla="*/ 3502693 h 4460383"/>
              <a:gd name="connsiteX5" fmla="*/ 8763000 w 11410950"/>
              <a:gd name="connsiteY5" fmla="*/ 3502693 h 4460383"/>
              <a:gd name="connsiteX6" fmla="*/ 9553575 w 11410950"/>
              <a:gd name="connsiteY6" fmla="*/ 1264318 h 4460383"/>
              <a:gd name="connsiteX7" fmla="*/ 11410950 w 11410950"/>
              <a:gd name="connsiteY7" fmla="*/ 159418 h 4460383"/>
              <a:gd name="connsiteX0" fmla="*/ 0 w 11410950"/>
              <a:gd name="connsiteY0" fmla="*/ 4293268 h 4460383"/>
              <a:gd name="connsiteX1" fmla="*/ 1028700 w 11410950"/>
              <a:gd name="connsiteY1" fmla="*/ 3045493 h 4460383"/>
              <a:gd name="connsiteX2" fmla="*/ 2571750 w 11410950"/>
              <a:gd name="connsiteY2" fmla="*/ 530893 h 4460383"/>
              <a:gd name="connsiteX3" fmla="*/ 4486275 w 11410950"/>
              <a:gd name="connsiteY3" fmla="*/ 483268 h 4460383"/>
              <a:gd name="connsiteX4" fmla="*/ 6229350 w 11410950"/>
              <a:gd name="connsiteY4" fmla="*/ 3502693 h 4460383"/>
              <a:gd name="connsiteX5" fmla="*/ 8763000 w 11410950"/>
              <a:gd name="connsiteY5" fmla="*/ 3502693 h 4460383"/>
              <a:gd name="connsiteX6" fmla="*/ 9553575 w 11410950"/>
              <a:gd name="connsiteY6" fmla="*/ 1264318 h 4460383"/>
              <a:gd name="connsiteX7" fmla="*/ 11410950 w 11410950"/>
              <a:gd name="connsiteY7" fmla="*/ 159418 h 4460383"/>
              <a:gd name="connsiteX0" fmla="*/ 0 w 11410950"/>
              <a:gd name="connsiteY0" fmla="*/ 4293268 h 4460383"/>
              <a:gd name="connsiteX1" fmla="*/ 1028700 w 11410950"/>
              <a:gd name="connsiteY1" fmla="*/ 3045493 h 4460383"/>
              <a:gd name="connsiteX2" fmla="*/ 2571750 w 11410950"/>
              <a:gd name="connsiteY2" fmla="*/ 530893 h 4460383"/>
              <a:gd name="connsiteX3" fmla="*/ 4486275 w 11410950"/>
              <a:gd name="connsiteY3" fmla="*/ 483268 h 4460383"/>
              <a:gd name="connsiteX4" fmla="*/ 6229350 w 11410950"/>
              <a:gd name="connsiteY4" fmla="*/ 3502693 h 4460383"/>
              <a:gd name="connsiteX5" fmla="*/ 8763000 w 11410950"/>
              <a:gd name="connsiteY5" fmla="*/ 3502693 h 4460383"/>
              <a:gd name="connsiteX6" fmla="*/ 9553575 w 11410950"/>
              <a:gd name="connsiteY6" fmla="*/ 1264318 h 4460383"/>
              <a:gd name="connsiteX7" fmla="*/ 11410950 w 11410950"/>
              <a:gd name="connsiteY7" fmla="*/ 159418 h 4460383"/>
              <a:gd name="connsiteX0" fmla="*/ 0 w 11410950"/>
              <a:gd name="connsiteY0" fmla="*/ 4293268 h 4460383"/>
              <a:gd name="connsiteX1" fmla="*/ 1028700 w 11410950"/>
              <a:gd name="connsiteY1" fmla="*/ 3045493 h 4460383"/>
              <a:gd name="connsiteX2" fmla="*/ 2571750 w 11410950"/>
              <a:gd name="connsiteY2" fmla="*/ 530893 h 4460383"/>
              <a:gd name="connsiteX3" fmla="*/ 4486275 w 11410950"/>
              <a:gd name="connsiteY3" fmla="*/ 483268 h 4460383"/>
              <a:gd name="connsiteX4" fmla="*/ 6229350 w 11410950"/>
              <a:gd name="connsiteY4" fmla="*/ 3502693 h 4460383"/>
              <a:gd name="connsiteX5" fmla="*/ 8763000 w 11410950"/>
              <a:gd name="connsiteY5" fmla="*/ 3502693 h 4460383"/>
              <a:gd name="connsiteX6" fmla="*/ 9553575 w 11410950"/>
              <a:gd name="connsiteY6" fmla="*/ 1264318 h 4460383"/>
              <a:gd name="connsiteX7" fmla="*/ 11410950 w 11410950"/>
              <a:gd name="connsiteY7" fmla="*/ 159418 h 4460383"/>
              <a:gd name="connsiteX0" fmla="*/ 0 w 11410950"/>
              <a:gd name="connsiteY0" fmla="*/ 4293268 h 4460383"/>
              <a:gd name="connsiteX1" fmla="*/ 1028700 w 11410950"/>
              <a:gd name="connsiteY1" fmla="*/ 3045493 h 4460383"/>
              <a:gd name="connsiteX2" fmla="*/ 2571750 w 11410950"/>
              <a:gd name="connsiteY2" fmla="*/ 530893 h 4460383"/>
              <a:gd name="connsiteX3" fmla="*/ 4486275 w 11410950"/>
              <a:gd name="connsiteY3" fmla="*/ 483268 h 4460383"/>
              <a:gd name="connsiteX4" fmla="*/ 6229350 w 11410950"/>
              <a:gd name="connsiteY4" fmla="*/ 3502693 h 4460383"/>
              <a:gd name="connsiteX5" fmla="*/ 8763000 w 11410950"/>
              <a:gd name="connsiteY5" fmla="*/ 3502693 h 4460383"/>
              <a:gd name="connsiteX6" fmla="*/ 9553575 w 11410950"/>
              <a:gd name="connsiteY6" fmla="*/ 1264318 h 4460383"/>
              <a:gd name="connsiteX7" fmla="*/ 11410950 w 11410950"/>
              <a:gd name="connsiteY7" fmla="*/ 159418 h 4460383"/>
              <a:gd name="connsiteX0" fmla="*/ 0 w 11410950"/>
              <a:gd name="connsiteY0" fmla="*/ 4293268 h 4460383"/>
              <a:gd name="connsiteX1" fmla="*/ 1028700 w 11410950"/>
              <a:gd name="connsiteY1" fmla="*/ 3045493 h 4460383"/>
              <a:gd name="connsiteX2" fmla="*/ 2571750 w 11410950"/>
              <a:gd name="connsiteY2" fmla="*/ 530893 h 4460383"/>
              <a:gd name="connsiteX3" fmla="*/ 4486275 w 11410950"/>
              <a:gd name="connsiteY3" fmla="*/ 483268 h 4460383"/>
              <a:gd name="connsiteX4" fmla="*/ 6229350 w 11410950"/>
              <a:gd name="connsiteY4" fmla="*/ 3502693 h 4460383"/>
              <a:gd name="connsiteX5" fmla="*/ 8763000 w 11410950"/>
              <a:gd name="connsiteY5" fmla="*/ 3502693 h 4460383"/>
              <a:gd name="connsiteX6" fmla="*/ 9553575 w 11410950"/>
              <a:gd name="connsiteY6" fmla="*/ 1264318 h 4460383"/>
              <a:gd name="connsiteX7" fmla="*/ 11410950 w 11410950"/>
              <a:gd name="connsiteY7" fmla="*/ 159418 h 4460383"/>
              <a:gd name="connsiteX0" fmla="*/ 0 w 11410950"/>
              <a:gd name="connsiteY0" fmla="*/ 4293268 h 4460383"/>
              <a:gd name="connsiteX1" fmla="*/ 1028700 w 11410950"/>
              <a:gd name="connsiteY1" fmla="*/ 3045493 h 4460383"/>
              <a:gd name="connsiteX2" fmla="*/ 2571750 w 11410950"/>
              <a:gd name="connsiteY2" fmla="*/ 530893 h 4460383"/>
              <a:gd name="connsiteX3" fmla="*/ 4486275 w 11410950"/>
              <a:gd name="connsiteY3" fmla="*/ 483268 h 4460383"/>
              <a:gd name="connsiteX4" fmla="*/ 6229350 w 11410950"/>
              <a:gd name="connsiteY4" fmla="*/ 3502693 h 4460383"/>
              <a:gd name="connsiteX5" fmla="*/ 8763000 w 11410950"/>
              <a:gd name="connsiteY5" fmla="*/ 3502693 h 4460383"/>
              <a:gd name="connsiteX6" fmla="*/ 9553575 w 11410950"/>
              <a:gd name="connsiteY6" fmla="*/ 1264318 h 4460383"/>
              <a:gd name="connsiteX7" fmla="*/ 11410950 w 11410950"/>
              <a:gd name="connsiteY7" fmla="*/ 159418 h 4460383"/>
              <a:gd name="connsiteX0" fmla="*/ 0 w 11410950"/>
              <a:gd name="connsiteY0" fmla="*/ 4293268 h 4481479"/>
              <a:gd name="connsiteX1" fmla="*/ 1028700 w 11410950"/>
              <a:gd name="connsiteY1" fmla="*/ 3045493 h 4481479"/>
              <a:gd name="connsiteX2" fmla="*/ 2571750 w 11410950"/>
              <a:gd name="connsiteY2" fmla="*/ 530893 h 4481479"/>
              <a:gd name="connsiteX3" fmla="*/ 4486275 w 11410950"/>
              <a:gd name="connsiteY3" fmla="*/ 483268 h 4481479"/>
              <a:gd name="connsiteX4" fmla="*/ 6229350 w 11410950"/>
              <a:gd name="connsiteY4" fmla="*/ 3502693 h 4481479"/>
              <a:gd name="connsiteX5" fmla="*/ 8763000 w 11410950"/>
              <a:gd name="connsiteY5" fmla="*/ 3502693 h 4481479"/>
              <a:gd name="connsiteX6" fmla="*/ 9553575 w 11410950"/>
              <a:gd name="connsiteY6" fmla="*/ 1264318 h 4481479"/>
              <a:gd name="connsiteX7" fmla="*/ 11410950 w 11410950"/>
              <a:gd name="connsiteY7" fmla="*/ 159418 h 4481479"/>
              <a:gd name="connsiteX0" fmla="*/ 0 w 11410950"/>
              <a:gd name="connsiteY0" fmla="*/ 4293268 h 4474419"/>
              <a:gd name="connsiteX1" fmla="*/ 1028700 w 11410950"/>
              <a:gd name="connsiteY1" fmla="*/ 3045493 h 4474419"/>
              <a:gd name="connsiteX2" fmla="*/ 2571750 w 11410950"/>
              <a:gd name="connsiteY2" fmla="*/ 530893 h 4474419"/>
              <a:gd name="connsiteX3" fmla="*/ 4486275 w 11410950"/>
              <a:gd name="connsiteY3" fmla="*/ 483268 h 4474419"/>
              <a:gd name="connsiteX4" fmla="*/ 6229350 w 11410950"/>
              <a:gd name="connsiteY4" fmla="*/ 3502693 h 4474419"/>
              <a:gd name="connsiteX5" fmla="*/ 8763000 w 11410950"/>
              <a:gd name="connsiteY5" fmla="*/ 3502693 h 4474419"/>
              <a:gd name="connsiteX6" fmla="*/ 9553575 w 11410950"/>
              <a:gd name="connsiteY6" fmla="*/ 1264318 h 4474419"/>
              <a:gd name="connsiteX7" fmla="*/ 11410950 w 11410950"/>
              <a:gd name="connsiteY7" fmla="*/ 159418 h 44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10950" h="4474419">
                <a:moveTo>
                  <a:pt x="0" y="4293268"/>
                </a:moveTo>
                <a:cubicBezTo>
                  <a:pt x="373062" y="4147218"/>
                  <a:pt x="803275" y="3463005"/>
                  <a:pt x="1028700" y="3045493"/>
                </a:cubicBezTo>
                <a:cubicBezTo>
                  <a:pt x="1462088" y="2302543"/>
                  <a:pt x="1992312" y="1221455"/>
                  <a:pt x="2571750" y="530893"/>
                </a:cubicBezTo>
                <a:cubicBezTo>
                  <a:pt x="3330575" y="-316832"/>
                  <a:pt x="4102100" y="-8857"/>
                  <a:pt x="4486275" y="483268"/>
                </a:cubicBezTo>
                <a:cubicBezTo>
                  <a:pt x="5183187" y="1437356"/>
                  <a:pt x="5967412" y="3128043"/>
                  <a:pt x="6229350" y="3502693"/>
                </a:cubicBezTo>
                <a:cubicBezTo>
                  <a:pt x="6934200" y="4833018"/>
                  <a:pt x="8201025" y="4763168"/>
                  <a:pt x="8763000" y="3502693"/>
                </a:cubicBezTo>
                <a:cubicBezTo>
                  <a:pt x="8990013" y="2962943"/>
                  <a:pt x="9413875" y="1648493"/>
                  <a:pt x="9553575" y="1264318"/>
                </a:cubicBezTo>
                <a:cubicBezTo>
                  <a:pt x="9693275" y="880143"/>
                  <a:pt x="10293350" y="19718"/>
                  <a:pt x="11410950" y="159418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3004403" y="922098"/>
            <a:ext cx="3068263" cy="620952"/>
            <a:chOff x="2728835" y="928149"/>
            <a:chExt cx="3068263" cy="620952"/>
          </a:xfrm>
        </p:grpSpPr>
        <p:sp>
          <p:nvSpPr>
            <p:cNvPr id="5" name="Freeform 4"/>
            <p:cNvSpPr/>
            <p:nvPr/>
          </p:nvSpPr>
          <p:spPr>
            <a:xfrm>
              <a:off x="2728835" y="928149"/>
              <a:ext cx="703926" cy="620952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5165" y="946237"/>
              <a:ext cx="21419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Road Map</a:t>
              </a:r>
              <a:endParaRPr lang="en-IN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7050" y="742950"/>
            <a:ext cx="431800" cy="901700"/>
            <a:chOff x="1695450" y="3816350"/>
            <a:chExt cx="431800" cy="901700"/>
          </a:xfrm>
        </p:grpSpPr>
        <p:sp>
          <p:nvSpPr>
            <p:cNvPr id="8" name="Oval 7"/>
            <p:cNvSpPr/>
            <p:nvPr/>
          </p:nvSpPr>
          <p:spPr>
            <a:xfrm>
              <a:off x="16954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0256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6954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0256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6954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256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6954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0256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07020" y="3766125"/>
            <a:ext cx="10577961" cy="590260"/>
            <a:chOff x="527050" y="3742872"/>
            <a:chExt cx="10577961" cy="590260"/>
          </a:xfrm>
        </p:grpSpPr>
        <p:grpSp>
          <p:nvGrpSpPr>
            <p:cNvPr id="37" name="Group 36"/>
            <p:cNvGrpSpPr/>
            <p:nvPr/>
          </p:nvGrpSpPr>
          <p:grpSpPr>
            <a:xfrm>
              <a:off x="527050" y="3742872"/>
              <a:ext cx="2147153" cy="590260"/>
              <a:chOff x="527050" y="3742872"/>
              <a:chExt cx="2147153" cy="590260"/>
            </a:xfrm>
          </p:grpSpPr>
          <p:sp>
            <p:nvSpPr>
              <p:cNvPr id="16" name="Chevron 15"/>
              <p:cNvSpPr/>
              <p:nvPr/>
            </p:nvSpPr>
            <p:spPr>
              <a:xfrm>
                <a:off x="527050" y="3742872"/>
                <a:ext cx="2147153" cy="590260"/>
              </a:xfrm>
              <a:prstGeom prst="chevron">
                <a:avLst>
                  <a:gd name="adj" fmla="val 32456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44036" y="3853336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chemeClr val="bg1"/>
                    </a:solidFill>
                  </a:rPr>
                  <a:t>Placeholder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34752" y="3742872"/>
              <a:ext cx="2147153" cy="590260"/>
              <a:chOff x="527050" y="3742872"/>
              <a:chExt cx="2147153" cy="590260"/>
            </a:xfrm>
          </p:grpSpPr>
          <p:sp>
            <p:nvSpPr>
              <p:cNvPr id="39" name="Chevron 38"/>
              <p:cNvSpPr/>
              <p:nvPr/>
            </p:nvSpPr>
            <p:spPr>
              <a:xfrm>
                <a:off x="527050" y="3742872"/>
                <a:ext cx="2147153" cy="590260"/>
              </a:xfrm>
              <a:prstGeom prst="chevron">
                <a:avLst>
                  <a:gd name="adj" fmla="val 32456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44036" y="3853336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chemeClr val="bg1"/>
                    </a:solidFill>
                  </a:rPr>
                  <a:t>Placeholder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742454" y="3742872"/>
              <a:ext cx="2147153" cy="590260"/>
              <a:chOff x="527050" y="3742872"/>
              <a:chExt cx="2147153" cy="590260"/>
            </a:xfrm>
          </p:grpSpPr>
          <p:sp>
            <p:nvSpPr>
              <p:cNvPr id="42" name="Chevron 41"/>
              <p:cNvSpPr/>
              <p:nvPr/>
            </p:nvSpPr>
            <p:spPr>
              <a:xfrm>
                <a:off x="527050" y="3742872"/>
                <a:ext cx="2147153" cy="590260"/>
              </a:xfrm>
              <a:prstGeom prst="chevron">
                <a:avLst>
                  <a:gd name="adj" fmla="val 32456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44036" y="3853336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chemeClr val="bg1"/>
                    </a:solidFill>
                  </a:rPr>
                  <a:t>Placeholder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850156" y="3742872"/>
              <a:ext cx="2147153" cy="590260"/>
              <a:chOff x="527050" y="3742872"/>
              <a:chExt cx="2147153" cy="590260"/>
            </a:xfrm>
          </p:grpSpPr>
          <p:sp>
            <p:nvSpPr>
              <p:cNvPr id="45" name="Chevron 44"/>
              <p:cNvSpPr/>
              <p:nvPr/>
            </p:nvSpPr>
            <p:spPr>
              <a:xfrm>
                <a:off x="527050" y="3742872"/>
                <a:ext cx="2147153" cy="590260"/>
              </a:xfrm>
              <a:prstGeom prst="chevron">
                <a:avLst>
                  <a:gd name="adj" fmla="val 32456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44036" y="3853336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chemeClr val="bg1"/>
                    </a:solidFill>
                  </a:rPr>
                  <a:t>Placeholder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8957858" y="3742872"/>
              <a:ext cx="2147153" cy="590260"/>
              <a:chOff x="527050" y="3742872"/>
              <a:chExt cx="2147153" cy="590260"/>
            </a:xfrm>
          </p:grpSpPr>
          <p:sp>
            <p:nvSpPr>
              <p:cNvPr id="48" name="Chevron 47"/>
              <p:cNvSpPr/>
              <p:nvPr/>
            </p:nvSpPr>
            <p:spPr>
              <a:xfrm>
                <a:off x="527050" y="3742872"/>
                <a:ext cx="2147153" cy="590260"/>
              </a:xfrm>
              <a:prstGeom prst="chevron">
                <a:avLst>
                  <a:gd name="adj" fmla="val 32456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44036" y="3853336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chemeClr val="bg1"/>
                    </a:solidFill>
                  </a:rPr>
                  <a:t>Placeholder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" name="Oval 52"/>
          <p:cNvSpPr/>
          <p:nvPr/>
        </p:nvSpPr>
        <p:spPr>
          <a:xfrm>
            <a:off x="908050" y="5335881"/>
            <a:ext cx="241738" cy="241738"/>
          </a:xfrm>
          <a:prstGeom prst="ellipse">
            <a:avLst/>
          </a:prstGeom>
          <a:solidFill>
            <a:srgbClr val="FF66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3809864" y="1709534"/>
            <a:ext cx="241738" cy="241738"/>
          </a:xfrm>
          <a:prstGeom prst="ellipse">
            <a:avLst/>
          </a:prstGeom>
          <a:solidFill>
            <a:srgbClr val="FF66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>
            <a:off x="7821785" y="6177595"/>
            <a:ext cx="241738" cy="241738"/>
          </a:xfrm>
          <a:prstGeom prst="ellipse">
            <a:avLst/>
          </a:prstGeom>
          <a:solidFill>
            <a:srgbClr val="FF66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10311404" y="2296093"/>
            <a:ext cx="241738" cy="241738"/>
          </a:xfrm>
          <a:prstGeom prst="ellipse">
            <a:avLst/>
          </a:prstGeom>
          <a:solidFill>
            <a:srgbClr val="FF66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8675651" y="2296093"/>
            <a:ext cx="13910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This is a sample text. Insert your </a:t>
            </a:r>
            <a:r>
              <a:rPr lang="en-US" sz="1400" dirty="0" smtClean="0"/>
              <a:t>desired text here</a:t>
            </a:r>
            <a:endParaRPr lang="en-IN" sz="1400" dirty="0"/>
          </a:p>
        </p:txBody>
      </p:sp>
      <p:sp>
        <p:nvSpPr>
          <p:cNvPr id="59" name="Rectangle 58"/>
          <p:cNvSpPr/>
          <p:nvPr/>
        </p:nvSpPr>
        <p:spPr>
          <a:xfrm>
            <a:off x="3133595" y="2060777"/>
            <a:ext cx="15942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This is a sample text. Insert your desired </a:t>
            </a:r>
            <a:r>
              <a:rPr lang="en-US" sz="1400" dirty="0" smtClean="0"/>
              <a:t>text</a:t>
            </a:r>
          </a:p>
          <a:p>
            <a:pPr algn="ctr"/>
            <a:r>
              <a:rPr lang="en-US" sz="1400" dirty="0" smtClean="0"/>
              <a:t> here.</a:t>
            </a:r>
            <a:endParaRPr lang="en-IN" sz="1400" dirty="0"/>
          </a:p>
        </p:txBody>
      </p:sp>
      <p:sp>
        <p:nvSpPr>
          <p:cNvPr id="60" name="Rectangle 59"/>
          <p:cNvSpPr/>
          <p:nvPr/>
        </p:nvSpPr>
        <p:spPr>
          <a:xfrm>
            <a:off x="1492641" y="5132096"/>
            <a:ext cx="13910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This is a sample text. Insert your </a:t>
            </a:r>
            <a:r>
              <a:rPr lang="en-US" sz="1400" dirty="0" smtClean="0"/>
              <a:t>desired text here</a:t>
            </a:r>
            <a:endParaRPr lang="en-IN" sz="1400" dirty="0"/>
          </a:p>
        </p:txBody>
      </p:sp>
      <p:sp>
        <p:nvSpPr>
          <p:cNvPr id="61" name="Rectangle 60"/>
          <p:cNvSpPr/>
          <p:nvPr/>
        </p:nvSpPr>
        <p:spPr>
          <a:xfrm>
            <a:off x="7247127" y="5132096"/>
            <a:ext cx="13910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This is a sample text. Insert your </a:t>
            </a:r>
            <a:r>
              <a:rPr lang="en-US" sz="1400" dirty="0" smtClean="0"/>
              <a:t>desired text here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122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73"/>
          <p:cNvSpPr/>
          <p:nvPr/>
        </p:nvSpPr>
        <p:spPr>
          <a:xfrm>
            <a:off x="4465549" y="2353712"/>
            <a:ext cx="3741420" cy="99060"/>
          </a:xfrm>
          <a:custGeom>
            <a:avLst/>
            <a:gdLst>
              <a:gd name="connsiteX0" fmla="*/ 0 w 3741420"/>
              <a:gd name="connsiteY0" fmla="*/ 0 h 99060"/>
              <a:gd name="connsiteX1" fmla="*/ 1470660 w 3741420"/>
              <a:gd name="connsiteY1" fmla="*/ 0 h 99060"/>
              <a:gd name="connsiteX2" fmla="*/ 1470660 w 3741420"/>
              <a:gd name="connsiteY2" fmla="*/ 99060 h 99060"/>
              <a:gd name="connsiteX3" fmla="*/ 3741420 w 3741420"/>
              <a:gd name="connsiteY3" fmla="*/ 9906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420" h="99060">
                <a:moveTo>
                  <a:pt x="0" y="0"/>
                </a:moveTo>
                <a:lnTo>
                  <a:pt x="1470660" y="0"/>
                </a:lnTo>
                <a:lnTo>
                  <a:pt x="1470660" y="99060"/>
                </a:lnTo>
                <a:lnTo>
                  <a:pt x="3741420" y="99060"/>
                </a:lnTo>
              </a:path>
            </a:pathLst>
          </a:cu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Freeform 71"/>
          <p:cNvSpPr/>
          <p:nvPr/>
        </p:nvSpPr>
        <p:spPr>
          <a:xfrm>
            <a:off x="8121331" y="2095500"/>
            <a:ext cx="3125660" cy="4076700"/>
          </a:xfrm>
          <a:custGeom>
            <a:avLst/>
            <a:gdLst>
              <a:gd name="connsiteX0" fmla="*/ 1087310 w 3125660"/>
              <a:gd name="connsiteY0" fmla="*/ 0 h 4076700"/>
              <a:gd name="connsiteX1" fmla="*/ 3125660 w 3125660"/>
              <a:gd name="connsiteY1" fmla="*/ 2038350 h 4076700"/>
              <a:gd name="connsiteX2" fmla="*/ 1087310 w 3125660"/>
              <a:gd name="connsiteY2" fmla="*/ 4076700 h 4076700"/>
              <a:gd name="connsiteX3" fmla="*/ 1087310 w 3125660"/>
              <a:gd name="connsiteY3" fmla="*/ 316314 h 4076700"/>
              <a:gd name="connsiteX4" fmla="*/ 0 w 3125660"/>
              <a:gd name="connsiteY4" fmla="*/ 316314 h 4076700"/>
              <a:gd name="connsiteX5" fmla="*/ 115712 w 3125660"/>
              <a:gd name="connsiteY5" fmla="*/ 246018 h 4076700"/>
              <a:gd name="connsiteX6" fmla="*/ 1087310 w 3125660"/>
              <a:gd name="connsiteY6" fmla="*/ 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5660" h="4076700">
                <a:moveTo>
                  <a:pt x="1087310" y="0"/>
                </a:moveTo>
                <a:cubicBezTo>
                  <a:pt x="2213060" y="0"/>
                  <a:pt x="3125660" y="912600"/>
                  <a:pt x="3125660" y="2038350"/>
                </a:cubicBezTo>
                <a:cubicBezTo>
                  <a:pt x="3125660" y="3164100"/>
                  <a:pt x="2213060" y="4076700"/>
                  <a:pt x="1087310" y="4076700"/>
                </a:cubicBezTo>
                <a:lnTo>
                  <a:pt x="1087310" y="316314"/>
                </a:lnTo>
                <a:lnTo>
                  <a:pt x="0" y="316314"/>
                </a:lnTo>
                <a:lnTo>
                  <a:pt x="115712" y="246018"/>
                </a:lnTo>
                <a:cubicBezTo>
                  <a:pt x="404532" y="89121"/>
                  <a:pt x="735513" y="0"/>
                  <a:pt x="1087310" y="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7170291" y="2095500"/>
            <a:ext cx="4076700" cy="4076700"/>
          </a:xfrm>
          <a:prstGeom prst="ellipse">
            <a:avLst/>
          </a:pr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4551187" y="3521794"/>
            <a:ext cx="291165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7502201" y="2314150"/>
            <a:ext cx="3535241" cy="3657600"/>
          </a:xfrm>
          <a:custGeom>
            <a:avLst/>
            <a:gdLst>
              <a:gd name="connsiteX0" fmla="*/ 1706441 w 3535241"/>
              <a:gd name="connsiteY0" fmla="*/ 0 h 3657600"/>
              <a:gd name="connsiteX1" fmla="*/ 3535241 w 3535241"/>
              <a:gd name="connsiteY1" fmla="*/ 1828800 h 3657600"/>
              <a:gd name="connsiteX2" fmla="*/ 1706441 w 3535241"/>
              <a:gd name="connsiteY2" fmla="*/ 3657600 h 3657600"/>
              <a:gd name="connsiteX3" fmla="*/ 1656782 w 3535241"/>
              <a:gd name="connsiteY3" fmla="*/ 3655093 h 3657600"/>
              <a:gd name="connsiteX4" fmla="*/ 1656782 w 3535241"/>
              <a:gd name="connsiteY4" fmla="*/ 1175301 h 3657600"/>
              <a:gd name="connsiteX5" fmla="*/ 0 w 3535241"/>
              <a:gd name="connsiteY5" fmla="*/ 1175301 h 3657600"/>
              <a:gd name="connsiteX6" fmla="*/ 21358 w 3535241"/>
              <a:gd name="connsiteY6" fmla="*/ 1116949 h 3657600"/>
              <a:gd name="connsiteX7" fmla="*/ 1706441 w 3535241"/>
              <a:gd name="connsiteY7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5241" h="3657600">
                <a:moveTo>
                  <a:pt x="1706441" y="0"/>
                </a:moveTo>
                <a:cubicBezTo>
                  <a:pt x="2716459" y="0"/>
                  <a:pt x="3535241" y="818782"/>
                  <a:pt x="3535241" y="1828800"/>
                </a:cubicBezTo>
                <a:cubicBezTo>
                  <a:pt x="3535241" y="2838818"/>
                  <a:pt x="2716459" y="3657600"/>
                  <a:pt x="1706441" y="3657600"/>
                </a:cubicBezTo>
                <a:lnTo>
                  <a:pt x="1656782" y="3655093"/>
                </a:lnTo>
                <a:lnTo>
                  <a:pt x="1656782" y="1175301"/>
                </a:lnTo>
                <a:lnTo>
                  <a:pt x="0" y="1175301"/>
                </a:lnTo>
                <a:lnTo>
                  <a:pt x="21358" y="1116949"/>
                </a:lnTo>
                <a:cubicBezTo>
                  <a:pt x="298985" y="460565"/>
                  <a:pt x="948928" y="0"/>
                  <a:pt x="1706441" y="0"/>
                </a:cubicBez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3275459" y="922098"/>
            <a:ext cx="5641082" cy="620952"/>
            <a:chOff x="2728835" y="928149"/>
            <a:chExt cx="5641082" cy="620952"/>
          </a:xfrm>
        </p:grpSpPr>
        <p:sp>
          <p:nvSpPr>
            <p:cNvPr id="5" name="Freeform 4"/>
            <p:cNvSpPr/>
            <p:nvPr/>
          </p:nvSpPr>
          <p:spPr>
            <a:xfrm>
              <a:off x="2728835" y="928149"/>
              <a:ext cx="703926" cy="620952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5165" y="946237"/>
              <a:ext cx="47147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Insert your desired text</a:t>
              </a:r>
              <a:endParaRPr lang="en-IN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7050" y="742950"/>
            <a:ext cx="431800" cy="901700"/>
            <a:chOff x="1695450" y="3816350"/>
            <a:chExt cx="431800" cy="901700"/>
          </a:xfrm>
        </p:grpSpPr>
        <p:sp>
          <p:nvSpPr>
            <p:cNvPr id="8" name="Oval 7"/>
            <p:cNvSpPr/>
            <p:nvPr/>
          </p:nvSpPr>
          <p:spPr>
            <a:xfrm>
              <a:off x="16954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0256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6954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0256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6954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256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6954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0256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7379841" y="2305050"/>
            <a:ext cx="3657600" cy="36576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reeform 34"/>
          <p:cNvSpPr/>
          <p:nvPr/>
        </p:nvSpPr>
        <p:spPr>
          <a:xfrm>
            <a:off x="7798941" y="2724150"/>
            <a:ext cx="2819400" cy="2819400"/>
          </a:xfrm>
          <a:custGeom>
            <a:avLst/>
            <a:gdLst>
              <a:gd name="connsiteX0" fmla="*/ 1409700 w 2819400"/>
              <a:gd name="connsiteY0" fmla="*/ 0 h 2819400"/>
              <a:gd name="connsiteX1" fmla="*/ 2819400 w 2819400"/>
              <a:gd name="connsiteY1" fmla="*/ 1409700 h 2819400"/>
              <a:gd name="connsiteX2" fmla="*/ 1409700 w 2819400"/>
              <a:gd name="connsiteY2" fmla="*/ 2819400 h 2819400"/>
              <a:gd name="connsiteX3" fmla="*/ 1409700 w 2819400"/>
              <a:gd name="connsiteY3" fmla="*/ 2425700 h 2819400"/>
              <a:gd name="connsiteX4" fmla="*/ 621159 w 2819400"/>
              <a:gd name="connsiteY4" fmla="*/ 2425700 h 2819400"/>
              <a:gd name="connsiteX5" fmla="*/ 621159 w 2819400"/>
              <a:gd name="connsiteY5" fmla="*/ 2578373 h 2819400"/>
              <a:gd name="connsiteX6" fmla="*/ 513000 w 2819400"/>
              <a:gd name="connsiteY6" fmla="*/ 2497493 h 2819400"/>
              <a:gd name="connsiteX7" fmla="*/ 0 w 2819400"/>
              <a:gd name="connsiteY7" fmla="*/ 1409700 h 2819400"/>
              <a:gd name="connsiteX8" fmla="*/ 1409700 w 2819400"/>
              <a:gd name="connsiteY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9400" h="2819400">
                <a:moveTo>
                  <a:pt x="1409700" y="0"/>
                </a:moveTo>
                <a:cubicBezTo>
                  <a:pt x="2188256" y="0"/>
                  <a:pt x="2819400" y="631144"/>
                  <a:pt x="2819400" y="1409700"/>
                </a:cubicBezTo>
                <a:cubicBezTo>
                  <a:pt x="2819400" y="2188256"/>
                  <a:pt x="2188256" y="2819400"/>
                  <a:pt x="1409700" y="2819400"/>
                </a:cubicBezTo>
                <a:lnTo>
                  <a:pt x="1409700" y="2425700"/>
                </a:lnTo>
                <a:lnTo>
                  <a:pt x="621159" y="2425700"/>
                </a:lnTo>
                <a:lnTo>
                  <a:pt x="621159" y="2578373"/>
                </a:lnTo>
                <a:lnTo>
                  <a:pt x="513000" y="2497493"/>
                </a:lnTo>
                <a:cubicBezTo>
                  <a:pt x="199698" y="2238934"/>
                  <a:pt x="0" y="1847638"/>
                  <a:pt x="0" y="1409700"/>
                </a:cubicBezTo>
                <a:cubicBezTo>
                  <a:pt x="0" y="631144"/>
                  <a:pt x="631144" y="0"/>
                  <a:pt x="1409700" y="0"/>
                </a:cubicBez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9" name="Group 48"/>
          <p:cNvGrpSpPr/>
          <p:nvPr/>
        </p:nvGrpSpPr>
        <p:grpSpPr>
          <a:xfrm>
            <a:off x="974271" y="1892300"/>
            <a:ext cx="3576916" cy="1031409"/>
            <a:chOff x="1111250" y="2247900"/>
            <a:chExt cx="3576916" cy="1031409"/>
          </a:xfrm>
          <a:solidFill>
            <a:schemeClr val="bg1"/>
          </a:solidFill>
        </p:grpSpPr>
        <p:sp>
          <p:nvSpPr>
            <p:cNvPr id="42" name="Rounded Rectangle 41"/>
            <p:cNvSpPr/>
            <p:nvPr/>
          </p:nvSpPr>
          <p:spPr>
            <a:xfrm>
              <a:off x="1111250" y="2247900"/>
              <a:ext cx="3576916" cy="1031409"/>
            </a:xfrm>
            <a:prstGeom prst="roundRect">
              <a:avLst>
                <a:gd name="adj" fmla="val 6373"/>
              </a:avLst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02358" y="2327900"/>
              <a:ext cx="131318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Placeholder</a:t>
              </a:r>
              <a:endParaRPr lang="en-IN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02358" y="2669750"/>
              <a:ext cx="3151247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This is a sample text. Insert your desired </a:t>
              </a:r>
            </a:p>
            <a:p>
              <a:r>
                <a:rPr lang="en-US" sz="1400" dirty="0" smtClean="0"/>
                <a:t>Text here. This is sample text.</a:t>
              </a:r>
              <a:endParaRPr lang="en-IN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74271" y="3003709"/>
            <a:ext cx="3576916" cy="1031409"/>
            <a:chOff x="1111250" y="2247900"/>
            <a:chExt cx="3576916" cy="1031409"/>
          </a:xfrm>
          <a:solidFill>
            <a:schemeClr val="bg1"/>
          </a:solidFill>
        </p:grpSpPr>
        <p:sp>
          <p:nvSpPr>
            <p:cNvPr id="51" name="Rounded Rectangle 50"/>
            <p:cNvSpPr/>
            <p:nvPr/>
          </p:nvSpPr>
          <p:spPr>
            <a:xfrm>
              <a:off x="1111250" y="2247900"/>
              <a:ext cx="3576916" cy="1031409"/>
            </a:xfrm>
            <a:prstGeom prst="roundRect">
              <a:avLst>
                <a:gd name="adj" fmla="val 6373"/>
              </a:avLst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02358" y="2327900"/>
              <a:ext cx="131318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Placeholder</a:t>
              </a:r>
              <a:endParaRPr lang="en-IN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02358" y="2669750"/>
              <a:ext cx="3151247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This is a sample text. Insert your desired </a:t>
              </a:r>
            </a:p>
            <a:p>
              <a:r>
                <a:rPr lang="en-US" sz="1400" dirty="0" smtClean="0"/>
                <a:t>Text here. This is sample text.</a:t>
              </a:r>
              <a:endParaRPr lang="en-IN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74271" y="4115118"/>
            <a:ext cx="3576916" cy="1031409"/>
            <a:chOff x="1111250" y="2247900"/>
            <a:chExt cx="3576916" cy="1031409"/>
          </a:xfrm>
        </p:grpSpPr>
        <p:sp>
          <p:nvSpPr>
            <p:cNvPr id="55" name="Rounded Rectangle 54"/>
            <p:cNvSpPr/>
            <p:nvPr/>
          </p:nvSpPr>
          <p:spPr>
            <a:xfrm>
              <a:off x="1111250" y="2247900"/>
              <a:ext cx="3576916" cy="1031409"/>
            </a:xfrm>
            <a:prstGeom prst="roundRect">
              <a:avLst>
                <a:gd name="adj" fmla="val 6373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02358" y="2327900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Placeholder</a:t>
              </a:r>
              <a:endParaRPr lang="en-IN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02358" y="2669750"/>
              <a:ext cx="3151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This is a sample text. Insert your desired </a:t>
              </a:r>
            </a:p>
            <a:p>
              <a:r>
                <a:rPr lang="en-US" sz="1400" dirty="0" smtClean="0"/>
                <a:t>Text here. This is sample text.</a:t>
              </a:r>
              <a:endParaRPr lang="en-IN" sz="14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74271" y="5226527"/>
            <a:ext cx="3576916" cy="1031409"/>
            <a:chOff x="1111250" y="2247900"/>
            <a:chExt cx="3576916" cy="1031409"/>
          </a:xfrm>
        </p:grpSpPr>
        <p:sp>
          <p:nvSpPr>
            <p:cNvPr id="59" name="Rounded Rectangle 58"/>
            <p:cNvSpPr/>
            <p:nvPr/>
          </p:nvSpPr>
          <p:spPr>
            <a:xfrm>
              <a:off x="1111250" y="2247900"/>
              <a:ext cx="3576916" cy="1031409"/>
            </a:xfrm>
            <a:prstGeom prst="roundRect">
              <a:avLst>
                <a:gd name="adj" fmla="val 6373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2358" y="2327900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Placeholder</a:t>
              </a:r>
              <a:endParaRPr lang="en-IN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02358" y="2669750"/>
              <a:ext cx="3151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This is a sample text. Insert your desired </a:t>
              </a:r>
            </a:p>
            <a:p>
              <a:r>
                <a:rPr lang="en-US" sz="1400" dirty="0" smtClean="0"/>
                <a:t>Text here. This is sample text.</a:t>
              </a:r>
              <a:endParaRPr lang="en-IN" sz="1400" dirty="0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4551187" y="4627648"/>
            <a:ext cx="31164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7587357" y="2512566"/>
            <a:ext cx="3242568" cy="3242568"/>
          </a:xfrm>
          <a:custGeom>
            <a:avLst/>
            <a:gdLst>
              <a:gd name="connsiteX0" fmla="*/ 1621284 w 3242568"/>
              <a:gd name="connsiteY0" fmla="*/ 0 h 3242568"/>
              <a:gd name="connsiteX1" fmla="*/ 3242568 w 3242568"/>
              <a:gd name="connsiteY1" fmla="*/ 1621284 h 3242568"/>
              <a:gd name="connsiteX2" fmla="*/ 1621284 w 3242568"/>
              <a:gd name="connsiteY2" fmla="*/ 3242568 h 3242568"/>
              <a:gd name="connsiteX3" fmla="*/ 1556258 w 3242568"/>
              <a:gd name="connsiteY3" fmla="*/ 3239285 h 3242568"/>
              <a:gd name="connsiteX4" fmla="*/ 1556258 w 3242568"/>
              <a:gd name="connsiteY4" fmla="*/ 2113092 h 3242568"/>
              <a:gd name="connsiteX5" fmla="*/ 211583 w 3242568"/>
              <a:gd name="connsiteY5" fmla="*/ 2113092 h 3242568"/>
              <a:gd name="connsiteX6" fmla="*/ 211583 w 3242568"/>
              <a:gd name="connsiteY6" fmla="*/ 2074109 h 3242568"/>
              <a:gd name="connsiteX7" fmla="*/ 64965 w 3242568"/>
              <a:gd name="connsiteY7" fmla="*/ 2074109 h 3242568"/>
              <a:gd name="connsiteX8" fmla="*/ 41517 w 3242568"/>
              <a:gd name="connsiteY8" fmla="*/ 1987431 h 3242568"/>
              <a:gd name="connsiteX9" fmla="*/ 0 w 3242568"/>
              <a:gd name="connsiteY9" fmla="*/ 1621284 h 3242568"/>
              <a:gd name="connsiteX10" fmla="*/ 1621284 w 3242568"/>
              <a:gd name="connsiteY10" fmla="*/ 0 h 324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2568" h="3242568">
                <a:moveTo>
                  <a:pt x="1621284" y="0"/>
                </a:moveTo>
                <a:cubicBezTo>
                  <a:pt x="2516694" y="0"/>
                  <a:pt x="3242568" y="725874"/>
                  <a:pt x="3242568" y="1621284"/>
                </a:cubicBezTo>
                <a:cubicBezTo>
                  <a:pt x="3242568" y="2516694"/>
                  <a:pt x="2516694" y="3242568"/>
                  <a:pt x="1621284" y="3242568"/>
                </a:cubicBezTo>
                <a:lnTo>
                  <a:pt x="1556258" y="3239285"/>
                </a:lnTo>
                <a:lnTo>
                  <a:pt x="1556258" y="2113092"/>
                </a:lnTo>
                <a:lnTo>
                  <a:pt x="211583" y="2113092"/>
                </a:lnTo>
                <a:lnTo>
                  <a:pt x="211583" y="2074109"/>
                </a:lnTo>
                <a:lnTo>
                  <a:pt x="64965" y="2074109"/>
                </a:lnTo>
                <a:lnTo>
                  <a:pt x="41517" y="1987431"/>
                </a:lnTo>
                <a:cubicBezTo>
                  <a:pt x="14355" y="1869766"/>
                  <a:pt x="0" y="1747202"/>
                  <a:pt x="0" y="1621284"/>
                </a:cubicBezTo>
                <a:cubicBezTo>
                  <a:pt x="0" y="725874"/>
                  <a:pt x="725874" y="0"/>
                  <a:pt x="1621284" y="0"/>
                </a:cubicBez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7587357" y="2512566"/>
            <a:ext cx="3242568" cy="3242568"/>
          </a:xfrm>
          <a:prstGeom prst="ellipse">
            <a:avLst/>
          </a:prstGeom>
          <a:solidFill>
            <a:srgbClr val="66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63"/>
          <p:cNvSpPr/>
          <p:nvPr/>
        </p:nvSpPr>
        <p:spPr>
          <a:xfrm>
            <a:off x="7794748" y="2724150"/>
            <a:ext cx="2819400" cy="2819400"/>
          </a:xfrm>
          <a:custGeom>
            <a:avLst/>
            <a:gdLst>
              <a:gd name="connsiteX0" fmla="*/ 1409700 w 2819400"/>
              <a:gd name="connsiteY0" fmla="*/ 0 h 2819400"/>
              <a:gd name="connsiteX1" fmla="*/ 2819400 w 2819400"/>
              <a:gd name="connsiteY1" fmla="*/ 1409700 h 2819400"/>
              <a:gd name="connsiteX2" fmla="*/ 1409700 w 2819400"/>
              <a:gd name="connsiteY2" fmla="*/ 2819400 h 2819400"/>
              <a:gd name="connsiteX3" fmla="*/ 1307011 w 2819400"/>
              <a:gd name="connsiteY3" fmla="*/ 2814215 h 2819400"/>
              <a:gd name="connsiteX4" fmla="*/ 1307011 w 2819400"/>
              <a:gd name="connsiteY4" fmla="*/ 2652713 h 2819400"/>
              <a:gd name="connsiteX5" fmla="*/ 958949 w 2819400"/>
              <a:gd name="connsiteY5" fmla="*/ 2652713 h 2819400"/>
              <a:gd name="connsiteX6" fmla="*/ 958949 w 2819400"/>
              <a:gd name="connsiteY6" fmla="*/ 2612819 h 2819400"/>
              <a:gd name="connsiteX7" fmla="*/ 680141 w 2819400"/>
              <a:gd name="connsiteY7" fmla="*/ 2612819 h 2819400"/>
              <a:gd name="connsiteX8" fmla="*/ 579886 w 2819400"/>
              <a:gd name="connsiteY8" fmla="*/ 2549411 h 2819400"/>
              <a:gd name="connsiteX9" fmla="*/ 0 w 2819400"/>
              <a:gd name="connsiteY9" fmla="*/ 1409700 h 2819400"/>
              <a:gd name="connsiteX10" fmla="*/ 1409700 w 2819400"/>
              <a:gd name="connsiteY10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9400" h="2819400">
                <a:moveTo>
                  <a:pt x="1409700" y="0"/>
                </a:moveTo>
                <a:cubicBezTo>
                  <a:pt x="2188256" y="0"/>
                  <a:pt x="2819400" y="631144"/>
                  <a:pt x="2819400" y="1409700"/>
                </a:cubicBezTo>
                <a:cubicBezTo>
                  <a:pt x="2819400" y="2188256"/>
                  <a:pt x="2188256" y="2819400"/>
                  <a:pt x="1409700" y="2819400"/>
                </a:cubicBezTo>
                <a:lnTo>
                  <a:pt x="1307011" y="2814215"/>
                </a:lnTo>
                <a:lnTo>
                  <a:pt x="1307011" y="2652713"/>
                </a:lnTo>
                <a:lnTo>
                  <a:pt x="958949" y="2652713"/>
                </a:lnTo>
                <a:lnTo>
                  <a:pt x="958949" y="2612819"/>
                </a:lnTo>
                <a:lnTo>
                  <a:pt x="680141" y="2612819"/>
                </a:lnTo>
                <a:lnTo>
                  <a:pt x="579886" y="2549411"/>
                </a:lnTo>
                <a:cubicBezTo>
                  <a:pt x="228397" y="2293056"/>
                  <a:pt x="0" y="1878051"/>
                  <a:pt x="0" y="1409700"/>
                </a:cubicBezTo>
                <a:cubicBezTo>
                  <a:pt x="0" y="631144"/>
                  <a:pt x="631144" y="0"/>
                  <a:pt x="1409700" y="0"/>
                </a:cubicBez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7798941" y="2724150"/>
            <a:ext cx="2819400" cy="2819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>
            <a:stCxn id="59" idx="3"/>
          </p:cNvCxnSpPr>
          <p:nvPr/>
        </p:nvCxnSpPr>
        <p:spPr>
          <a:xfrm>
            <a:off x="4551187" y="5742232"/>
            <a:ext cx="1406701" cy="129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957888" y="5376863"/>
            <a:ext cx="0" cy="37827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57888" y="5376863"/>
            <a:ext cx="25788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2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/>
          <p:cNvSpPr/>
          <p:nvPr/>
        </p:nvSpPr>
        <p:spPr>
          <a:xfrm rot="16200000" flipH="1">
            <a:off x="1840852" y="1173964"/>
            <a:ext cx="3843185" cy="7524886"/>
          </a:xfrm>
          <a:custGeom>
            <a:avLst/>
            <a:gdLst>
              <a:gd name="connsiteX0" fmla="*/ 0 w 3843185"/>
              <a:gd name="connsiteY0" fmla="*/ 0 h 7524886"/>
              <a:gd name="connsiteX1" fmla="*/ 43950 w 3843185"/>
              <a:gd name="connsiteY1" fmla="*/ 75888 h 7524886"/>
              <a:gd name="connsiteX2" fmla="*/ 1988262 w 3843185"/>
              <a:gd name="connsiteY2" fmla="*/ 3644257 h 7524886"/>
              <a:gd name="connsiteX3" fmla="*/ 3800717 w 3843185"/>
              <a:gd name="connsiteY3" fmla="*/ 7382107 h 7524886"/>
              <a:gd name="connsiteX4" fmla="*/ 3843185 w 3843185"/>
              <a:gd name="connsiteY4" fmla="*/ 7524886 h 7524886"/>
              <a:gd name="connsiteX5" fmla="*/ 3843185 w 3843185"/>
              <a:gd name="connsiteY5" fmla="*/ 0 h 75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3185" h="7524886">
                <a:moveTo>
                  <a:pt x="0" y="0"/>
                </a:moveTo>
                <a:lnTo>
                  <a:pt x="43950" y="75888"/>
                </a:lnTo>
                <a:cubicBezTo>
                  <a:pt x="726135" y="1130056"/>
                  <a:pt x="3039211" y="1289491"/>
                  <a:pt x="1988262" y="3644257"/>
                </a:cubicBezTo>
                <a:cubicBezTo>
                  <a:pt x="955254" y="5812926"/>
                  <a:pt x="3227315" y="5720026"/>
                  <a:pt x="3800717" y="7382107"/>
                </a:cubicBezTo>
                <a:lnTo>
                  <a:pt x="3843185" y="7524886"/>
                </a:lnTo>
                <a:lnTo>
                  <a:pt x="3843185" y="0"/>
                </a:lnTo>
                <a:close/>
              </a:path>
            </a:pathLst>
          </a:cu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3275459" y="922098"/>
            <a:ext cx="5641082" cy="620952"/>
            <a:chOff x="2728835" y="928149"/>
            <a:chExt cx="5641082" cy="620952"/>
          </a:xfrm>
        </p:grpSpPr>
        <p:sp>
          <p:nvSpPr>
            <p:cNvPr id="13" name="Freeform 12"/>
            <p:cNvSpPr/>
            <p:nvPr/>
          </p:nvSpPr>
          <p:spPr>
            <a:xfrm>
              <a:off x="2728835" y="928149"/>
              <a:ext cx="703926" cy="620952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5165" y="946237"/>
              <a:ext cx="47147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Insert your desired text</a:t>
              </a:r>
              <a:endParaRPr lang="en-IN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7050" y="742950"/>
            <a:ext cx="431800" cy="901700"/>
            <a:chOff x="1695450" y="3816350"/>
            <a:chExt cx="431800" cy="901700"/>
          </a:xfrm>
        </p:grpSpPr>
        <p:sp>
          <p:nvSpPr>
            <p:cNvPr id="16" name="Oval 15"/>
            <p:cNvSpPr/>
            <p:nvPr/>
          </p:nvSpPr>
          <p:spPr>
            <a:xfrm>
              <a:off x="16954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0256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6954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256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6954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0256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6954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256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grpSp>
        <p:nvGrpSpPr>
          <p:cNvPr id="30" name="Group 29"/>
          <p:cNvGrpSpPr/>
          <p:nvPr/>
        </p:nvGrpSpPr>
        <p:grpSpPr>
          <a:xfrm rot="21195716">
            <a:off x="11290302" y="831089"/>
            <a:ext cx="196850" cy="992122"/>
            <a:chOff x="5346700" y="2781300"/>
            <a:chExt cx="317500" cy="1600200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5346700" y="2781300"/>
              <a:ext cx="3175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346700" y="3009900"/>
              <a:ext cx="3175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346700" y="3238500"/>
              <a:ext cx="3175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346700" y="3467100"/>
              <a:ext cx="3175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346700" y="3695700"/>
              <a:ext cx="3175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346700" y="3924300"/>
              <a:ext cx="3175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6320558" y="2305815"/>
            <a:ext cx="3601701" cy="3561158"/>
            <a:chOff x="6320558" y="2305815"/>
            <a:chExt cx="3601701" cy="3561158"/>
          </a:xfrm>
        </p:grpSpPr>
        <p:grpSp>
          <p:nvGrpSpPr>
            <p:cNvPr id="76" name="Group 75"/>
            <p:cNvGrpSpPr/>
            <p:nvPr/>
          </p:nvGrpSpPr>
          <p:grpSpPr>
            <a:xfrm>
              <a:off x="6320558" y="2305815"/>
              <a:ext cx="3601701" cy="3561158"/>
              <a:chOff x="6320558" y="2305815"/>
              <a:chExt cx="3601701" cy="356115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320560" y="2305815"/>
                <a:ext cx="3601699" cy="914400"/>
                <a:chOff x="6909139" y="2358366"/>
                <a:chExt cx="3601699" cy="91440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6909139" y="2358366"/>
                  <a:ext cx="3601699" cy="914400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7021842" y="2442186"/>
                  <a:ext cx="746760" cy="746760"/>
                </a:xfrm>
                <a:prstGeom prst="ellipse">
                  <a:avLst/>
                </a:prstGeom>
                <a:solidFill>
                  <a:srgbClr val="6666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881305" y="2442186"/>
                  <a:ext cx="10663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b="1" dirty="0" smtClean="0"/>
                    <a:t>Placeholder</a:t>
                  </a:r>
                  <a:endParaRPr lang="en-IN" sz="1400" b="1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7881305" y="2665726"/>
                  <a:ext cx="262953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 smtClean="0"/>
                    <a:t>This is sample text. Insert Your </a:t>
                  </a:r>
                </a:p>
                <a:p>
                  <a:r>
                    <a:rPr lang="en-IN" sz="1400" dirty="0" smtClean="0"/>
                    <a:t>desired text here.</a:t>
                  </a:r>
                  <a:endParaRPr lang="en-IN" sz="1400" dirty="0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6320559" y="3629194"/>
                <a:ext cx="3601699" cy="914400"/>
                <a:chOff x="6909139" y="2358366"/>
                <a:chExt cx="3601699" cy="914400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909139" y="2358366"/>
                  <a:ext cx="3601699" cy="914400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7021842" y="2442186"/>
                  <a:ext cx="746760" cy="746760"/>
                </a:xfrm>
                <a:prstGeom prst="ellipse">
                  <a:avLst/>
                </a:prstGeom>
                <a:solidFill>
                  <a:srgbClr val="6666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7881305" y="2442186"/>
                  <a:ext cx="10663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b="1" dirty="0" smtClean="0"/>
                    <a:t>Placeholder</a:t>
                  </a:r>
                  <a:endParaRPr lang="en-IN" sz="1400" b="1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7881305" y="2665726"/>
                  <a:ext cx="262953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 smtClean="0"/>
                    <a:t>This is sample text. Insert Your </a:t>
                  </a:r>
                </a:p>
                <a:p>
                  <a:r>
                    <a:rPr lang="en-IN" sz="1400" dirty="0" smtClean="0"/>
                    <a:t>desired text here.</a:t>
                  </a:r>
                  <a:endParaRPr lang="en-IN" sz="1400" dirty="0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6320558" y="4952573"/>
                <a:ext cx="3601699" cy="914400"/>
                <a:chOff x="6909139" y="2358366"/>
                <a:chExt cx="3601699" cy="914400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6909139" y="2358366"/>
                  <a:ext cx="3601699" cy="914400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7021842" y="2442186"/>
                  <a:ext cx="746760" cy="746760"/>
                </a:xfrm>
                <a:prstGeom prst="ellipse">
                  <a:avLst/>
                </a:prstGeom>
                <a:solidFill>
                  <a:srgbClr val="6666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881305" y="2442186"/>
                  <a:ext cx="10663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b="1" dirty="0" smtClean="0"/>
                    <a:t>Placeholder</a:t>
                  </a:r>
                  <a:endParaRPr lang="en-IN" sz="1400" b="1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7881305" y="2665726"/>
                  <a:ext cx="262953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 smtClean="0"/>
                    <a:t>This is sample text. Insert Your </a:t>
                  </a:r>
                </a:p>
                <a:p>
                  <a:r>
                    <a:rPr lang="en-IN" sz="1400" dirty="0" smtClean="0"/>
                    <a:t>desired text here.</a:t>
                  </a:r>
                  <a:endParaRPr lang="en-IN" sz="1400" dirty="0"/>
                </a:p>
              </p:txBody>
            </p:sp>
          </p:grpSp>
        </p:grpSp>
        <p:sp>
          <p:nvSpPr>
            <p:cNvPr id="77" name="Google Shape;138;p7"/>
            <p:cNvSpPr/>
            <p:nvPr/>
          </p:nvSpPr>
          <p:spPr>
            <a:xfrm>
              <a:off x="6577946" y="3885034"/>
              <a:ext cx="419336" cy="397004"/>
            </a:xfrm>
            <a:custGeom>
              <a:avLst/>
              <a:gdLst/>
              <a:ahLst/>
              <a:cxnLst/>
              <a:rect l="l" t="t" r="r" b="b"/>
              <a:pathLst>
                <a:path w="481589" h="455941" extrusionOk="0">
                  <a:moveTo>
                    <a:pt x="480916" y="79594"/>
                  </a:moveTo>
                  <a:cubicBezTo>
                    <a:pt x="475478" y="60919"/>
                    <a:pt x="462899" y="45337"/>
                    <a:pt x="455885" y="37711"/>
                  </a:cubicBezTo>
                  <a:cubicBezTo>
                    <a:pt x="439694" y="20107"/>
                    <a:pt x="425991" y="13100"/>
                    <a:pt x="417346" y="10321"/>
                  </a:cubicBezTo>
                  <a:cubicBezTo>
                    <a:pt x="415701" y="9792"/>
                    <a:pt x="413993" y="9524"/>
                    <a:pt x="412269" y="9524"/>
                  </a:cubicBezTo>
                  <a:lnTo>
                    <a:pt x="412269" y="9524"/>
                  </a:lnTo>
                  <a:cubicBezTo>
                    <a:pt x="408085" y="9524"/>
                    <a:pt x="404076" y="11092"/>
                    <a:pt x="400980" y="13939"/>
                  </a:cubicBezTo>
                  <a:lnTo>
                    <a:pt x="367656" y="44588"/>
                  </a:lnTo>
                  <a:cubicBezTo>
                    <a:pt x="357019" y="54371"/>
                    <a:pt x="344674" y="61650"/>
                    <a:pt x="330964" y="66220"/>
                  </a:cubicBezTo>
                  <a:cubicBezTo>
                    <a:pt x="315035" y="71531"/>
                    <a:pt x="300691" y="79988"/>
                    <a:pt x="288332" y="91355"/>
                  </a:cubicBezTo>
                  <a:lnTo>
                    <a:pt x="241695" y="134248"/>
                  </a:lnTo>
                  <a:cubicBezTo>
                    <a:pt x="240829" y="132806"/>
                    <a:pt x="239803" y="131487"/>
                    <a:pt x="238644" y="130280"/>
                  </a:cubicBezTo>
                  <a:lnTo>
                    <a:pt x="237961" y="122146"/>
                  </a:lnTo>
                  <a:cubicBezTo>
                    <a:pt x="237542" y="117170"/>
                    <a:pt x="234512" y="112975"/>
                    <a:pt x="230331" y="110745"/>
                  </a:cubicBezTo>
                  <a:cubicBezTo>
                    <a:pt x="233784" y="110353"/>
                    <a:pt x="237303" y="109862"/>
                    <a:pt x="240919" y="109204"/>
                  </a:cubicBezTo>
                  <a:cubicBezTo>
                    <a:pt x="253293" y="106952"/>
                    <a:pt x="261644" y="95410"/>
                    <a:pt x="259933" y="82927"/>
                  </a:cubicBezTo>
                  <a:cubicBezTo>
                    <a:pt x="258885" y="75282"/>
                    <a:pt x="252525" y="69615"/>
                    <a:pt x="244810" y="69451"/>
                  </a:cubicBezTo>
                  <a:cubicBezTo>
                    <a:pt x="219370" y="68913"/>
                    <a:pt x="189006" y="55765"/>
                    <a:pt x="188702" y="55633"/>
                  </a:cubicBezTo>
                  <a:cubicBezTo>
                    <a:pt x="173773" y="48715"/>
                    <a:pt x="137096" y="42567"/>
                    <a:pt x="122028" y="40248"/>
                  </a:cubicBezTo>
                  <a:cubicBezTo>
                    <a:pt x="120766" y="40054"/>
                    <a:pt x="119597" y="39491"/>
                    <a:pt x="118647" y="38620"/>
                  </a:cubicBezTo>
                  <a:lnTo>
                    <a:pt x="81311" y="4401"/>
                  </a:lnTo>
                  <a:cubicBezTo>
                    <a:pt x="78214" y="1563"/>
                    <a:pt x="74200" y="0"/>
                    <a:pt x="70008" y="0"/>
                  </a:cubicBezTo>
                  <a:lnTo>
                    <a:pt x="70008" y="0"/>
                  </a:lnTo>
                  <a:cubicBezTo>
                    <a:pt x="67952" y="0"/>
                    <a:pt x="65938" y="375"/>
                    <a:pt x="64023" y="1115"/>
                  </a:cubicBezTo>
                  <a:cubicBezTo>
                    <a:pt x="45878" y="8126"/>
                    <a:pt x="31425" y="21987"/>
                    <a:pt x="24424" y="29625"/>
                  </a:cubicBezTo>
                  <a:cubicBezTo>
                    <a:pt x="8265" y="47257"/>
                    <a:pt x="2451" y="61508"/>
                    <a:pt x="418" y="70358"/>
                  </a:cubicBezTo>
                  <a:cubicBezTo>
                    <a:pt x="-918" y="76175"/>
                    <a:pt x="998" y="82306"/>
                    <a:pt x="5418" y="86356"/>
                  </a:cubicBezTo>
                  <a:lnTo>
                    <a:pt x="38796" y="116947"/>
                  </a:lnTo>
                  <a:cubicBezTo>
                    <a:pt x="49450" y="126712"/>
                    <a:pt x="57753" y="138391"/>
                    <a:pt x="63476" y="151662"/>
                  </a:cubicBezTo>
                  <a:cubicBezTo>
                    <a:pt x="70125" y="167081"/>
                    <a:pt x="79773" y="180652"/>
                    <a:pt x="92153" y="191998"/>
                  </a:cubicBezTo>
                  <a:lnTo>
                    <a:pt x="140703" y="236494"/>
                  </a:lnTo>
                  <a:cubicBezTo>
                    <a:pt x="138573" y="235943"/>
                    <a:pt x="136388" y="235576"/>
                    <a:pt x="134133" y="235576"/>
                  </a:cubicBezTo>
                  <a:cubicBezTo>
                    <a:pt x="132094" y="235576"/>
                    <a:pt x="130091" y="235821"/>
                    <a:pt x="128149" y="236274"/>
                  </a:cubicBezTo>
                  <a:cubicBezTo>
                    <a:pt x="127978" y="236136"/>
                    <a:pt x="127805" y="235975"/>
                    <a:pt x="127634" y="235842"/>
                  </a:cubicBezTo>
                  <a:cubicBezTo>
                    <a:pt x="125353" y="234072"/>
                    <a:pt x="122643" y="233136"/>
                    <a:pt x="119797" y="233136"/>
                  </a:cubicBezTo>
                  <a:cubicBezTo>
                    <a:pt x="116070" y="233136"/>
                    <a:pt x="112526" y="234757"/>
                    <a:pt x="110072" y="237584"/>
                  </a:cubicBezTo>
                  <a:cubicBezTo>
                    <a:pt x="107654" y="240370"/>
                    <a:pt x="106568" y="244083"/>
                    <a:pt x="107092" y="247769"/>
                  </a:cubicBezTo>
                  <a:cubicBezTo>
                    <a:pt x="107654" y="251719"/>
                    <a:pt x="108928" y="255886"/>
                    <a:pt x="110822" y="260227"/>
                  </a:cubicBezTo>
                  <a:cubicBezTo>
                    <a:pt x="111287" y="261786"/>
                    <a:pt x="112019" y="263278"/>
                    <a:pt x="112964" y="264682"/>
                  </a:cubicBezTo>
                  <a:cubicBezTo>
                    <a:pt x="114852" y="268285"/>
                    <a:pt x="117168" y="272002"/>
                    <a:pt x="119908" y="275824"/>
                  </a:cubicBezTo>
                  <a:cubicBezTo>
                    <a:pt x="128517" y="291813"/>
                    <a:pt x="135498" y="312797"/>
                    <a:pt x="135585" y="313059"/>
                  </a:cubicBezTo>
                  <a:cubicBezTo>
                    <a:pt x="141150" y="330552"/>
                    <a:pt x="163695" y="365276"/>
                    <a:pt x="173128" y="379390"/>
                  </a:cubicBezTo>
                  <a:cubicBezTo>
                    <a:pt x="174023" y="380730"/>
                    <a:pt x="174497" y="382298"/>
                    <a:pt x="174497" y="383926"/>
                  </a:cubicBezTo>
                  <a:lnTo>
                    <a:pt x="174496" y="429849"/>
                  </a:lnTo>
                  <a:cubicBezTo>
                    <a:pt x="174496" y="436096"/>
                    <a:pt x="177972" y="441746"/>
                    <a:pt x="183567" y="444592"/>
                  </a:cubicBezTo>
                  <a:cubicBezTo>
                    <a:pt x="203701" y="454836"/>
                    <a:pt x="227777" y="455942"/>
                    <a:pt x="237193" y="455942"/>
                  </a:cubicBezTo>
                  <a:cubicBezTo>
                    <a:pt x="265961" y="455942"/>
                    <a:pt x="282222" y="448779"/>
                    <a:pt x="289355" y="444510"/>
                  </a:cubicBezTo>
                  <a:cubicBezTo>
                    <a:pt x="294223" y="441596"/>
                    <a:pt x="297248" y="436207"/>
                    <a:pt x="297248" y="430446"/>
                  </a:cubicBezTo>
                  <a:lnTo>
                    <a:pt x="297248" y="390561"/>
                  </a:lnTo>
                  <a:cubicBezTo>
                    <a:pt x="297248" y="374296"/>
                    <a:pt x="300624" y="358524"/>
                    <a:pt x="307283" y="343684"/>
                  </a:cubicBezTo>
                  <a:cubicBezTo>
                    <a:pt x="314901" y="326710"/>
                    <a:pt x="318763" y="308669"/>
                    <a:pt x="318763" y="290063"/>
                  </a:cubicBezTo>
                  <a:lnTo>
                    <a:pt x="318763" y="255856"/>
                  </a:lnTo>
                  <a:lnTo>
                    <a:pt x="358020" y="219750"/>
                  </a:lnTo>
                  <a:cubicBezTo>
                    <a:pt x="357026" y="229615"/>
                    <a:pt x="357449" y="239297"/>
                    <a:pt x="358146" y="246636"/>
                  </a:cubicBezTo>
                  <a:cubicBezTo>
                    <a:pt x="359295" y="258731"/>
                    <a:pt x="369334" y="267851"/>
                    <a:pt x="381497" y="267851"/>
                  </a:cubicBezTo>
                  <a:cubicBezTo>
                    <a:pt x="381897" y="267851"/>
                    <a:pt x="382302" y="267841"/>
                    <a:pt x="382707" y="267820"/>
                  </a:cubicBezTo>
                  <a:cubicBezTo>
                    <a:pt x="390413" y="267427"/>
                    <a:pt x="396602" y="261573"/>
                    <a:pt x="397422" y="253900"/>
                  </a:cubicBezTo>
                  <a:cubicBezTo>
                    <a:pt x="400127" y="228599"/>
                    <a:pt x="415815" y="199466"/>
                    <a:pt x="415972" y="199174"/>
                  </a:cubicBezTo>
                  <a:cubicBezTo>
                    <a:pt x="424136" y="184891"/>
                    <a:pt x="433389" y="148871"/>
                    <a:pt x="436983" y="134055"/>
                  </a:cubicBezTo>
                  <a:cubicBezTo>
                    <a:pt x="437284" y="132813"/>
                    <a:pt x="437945" y="131696"/>
                    <a:pt x="438893" y="130824"/>
                  </a:cubicBezTo>
                  <a:lnTo>
                    <a:pt x="476170" y="96540"/>
                  </a:lnTo>
                  <a:cubicBezTo>
                    <a:pt x="480880" y="92208"/>
                    <a:pt x="482699" y="85714"/>
                    <a:pt x="480916" y="79594"/>
                  </a:cubicBezTo>
                  <a:close/>
                  <a:moveTo>
                    <a:pt x="470594" y="90477"/>
                  </a:moveTo>
                  <a:lnTo>
                    <a:pt x="451859" y="107707"/>
                  </a:lnTo>
                  <a:cubicBezTo>
                    <a:pt x="448440" y="99429"/>
                    <a:pt x="444526" y="91958"/>
                    <a:pt x="440347" y="85217"/>
                  </a:cubicBezTo>
                  <a:lnTo>
                    <a:pt x="464512" y="62991"/>
                  </a:lnTo>
                  <a:cubicBezTo>
                    <a:pt x="468075" y="68989"/>
                    <a:pt x="471111" y="75383"/>
                    <a:pt x="473008" y="81897"/>
                  </a:cubicBezTo>
                  <a:cubicBezTo>
                    <a:pt x="473906" y="84979"/>
                    <a:pt x="472956" y="88305"/>
                    <a:pt x="470594" y="90477"/>
                  </a:cubicBezTo>
                  <a:close/>
                  <a:moveTo>
                    <a:pt x="382288" y="259594"/>
                  </a:moveTo>
                  <a:lnTo>
                    <a:pt x="382287" y="259594"/>
                  </a:lnTo>
                  <a:cubicBezTo>
                    <a:pt x="382023" y="259608"/>
                    <a:pt x="381758" y="259614"/>
                    <a:pt x="381497" y="259614"/>
                  </a:cubicBezTo>
                  <a:cubicBezTo>
                    <a:pt x="373696" y="259614"/>
                    <a:pt x="367091" y="253708"/>
                    <a:pt x="366346" y="245857"/>
                  </a:cubicBezTo>
                  <a:cubicBezTo>
                    <a:pt x="365354" y="235416"/>
                    <a:pt x="365010" y="220981"/>
                    <a:pt x="368368" y="208332"/>
                  </a:cubicBezTo>
                  <a:cubicBezTo>
                    <a:pt x="369063" y="205713"/>
                    <a:pt x="367020" y="203590"/>
                    <a:pt x="364797" y="203590"/>
                  </a:cubicBezTo>
                  <a:cubicBezTo>
                    <a:pt x="363958" y="203590"/>
                    <a:pt x="363094" y="203892"/>
                    <a:pt x="362341" y="204585"/>
                  </a:cubicBezTo>
                  <a:cubicBezTo>
                    <a:pt x="350796" y="215203"/>
                    <a:pt x="333901" y="230742"/>
                    <a:pt x="318763" y="244665"/>
                  </a:cubicBezTo>
                  <a:cubicBezTo>
                    <a:pt x="317371" y="245945"/>
                    <a:pt x="316002" y="247205"/>
                    <a:pt x="314645" y="248452"/>
                  </a:cubicBezTo>
                  <a:cubicBezTo>
                    <a:pt x="313246" y="249739"/>
                    <a:pt x="311875" y="251000"/>
                    <a:pt x="310526" y="252241"/>
                  </a:cubicBezTo>
                  <a:cubicBezTo>
                    <a:pt x="303966" y="258274"/>
                    <a:pt x="298041" y="263724"/>
                    <a:pt x="293497" y="267903"/>
                  </a:cubicBezTo>
                  <a:cubicBezTo>
                    <a:pt x="291067" y="270138"/>
                    <a:pt x="288002" y="271241"/>
                    <a:pt x="284946" y="271241"/>
                  </a:cubicBezTo>
                  <a:cubicBezTo>
                    <a:pt x="281523" y="271241"/>
                    <a:pt x="278111" y="269859"/>
                    <a:pt x="275608" y="267138"/>
                  </a:cubicBezTo>
                  <a:lnTo>
                    <a:pt x="275356" y="266864"/>
                  </a:lnTo>
                  <a:cubicBezTo>
                    <a:pt x="270618" y="261712"/>
                    <a:pt x="270953" y="253695"/>
                    <a:pt x="276105" y="248957"/>
                  </a:cubicBezTo>
                  <a:lnTo>
                    <a:pt x="276587" y="248513"/>
                  </a:lnTo>
                  <a:lnTo>
                    <a:pt x="282237" y="243318"/>
                  </a:lnTo>
                  <a:lnTo>
                    <a:pt x="310526" y="217299"/>
                  </a:lnTo>
                  <a:lnTo>
                    <a:pt x="314645" y="213510"/>
                  </a:lnTo>
                  <a:lnTo>
                    <a:pt x="318763" y="209723"/>
                  </a:lnTo>
                  <a:lnTo>
                    <a:pt x="328336" y="200918"/>
                  </a:lnTo>
                  <a:cubicBezTo>
                    <a:pt x="329863" y="199513"/>
                    <a:pt x="329963" y="197136"/>
                    <a:pt x="328558" y="195609"/>
                  </a:cubicBezTo>
                  <a:cubicBezTo>
                    <a:pt x="327817" y="194804"/>
                    <a:pt x="326806" y="194395"/>
                    <a:pt x="325792" y="194395"/>
                  </a:cubicBezTo>
                  <a:cubicBezTo>
                    <a:pt x="324881" y="194395"/>
                    <a:pt x="323967" y="194725"/>
                    <a:pt x="323245" y="195391"/>
                  </a:cubicBezTo>
                  <a:lnTo>
                    <a:pt x="318763" y="199526"/>
                  </a:lnTo>
                  <a:lnTo>
                    <a:pt x="314645" y="203324"/>
                  </a:lnTo>
                  <a:lnTo>
                    <a:pt x="310526" y="207124"/>
                  </a:lnTo>
                  <a:lnTo>
                    <a:pt x="282237" y="233221"/>
                  </a:lnTo>
                  <a:lnTo>
                    <a:pt x="277922" y="237201"/>
                  </a:lnTo>
                  <a:lnTo>
                    <a:pt x="277889" y="237231"/>
                  </a:lnTo>
                  <a:lnTo>
                    <a:pt x="273773" y="241028"/>
                  </a:lnTo>
                  <a:lnTo>
                    <a:pt x="261066" y="252751"/>
                  </a:lnTo>
                  <a:cubicBezTo>
                    <a:pt x="258630" y="254998"/>
                    <a:pt x="255548" y="256109"/>
                    <a:pt x="252476" y="256109"/>
                  </a:cubicBezTo>
                  <a:cubicBezTo>
                    <a:pt x="249054" y="256109"/>
                    <a:pt x="245644" y="254732"/>
                    <a:pt x="243145" y="252015"/>
                  </a:cubicBezTo>
                  <a:lnTo>
                    <a:pt x="242734" y="251568"/>
                  </a:lnTo>
                  <a:cubicBezTo>
                    <a:pt x="240852" y="249522"/>
                    <a:pt x="239805" y="247022"/>
                    <a:pt x="239507" y="244457"/>
                  </a:cubicBezTo>
                  <a:cubicBezTo>
                    <a:pt x="239149" y="241370"/>
                    <a:pt x="239893" y="238188"/>
                    <a:pt x="241778" y="235577"/>
                  </a:cubicBezTo>
                  <a:cubicBezTo>
                    <a:pt x="242271" y="234895"/>
                    <a:pt x="242839" y="234252"/>
                    <a:pt x="243483" y="233661"/>
                  </a:cubicBezTo>
                  <a:lnTo>
                    <a:pt x="244924" y="232334"/>
                  </a:lnTo>
                  <a:lnTo>
                    <a:pt x="245379" y="231916"/>
                  </a:lnTo>
                  <a:lnTo>
                    <a:pt x="250645" y="227073"/>
                  </a:lnTo>
                  <a:lnTo>
                    <a:pt x="258122" y="220196"/>
                  </a:lnTo>
                  <a:lnTo>
                    <a:pt x="263443" y="215303"/>
                  </a:lnTo>
                  <a:lnTo>
                    <a:pt x="267364" y="211696"/>
                  </a:lnTo>
                  <a:lnTo>
                    <a:pt x="273773" y="205801"/>
                  </a:lnTo>
                  <a:lnTo>
                    <a:pt x="277889" y="202015"/>
                  </a:lnTo>
                  <a:lnTo>
                    <a:pt x="278079" y="201841"/>
                  </a:lnTo>
                  <a:lnTo>
                    <a:pt x="282237" y="198017"/>
                  </a:lnTo>
                  <a:lnTo>
                    <a:pt x="301841" y="179986"/>
                  </a:lnTo>
                  <a:lnTo>
                    <a:pt x="305033" y="177050"/>
                  </a:lnTo>
                  <a:lnTo>
                    <a:pt x="306071" y="176096"/>
                  </a:lnTo>
                  <a:cubicBezTo>
                    <a:pt x="306834" y="175394"/>
                    <a:pt x="307224" y="174444"/>
                    <a:pt x="307249" y="173483"/>
                  </a:cubicBezTo>
                  <a:cubicBezTo>
                    <a:pt x="307273" y="172560"/>
                    <a:pt x="306963" y="171626"/>
                    <a:pt x="306288" y="170892"/>
                  </a:cubicBezTo>
                  <a:cubicBezTo>
                    <a:pt x="305562" y="170103"/>
                    <a:pt x="304571" y="169702"/>
                    <a:pt x="303577" y="169702"/>
                  </a:cubicBezTo>
                  <a:cubicBezTo>
                    <a:pt x="302686" y="169702"/>
                    <a:pt x="301792" y="170024"/>
                    <a:pt x="301085" y="170674"/>
                  </a:cubicBezTo>
                  <a:lnTo>
                    <a:pt x="300653" y="171071"/>
                  </a:lnTo>
                  <a:lnTo>
                    <a:pt x="296607" y="174793"/>
                  </a:lnTo>
                  <a:lnTo>
                    <a:pt x="290982" y="179967"/>
                  </a:lnTo>
                  <a:lnTo>
                    <a:pt x="283933" y="186450"/>
                  </a:lnTo>
                  <a:lnTo>
                    <a:pt x="278256" y="191671"/>
                  </a:lnTo>
                  <a:lnTo>
                    <a:pt x="277889" y="192008"/>
                  </a:lnTo>
                  <a:lnTo>
                    <a:pt x="274674" y="194966"/>
                  </a:lnTo>
                  <a:lnTo>
                    <a:pt x="273773" y="195794"/>
                  </a:lnTo>
                  <a:lnTo>
                    <a:pt x="271147" y="198210"/>
                  </a:lnTo>
                  <a:lnTo>
                    <a:pt x="264712" y="204128"/>
                  </a:lnTo>
                  <a:lnTo>
                    <a:pt x="261578" y="207011"/>
                  </a:lnTo>
                  <a:lnTo>
                    <a:pt x="258410" y="209923"/>
                  </a:lnTo>
                  <a:lnTo>
                    <a:pt x="248045" y="219457"/>
                  </a:lnTo>
                  <a:cubicBezTo>
                    <a:pt x="247095" y="220330"/>
                    <a:pt x="246030" y="220980"/>
                    <a:pt x="244924" y="221510"/>
                  </a:cubicBezTo>
                  <a:cubicBezTo>
                    <a:pt x="243195" y="222339"/>
                    <a:pt x="241339" y="222803"/>
                    <a:pt x="239469" y="222803"/>
                  </a:cubicBezTo>
                  <a:cubicBezTo>
                    <a:pt x="238539" y="222803"/>
                    <a:pt x="237614" y="222680"/>
                    <a:pt x="236704" y="222478"/>
                  </a:cubicBezTo>
                  <a:cubicBezTo>
                    <a:pt x="236079" y="222338"/>
                    <a:pt x="235469" y="222137"/>
                    <a:pt x="234867" y="221902"/>
                  </a:cubicBezTo>
                  <a:cubicBezTo>
                    <a:pt x="233122" y="221223"/>
                    <a:pt x="231491" y="220180"/>
                    <a:pt x="230138" y="218708"/>
                  </a:cubicBezTo>
                  <a:lnTo>
                    <a:pt x="229799" y="218340"/>
                  </a:lnTo>
                  <a:cubicBezTo>
                    <a:pt x="229002" y="217474"/>
                    <a:pt x="228402" y="216508"/>
                    <a:pt x="227891" y="215509"/>
                  </a:cubicBezTo>
                  <a:cubicBezTo>
                    <a:pt x="225363" y="210566"/>
                    <a:pt x="226262" y="204374"/>
                    <a:pt x="230548" y="200432"/>
                  </a:cubicBezTo>
                  <a:lnTo>
                    <a:pt x="236704" y="194771"/>
                  </a:lnTo>
                  <a:lnTo>
                    <a:pt x="240161" y="191590"/>
                  </a:lnTo>
                  <a:lnTo>
                    <a:pt x="244924" y="187209"/>
                  </a:lnTo>
                  <a:lnTo>
                    <a:pt x="245641" y="186550"/>
                  </a:lnTo>
                  <a:lnTo>
                    <a:pt x="264640" y="169076"/>
                  </a:lnTo>
                  <a:lnTo>
                    <a:pt x="267683" y="166277"/>
                  </a:lnTo>
                  <a:lnTo>
                    <a:pt x="270725" y="163479"/>
                  </a:lnTo>
                  <a:lnTo>
                    <a:pt x="273773" y="160676"/>
                  </a:lnTo>
                  <a:lnTo>
                    <a:pt x="277585" y="157170"/>
                  </a:lnTo>
                  <a:lnTo>
                    <a:pt x="281105" y="153933"/>
                  </a:lnTo>
                  <a:lnTo>
                    <a:pt x="286197" y="149250"/>
                  </a:lnTo>
                  <a:cubicBezTo>
                    <a:pt x="287738" y="147832"/>
                    <a:pt x="287839" y="145434"/>
                    <a:pt x="286421" y="143892"/>
                  </a:cubicBezTo>
                  <a:cubicBezTo>
                    <a:pt x="285673" y="143079"/>
                    <a:pt x="284653" y="142667"/>
                    <a:pt x="283629" y="142667"/>
                  </a:cubicBezTo>
                  <a:cubicBezTo>
                    <a:pt x="282712" y="142667"/>
                    <a:pt x="281792" y="142998"/>
                    <a:pt x="281063" y="143668"/>
                  </a:cubicBezTo>
                  <a:lnTo>
                    <a:pt x="277580" y="146872"/>
                  </a:lnTo>
                  <a:lnTo>
                    <a:pt x="274523" y="149684"/>
                  </a:lnTo>
                  <a:lnTo>
                    <a:pt x="271473" y="152488"/>
                  </a:lnTo>
                  <a:lnTo>
                    <a:pt x="265114" y="158337"/>
                  </a:lnTo>
                  <a:lnTo>
                    <a:pt x="262072" y="161135"/>
                  </a:lnTo>
                  <a:lnTo>
                    <a:pt x="259029" y="163933"/>
                  </a:lnTo>
                  <a:lnTo>
                    <a:pt x="247078" y="174926"/>
                  </a:lnTo>
                  <a:cubicBezTo>
                    <a:pt x="246407" y="175543"/>
                    <a:pt x="245679" y="176055"/>
                    <a:pt x="244924" y="176501"/>
                  </a:cubicBezTo>
                  <a:cubicBezTo>
                    <a:pt x="242941" y="177671"/>
                    <a:pt x="240723" y="178271"/>
                    <a:pt x="238502" y="178271"/>
                  </a:cubicBezTo>
                  <a:cubicBezTo>
                    <a:pt x="237899" y="178271"/>
                    <a:pt x="237301" y="178175"/>
                    <a:pt x="236704" y="178089"/>
                  </a:cubicBezTo>
                  <a:cubicBezTo>
                    <a:pt x="236594" y="178074"/>
                    <a:pt x="236483" y="178075"/>
                    <a:pt x="236374" y="178056"/>
                  </a:cubicBezTo>
                  <a:cubicBezTo>
                    <a:pt x="233701" y="177603"/>
                    <a:pt x="231148" y="176327"/>
                    <a:pt x="229171" y="174177"/>
                  </a:cubicBezTo>
                  <a:cubicBezTo>
                    <a:pt x="227725" y="172605"/>
                    <a:pt x="226809" y="170755"/>
                    <a:pt x="226301" y="168824"/>
                  </a:cubicBezTo>
                  <a:cubicBezTo>
                    <a:pt x="225143" y="164427"/>
                    <a:pt x="226340" y="159562"/>
                    <a:pt x="229919" y="156270"/>
                  </a:cubicBezTo>
                  <a:lnTo>
                    <a:pt x="236704" y="150030"/>
                  </a:lnTo>
                  <a:lnTo>
                    <a:pt x="240275" y="146745"/>
                  </a:lnTo>
                  <a:lnTo>
                    <a:pt x="240824" y="146241"/>
                  </a:lnTo>
                  <a:lnTo>
                    <a:pt x="243317" y="143947"/>
                  </a:lnTo>
                  <a:lnTo>
                    <a:pt x="244709" y="142667"/>
                  </a:lnTo>
                  <a:lnTo>
                    <a:pt x="246360" y="141149"/>
                  </a:lnTo>
                  <a:lnTo>
                    <a:pt x="293908" y="97418"/>
                  </a:lnTo>
                  <a:cubicBezTo>
                    <a:pt x="305330" y="86912"/>
                    <a:pt x="318847" y="78943"/>
                    <a:pt x="333569" y="74034"/>
                  </a:cubicBezTo>
                  <a:cubicBezTo>
                    <a:pt x="348292" y="69126"/>
                    <a:pt x="361809" y="61157"/>
                    <a:pt x="373232" y="50651"/>
                  </a:cubicBezTo>
                  <a:lnTo>
                    <a:pt x="383348" y="41346"/>
                  </a:lnTo>
                  <a:cubicBezTo>
                    <a:pt x="392453" y="46269"/>
                    <a:pt x="427407" y="67657"/>
                    <a:pt x="445364" y="113682"/>
                  </a:cubicBezTo>
                  <a:lnTo>
                    <a:pt x="433317" y="124761"/>
                  </a:lnTo>
                  <a:cubicBezTo>
                    <a:pt x="431171" y="126735"/>
                    <a:pt x="429666" y="129279"/>
                    <a:pt x="428979" y="132113"/>
                  </a:cubicBezTo>
                  <a:cubicBezTo>
                    <a:pt x="425923" y="144708"/>
                    <a:pt x="416601" y="181475"/>
                    <a:pt x="408733" y="195245"/>
                  </a:cubicBezTo>
                  <a:cubicBezTo>
                    <a:pt x="408733" y="195245"/>
                    <a:pt x="392141" y="225810"/>
                    <a:pt x="389232" y="253025"/>
                  </a:cubicBezTo>
                  <a:cubicBezTo>
                    <a:pt x="388846" y="256632"/>
                    <a:pt x="385910" y="259409"/>
                    <a:pt x="382288" y="259594"/>
                  </a:cubicBezTo>
                  <a:close/>
                  <a:moveTo>
                    <a:pt x="310526" y="290063"/>
                  </a:moveTo>
                  <a:cubicBezTo>
                    <a:pt x="310526" y="307384"/>
                    <a:pt x="306860" y="324509"/>
                    <a:pt x="299768" y="340312"/>
                  </a:cubicBezTo>
                  <a:cubicBezTo>
                    <a:pt x="292677" y="356115"/>
                    <a:pt x="289011" y="373240"/>
                    <a:pt x="289011" y="390561"/>
                  </a:cubicBezTo>
                  <a:lnTo>
                    <a:pt x="289011" y="398093"/>
                  </a:lnTo>
                  <a:cubicBezTo>
                    <a:pt x="286482" y="399359"/>
                    <a:pt x="274216" y="405031"/>
                    <a:pt x="254418" y="407212"/>
                  </a:cubicBezTo>
                  <a:cubicBezTo>
                    <a:pt x="252209" y="399508"/>
                    <a:pt x="245191" y="393837"/>
                    <a:pt x="236778" y="393837"/>
                  </a:cubicBezTo>
                  <a:cubicBezTo>
                    <a:pt x="228500" y="393837"/>
                    <a:pt x="221579" y="399330"/>
                    <a:pt x="219252" y="406843"/>
                  </a:cubicBezTo>
                  <a:cubicBezTo>
                    <a:pt x="208135" y="405462"/>
                    <a:pt x="195908" y="402779"/>
                    <a:pt x="182734" y="398257"/>
                  </a:cubicBezTo>
                  <a:lnTo>
                    <a:pt x="182734" y="383926"/>
                  </a:lnTo>
                  <a:cubicBezTo>
                    <a:pt x="182734" y="380675"/>
                    <a:pt x="181782" y="377516"/>
                    <a:pt x="179976" y="374813"/>
                  </a:cubicBezTo>
                  <a:cubicBezTo>
                    <a:pt x="171940" y="362790"/>
                    <a:pt x="148774" y="327347"/>
                    <a:pt x="143407" y="310478"/>
                  </a:cubicBezTo>
                  <a:cubicBezTo>
                    <a:pt x="143407" y="310478"/>
                    <a:pt x="138525" y="295712"/>
                    <a:pt x="131678" y="281010"/>
                  </a:cubicBezTo>
                  <a:cubicBezTo>
                    <a:pt x="140614" y="277438"/>
                    <a:pt x="145991" y="273218"/>
                    <a:pt x="147634" y="268460"/>
                  </a:cubicBezTo>
                  <a:cubicBezTo>
                    <a:pt x="148634" y="265563"/>
                    <a:pt x="148343" y="262530"/>
                    <a:pt x="146814" y="259921"/>
                  </a:cubicBezTo>
                  <a:cubicBezTo>
                    <a:pt x="143098" y="253578"/>
                    <a:pt x="139416" y="248265"/>
                    <a:pt x="135798" y="243947"/>
                  </a:cubicBezTo>
                  <a:cubicBezTo>
                    <a:pt x="139099" y="244254"/>
                    <a:pt x="142354" y="245417"/>
                    <a:pt x="145164" y="247594"/>
                  </a:cubicBezTo>
                  <a:cubicBezTo>
                    <a:pt x="151249" y="252310"/>
                    <a:pt x="158060" y="258743"/>
                    <a:pt x="163200" y="266787"/>
                  </a:cubicBezTo>
                  <a:cubicBezTo>
                    <a:pt x="164049" y="268115"/>
                    <a:pt x="165356" y="268712"/>
                    <a:pt x="166648" y="268712"/>
                  </a:cubicBezTo>
                  <a:cubicBezTo>
                    <a:pt x="168737" y="268712"/>
                    <a:pt x="170786" y="267150"/>
                    <a:pt x="170786" y="264600"/>
                  </a:cubicBezTo>
                  <a:lnTo>
                    <a:pt x="170786" y="256189"/>
                  </a:lnTo>
                  <a:lnTo>
                    <a:pt x="170786" y="252070"/>
                  </a:lnTo>
                  <a:lnTo>
                    <a:pt x="170786" y="247953"/>
                  </a:lnTo>
                  <a:lnTo>
                    <a:pt x="170786" y="218510"/>
                  </a:lnTo>
                  <a:lnTo>
                    <a:pt x="170786" y="208224"/>
                  </a:lnTo>
                  <a:lnTo>
                    <a:pt x="170786" y="173162"/>
                  </a:lnTo>
                  <a:lnTo>
                    <a:pt x="170786" y="166676"/>
                  </a:lnTo>
                  <a:lnTo>
                    <a:pt x="170786" y="160944"/>
                  </a:lnTo>
                  <a:cubicBezTo>
                    <a:pt x="170786" y="160834"/>
                    <a:pt x="170816" y="160732"/>
                    <a:pt x="170818" y="160621"/>
                  </a:cubicBezTo>
                  <a:cubicBezTo>
                    <a:pt x="171414" y="161777"/>
                    <a:pt x="172109" y="162882"/>
                    <a:pt x="173009" y="163846"/>
                  </a:cubicBezTo>
                  <a:cubicBezTo>
                    <a:pt x="175708" y="166736"/>
                    <a:pt x="179524" y="168393"/>
                    <a:pt x="183478" y="168393"/>
                  </a:cubicBezTo>
                  <a:lnTo>
                    <a:pt x="185983" y="168393"/>
                  </a:lnTo>
                  <a:cubicBezTo>
                    <a:pt x="189979" y="168393"/>
                    <a:pt x="193822" y="166706"/>
                    <a:pt x="196527" y="163764"/>
                  </a:cubicBezTo>
                  <a:cubicBezTo>
                    <a:pt x="197759" y="162424"/>
                    <a:pt x="198672" y="160853"/>
                    <a:pt x="199313" y="159181"/>
                  </a:cubicBezTo>
                  <a:cubicBezTo>
                    <a:pt x="199386" y="159765"/>
                    <a:pt x="199490" y="160340"/>
                    <a:pt x="199490" y="160944"/>
                  </a:cubicBezTo>
                  <a:lnTo>
                    <a:pt x="199490" y="189479"/>
                  </a:lnTo>
                  <a:lnTo>
                    <a:pt x="199490" y="199470"/>
                  </a:lnTo>
                  <a:lnTo>
                    <a:pt x="199490" y="234531"/>
                  </a:lnTo>
                  <a:lnTo>
                    <a:pt x="199490" y="240119"/>
                  </a:lnTo>
                  <a:lnTo>
                    <a:pt x="199490" y="240146"/>
                  </a:lnTo>
                  <a:cubicBezTo>
                    <a:pt x="199490" y="242462"/>
                    <a:pt x="201368" y="244340"/>
                    <a:pt x="203684" y="244340"/>
                  </a:cubicBezTo>
                  <a:cubicBezTo>
                    <a:pt x="203865" y="244340"/>
                    <a:pt x="204018" y="244259"/>
                    <a:pt x="204193" y="244237"/>
                  </a:cubicBezTo>
                  <a:cubicBezTo>
                    <a:pt x="205742" y="244040"/>
                    <a:pt x="207030" y="243059"/>
                    <a:pt x="207575" y="241649"/>
                  </a:cubicBezTo>
                  <a:cubicBezTo>
                    <a:pt x="207757" y="241178"/>
                    <a:pt x="207878" y="240675"/>
                    <a:pt x="207877" y="240140"/>
                  </a:cubicBezTo>
                  <a:lnTo>
                    <a:pt x="207828" y="207112"/>
                  </a:lnTo>
                  <a:lnTo>
                    <a:pt x="207813" y="197107"/>
                  </a:lnTo>
                  <a:lnTo>
                    <a:pt x="207761" y="161984"/>
                  </a:lnTo>
                  <a:lnTo>
                    <a:pt x="207746" y="151818"/>
                  </a:lnTo>
                  <a:lnTo>
                    <a:pt x="207737" y="145723"/>
                  </a:lnTo>
                  <a:cubicBezTo>
                    <a:pt x="207735" y="144323"/>
                    <a:pt x="207999" y="142997"/>
                    <a:pt x="208376" y="141719"/>
                  </a:cubicBezTo>
                  <a:cubicBezTo>
                    <a:pt x="208778" y="144625"/>
                    <a:pt x="210068" y="147377"/>
                    <a:pt x="212094" y="149547"/>
                  </a:cubicBezTo>
                  <a:cubicBezTo>
                    <a:pt x="214478" y="152099"/>
                    <a:pt x="217744" y="153615"/>
                    <a:pt x="221196" y="153952"/>
                  </a:cubicBezTo>
                  <a:cubicBezTo>
                    <a:pt x="219674" y="156216"/>
                    <a:pt x="218632" y="158704"/>
                    <a:pt x="218089" y="161298"/>
                  </a:cubicBezTo>
                  <a:cubicBezTo>
                    <a:pt x="217355" y="164810"/>
                    <a:pt x="217539" y="168464"/>
                    <a:pt x="218630" y="171916"/>
                  </a:cubicBezTo>
                  <a:cubicBezTo>
                    <a:pt x="219523" y="174742"/>
                    <a:pt x="220974" y="177432"/>
                    <a:pt x="223108" y="179753"/>
                  </a:cubicBezTo>
                  <a:cubicBezTo>
                    <a:pt x="226036" y="182936"/>
                    <a:pt x="229877" y="185112"/>
                    <a:pt x="234045" y="186025"/>
                  </a:cubicBezTo>
                  <a:lnTo>
                    <a:pt x="224972" y="194370"/>
                  </a:lnTo>
                  <a:cubicBezTo>
                    <a:pt x="221254" y="197789"/>
                    <a:pt x="219154" y="202265"/>
                    <a:pt x="218516" y="206917"/>
                  </a:cubicBezTo>
                  <a:cubicBezTo>
                    <a:pt x="217981" y="210823"/>
                    <a:pt x="218546" y="214817"/>
                    <a:pt x="220230" y="218478"/>
                  </a:cubicBezTo>
                  <a:cubicBezTo>
                    <a:pt x="221117" y="220409"/>
                    <a:pt x="222221" y="222268"/>
                    <a:pt x="223736" y="223915"/>
                  </a:cubicBezTo>
                  <a:lnTo>
                    <a:pt x="224077" y="224286"/>
                  </a:lnTo>
                  <a:cubicBezTo>
                    <a:pt x="224868" y="225146"/>
                    <a:pt x="225735" y="225920"/>
                    <a:pt x="226648" y="226628"/>
                  </a:cubicBezTo>
                  <a:cubicBezTo>
                    <a:pt x="228094" y="227749"/>
                    <a:pt x="229689" y="228644"/>
                    <a:pt x="231367" y="229351"/>
                  </a:cubicBezTo>
                  <a:cubicBezTo>
                    <a:pt x="232610" y="229875"/>
                    <a:pt x="233884" y="230322"/>
                    <a:pt x="235210" y="230599"/>
                  </a:cubicBezTo>
                  <a:cubicBezTo>
                    <a:pt x="232756" y="233921"/>
                    <a:pt x="231346" y="237897"/>
                    <a:pt x="231170" y="242115"/>
                  </a:cubicBezTo>
                  <a:cubicBezTo>
                    <a:pt x="231154" y="242487"/>
                    <a:pt x="231227" y="242845"/>
                    <a:pt x="231231" y="243215"/>
                  </a:cubicBezTo>
                  <a:cubicBezTo>
                    <a:pt x="231284" y="248389"/>
                    <a:pt x="233143" y="253307"/>
                    <a:pt x="236672" y="257144"/>
                  </a:cubicBezTo>
                  <a:lnTo>
                    <a:pt x="237080" y="257589"/>
                  </a:lnTo>
                  <a:cubicBezTo>
                    <a:pt x="241031" y="261884"/>
                    <a:pt x="246641" y="264346"/>
                    <a:pt x="252476" y="264346"/>
                  </a:cubicBezTo>
                  <a:cubicBezTo>
                    <a:pt x="256589" y="264346"/>
                    <a:pt x="260561" y="263146"/>
                    <a:pt x="263948" y="260918"/>
                  </a:cubicBezTo>
                  <a:cubicBezTo>
                    <a:pt x="264471" y="265080"/>
                    <a:pt x="266244" y="269124"/>
                    <a:pt x="269294" y="272440"/>
                  </a:cubicBezTo>
                  <a:lnTo>
                    <a:pt x="269550" y="272718"/>
                  </a:lnTo>
                  <a:cubicBezTo>
                    <a:pt x="273499" y="277012"/>
                    <a:pt x="279112" y="279478"/>
                    <a:pt x="284946" y="279478"/>
                  </a:cubicBezTo>
                  <a:cubicBezTo>
                    <a:pt x="290191" y="279478"/>
                    <a:pt x="295209" y="277520"/>
                    <a:pt x="299073" y="273966"/>
                  </a:cubicBezTo>
                  <a:lnTo>
                    <a:pt x="310526" y="263432"/>
                  </a:lnTo>
                  <a:lnTo>
                    <a:pt x="310526" y="290063"/>
                  </a:lnTo>
                  <a:close/>
                  <a:moveTo>
                    <a:pt x="289011" y="430446"/>
                  </a:moveTo>
                  <a:cubicBezTo>
                    <a:pt x="289011" y="433296"/>
                    <a:pt x="287570" y="435979"/>
                    <a:pt x="285125" y="437442"/>
                  </a:cubicBezTo>
                  <a:cubicBezTo>
                    <a:pt x="278748" y="441260"/>
                    <a:pt x="264009" y="447705"/>
                    <a:pt x="237193" y="447705"/>
                  </a:cubicBezTo>
                  <a:cubicBezTo>
                    <a:pt x="221830" y="447705"/>
                    <a:pt x="202569" y="445018"/>
                    <a:pt x="187302" y="437251"/>
                  </a:cubicBezTo>
                  <a:cubicBezTo>
                    <a:pt x="184510" y="435831"/>
                    <a:pt x="182733" y="432981"/>
                    <a:pt x="182733" y="429849"/>
                  </a:cubicBezTo>
                  <a:lnTo>
                    <a:pt x="182734" y="406921"/>
                  </a:lnTo>
                  <a:cubicBezTo>
                    <a:pt x="195650" y="411166"/>
                    <a:pt x="207674" y="413789"/>
                    <a:pt x="218638" y="415160"/>
                  </a:cubicBezTo>
                  <a:cubicBezTo>
                    <a:pt x="220034" y="423956"/>
                    <a:pt x="227589" y="430699"/>
                    <a:pt x="236778" y="430699"/>
                  </a:cubicBezTo>
                  <a:cubicBezTo>
                    <a:pt x="245813" y="430699"/>
                    <a:pt x="253297" y="424188"/>
                    <a:pt x="254872" y="415608"/>
                  </a:cubicBezTo>
                  <a:cubicBezTo>
                    <a:pt x="271334" y="413853"/>
                    <a:pt x="283039" y="409744"/>
                    <a:pt x="289011" y="407179"/>
                  </a:cubicBezTo>
                  <a:lnTo>
                    <a:pt x="289011" y="430446"/>
                  </a:lnTo>
                  <a:close/>
                  <a:moveTo>
                    <a:pt x="126262" y="245659"/>
                  </a:moveTo>
                  <a:cubicBezTo>
                    <a:pt x="129926" y="249357"/>
                    <a:pt x="134442" y="255100"/>
                    <a:pt x="139708" y="264086"/>
                  </a:cubicBezTo>
                  <a:cubicBezTo>
                    <a:pt x="142044" y="268073"/>
                    <a:pt x="128373" y="273468"/>
                    <a:pt x="128373" y="273468"/>
                  </a:cubicBezTo>
                  <a:cubicBezTo>
                    <a:pt x="127815" y="272732"/>
                    <a:pt x="127350" y="272047"/>
                    <a:pt x="126836" y="271335"/>
                  </a:cubicBezTo>
                  <a:cubicBezTo>
                    <a:pt x="124015" y="267425"/>
                    <a:pt x="121801" y="263853"/>
                    <a:pt x="120144" y="260660"/>
                  </a:cubicBezTo>
                  <a:cubicBezTo>
                    <a:pt x="119620" y="259652"/>
                    <a:pt x="119133" y="258669"/>
                    <a:pt x="118706" y="257731"/>
                  </a:cubicBezTo>
                  <a:cubicBezTo>
                    <a:pt x="117281" y="254599"/>
                    <a:pt x="116391" y="251887"/>
                    <a:pt x="115831" y="249546"/>
                  </a:cubicBezTo>
                  <a:cubicBezTo>
                    <a:pt x="115581" y="248498"/>
                    <a:pt x="115373" y="247500"/>
                    <a:pt x="115247" y="246609"/>
                  </a:cubicBezTo>
                  <a:cubicBezTo>
                    <a:pt x="114822" y="243624"/>
                    <a:pt x="117211" y="241373"/>
                    <a:pt x="119797" y="241373"/>
                  </a:cubicBezTo>
                  <a:cubicBezTo>
                    <a:pt x="120742" y="241373"/>
                    <a:pt x="121714" y="241674"/>
                    <a:pt x="122584" y="242349"/>
                  </a:cubicBezTo>
                  <a:cubicBezTo>
                    <a:pt x="122720" y="242455"/>
                    <a:pt x="122873" y="242593"/>
                    <a:pt x="123013" y="242705"/>
                  </a:cubicBezTo>
                  <a:cubicBezTo>
                    <a:pt x="124006" y="243505"/>
                    <a:pt x="125087" y="244472"/>
                    <a:pt x="126262" y="245659"/>
                  </a:cubicBezTo>
                  <a:close/>
                  <a:moveTo>
                    <a:pt x="44361" y="110875"/>
                  </a:moveTo>
                  <a:lnTo>
                    <a:pt x="31017" y="98645"/>
                  </a:lnTo>
                  <a:cubicBezTo>
                    <a:pt x="36202" y="87130"/>
                    <a:pt x="54793" y="52353"/>
                    <a:pt x="97763" y="30652"/>
                  </a:cubicBezTo>
                  <a:lnTo>
                    <a:pt x="113082" y="44692"/>
                  </a:lnTo>
                  <a:cubicBezTo>
                    <a:pt x="115231" y="46662"/>
                    <a:pt x="117894" y="47945"/>
                    <a:pt x="120776" y="48389"/>
                  </a:cubicBezTo>
                  <a:cubicBezTo>
                    <a:pt x="133586" y="50360"/>
                    <a:pt x="171014" y="56514"/>
                    <a:pt x="185404" y="63180"/>
                  </a:cubicBezTo>
                  <a:cubicBezTo>
                    <a:pt x="185404" y="63180"/>
                    <a:pt x="217271" y="77107"/>
                    <a:pt x="244635" y="77687"/>
                  </a:cubicBezTo>
                  <a:cubicBezTo>
                    <a:pt x="248262" y="77763"/>
                    <a:pt x="251280" y="80452"/>
                    <a:pt x="251773" y="84046"/>
                  </a:cubicBezTo>
                  <a:cubicBezTo>
                    <a:pt x="252880" y="92121"/>
                    <a:pt x="247463" y="99641"/>
                    <a:pt x="239444" y="101100"/>
                  </a:cubicBezTo>
                  <a:cubicBezTo>
                    <a:pt x="232762" y="102317"/>
                    <a:pt x="224388" y="103405"/>
                    <a:pt x="215815" y="103405"/>
                  </a:cubicBezTo>
                  <a:cubicBezTo>
                    <a:pt x="211150" y="103405"/>
                    <a:pt x="206426" y="103083"/>
                    <a:pt x="201883" y="102283"/>
                  </a:cubicBezTo>
                  <a:cubicBezTo>
                    <a:pt x="201639" y="102240"/>
                    <a:pt x="201401" y="102220"/>
                    <a:pt x="201169" y="102220"/>
                  </a:cubicBezTo>
                  <a:cubicBezTo>
                    <a:pt x="197924" y="102220"/>
                    <a:pt x="196095" y="106254"/>
                    <a:pt x="198663" y="108608"/>
                  </a:cubicBezTo>
                  <a:cubicBezTo>
                    <a:pt x="202058" y="111719"/>
                    <a:pt x="205929" y="115267"/>
                    <a:pt x="210068" y="119060"/>
                  </a:cubicBezTo>
                  <a:cubicBezTo>
                    <a:pt x="209732" y="120121"/>
                    <a:pt x="209475" y="121216"/>
                    <a:pt x="209396" y="122369"/>
                  </a:cubicBezTo>
                  <a:lnTo>
                    <a:pt x="209051" y="127412"/>
                  </a:lnTo>
                  <a:cubicBezTo>
                    <a:pt x="207996" y="128155"/>
                    <a:pt x="206974" y="128956"/>
                    <a:pt x="206043" y="129888"/>
                  </a:cubicBezTo>
                  <a:cubicBezTo>
                    <a:pt x="202300" y="133637"/>
                    <a:pt x="200049" y="138478"/>
                    <a:pt x="199588" y="143692"/>
                  </a:cubicBezTo>
                  <a:cubicBezTo>
                    <a:pt x="199554" y="143663"/>
                    <a:pt x="199513" y="143643"/>
                    <a:pt x="199478" y="143615"/>
                  </a:cubicBezTo>
                  <a:lnTo>
                    <a:pt x="198875" y="136445"/>
                  </a:lnTo>
                  <a:cubicBezTo>
                    <a:pt x="198256" y="129085"/>
                    <a:pt x="191986" y="123321"/>
                    <a:pt x="184602" y="123321"/>
                  </a:cubicBezTo>
                  <a:cubicBezTo>
                    <a:pt x="177100" y="123321"/>
                    <a:pt x="170823" y="129183"/>
                    <a:pt x="170311" y="136667"/>
                  </a:cubicBezTo>
                  <a:lnTo>
                    <a:pt x="169773" y="144524"/>
                  </a:lnTo>
                  <a:cubicBezTo>
                    <a:pt x="165344" y="148616"/>
                    <a:pt x="162549" y="154453"/>
                    <a:pt x="162549" y="160944"/>
                  </a:cubicBezTo>
                  <a:lnTo>
                    <a:pt x="162549" y="200675"/>
                  </a:lnTo>
                  <a:lnTo>
                    <a:pt x="150018" y="189191"/>
                  </a:lnTo>
                  <a:cubicBezTo>
                    <a:pt x="149291" y="188524"/>
                    <a:pt x="148373" y="188194"/>
                    <a:pt x="147458" y="188194"/>
                  </a:cubicBezTo>
                  <a:cubicBezTo>
                    <a:pt x="146432" y="188194"/>
                    <a:pt x="145409" y="188608"/>
                    <a:pt x="144661" y="189424"/>
                  </a:cubicBezTo>
                  <a:cubicBezTo>
                    <a:pt x="143247" y="190968"/>
                    <a:pt x="143351" y="193366"/>
                    <a:pt x="144895" y="194781"/>
                  </a:cubicBezTo>
                  <a:lnTo>
                    <a:pt x="162549" y="210961"/>
                  </a:lnTo>
                  <a:lnTo>
                    <a:pt x="162549" y="245224"/>
                  </a:lnTo>
                  <a:cubicBezTo>
                    <a:pt x="162305" y="245032"/>
                    <a:pt x="162042" y="244878"/>
                    <a:pt x="161809" y="244665"/>
                  </a:cubicBezTo>
                  <a:lnTo>
                    <a:pt x="97718" y="185925"/>
                  </a:lnTo>
                  <a:cubicBezTo>
                    <a:pt x="86277" y="175440"/>
                    <a:pt x="77185" y="162651"/>
                    <a:pt x="71040" y="148400"/>
                  </a:cubicBezTo>
                  <a:lnTo>
                    <a:pt x="71040" y="148400"/>
                  </a:lnTo>
                  <a:cubicBezTo>
                    <a:pt x="64894" y="134150"/>
                    <a:pt x="55802" y="121361"/>
                    <a:pt x="44361" y="110875"/>
                  </a:cubicBezTo>
                  <a:close/>
                  <a:moveTo>
                    <a:pt x="230035" y="126187"/>
                  </a:moveTo>
                  <a:lnTo>
                    <a:pt x="230289" y="129217"/>
                  </a:lnTo>
                  <a:lnTo>
                    <a:pt x="230544" y="132241"/>
                  </a:lnTo>
                  <a:lnTo>
                    <a:pt x="230706" y="134170"/>
                  </a:lnTo>
                  <a:lnTo>
                    <a:pt x="231052" y="138292"/>
                  </a:lnTo>
                  <a:lnTo>
                    <a:pt x="231133" y="139260"/>
                  </a:lnTo>
                  <a:cubicBezTo>
                    <a:pt x="231432" y="142810"/>
                    <a:pt x="228631" y="145857"/>
                    <a:pt x="225068" y="145857"/>
                  </a:cubicBezTo>
                  <a:lnTo>
                    <a:pt x="222563" y="145857"/>
                  </a:lnTo>
                  <a:cubicBezTo>
                    <a:pt x="219038" y="145857"/>
                    <a:pt x="216249" y="142872"/>
                    <a:pt x="216490" y="139354"/>
                  </a:cubicBezTo>
                  <a:lnTo>
                    <a:pt x="216960" y="132488"/>
                  </a:lnTo>
                  <a:lnTo>
                    <a:pt x="217260" y="128102"/>
                  </a:lnTo>
                  <a:lnTo>
                    <a:pt x="217418" y="125796"/>
                  </a:lnTo>
                  <a:lnTo>
                    <a:pt x="217558" y="123743"/>
                  </a:lnTo>
                  <a:lnTo>
                    <a:pt x="217614" y="122930"/>
                  </a:lnTo>
                  <a:cubicBezTo>
                    <a:pt x="217664" y="122200"/>
                    <a:pt x="217872" y="121521"/>
                    <a:pt x="218154" y="120887"/>
                  </a:cubicBezTo>
                  <a:cubicBezTo>
                    <a:pt x="218734" y="119582"/>
                    <a:pt x="219765" y="118566"/>
                    <a:pt x="221036" y="117939"/>
                  </a:cubicBezTo>
                  <a:cubicBezTo>
                    <a:pt x="221848" y="117539"/>
                    <a:pt x="222724" y="117258"/>
                    <a:pt x="223687" y="117258"/>
                  </a:cubicBezTo>
                  <a:cubicBezTo>
                    <a:pt x="226851" y="117258"/>
                    <a:pt x="229487" y="119683"/>
                    <a:pt x="229753" y="122836"/>
                  </a:cubicBezTo>
                  <a:lnTo>
                    <a:pt x="229903" y="124620"/>
                  </a:lnTo>
                  <a:lnTo>
                    <a:pt x="230035" y="126187"/>
                  </a:lnTo>
                  <a:close/>
                  <a:moveTo>
                    <a:pt x="192048" y="153559"/>
                  </a:moveTo>
                  <a:cubicBezTo>
                    <a:pt x="192347" y="157110"/>
                    <a:pt x="189546" y="160156"/>
                    <a:pt x="185983" y="160156"/>
                  </a:cubicBezTo>
                  <a:lnTo>
                    <a:pt x="183478" y="160156"/>
                  </a:lnTo>
                  <a:cubicBezTo>
                    <a:pt x="179952" y="160156"/>
                    <a:pt x="177164" y="157171"/>
                    <a:pt x="177405" y="153654"/>
                  </a:cubicBezTo>
                  <a:lnTo>
                    <a:pt x="177735" y="148828"/>
                  </a:lnTo>
                  <a:lnTo>
                    <a:pt x="178062" y="144047"/>
                  </a:lnTo>
                  <a:lnTo>
                    <a:pt x="178370" y="139548"/>
                  </a:lnTo>
                  <a:lnTo>
                    <a:pt x="178529" y="137230"/>
                  </a:lnTo>
                  <a:cubicBezTo>
                    <a:pt x="178747" y="134036"/>
                    <a:pt x="181401" y="131558"/>
                    <a:pt x="184602" y="131558"/>
                  </a:cubicBezTo>
                  <a:cubicBezTo>
                    <a:pt x="187766" y="131558"/>
                    <a:pt x="190402" y="133982"/>
                    <a:pt x="190668" y="137135"/>
                  </a:cubicBezTo>
                  <a:lnTo>
                    <a:pt x="190853" y="139332"/>
                  </a:lnTo>
                  <a:lnTo>
                    <a:pt x="191223" y="143738"/>
                  </a:lnTo>
                  <a:lnTo>
                    <a:pt x="191608" y="148321"/>
                  </a:lnTo>
                  <a:lnTo>
                    <a:pt x="192048" y="153559"/>
                  </a:lnTo>
                  <a:close/>
                  <a:moveTo>
                    <a:pt x="214789" y="112214"/>
                  </a:moveTo>
                  <a:lnTo>
                    <a:pt x="214150" y="111629"/>
                  </a:lnTo>
                  <a:cubicBezTo>
                    <a:pt x="214607" y="111636"/>
                    <a:pt x="215067" y="111638"/>
                    <a:pt x="215529" y="111639"/>
                  </a:cubicBezTo>
                  <a:cubicBezTo>
                    <a:pt x="215273" y="111819"/>
                    <a:pt x="215033" y="112019"/>
                    <a:pt x="214789" y="112214"/>
                  </a:cubicBezTo>
                  <a:close/>
                  <a:moveTo>
                    <a:pt x="412269" y="17761"/>
                  </a:moveTo>
                  <a:cubicBezTo>
                    <a:pt x="413123" y="17761"/>
                    <a:pt x="413985" y="17892"/>
                    <a:pt x="414826" y="18162"/>
                  </a:cubicBezTo>
                  <a:cubicBezTo>
                    <a:pt x="419578" y="19690"/>
                    <a:pt x="427446" y="23231"/>
                    <a:pt x="437219" y="31275"/>
                  </a:cubicBezTo>
                  <a:lnTo>
                    <a:pt x="413592" y="53005"/>
                  </a:lnTo>
                  <a:cubicBezTo>
                    <a:pt x="403862" y="44149"/>
                    <a:pt x="395071" y="38482"/>
                    <a:pt x="389760" y="35449"/>
                  </a:cubicBezTo>
                  <a:lnTo>
                    <a:pt x="406556" y="20002"/>
                  </a:lnTo>
                  <a:cubicBezTo>
                    <a:pt x="408141" y="18543"/>
                    <a:pt x="410183" y="17761"/>
                    <a:pt x="412269" y="17761"/>
                  </a:cubicBezTo>
                  <a:close/>
                  <a:moveTo>
                    <a:pt x="449823" y="43287"/>
                  </a:moveTo>
                  <a:cubicBezTo>
                    <a:pt x="453241" y="47004"/>
                    <a:pt x="456738" y="51289"/>
                    <a:pt x="460002" y="55952"/>
                  </a:cubicBezTo>
                  <a:lnTo>
                    <a:pt x="435759" y="78249"/>
                  </a:lnTo>
                  <a:cubicBezTo>
                    <a:pt x="430490" y="70708"/>
                    <a:pt x="424956" y="64224"/>
                    <a:pt x="419540" y="58722"/>
                  </a:cubicBezTo>
                  <a:lnTo>
                    <a:pt x="443410" y="36768"/>
                  </a:lnTo>
                  <a:cubicBezTo>
                    <a:pt x="445488" y="38744"/>
                    <a:pt x="447623" y="40896"/>
                    <a:pt x="449823" y="43287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" name="Google Shape;616;p7"/>
            <p:cNvGrpSpPr/>
            <p:nvPr/>
          </p:nvGrpSpPr>
          <p:grpSpPr>
            <a:xfrm>
              <a:off x="6639547" y="5242047"/>
              <a:ext cx="334187" cy="335451"/>
              <a:chOff x="1461480" y="5739365"/>
              <a:chExt cx="473084" cy="474874"/>
            </a:xfrm>
          </p:grpSpPr>
          <p:sp>
            <p:nvSpPr>
              <p:cNvPr id="79" name="Google Shape;617;p7"/>
              <p:cNvSpPr/>
              <p:nvPr/>
            </p:nvSpPr>
            <p:spPr>
              <a:xfrm>
                <a:off x="1461480" y="5826598"/>
                <a:ext cx="200052" cy="329653"/>
              </a:xfrm>
              <a:custGeom>
                <a:avLst/>
                <a:gdLst/>
                <a:ahLst/>
                <a:cxnLst/>
                <a:rect l="l" t="t" r="r" b="b"/>
                <a:pathLst>
                  <a:path w="200052" h="329653" extrusionOk="0">
                    <a:moveTo>
                      <a:pt x="36850" y="111652"/>
                    </a:moveTo>
                    <a:lnTo>
                      <a:pt x="36767" y="111642"/>
                    </a:lnTo>
                    <a:cubicBezTo>
                      <a:pt x="36767" y="111642"/>
                      <a:pt x="66437" y="142655"/>
                      <a:pt x="66437" y="184087"/>
                    </a:cubicBezTo>
                    <a:cubicBezTo>
                      <a:pt x="66437" y="218752"/>
                      <a:pt x="63555" y="303033"/>
                      <a:pt x="62614" y="329654"/>
                    </a:cubicBezTo>
                    <a:lnTo>
                      <a:pt x="103584" y="329654"/>
                    </a:lnTo>
                    <a:lnTo>
                      <a:pt x="109581" y="272571"/>
                    </a:lnTo>
                    <a:cubicBezTo>
                      <a:pt x="109828" y="270221"/>
                      <a:pt x="111810" y="268437"/>
                      <a:pt x="114173" y="268437"/>
                    </a:cubicBezTo>
                    <a:cubicBezTo>
                      <a:pt x="116664" y="268437"/>
                      <a:pt x="118706" y="270413"/>
                      <a:pt x="118787" y="272903"/>
                    </a:cubicBezTo>
                    <a:lnTo>
                      <a:pt x="120637" y="329654"/>
                    </a:lnTo>
                    <a:lnTo>
                      <a:pt x="159386" y="329654"/>
                    </a:lnTo>
                    <a:cubicBezTo>
                      <a:pt x="159328" y="298096"/>
                      <a:pt x="157416" y="233678"/>
                      <a:pt x="155957" y="192783"/>
                    </a:cubicBezTo>
                    <a:cubicBezTo>
                      <a:pt x="156021" y="187345"/>
                      <a:pt x="156984" y="181926"/>
                      <a:pt x="159287" y="176999"/>
                    </a:cubicBezTo>
                    <a:cubicBezTo>
                      <a:pt x="166665" y="161215"/>
                      <a:pt x="165426" y="144607"/>
                      <a:pt x="163478" y="133986"/>
                    </a:cubicBezTo>
                    <a:cubicBezTo>
                      <a:pt x="162006" y="125960"/>
                      <a:pt x="163442" y="117692"/>
                      <a:pt x="167678" y="110718"/>
                    </a:cubicBezTo>
                    <a:lnTo>
                      <a:pt x="174022" y="100275"/>
                    </a:lnTo>
                    <a:lnTo>
                      <a:pt x="173976" y="100317"/>
                    </a:lnTo>
                    <a:cubicBezTo>
                      <a:pt x="195488" y="73037"/>
                      <a:pt x="199575" y="35435"/>
                      <a:pt x="200049" y="14886"/>
                    </a:cubicBezTo>
                    <a:cubicBezTo>
                      <a:pt x="200237" y="6705"/>
                      <a:pt x="193588" y="0"/>
                      <a:pt x="185404" y="0"/>
                    </a:cubicBezTo>
                    <a:cubicBezTo>
                      <a:pt x="177545" y="0"/>
                      <a:pt x="171069" y="6180"/>
                      <a:pt x="170776" y="14034"/>
                    </a:cubicBezTo>
                    <a:cubicBezTo>
                      <a:pt x="169732" y="41956"/>
                      <a:pt x="160448" y="101805"/>
                      <a:pt x="100027" y="101805"/>
                    </a:cubicBezTo>
                    <a:cubicBezTo>
                      <a:pt x="39605" y="101805"/>
                      <a:pt x="30321" y="41956"/>
                      <a:pt x="29277" y="14034"/>
                    </a:cubicBezTo>
                    <a:cubicBezTo>
                      <a:pt x="28983" y="6180"/>
                      <a:pt x="22508" y="0"/>
                      <a:pt x="14648" y="0"/>
                    </a:cubicBezTo>
                    <a:cubicBezTo>
                      <a:pt x="6465" y="0"/>
                      <a:pt x="-185" y="6705"/>
                      <a:pt x="4" y="14886"/>
                    </a:cubicBezTo>
                    <a:cubicBezTo>
                      <a:pt x="548" y="38479"/>
                      <a:pt x="5873" y="84533"/>
                      <a:pt x="36850" y="111652"/>
                    </a:cubicBezTo>
                    <a:close/>
                  </a:path>
                </a:pathLst>
              </a:custGeom>
              <a:solidFill>
                <a:srgbClr val="666699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618;p7"/>
              <p:cNvSpPr/>
              <p:nvPr/>
            </p:nvSpPr>
            <p:spPr>
              <a:xfrm>
                <a:off x="1510974" y="5818542"/>
                <a:ext cx="90605" cy="98841"/>
              </a:xfrm>
              <a:custGeom>
                <a:avLst/>
                <a:gdLst/>
                <a:ahLst/>
                <a:cxnLst/>
                <a:rect l="l" t="t" r="r" b="b"/>
                <a:pathLst>
                  <a:path w="90605" h="98841" extrusionOk="0">
                    <a:moveTo>
                      <a:pt x="14144" y="36486"/>
                    </a:moveTo>
                    <a:cubicBezTo>
                      <a:pt x="10419" y="42679"/>
                      <a:pt x="8237" y="49905"/>
                      <a:pt x="8237" y="57658"/>
                    </a:cubicBezTo>
                    <a:cubicBezTo>
                      <a:pt x="8237" y="80403"/>
                      <a:pt x="26676" y="98842"/>
                      <a:pt x="49421" y="98842"/>
                    </a:cubicBezTo>
                    <a:cubicBezTo>
                      <a:pt x="72166" y="98842"/>
                      <a:pt x="90605" y="80403"/>
                      <a:pt x="90605" y="57658"/>
                    </a:cubicBezTo>
                    <a:cubicBezTo>
                      <a:pt x="90605" y="34913"/>
                      <a:pt x="72166" y="16474"/>
                      <a:pt x="49421" y="16474"/>
                    </a:cubicBezTo>
                    <a:cubicBezTo>
                      <a:pt x="45109" y="16474"/>
                      <a:pt x="40955" y="17142"/>
                      <a:pt x="37049" y="18371"/>
                    </a:cubicBezTo>
                    <a:cubicBezTo>
                      <a:pt x="36960" y="8212"/>
                      <a:pt x="28713" y="0"/>
                      <a:pt x="18533" y="0"/>
                    </a:cubicBezTo>
                    <a:cubicBezTo>
                      <a:pt x="8297" y="0"/>
                      <a:pt x="0" y="8297"/>
                      <a:pt x="0" y="18533"/>
                    </a:cubicBezTo>
                    <a:cubicBezTo>
                      <a:pt x="0" y="27248"/>
                      <a:pt x="6038" y="34507"/>
                      <a:pt x="14144" y="36486"/>
                    </a:cubicBezTo>
                    <a:close/>
                    <a:moveTo>
                      <a:pt x="49421" y="90605"/>
                    </a:moveTo>
                    <a:cubicBezTo>
                      <a:pt x="35040" y="90605"/>
                      <a:pt x="22814" y="81329"/>
                      <a:pt x="18329" y="68457"/>
                    </a:cubicBezTo>
                    <a:cubicBezTo>
                      <a:pt x="46702" y="67619"/>
                      <a:pt x="56615" y="51051"/>
                      <a:pt x="59991" y="37960"/>
                    </a:cubicBezTo>
                    <a:cubicBezTo>
                      <a:pt x="64583" y="40367"/>
                      <a:pt x="70897" y="42623"/>
                      <a:pt x="79045" y="43332"/>
                    </a:cubicBezTo>
                    <a:cubicBezTo>
                      <a:pt x="81152" y="47671"/>
                      <a:pt x="82368" y="52519"/>
                      <a:pt x="82368" y="57658"/>
                    </a:cubicBezTo>
                    <a:cubicBezTo>
                      <a:pt x="82368" y="75825"/>
                      <a:pt x="67588" y="90605"/>
                      <a:pt x="49421" y="90605"/>
                    </a:cubicBezTo>
                    <a:close/>
                  </a:path>
                </a:pathLst>
              </a:custGeom>
              <a:solidFill>
                <a:srgbClr val="666699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619;p7"/>
              <p:cNvSpPr/>
              <p:nvPr/>
            </p:nvSpPr>
            <p:spPr>
              <a:xfrm>
                <a:off x="1683192" y="5929739"/>
                <a:ext cx="99597" cy="82368"/>
              </a:xfrm>
              <a:custGeom>
                <a:avLst/>
                <a:gdLst/>
                <a:ahLst/>
                <a:cxnLst/>
                <a:rect l="l" t="t" r="r" b="b"/>
                <a:pathLst>
                  <a:path w="99597" h="82368" extrusionOk="0">
                    <a:moveTo>
                      <a:pt x="25805" y="66397"/>
                    </a:moveTo>
                    <a:cubicBezTo>
                      <a:pt x="25836" y="66397"/>
                      <a:pt x="25863" y="66392"/>
                      <a:pt x="25894" y="66392"/>
                    </a:cubicBezTo>
                    <a:cubicBezTo>
                      <a:pt x="33428" y="76097"/>
                      <a:pt x="45175" y="82368"/>
                      <a:pt x="58413" y="82368"/>
                    </a:cubicBezTo>
                    <a:cubicBezTo>
                      <a:pt x="81158" y="82368"/>
                      <a:pt x="99597" y="63929"/>
                      <a:pt x="99597" y="41184"/>
                    </a:cubicBezTo>
                    <a:cubicBezTo>
                      <a:pt x="99597" y="18439"/>
                      <a:pt x="81158" y="0"/>
                      <a:pt x="58413" y="0"/>
                    </a:cubicBezTo>
                    <a:cubicBezTo>
                      <a:pt x="48230" y="0"/>
                      <a:pt x="38927" y="3715"/>
                      <a:pt x="31739" y="9838"/>
                    </a:cubicBezTo>
                    <a:lnTo>
                      <a:pt x="31685" y="9853"/>
                    </a:lnTo>
                    <a:lnTo>
                      <a:pt x="31257" y="10277"/>
                    </a:lnTo>
                    <a:lnTo>
                      <a:pt x="27824" y="13678"/>
                    </a:lnTo>
                    <a:lnTo>
                      <a:pt x="2324" y="38941"/>
                    </a:lnTo>
                    <a:cubicBezTo>
                      <a:pt x="-216" y="41565"/>
                      <a:pt x="-730" y="45527"/>
                      <a:pt x="1058" y="48712"/>
                    </a:cubicBezTo>
                    <a:cubicBezTo>
                      <a:pt x="4937" y="55619"/>
                      <a:pt x="13034" y="66397"/>
                      <a:pt x="25805" y="66397"/>
                    </a:cubicBezTo>
                    <a:close/>
                    <a:moveTo>
                      <a:pt x="58413" y="74131"/>
                    </a:moveTo>
                    <a:cubicBezTo>
                      <a:pt x="49434" y="74131"/>
                      <a:pt x="41289" y="70511"/>
                      <a:pt x="35341" y="64665"/>
                    </a:cubicBezTo>
                    <a:cubicBezTo>
                      <a:pt x="47051" y="60060"/>
                      <a:pt x="52291" y="47204"/>
                      <a:pt x="58021" y="38045"/>
                    </a:cubicBezTo>
                    <a:cubicBezTo>
                      <a:pt x="64652" y="27448"/>
                      <a:pt x="77234" y="22538"/>
                      <a:pt x="84067" y="20559"/>
                    </a:cubicBezTo>
                    <a:cubicBezTo>
                      <a:pt x="88620" y="26210"/>
                      <a:pt x="91361" y="33379"/>
                      <a:pt x="91361" y="41184"/>
                    </a:cubicBezTo>
                    <a:cubicBezTo>
                      <a:pt x="91361" y="59351"/>
                      <a:pt x="76581" y="74131"/>
                      <a:pt x="58413" y="74131"/>
                    </a:cubicBezTo>
                    <a:close/>
                  </a:path>
                </a:pathLst>
              </a:custGeom>
              <a:solidFill>
                <a:srgbClr val="666699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620;p7"/>
              <p:cNvSpPr/>
              <p:nvPr/>
            </p:nvSpPr>
            <p:spPr>
              <a:xfrm>
                <a:off x="1640411" y="5950033"/>
                <a:ext cx="197725" cy="206219"/>
              </a:xfrm>
              <a:custGeom>
                <a:avLst/>
                <a:gdLst/>
                <a:ahLst/>
                <a:cxnLst/>
                <a:rect l="l" t="t" r="r" b="b"/>
                <a:pathLst>
                  <a:path w="197725" h="206219" extrusionOk="0">
                    <a:moveTo>
                      <a:pt x="187247" y="1155"/>
                    </a:moveTo>
                    <a:cubicBezTo>
                      <a:pt x="178794" y="-2175"/>
                      <a:pt x="169239" y="1939"/>
                      <a:pt x="165848" y="10367"/>
                    </a:cubicBezTo>
                    <a:lnTo>
                      <a:pt x="154430" y="38745"/>
                    </a:lnTo>
                    <a:cubicBezTo>
                      <a:pt x="145755" y="60305"/>
                      <a:pt x="124847" y="74430"/>
                      <a:pt x="101606" y="74430"/>
                    </a:cubicBezTo>
                    <a:lnTo>
                      <a:pt x="84412" y="74430"/>
                    </a:lnTo>
                    <a:cubicBezTo>
                      <a:pt x="69693" y="74430"/>
                      <a:pt x="56093" y="82285"/>
                      <a:pt x="48738" y="95034"/>
                    </a:cubicBezTo>
                    <a:lnTo>
                      <a:pt x="1928" y="176176"/>
                    </a:lnTo>
                    <a:cubicBezTo>
                      <a:pt x="-2084" y="183131"/>
                      <a:pt x="371" y="192023"/>
                      <a:pt x="7383" y="195935"/>
                    </a:cubicBezTo>
                    <a:cubicBezTo>
                      <a:pt x="13730" y="199473"/>
                      <a:pt x="21719" y="197727"/>
                      <a:pt x="26009" y="191862"/>
                    </a:cubicBezTo>
                    <a:lnTo>
                      <a:pt x="67519" y="135096"/>
                    </a:lnTo>
                    <a:lnTo>
                      <a:pt x="56546" y="206219"/>
                    </a:lnTo>
                    <a:lnTo>
                      <a:pt x="60011" y="206219"/>
                    </a:lnTo>
                    <a:cubicBezTo>
                      <a:pt x="98669" y="206219"/>
                      <a:pt x="133989" y="191722"/>
                      <a:pt x="160883" y="167913"/>
                    </a:cubicBezTo>
                    <a:cubicBezTo>
                      <a:pt x="161444" y="136916"/>
                      <a:pt x="156198" y="118577"/>
                      <a:pt x="156198" y="118577"/>
                    </a:cubicBezTo>
                    <a:lnTo>
                      <a:pt x="196427" y="22950"/>
                    </a:lnTo>
                    <a:cubicBezTo>
                      <a:pt x="200026" y="14396"/>
                      <a:pt x="195881" y="4557"/>
                      <a:pt x="187247" y="1155"/>
                    </a:cubicBezTo>
                    <a:close/>
                  </a:path>
                </a:pathLst>
              </a:custGeom>
              <a:solidFill>
                <a:srgbClr val="666699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621;p7"/>
              <p:cNvSpPr/>
              <p:nvPr/>
            </p:nvSpPr>
            <p:spPr>
              <a:xfrm>
                <a:off x="1465672" y="5739365"/>
                <a:ext cx="468892" cy="474874"/>
              </a:xfrm>
              <a:custGeom>
                <a:avLst/>
                <a:gdLst/>
                <a:ahLst/>
                <a:cxnLst/>
                <a:rect l="l" t="t" r="r" b="b"/>
                <a:pathLst>
                  <a:path w="468892" h="474874" extrusionOk="0">
                    <a:moveTo>
                      <a:pt x="468033" y="133193"/>
                    </a:moveTo>
                    <a:lnTo>
                      <a:pt x="440563" y="77455"/>
                    </a:lnTo>
                    <a:cubicBezTo>
                      <a:pt x="439385" y="30581"/>
                      <a:pt x="403568" y="2075"/>
                      <a:pt x="402015" y="869"/>
                    </a:cubicBezTo>
                    <a:cubicBezTo>
                      <a:pt x="400528" y="-290"/>
                      <a:pt x="398444" y="-290"/>
                      <a:pt x="396957" y="869"/>
                    </a:cubicBezTo>
                    <a:cubicBezTo>
                      <a:pt x="395446" y="2043"/>
                      <a:pt x="361484" y="29089"/>
                      <a:pt x="358586" y="73753"/>
                    </a:cubicBezTo>
                    <a:lnTo>
                      <a:pt x="329288" y="133193"/>
                    </a:lnTo>
                    <a:cubicBezTo>
                      <a:pt x="326590" y="138667"/>
                      <a:pt x="330574" y="145072"/>
                      <a:pt x="336676" y="145072"/>
                    </a:cubicBezTo>
                    <a:lnTo>
                      <a:pt x="358302" y="145072"/>
                    </a:lnTo>
                    <a:lnTo>
                      <a:pt x="358302" y="153308"/>
                    </a:lnTo>
                    <a:cubicBezTo>
                      <a:pt x="358302" y="155583"/>
                      <a:pt x="360144" y="157427"/>
                      <a:pt x="362420" y="157427"/>
                    </a:cubicBezTo>
                    <a:lnTo>
                      <a:pt x="382164" y="157427"/>
                    </a:lnTo>
                    <a:lnTo>
                      <a:pt x="378132" y="168356"/>
                    </a:lnTo>
                    <a:cubicBezTo>
                      <a:pt x="377140" y="171045"/>
                      <a:pt x="379129" y="173900"/>
                      <a:pt x="381995" y="173900"/>
                    </a:cubicBezTo>
                    <a:lnTo>
                      <a:pt x="387131" y="173900"/>
                    </a:lnTo>
                    <a:lnTo>
                      <a:pt x="391249" y="173900"/>
                    </a:lnTo>
                    <a:lnTo>
                      <a:pt x="395368" y="173900"/>
                    </a:lnTo>
                    <a:lnTo>
                      <a:pt x="395368" y="264506"/>
                    </a:lnTo>
                    <a:cubicBezTo>
                      <a:pt x="395368" y="315190"/>
                      <a:pt x="371867" y="360364"/>
                      <a:pt x="335194" y="389800"/>
                    </a:cubicBezTo>
                    <a:cubicBezTo>
                      <a:pt x="307683" y="411883"/>
                      <a:pt x="272772" y="425124"/>
                      <a:pt x="234750" y="425124"/>
                    </a:cubicBezTo>
                    <a:lnTo>
                      <a:pt x="230014" y="425124"/>
                    </a:lnTo>
                    <a:lnTo>
                      <a:pt x="155157" y="425124"/>
                    </a:lnTo>
                    <a:lnTo>
                      <a:pt x="112192" y="425124"/>
                    </a:lnTo>
                    <a:lnTo>
                      <a:pt x="98527" y="425124"/>
                    </a:lnTo>
                    <a:lnTo>
                      <a:pt x="58127" y="425124"/>
                    </a:lnTo>
                    <a:lnTo>
                      <a:pt x="8237" y="425124"/>
                    </a:lnTo>
                    <a:cubicBezTo>
                      <a:pt x="3688" y="425124"/>
                      <a:pt x="0" y="428810"/>
                      <a:pt x="0" y="433361"/>
                    </a:cubicBezTo>
                    <a:lnTo>
                      <a:pt x="0" y="466637"/>
                    </a:lnTo>
                    <a:cubicBezTo>
                      <a:pt x="0" y="471209"/>
                      <a:pt x="3714" y="474874"/>
                      <a:pt x="8229" y="474874"/>
                    </a:cubicBezTo>
                    <a:cubicBezTo>
                      <a:pt x="8383" y="474874"/>
                      <a:pt x="8539" y="474870"/>
                      <a:pt x="8695" y="474862"/>
                    </a:cubicBezTo>
                    <a:lnTo>
                      <a:pt x="233927" y="462309"/>
                    </a:lnTo>
                    <a:cubicBezTo>
                      <a:pt x="330314" y="456959"/>
                      <a:pt x="405301" y="376497"/>
                      <a:pt x="403864" y="279973"/>
                    </a:cubicBezTo>
                    <a:lnTo>
                      <a:pt x="403605" y="262596"/>
                    </a:lnTo>
                    <a:lnTo>
                      <a:pt x="403605" y="173900"/>
                    </a:lnTo>
                    <a:lnTo>
                      <a:pt x="407723" y="173900"/>
                    </a:lnTo>
                    <a:lnTo>
                      <a:pt x="411841" y="173900"/>
                    </a:lnTo>
                    <a:lnTo>
                      <a:pt x="416977" y="173900"/>
                    </a:lnTo>
                    <a:cubicBezTo>
                      <a:pt x="419844" y="173900"/>
                      <a:pt x="421833" y="171045"/>
                      <a:pt x="420840" y="168356"/>
                    </a:cubicBezTo>
                    <a:lnTo>
                      <a:pt x="416808" y="157427"/>
                    </a:lnTo>
                    <a:lnTo>
                      <a:pt x="436552" y="157427"/>
                    </a:lnTo>
                    <a:cubicBezTo>
                      <a:pt x="438829" y="157427"/>
                      <a:pt x="440670" y="155583"/>
                      <a:pt x="440670" y="153308"/>
                    </a:cubicBezTo>
                    <a:lnTo>
                      <a:pt x="440670" y="145072"/>
                    </a:lnTo>
                    <a:lnTo>
                      <a:pt x="460645" y="145072"/>
                    </a:lnTo>
                    <a:cubicBezTo>
                      <a:pt x="466748" y="145072"/>
                      <a:pt x="470731" y="138667"/>
                      <a:pt x="468033" y="133193"/>
                    </a:cubicBezTo>
                    <a:close/>
                    <a:moveTo>
                      <a:pt x="403605" y="149190"/>
                    </a:moveTo>
                    <a:lnTo>
                      <a:pt x="403605" y="116243"/>
                    </a:lnTo>
                    <a:cubicBezTo>
                      <a:pt x="403605" y="113968"/>
                      <a:pt x="401764" y="112124"/>
                      <a:pt x="399486" y="112124"/>
                    </a:cubicBezTo>
                    <a:cubicBezTo>
                      <a:pt x="397209" y="112124"/>
                      <a:pt x="395368" y="113968"/>
                      <a:pt x="395368" y="116243"/>
                    </a:cubicBezTo>
                    <a:lnTo>
                      <a:pt x="395368" y="149190"/>
                    </a:lnTo>
                    <a:lnTo>
                      <a:pt x="366539" y="149190"/>
                    </a:lnTo>
                    <a:lnTo>
                      <a:pt x="366539" y="103911"/>
                    </a:lnTo>
                    <a:lnTo>
                      <a:pt x="366539" y="79768"/>
                    </a:lnTo>
                    <a:cubicBezTo>
                      <a:pt x="366539" y="73287"/>
                      <a:pt x="367330" y="67180"/>
                      <a:pt x="368622" y="61433"/>
                    </a:cubicBezTo>
                    <a:cubicBezTo>
                      <a:pt x="373733" y="38703"/>
                      <a:pt x="387172" y="22001"/>
                      <a:pt x="395368" y="13568"/>
                    </a:cubicBezTo>
                    <a:lnTo>
                      <a:pt x="395368" y="42111"/>
                    </a:lnTo>
                    <a:cubicBezTo>
                      <a:pt x="395368" y="44385"/>
                      <a:pt x="397209" y="46230"/>
                      <a:pt x="399486" y="46230"/>
                    </a:cubicBezTo>
                    <a:cubicBezTo>
                      <a:pt x="401764" y="46230"/>
                      <a:pt x="403605" y="44385"/>
                      <a:pt x="403605" y="42111"/>
                    </a:cubicBezTo>
                    <a:lnTo>
                      <a:pt x="403605" y="13547"/>
                    </a:lnTo>
                    <a:cubicBezTo>
                      <a:pt x="410869" y="20998"/>
                      <a:pt x="422265" y="34921"/>
                      <a:pt x="428327" y="53843"/>
                    </a:cubicBezTo>
                    <a:cubicBezTo>
                      <a:pt x="430836" y="61671"/>
                      <a:pt x="432433" y="70343"/>
                      <a:pt x="432433" y="79768"/>
                    </a:cubicBezTo>
                    <a:lnTo>
                      <a:pt x="432433" y="137553"/>
                    </a:lnTo>
                    <a:lnTo>
                      <a:pt x="432433" y="149190"/>
                    </a:lnTo>
                    <a:lnTo>
                      <a:pt x="403605" y="149190"/>
                    </a:lnTo>
                    <a:close/>
                  </a:path>
                </a:pathLst>
              </a:custGeom>
              <a:solidFill>
                <a:srgbClr val="666699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622;p7"/>
              <p:cNvSpPr/>
              <p:nvPr/>
            </p:nvSpPr>
            <p:spPr>
              <a:xfrm>
                <a:off x="1844566" y="5797950"/>
                <a:ext cx="41184" cy="41184"/>
              </a:xfrm>
              <a:custGeom>
                <a:avLst/>
                <a:gdLst/>
                <a:ahLst/>
                <a:cxnLst/>
                <a:rect l="l" t="t" r="r" b="b"/>
                <a:pathLst>
                  <a:path w="41184" h="41184" extrusionOk="0">
                    <a:moveTo>
                      <a:pt x="20592" y="0"/>
                    </a:moveTo>
                    <a:cubicBezTo>
                      <a:pt x="9221" y="0"/>
                      <a:pt x="0" y="9219"/>
                      <a:pt x="0" y="20592"/>
                    </a:cubicBezTo>
                    <a:cubicBezTo>
                      <a:pt x="0" y="31965"/>
                      <a:pt x="9221" y="41184"/>
                      <a:pt x="20592" y="41184"/>
                    </a:cubicBezTo>
                    <a:cubicBezTo>
                      <a:pt x="31963" y="41184"/>
                      <a:pt x="41184" y="31965"/>
                      <a:pt x="41184" y="20592"/>
                    </a:cubicBezTo>
                    <a:cubicBezTo>
                      <a:pt x="41184" y="9219"/>
                      <a:pt x="31963" y="0"/>
                      <a:pt x="20592" y="0"/>
                    </a:cubicBezTo>
                    <a:close/>
                    <a:moveTo>
                      <a:pt x="20592" y="32947"/>
                    </a:moveTo>
                    <a:cubicBezTo>
                      <a:pt x="13780" y="32947"/>
                      <a:pt x="8237" y="27405"/>
                      <a:pt x="8237" y="20592"/>
                    </a:cubicBezTo>
                    <a:cubicBezTo>
                      <a:pt x="8237" y="13779"/>
                      <a:pt x="13780" y="8237"/>
                      <a:pt x="20592" y="8237"/>
                    </a:cubicBezTo>
                    <a:cubicBezTo>
                      <a:pt x="27404" y="8237"/>
                      <a:pt x="32947" y="13779"/>
                      <a:pt x="32947" y="20592"/>
                    </a:cubicBezTo>
                    <a:cubicBezTo>
                      <a:pt x="32947" y="27405"/>
                      <a:pt x="27404" y="32947"/>
                      <a:pt x="20592" y="32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" name="Google Shape;425;p7"/>
            <p:cNvGrpSpPr/>
            <p:nvPr/>
          </p:nvGrpSpPr>
          <p:grpSpPr>
            <a:xfrm>
              <a:off x="6577946" y="2582190"/>
              <a:ext cx="392138" cy="361035"/>
              <a:chOff x="6480497" y="4091378"/>
              <a:chExt cx="458226" cy="421882"/>
            </a:xfrm>
            <a:solidFill>
              <a:srgbClr val="666699"/>
            </a:solidFill>
          </p:grpSpPr>
          <p:sp>
            <p:nvSpPr>
              <p:cNvPr id="86" name="Google Shape;426;p7"/>
              <p:cNvSpPr/>
              <p:nvPr/>
            </p:nvSpPr>
            <p:spPr>
              <a:xfrm>
                <a:off x="6833505" y="4222433"/>
                <a:ext cx="47620" cy="32995"/>
              </a:xfrm>
              <a:custGeom>
                <a:avLst/>
                <a:gdLst/>
                <a:ahLst/>
                <a:cxnLst/>
                <a:rect l="l" t="t" r="r" b="b"/>
                <a:pathLst>
                  <a:path w="47620" h="32995" extrusionOk="0">
                    <a:moveTo>
                      <a:pt x="47621" y="5542"/>
                    </a:moveTo>
                    <a:cubicBezTo>
                      <a:pt x="43425" y="3632"/>
                      <a:pt x="39541" y="2111"/>
                      <a:pt x="36257" y="970"/>
                    </a:cubicBezTo>
                    <a:cubicBezTo>
                      <a:pt x="29855" y="-1255"/>
                      <a:pt x="22754" y="426"/>
                      <a:pt x="17962" y="5219"/>
                    </a:cubicBezTo>
                    <a:lnTo>
                      <a:pt x="0" y="23180"/>
                    </a:lnTo>
                    <a:cubicBezTo>
                      <a:pt x="5761" y="25484"/>
                      <a:pt x="12700" y="28692"/>
                      <a:pt x="20168" y="32995"/>
                    </a:cubicBezTo>
                    <a:lnTo>
                      <a:pt x="47621" y="554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27;p7"/>
              <p:cNvSpPr/>
              <p:nvPr/>
            </p:nvSpPr>
            <p:spPr>
              <a:xfrm>
                <a:off x="6906926" y="4280047"/>
                <a:ext cx="31797" cy="45902"/>
              </a:xfrm>
              <a:custGeom>
                <a:avLst/>
                <a:gdLst/>
                <a:ahLst/>
                <a:cxnLst/>
                <a:rect l="l" t="t" r="r" b="b"/>
                <a:pathLst>
                  <a:path w="31797" h="45902" extrusionOk="0">
                    <a:moveTo>
                      <a:pt x="31180" y="10977"/>
                    </a:moveTo>
                    <a:cubicBezTo>
                      <a:pt x="30154" y="7097"/>
                      <a:pt x="28843" y="3486"/>
                      <a:pt x="27411" y="0"/>
                    </a:cubicBezTo>
                    <a:lnTo>
                      <a:pt x="0" y="27411"/>
                    </a:lnTo>
                    <a:cubicBezTo>
                      <a:pt x="3380" y="33105"/>
                      <a:pt x="6490" y="39257"/>
                      <a:pt x="9247" y="45903"/>
                    </a:cubicBezTo>
                    <a:lnTo>
                      <a:pt x="26690" y="28271"/>
                    </a:lnTo>
                    <a:cubicBezTo>
                      <a:pt x="31178" y="23734"/>
                      <a:pt x="32811" y="17147"/>
                      <a:pt x="31180" y="1097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28;p7"/>
              <p:cNvSpPr/>
              <p:nvPr/>
            </p:nvSpPr>
            <p:spPr>
              <a:xfrm>
                <a:off x="6592294" y="4251954"/>
                <a:ext cx="317574" cy="261306"/>
              </a:xfrm>
              <a:custGeom>
                <a:avLst/>
                <a:gdLst/>
                <a:ahLst/>
                <a:cxnLst/>
                <a:rect l="l" t="t" r="r" b="b"/>
                <a:pathLst>
                  <a:path w="317574" h="261306" extrusionOk="0">
                    <a:moveTo>
                      <a:pt x="234871" y="0"/>
                    </a:moveTo>
                    <a:lnTo>
                      <a:pt x="179190" y="55681"/>
                    </a:lnTo>
                    <a:lnTo>
                      <a:pt x="148294" y="55681"/>
                    </a:lnTo>
                    <a:lnTo>
                      <a:pt x="148555" y="55890"/>
                    </a:lnTo>
                    <a:cubicBezTo>
                      <a:pt x="154990" y="61060"/>
                      <a:pt x="157948" y="69293"/>
                      <a:pt x="156270" y="77375"/>
                    </a:cubicBezTo>
                    <a:lnTo>
                      <a:pt x="138876" y="161364"/>
                    </a:lnTo>
                    <a:cubicBezTo>
                      <a:pt x="138069" y="165261"/>
                      <a:pt x="135572" y="168527"/>
                      <a:pt x="132023" y="170325"/>
                    </a:cubicBezTo>
                    <a:cubicBezTo>
                      <a:pt x="128471" y="172121"/>
                      <a:pt x="124361" y="172201"/>
                      <a:pt x="120745" y="170546"/>
                    </a:cubicBezTo>
                    <a:cubicBezTo>
                      <a:pt x="108607" y="164992"/>
                      <a:pt x="100322" y="153282"/>
                      <a:pt x="99119" y="139988"/>
                    </a:cubicBezTo>
                    <a:lnTo>
                      <a:pt x="95417" y="98997"/>
                    </a:lnTo>
                    <a:cubicBezTo>
                      <a:pt x="95246" y="97108"/>
                      <a:pt x="94082" y="95596"/>
                      <a:pt x="92300" y="94951"/>
                    </a:cubicBezTo>
                    <a:cubicBezTo>
                      <a:pt x="90525" y="94307"/>
                      <a:pt x="88659" y="94719"/>
                      <a:pt x="87315" y="96061"/>
                    </a:cubicBezTo>
                    <a:lnTo>
                      <a:pt x="43153" y="140222"/>
                    </a:lnTo>
                    <a:lnTo>
                      <a:pt x="15542" y="167832"/>
                    </a:lnTo>
                    <a:lnTo>
                      <a:pt x="12900" y="170474"/>
                    </a:lnTo>
                    <a:cubicBezTo>
                      <a:pt x="12105" y="171269"/>
                      <a:pt x="11261" y="172006"/>
                      <a:pt x="10390" y="172704"/>
                    </a:cubicBezTo>
                    <a:lnTo>
                      <a:pt x="4763" y="178331"/>
                    </a:lnTo>
                    <a:cubicBezTo>
                      <a:pt x="-1588" y="184682"/>
                      <a:pt x="-1588" y="194978"/>
                      <a:pt x="4763" y="201328"/>
                    </a:cubicBezTo>
                    <a:cubicBezTo>
                      <a:pt x="11113" y="207679"/>
                      <a:pt x="21409" y="207679"/>
                      <a:pt x="27760" y="201328"/>
                    </a:cubicBezTo>
                    <a:lnTo>
                      <a:pt x="40689" y="188399"/>
                    </a:lnTo>
                    <a:lnTo>
                      <a:pt x="40693" y="188401"/>
                    </a:lnTo>
                    <a:lnTo>
                      <a:pt x="45459" y="183635"/>
                    </a:lnTo>
                    <a:cubicBezTo>
                      <a:pt x="47068" y="182026"/>
                      <a:pt x="49674" y="182026"/>
                      <a:pt x="51283" y="183635"/>
                    </a:cubicBezTo>
                    <a:cubicBezTo>
                      <a:pt x="52892" y="185244"/>
                      <a:pt x="52892" y="187850"/>
                      <a:pt x="51283" y="189459"/>
                    </a:cubicBezTo>
                    <a:lnTo>
                      <a:pt x="47100" y="193641"/>
                    </a:lnTo>
                    <a:lnTo>
                      <a:pt x="47142" y="193675"/>
                    </a:lnTo>
                    <a:lnTo>
                      <a:pt x="35776" y="205041"/>
                    </a:lnTo>
                    <a:cubicBezTo>
                      <a:pt x="29426" y="211391"/>
                      <a:pt x="29426" y="221688"/>
                      <a:pt x="35776" y="228038"/>
                    </a:cubicBezTo>
                    <a:cubicBezTo>
                      <a:pt x="42112" y="234374"/>
                      <a:pt x="52371" y="234383"/>
                      <a:pt x="58725" y="228077"/>
                    </a:cubicBezTo>
                    <a:lnTo>
                      <a:pt x="72438" y="214364"/>
                    </a:lnTo>
                    <a:lnTo>
                      <a:pt x="75800" y="211002"/>
                    </a:lnTo>
                    <a:cubicBezTo>
                      <a:pt x="75808" y="210994"/>
                      <a:pt x="75819" y="210992"/>
                      <a:pt x="75826" y="210985"/>
                    </a:cubicBezTo>
                    <a:cubicBezTo>
                      <a:pt x="77437" y="209399"/>
                      <a:pt x="80023" y="209401"/>
                      <a:pt x="81624" y="211002"/>
                    </a:cubicBezTo>
                    <a:cubicBezTo>
                      <a:pt x="83233" y="212611"/>
                      <a:pt x="83233" y="215217"/>
                      <a:pt x="81624" y="216826"/>
                    </a:cubicBezTo>
                    <a:lnTo>
                      <a:pt x="78846" y="219604"/>
                    </a:lnTo>
                    <a:lnTo>
                      <a:pt x="78977" y="219711"/>
                    </a:lnTo>
                    <a:lnTo>
                      <a:pt x="74705" y="223983"/>
                    </a:lnTo>
                    <a:cubicBezTo>
                      <a:pt x="68354" y="230334"/>
                      <a:pt x="68354" y="240630"/>
                      <a:pt x="74705" y="246980"/>
                    </a:cubicBezTo>
                    <a:cubicBezTo>
                      <a:pt x="81016" y="253291"/>
                      <a:pt x="91216" y="253316"/>
                      <a:pt x="97576" y="247083"/>
                    </a:cubicBezTo>
                    <a:lnTo>
                      <a:pt x="109885" y="234774"/>
                    </a:lnTo>
                    <a:lnTo>
                      <a:pt x="118189" y="226470"/>
                    </a:lnTo>
                    <a:cubicBezTo>
                      <a:pt x="118209" y="226449"/>
                      <a:pt x="118237" y="226444"/>
                      <a:pt x="118258" y="226424"/>
                    </a:cubicBezTo>
                    <a:cubicBezTo>
                      <a:pt x="119870" y="224876"/>
                      <a:pt x="122424" y="224881"/>
                      <a:pt x="124012" y="226470"/>
                    </a:cubicBezTo>
                    <a:cubicBezTo>
                      <a:pt x="125621" y="228079"/>
                      <a:pt x="125621" y="230685"/>
                      <a:pt x="124012" y="232293"/>
                    </a:cubicBezTo>
                    <a:lnTo>
                      <a:pt x="119266" y="237040"/>
                    </a:lnTo>
                    <a:lnTo>
                      <a:pt x="119369" y="237064"/>
                    </a:lnTo>
                    <a:lnTo>
                      <a:pt x="114555" y="241879"/>
                    </a:lnTo>
                    <a:cubicBezTo>
                      <a:pt x="111089" y="245345"/>
                      <a:pt x="111089" y="250965"/>
                      <a:pt x="114555" y="254432"/>
                    </a:cubicBezTo>
                    <a:cubicBezTo>
                      <a:pt x="123410" y="263287"/>
                      <a:pt x="137488" y="263555"/>
                      <a:pt x="146777" y="255428"/>
                    </a:cubicBezTo>
                    <a:lnTo>
                      <a:pt x="144651" y="253302"/>
                    </a:lnTo>
                    <a:cubicBezTo>
                      <a:pt x="141183" y="249834"/>
                      <a:pt x="139109" y="245513"/>
                      <a:pt x="138344" y="241009"/>
                    </a:cubicBezTo>
                    <a:cubicBezTo>
                      <a:pt x="137146" y="233956"/>
                      <a:pt x="139220" y="226447"/>
                      <a:pt x="144653" y="221013"/>
                    </a:cubicBezTo>
                    <a:cubicBezTo>
                      <a:pt x="149719" y="215949"/>
                      <a:pt x="156582" y="213870"/>
                      <a:pt x="163204" y="214567"/>
                    </a:cubicBezTo>
                    <a:cubicBezTo>
                      <a:pt x="162762" y="212989"/>
                      <a:pt x="162480" y="211390"/>
                      <a:pt x="162383" y="209765"/>
                    </a:cubicBezTo>
                    <a:cubicBezTo>
                      <a:pt x="162007" y="203470"/>
                      <a:pt x="164130" y="197053"/>
                      <a:pt x="168929" y="192252"/>
                    </a:cubicBezTo>
                    <a:cubicBezTo>
                      <a:pt x="173803" y="187380"/>
                      <a:pt x="180341" y="185274"/>
                      <a:pt x="186729" y="185737"/>
                    </a:cubicBezTo>
                    <a:cubicBezTo>
                      <a:pt x="184075" y="177783"/>
                      <a:pt x="185817" y="168672"/>
                      <a:pt x="192138" y="162353"/>
                    </a:cubicBezTo>
                    <a:cubicBezTo>
                      <a:pt x="196451" y="158040"/>
                      <a:pt x="202184" y="155665"/>
                      <a:pt x="208284" y="155665"/>
                    </a:cubicBezTo>
                    <a:cubicBezTo>
                      <a:pt x="209573" y="155665"/>
                      <a:pt x="210832" y="155827"/>
                      <a:pt x="212078" y="156035"/>
                    </a:cubicBezTo>
                    <a:cubicBezTo>
                      <a:pt x="211811" y="154630"/>
                      <a:pt x="211658" y="153193"/>
                      <a:pt x="211658" y="151732"/>
                    </a:cubicBezTo>
                    <a:cubicBezTo>
                      <a:pt x="211658" y="145632"/>
                      <a:pt x="214033" y="139899"/>
                      <a:pt x="218346" y="135586"/>
                    </a:cubicBezTo>
                    <a:cubicBezTo>
                      <a:pt x="227251" y="126687"/>
                      <a:pt x="241736" y="126683"/>
                      <a:pt x="250636" y="135586"/>
                    </a:cubicBezTo>
                    <a:lnTo>
                      <a:pt x="256824" y="141775"/>
                    </a:lnTo>
                    <a:lnTo>
                      <a:pt x="317574" y="80368"/>
                    </a:lnTo>
                    <a:cubicBezTo>
                      <a:pt x="297643" y="28782"/>
                      <a:pt x="255269" y="7503"/>
                      <a:pt x="23487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29;p7"/>
              <p:cNvSpPr/>
              <p:nvPr/>
            </p:nvSpPr>
            <p:spPr>
              <a:xfrm>
                <a:off x="6860895" y="4231849"/>
                <a:ext cx="49144" cy="43601"/>
              </a:xfrm>
              <a:custGeom>
                <a:avLst/>
                <a:gdLst/>
                <a:ahLst/>
                <a:cxnLst/>
                <a:rect l="l" t="t" r="r" b="b"/>
                <a:pathLst>
                  <a:path w="49144" h="43601" extrusionOk="0">
                    <a:moveTo>
                      <a:pt x="20123" y="43602"/>
                    </a:moveTo>
                    <a:lnTo>
                      <a:pt x="49145" y="14580"/>
                    </a:lnTo>
                    <a:cubicBezTo>
                      <a:pt x="42202" y="8495"/>
                      <a:pt x="34893" y="3711"/>
                      <a:pt x="28004" y="0"/>
                    </a:cubicBezTo>
                    <a:lnTo>
                      <a:pt x="0" y="28004"/>
                    </a:lnTo>
                    <a:cubicBezTo>
                      <a:pt x="6600" y="32296"/>
                      <a:pt x="13435" y="37433"/>
                      <a:pt x="20123" y="4360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30;p7"/>
              <p:cNvSpPr/>
              <p:nvPr/>
            </p:nvSpPr>
            <p:spPr>
              <a:xfrm>
                <a:off x="6886893" y="4252092"/>
                <a:ext cx="43721" cy="48228"/>
              </a:xfrm>
              <a:custGeom>
                <a:avLst/>
                <a:gdLst/>
                <a:ahLst/>
                <a:cxnLst/>
                <a:rect l="l" t="t" r="r" b="b"/>
                <a:pathLst>
                  <a:path w="43721" h="48228" extrusionOk="0">
                    <a:moveTo>
                      <a:pt x="15522" y="48229"/>
                    </a:moveTo>
                    <a:lnTo>
                      <a:pt x="43721" y="20030"/>
                    </a:lnTo>
                    <a:cubicBezTo>
                      <a:pt x="39607" y="12338"/>
                      <a:pt x="34614" y="5678"/>
                      <a:pt x="29131" y="0"/>
                    </a:cubicBezTo>
                    <a:lnTo>
                      <a:pt x="0" y="29131"/>
                    </a:lnTo>
                    <a:cubicBezTo>
                      <a:pt x="5436" y="34747"/>
                      <a:pt x="10681" y="41082"/>
                      <a:pt x="15522" y="48229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31;p7"/>
              <p:cNvSpPr/>
              <p:nvPr/>
            </p:nvSpPr>
            <p:spPr>
              <a:xfrm>
                <a:off x="6738557" y="4474523"/>
                <a:ext cx="32407" cy="32454"/>
              </a:xfrm>
              <a:custGeom>
                <a:avLst/>
                <a:gdLst/>
                <a:ahLst/>
                <a:cxnLst/>
                <a:rect l="l" t="t" r="r" b="b"/>
                <a:pathLst>
                  <a:path w="32407" h="32454" extrusionOk="0">
                    <a:moveTo>
                      <a:pt x="27092" y="6504"/>
                    </a:moveTo>
                    <a:lnTo>
                      <a:pt x="25636" y="5047"/>
                    </a:lnTo>
                    <a:lnTo>
                      <a:pt x="24856" y="4267"/>
                    </a:lnTo>
                    <a:cubicBezTo>
                      <a:pt x="22011" y="1424"/>
                      <a:pt x="18272" y="0"/>
                      <a:pt x="14534" y="0"/>
                    </a:cubicBezTo>
                    <a:cubicBezTo>
                      <a:pt x="10796" y="0"/>
                      <a:pt x="7059" y="1422"/>
                      <a:pt x="4214" y="4267"/>
                    </a:cubicBezTo>
                    <a:cubicBezTo>
                      <a:pt x="379" y="8103"/>
                      <a:pt x="-807" y="13547"/>
                      <a:pt x="528" y="18440"/>
                    </a:cubicBezTo>
                    <a:cubicBezTo>
                      <a:pt x="1174" y="20806"/>
                      <a:pt x="2360" y="23055"/>
                      <a:pt x="4214" y="24910"/>
                    </a:cubicBezTo>
                    <a:lnTo>
                      <a:pt x="6450" y="27146"/>
                    </a:lnTo>
                    <a:lnTo>
                      <a:pt x="7492" y="28187"/>
                    </a:lnTo>
                    <a:cubicBezTo>
                      <a:pt x="13177" y="33876"/>
                      <a:pt x="22439" y="33876"/>
                      <a:pt x="28132" y="28187"/>
                    </a:cubicBezTo>
                    <a:cubicBezTo>
                      <a:pt x="30889" y="25430"/>
                      <a:pt x="32407" y="21764"/>
                      <a:pt x="32407" y="17867"/>
                    </a:cubicBezTo>
                    <a:cubicBezTo>
                      <a:pt x="32407" y="13968"/>
                      <a:pt x="30889" y="10302"/>
                      <a:pt x="28132" y="7545"/>
                    </a:cubicBezTo>
                    <a:lnTo>
                      <a:pt x="27092" y="650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32;p7"/>
              <p:cNvSpPr/>
              <p:nvPr/>
            </p:nvSpPr>
            <p:spPr>
              <a:xfrm>
                <a:off x="6762780" y="4445762"/>
                <a:ext cx="36385" cy="36381"/>
              </a:xfrm>
              <a:custGeom>
                <a:avLst/>
                <a:gdLst/>
                <a:ahLst/>
                <a:cxnLst/>
                <a:rect l="l" t="t" r="r" b="b"/>
                <a:pathLst>
                  <a:path w="36385" h="36381" extrusionOk="0">
                    <a:moveTo>
                      <a:pt x="27788" y="7148"/>
                    </a:moveTo>
                    <a:lnTo>
                      <a:pt x="24909" y="4267"/>
                    </a:lnTo>
                    <a:cubicBezTo>
                      <a:pt x="22062" y="1422"/>
                      <a:pt x="18325" y="0"/>
                      <a:pt x="14587" y="0"/>
                    </a:cubicBezTo>
                    <a:cubicBezTo>
                      <a:pt x="10849" y="0"/>
                      <a:pt x="7112" y="1422"/>
                      <a:pt x="4267" y="4267"/>
                    </a:cubicBezTo>
                    <a:cubicBezTo>
                      <a:pt x="-1422" y="9958"/>
                      <a:pt x="-1422" y="19219"/>
                      <a:pt x="4267" y="24910"/>
                    </a:cubicBezTo>
                    <a:lnTo>
                      <a:pt x="7257" y="27901"/>
                    </a:lnTo>
                    <a:lnTo>
                      <a:pt x="11468" y="32113"/>
                    </a:lnTo>
                    <a:cubicBezTo>
                      <a:pt x="17159" y="37804"/>
                      <a:pt x="26419" y="37804"/>
                      <a:pt x="32110" y="32113"/>
                    </a:cubicBezTo>
                    <a:cubicBezTo>
                      <a:pt x="34867" y="29356"/>
                      <a:pt x="36386" y="25690"/>
                      <a:pt x="36386" y="21793"/>
                    </a:cubicBezTo>
                    <a:cubicBezTo>
                      <a:pt x="36386" y="17893"/>
                      <a:pt x="34867" y="14227"/>
                      <a:pt x="32110" y="11470"/>
                    </a:cubicBezTo>
                    <a:lnTo>
                      <a:pt x="27788" y="714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33;p7"/>
              <p:cNvSpPr/>
              <p:nvPr/>
            </p:nvSpPr>
            <p:spPr>
              <a:xfrm>
                <a:off x="6785982" y="4415855"/>
                <a:ext cx="43077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43077" h="43075" extrusionOk="0">
                    <a:moveTo>
                      <a:pt x="30998" y="10357"/>
                    </a:moveTo>
                    <a:lnTo>
                      <a:pt x="24916" y="4275"/>
                    </a:lnTo>
                    <a:cubicBezTo>
                      <a:pt x="22159" y="1518"/>
                      <a:pt x="18493" y="0"/>
                      <a:pt x="14595" y="0"/>
                    </a:cubicBezTo>
                    <a:cubicBezTo>
                      <a:pt x="10698" y="0"/>
                      <a:pt x="7032" y="1518"/>
                      <a:pt x="4275" y="4275"/>
                    </a:cubicBezTo>
                    <a:cubicBezTo>
                      <a:pt x="1518" y="7032"/>
                      <a:pt x="0" y="10698"/>
                      <a:pt x="0" y="14595"/>
                    </a:cubicBezTo>
                    <a:cubicBezTo>
                      <a:pt x="0" y="18495"/>
                      <a:pt x="1516" y="22161"/>
                      <a:pt x="4273" y="24918"/>
                    </a:cubicBezTo>
                    <a:lnTo>
                      <a:pt x="10467" y="31111"/>
                    </a:lnTo>
                    <a:lnTo>
                      <a:pt x="18167" y="38809"/>
                    </a:lnTo>
                    <a:cubicBezTo>
                      <a:pt x="23854" y="44496"/>
                      <a:pt x="33114" y="44500"/>
                      <a:pt x="38809" y="38809"/>
                    </a:cubicBezTo>
                    <a:cubicBezTo>
                      <a:pt x="44500" y="33118"/>
                      <a:pt x="44500" y="23858"/>
                      <a:pt x="38809" y="18167"/>
                    </a:cubicBezTo>
                    <a:lnTo>
                      <a:pt x="30998" y="1035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34;p7"/>
              <p:cNvSpPr/>
              <p:nvPr/>
            </p:nvSpPr>
            <p:spPr>
              <a:xfrm>
                <a:off x="6812189" y="4389096"/>
                <a:ext cx="43075" cy="43071"/>
              </a:xfrm>
              <a:custGeom>
                <a:avLst/>
                <a:gdLst/>
                <a:ahLst/>
                <a:cxnLst/>
                <a:rect l="l" t="t" r="r" b="b"/>
                <a:pathLst>
                  <a:path w="43075" h="43071" extrusionOk="0">
                    <a:moveTo>
                      <a:pt x="31137" y="10488"/>
                    </a:moveTo>
                    <a:lnTo>
                      <a:pt x="24918" y="4267"/>
                    </a:lnTo>
                    <a:cubicBezTo>
                      <a:pt x="22072" y="1422"/>
                      <a:pt x="18334" y="0"/>
                      <a:pt x="14595" y="0"/>
                    </a:cubicBezTo>
                    <a:cubicBezTo>
                      <a:pt x="10857" y="0"/>
                      <a:pt x="7121" y="1422"/>
                      <a:pt x="4275" y="4267"/>
                    </a:cubicBezTo>
                    <a:cubicBezTo>
                      <a:pt x="1518" y="7024"/>
                      <a:pt x="0" y="10690"/>
                      <a:pt x="0" y="14589"/>
                    </a:cubicBezTo>
                    <a:cubicBezTo>
                      <a:pt x="0" y="18487"/>
                      <a:pt x="1518" y="22153"/>
                      <a:pt x="4275" y="24910"/>
                    </a:cubicBezTo>
                    <a:lnTo>
                      <a:pt x="10605" y="31241"/>
                    </a:lnTo>
                    <a:lnTo>
                      <a:pt x="18167" y="38803"/>
                    </a:lnTo>
                    <a:cubicBezTo>
                      <a:pt x="23860" y="44496"/>
                      <a:pt x="33120" y="44492"/>
                      <a:pt x="38809" y="38803"/>
                    </a:cubicBezTo>
                    <a:cubicBezTo>
                      <a:pt x="44498" y="33112"/>
                      <a:pt x="44498" y="23852"/>
                      <a:pt x="38809" y="18161"/>
                    </a:cubicBezTo>
                    <a:lnTo>
                      <a:pt x="31137" y="104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35;p7"/>
              <p:cNvSpPr/>
              <p:nvPr/>
            </p:nvSpPr>
            <p:spPr>
              <a:xfrm>
                <a:off x="6512530" y="4258272"/>
                <a:ext cx="228257" cy="164973"/>
              </a:xfrm>
              <a:custGeom>
                <a:avLst/>
                <a:gdLst/>
                <a:ahLst/>
                <a:cxnLst/>
                <a:rect l="l" t="t" r="r" b="b"/>
                <a:pathLst>
                  <a:path w="228257" h="164973" extrusionOk="0">
                    <a:moveTo>
                      <a:pt x="161255" y="83919"/>
                    </a:moveTo>
                    <a:cubicBezTo>
                      <a:pt x="163231" y="81942"/>
                      <a:pt x="165695" y="80731"/>
                      <a:pt x="168303" y="80299"/>
                    </a:cubicBezTo>
                    <a:cubicBezTo>
                      <a:pt x="170455" y="79941"/>
                      <a:pt x="172704" y="80104"/>
                      <a:pt x="174869" y="80888"/>
                    </a:cubicBezTo>
                    <a:cubicBezTo>
                      <a:pt x="179664" y="82624"/>
                      <a:pt x="182925" y="86859"/>
                      <a:pt x="183386" y="91938"/>
                    </a:cubicBezTo>
                    <a:lnTo>
                      <a:pt x="187088" y="132929"/>
                    </a:lnTo>
                    <a:cubicBezTo>
                      <a:pt x="188023" y="143286"/>
                      <a:pt x="194480" y="152409"/>
                      <a:pt x="203936" y="156739"/>
                    </a:cubicBezTo>
                    <a:cubicBezTo>
                      <a:pt x="205259" y="157344"/>
                      <a:pt x="206763" y="157316"/>
                      <a:pt x="208064" y="156657"/>
                    </a:cubicBezTo>
                    <a:cubicBezTo>
                      <a:pt x="209365" y="155999"/>
                      <a:pt x="210280" y="154803"/>
                      <a:pt x="210576" y="153377"/>
                    </a:cubicBezTo>
                    <a:lnTo>
                      <a:pt x="227970" y="69386"/>
                    </a:lnTo>
                    <a:cubicBezTo>
                      <a:pt x="229014" y="64346"/>
                      <a:pt x="227170" y="59214"/>
                      <a:pt x="223158" y="55993"/>
                    </a:cubicBezTo>
                    <a:lnTo>
                      <a:pt x="214908" y="49363"/>
                    </a:lnTo>
                    <a:lnTo>
                      <a:pt x="206721" y="42783"/>
                    </a:lnTo>
                    <a:cubicBezTo>
                      <a:pt x="205277" y="41715"/>
                      <a:pt x="168050" y="14782"/>
                      <a:pt x="120725" y="40022"/>
                    </a:cubicBezTo>
                    <a:lnTo>
                      <a:pt x="118018" y="41466"/>
                    </a:lnTo>
                    <a:lnTo>
                      <a:pt x="76942" y="0"/>
                    </a:lnTo>
                    <a:cubicBezTo>
                      <a:pt x="64901" y="5803"/>
                      <a:pt x="54714" y="12344"/>
                      <a:pt x="46145" y="19071"/>
                    </a:cubicBezTo>
                    <a:cubicBezTo>
                      <a:pt x="48236" y="22502"/>
                      <a:pt x="49463" y="26518"/>
                      <a:pt x="49463" y="30830"/>
                    </a:cubicBezTo>
                    <a:cubicBezTo>
                      <a:pt x="49463" y="43340"/>
                      <a:pt x="39322" y="53481"/>
                      <a:pt x="26812" y="53481"/>
                    </a:cubicBezTo>
                    <a:cubicBezTo>
                      <a:pt x="22919" y="53481"/>
                      <a:pt x="19258" y="52497"/>
                      <a:pt x="16058" y="50768"/>
                    </a:cubicBezTo>
                    <a:cubicBezTo>
                      <a:pt x="15929" y="50955"/>
                      <a:pt x="15784" y="51152"/>
                      <a:pt x="15657" y="51337"/>
                    </a:cubicBezTo>
                    <a:cubicBezTo>
                      <a:pt x="4493" y="67685"/>
                      <a:pt x="619" y="81077"/>
                      <a:pt x="0" y="83406"/>
                    </a:cubicBezTo>
                    <a:lnTo>
                      <a:pt x="39127" y="122533"/>
                    </a:lnTo>
                    <a:lnTo>
                      <a:pt x="39328" y="123876"/>
                    </a:lnTo>
                    <a:cubicBezTo>
                      <a:pt x="41343" y="137414"/>
                      <a:pt x="46390" y="148778"/>
                      <a:pt x="54329" y="157656"/>
                    </a:cubicBezTo>
                    <a:cubicBezTo>
                      <a:pt x="58394" y="162201"/>
                      <a:pt x="64020" y="164797"/>
                      <a:pt x="70174" y="164968"/>
                    </a:cubicBezTo>
                    <a:cubicBezTo>
                      <a:pt x="76357" y="165111"/>
                      <a:pt x="82450" y="162722"/>
                      <a:pt x="86840" y="158332"/>
                    </a:cubicBezTo>
                    <a:lnTo>
                      <a:pt x="161255" y="8391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36;p7"/>
              <p:cNvSpPr/>
              <p:nvPr/>
            </p:nvSpPr>
            <p:spPr>
              <a:xfrm>
                <a:off x="6480497" y="4229364"/>
                <a:ext cx="102853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02853" h="105706" extrusionOk="0">
                    <a:moveTo>
                      <a:pt x="36193" y="59737"/>
                    </a:moveTo>
                    <a:cubicBezTo>
                      <a:pt x="36193" y="47227"/>
                      <a:pt x="46335" y="37086"/>
                      <a:pt x="58844" y="37086"/>
                    </a:cubicBezTo>
                    <a:cubicBezTo>
                      <a:pt x="64015" y="37086"/>
                      <a:pt x="68765" y="38838"/>
                      <a:pt x="72578" y="41754"/>
                    </a:cubicBezTo>
                    <a:cubicBezTo>
                      <a:pt x="81142" y="35019"/>
                      <a:pt x="91175" y="28548"/>
                      <a:pt x="102853" y="22727"/>
                    </a:cubicBezTo>
                    <a:lnTo>
                      <a:pt x="84345" y="4044"/>
                    </a:lnTo>
                    <a:cubicBezTo>
                      <a:pt x="81749" y="1424"/>
                      <a:pt x="78238" y="0"/>
                      <a:pt x="74646" y="0"/>
                    </a:cubicBezTo>
                    <a:cubicBezTo>
                      <a:pt x="73444" y="0"/>
                      <a:pt x="72233" y="161"/>
                      <a:pt x="71045" y="487"/>
                    </a:cubicBezTo>
                    <a:cubicBezTo>
                      <a:pt x="49936" y="6302"/>
                      <a:pt x="12691" y="23263"/>
                      <a:pt x="396" y="71513"/>
                    </a:cubicBezTo>
                    <a:cubicBezTo>
                      <a:pt x="-754" y="76016"/>
                      <a:pt x="642" y="80922"/>
                      <a:pt x="4038" y="84319"/>
                    </a:cubicBezTo>
                    <a:lnTo>
                      <a:pt x="25426" y="105707"/>
                    </a:lnTo>
                    <a:cubicBezTo>
                      <a:pt x="27574" y="99329"/>
                      <a:pt x="32318" y="87713"/>
                      <a:pt x="41591" y="74393"/>
                    </a:cubicBezTo>
                    <a:cubicBezTo>
                      <a:pt x="38230" y="70442"/>
                      <a:pt x="36193" y="65331"/>
                      <a:pt x="36193" y="5973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37;p7"/>
              <p:cNvSpPr/>
              <p:nvPr/>
            </p:nvSpPr>
            <p:spPr>
              <a:xfrm>
                <a:off x="6640091" y="4091378"/>
                <a:ext cx="166945" cy="154233"/>
              </a:xfrm>
              <a:custGeom>
                <a:avLst/>
                <a:gdLst/>
                <a:ahLst/>
                <a:cxnLst/>
                <a:rect l="l" t="t" r="r" b="b"/>
                <a:pathLst>
                  <a:path w="166945" h="154233" extrusionOk="0">
                    <a:moveTo>
                      <a:pt x="39530" y="141009"/>
                    </a:moveTo>
                    <a:cubicBezTo>
                      <a:pt x="41538" y="143705"/>
                      <a:pt x="43654" y="146396"/>
                      <a:pt x="46105" y="148674"/>
                    </a:cubicBezTo>
                    <a:cubicBezTo>
                      <a:pt x="54925" y="156869"/>
                      <a:pt x="67629" y="155870"/>
                      <a:pt x="75160" y="146558"/>
                    </a:cubicBezTo>
                    <a:cubicBezTo>
                      <a:pt x="76419" y="145001"/>
                      <a:pt x="77722" y="143464"/>
                      <a:pt x="78824" y="141798"/>
                    </a:cubicBezTo>
                    <a:cubicBezTo>
                      <a:pt x="92375" y="121310"/>
                      <a:pt x="154790" y="31829"/>
                      <a:pt x="163743" y="20621"/>
                    </a:cubicBezTo>
                    <a:cubicBezTo>
                      <a:pt x="168311" y="14902"/>
                      <a:pt x="167929" y="8311"/>
                      <a:pt x="163003" y="3514"/>
                    </a:cubicBezTo>
                    <a:cubicBezTo>
                      <a:pt x="158342" y="-1026"/>
                      <a:pt x="151392" y="-1254"/>
                      <a:pt x="146094" y="3338"/>
                    </a:cubicBezTo>
                    <a:cubicBezTo>
                      <a:pt x="135975" y="12110"/>
                      <a:pt x="70681" y="79337"/>
                      <a:pt x="56688" y="94893"/>
                    </a:cubicBezTo>
                    <a:cubicBezTo>
                      <a:pt x="50882" y="89591"/>
                      <a:pt x="26324" y="71869"/>
                      <a:pt x="20247" y="68072"/>
                    </a:cubicBezTo>
                    <a:cubicBezTo>
                      <a:pt x="12079" y="62968"/>
                      <a:pt x="2567" y="66682"/>
                      <a:pt x="323" y="75905"/>
                    </a:cubicBezTo>
                    <a:cubicBezTo>
                      <a:pt x="-809" y="80557"/>
                      <a:pt x="1200" y="84419"/>
                      <a:pt x="3804" y="87960"/>
                    </a:cubicBezTo>
                    <a:cubicBezTo>
                      <a:pt x="16114" y="104700"/>
                      <a:pt x="27121" y="124343"/>
                      <a:pt x="39530" y="141009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45" y="2305815"/>
            <a:ext cx="2045630" cy="40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03785" y="922098"/>
            <a:ext cx="3584430" cy="620952"/>
            <a:chOff x="2728835" y="928149"/>
            <a:chExt cx="3584430" cy="620952"/>
          </a:xfrm>
        </p:grpSpPr>
        <p:sp>
          <p:nvSpPr>
            <p:cNvPr id="5" name="Freeform 4"/>
            <p:cNvSpPr/>
            <p:nvPr/>
          </p:nvSpPr>
          <p:spPr>
            <a:xfrm>
              <a:off x="2728835" y="928149"/>
              <a:ext cx="703926" cy="620952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5165" y="946237"/>
              <a:ext cx="26581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Testimonials</a:t>
              </a:r>
              <a:endParaRPr lang="en-IN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7050" y="742950"/>
            <a:ext cx="431800" cy="901700"/>
            <a:chOff x="1695450" y="3816350"/>
            <a:chExt cx="431800" cy="901700"/>
          </a:xfrm>
        </p:grpSpPr>
        <p:sp>
          <p:nvSpPr>
            <p:cNvPr id="8" name="Oval 7"/>
            <p:cNvSpPr/>
            <p:nvPr/>
          </p:nvSpPr>
          <p:spPr>
            <a:xfrm>
              <a:off x="16954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0256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6954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0256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6954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256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6954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0256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10152665" y="1009650"/>
            <a:ext cx="752475" cy="0"/>
          </a:xfrm>
          <a:prstGeom prst="straightConnector1">
            <a:avLst/>
          </a:prstGeom>
          <a:ln w="38100">
            <a:solidFill>
              <a:srgbClr val="EC32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16555" y="2209799"/>
            <a:ext cx="3062534" cy="3980793"/>
          </a:xfrm>
          <a:prstGeom prst="roundRect">
            <a:avLst>
              <a:gd name="adj" fmla="val 814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0" name="Group 59"/>
          <p:cNvGrpSpPr/>
          <p:nvPr/>
        </p:nvGrpSpPr>
        <p:grpSpPr>
          <a:xfrm>
            <a:off x="2030537" y="3992657"/>
            <a:ext cx="1234570" cy="246914"/>
            <a:chOff x="4532291" y="3639247"/>
            <a:chExt cx="1234570" cy="246914"/>
          </a:xfrm>
        </p:grpSpPr>
        <p:sp>
          <p:nvSpPr>
            <p:cNvPr id="53" name="5-Point Star 52"/>
            <p:cNvSpPr/>
            <p:nvPr/>
          </p:nvSpPr>
          <p:spPr>
            <a:xfrm>
              <a:off x="4532291" y="3639247"/>
              <a:ext cx="246914" cy="246914"/>
            </a:xfrm>
            <a:prstGeom prst="star5">
              <a:avLst>
                <a:gd name="adj" fmla="val 19834"/>
                <a:gd name="hf" fmla="val 105146"/>
                <a:gd name="vf" fmla="val 110557"/>
              </a:avLst>
            </a:prstGeom>
            <a:solidFill>
              <a:srgbClr val="F5BF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5-Point Star 55"/>
            <p:cNvSpPr/>
            <p:nvPr/>
          </p:nvSpPr>
          <p:spPr>
            <a:xfrm>
              <a:off x="4779205" y="3639247"/>
              <a:ext cx="246914" cy="246914"/>
            </a:xfrm>
            <a:prstGeom prst="star5">
              <a:avLst>
                <a:gd name="adj" fmla="val 19834"/>
                <a:gd name="hf" fmla="val 105146"/>
                <a:gd name="vf" fmla="val 110557"/>
              </a:avLst>
            </a:prstGeom>
            <a:solidFill>
              <a:srgbClr val="F5BF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5-Point Star 56"/>
            <p:cNvSpPr/>
            <p:nvPr/>
          </p:nvSpPr>
          <p:spPr>
            <a:xfrm>
              <a:off x="5026119" y="3639247"/>
              <a:ext cx="246914" cy="246914"/>
            </a:xfrm>
            <a:prstGeom prst="star5">
              <a:avLst>
                <a:gd name="adj" fmla="val 19834"/>
                <a:gd name="hf" fmla="val 105146"/>
                <a:gd name="vf" fmla="val 110557"/>
              </a:avLst>
            </a:prstGeom>
            <a:solidFill>
              <a:srgbClr val="F5BF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5-Point Star 57"/>
            <p:cNvSpPr/>
            <p:nvPr/>
          </p:nvSpPr>
          <p:spPr>
            <a:xfrm>
              <a:off x="5273033" y="3639247"/>
              <a:ext cx="246914" cy="246914"/>
            </a:xfrm>
            <a:prstGeom prst="star5">
              <a:avLst>
                <a:gd name="adj" fmla="val 19834"/>
                <a:gd name="hf" fmla="val 105146"/>
                <a:gd name="vf" fmla="val 110557"/>
              </a:avLst>
            </a:prstGeom>
            <a:solidFill>
              <a:srgbClr val="F5BF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5-Point Star 58"/>
            <p:cNvSpPr/>
            <p:nvPr/>
          </p:nvSpPr>
          <p:spPr>
            <a:xfrm>
              <a:off x="5519947" y="3639247"/>
              <a:ext cx="246914" cy="246914"/>
            </a:xfrm>
            <a:prstGeom prst="star5">
              <a:avLst>
                <a:gd name="adj" fmla="val 19834"/>
                <a:gd name="hf" fmla="val 105146"/>
                <a:gd name="vf" fmla="val 110557"/>
              </a:avLst>
            </a:prstGeom>
            <a:solidFill>
              <a:srgbClr val="F5BF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89" y="4469524"/>
            <a:ext cx="371866" cy="27545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376071" y="4974933"/>
            <a:ext cx="2543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is a sample text. Insert your desired text here. This is a sample text.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296222" y="1899744"/>
            <a:ext cx="620111" cy="620111"/>
            <a:chOff x="3058510" y="1899744"/>
            <a:chExt cx="620111" cy="620111"/>
          </a:xfrm>
        </p:grpSpPr>
        <p:sp>
          <p:nvSpPr>
            <p:cNvPr id="2" name="Oval 1"/>
            <p:cNvSpPr/>
            <p:nvPr/>
          </p:nvSpPr>
          <p:spPr>
            <a:xfrm>
              <a:off x="3058510" y="1899744"/>
              <a:ext cx="620111" cy="620111"/>
            </a:xfrm>
            <a:prstGeom prst="ellipse">
              <a:avLst/>
            </a:prstGeom>
            <a:solidFill>
              <a:srgbClr val="6666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3" name="Google Shape;126;p7"/>
            <p:cNvGrpSpPr/>
            <p:nvPr/>
          </p:nvGrpSpPr>
          <p:grpSpPr>
            <a:xfrm>
              <a:off x="3203227" y="2033956"/>
              <a:ext cx="330675" cy="351685"/>
              <a:chOff x="5075495" y="2169107"/>
              <a:chExt cx="895597" cy="952499"/>
            </a:xfrm>
            <a:solidFill>
              <a:schemeClr val="bg1"/>
            </a:solidFill>
          </p:grpSpPr>
          <p:sp>
            <p:nvSpPr>
              <p:cNvPr id="44" name="Google Shape;127;p7"/>
              <p:cNvSpPr/>
              <p:nvPr/>
            </p:nvSpPr>
            <p:spPr>
              <a:xfrm>
                <a:off x="5512935" y="2169107"/>
                <a:ext cx="41614" cy="139093"/>
              </a:xfrm>
              <a:custGeom>
                <a:avLst/>
                <a:gdLst/>
                <a:ahLst/>
                <a:cxnLst/>
                <a:rect l="l" t="t" r="r" b="b"/>
                <a:pathLst>
                  <a:path w="44153" h="139093" extrusionOk="0">
                    <a:moveTo>
                      <a:pt x="22077" y="139094"/>
                    </a:moveTo>
                    <a:cubicBezTo>
                      <a:pt x="9874" y="139094"/>
                      <a:pt x="0" y="130197"/>
                      <a:pt x="0" y="119224"/>
                    </a:cubicBezTo>
                    <a:lnTo>
                      <a:pt x="0" y="19869"/>
                    </a:lnTo>
                    <a:cubicBezTo>
                      <a:pt x="0" y="8877"/>
                      <a:pt x="9874" y="0"/>
                      <a:pt x="22077" y="0"/>
                    </a:cubicBezTo>
                    <a:cubicBezTo>
                      <a:pt x="34279" y="0"/>
                      <a:pt x="44154" y="8877"/>
                      <a:pt x="44154" y="19869"/>
                    </a:cubicBezTo>
                    <a:lnTo>
                      <a:pt x="44154" y="119215"/>
                    </a:lnTo>
                    <a:cubicBezTo>
                      <a:pt x="44154" y="130197"/>
                      <a:pt x="34279" y="139094"/>
                      <a:pt x="22077" y="1390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45" name="Google Shape;128;p7"/>
              <p:cNvSpPr/>
              <p:nvPr/>
            </p:nvSpPr>
            <p:spPr>
              <a:xfrm>
                <a:off x="5700410" y="2248577"/>
                <a:ext cx="104052" cy="119220"/>
              </a:xfrm>
              <a:custGeom>
                <a:avLst/>
                <a:gdLst/>
                <a:ahLst/>
                <a:cxnLst/>
                <a:rect l="l" t="t" r="r" b="b"/>
                <a:pathLst>
                  <a:path w="110400" h="119220" extrusionOk="0">
                    <a:moveTo>
                      <a:pt x="22067" y="119221"/>
                    </a:moveTo>
                    <a:cubicBezTo>
                      <a:pt x="17442" y="119221"/>
                      <a:pt x="12806" y="117916"/>
                      <a:pt x="8837" y="115239"/>
                    </a:cubicBezTo>
                    <a:cubicBezTo>
                      <a:pt x="-920" y="108667"/>
                      <a:pt x="-2899" y="96199"/>
                      <a:pt x="4414" y="87436"/>
                    </a:cubicBezTo>
                    <a:lnTo>
                      <a:pt x="70665" y="7959"/>
                    </a:lnTo>
                    <a:cubicBezTo>
                      <a:pt x="77957" y="-842"/>
                      <a:pt x="91832" y="-2604"/>
                      <a:pt x="101547" y="3978"/>
                    </a:cubicBezTo>
                    <a:cubicBezTo>
                      <a:pt x="111326" y="10550"/>
                      <a:pt x="113306" y="23009"/>
                      <a:pt x="105971" y="31781"/>
                    </a:cubicBezTo>
                    <a:lnTo>
                      <a:pt x="39741" y="111267"/>
                    </a:lnTo>
                    <a:cubicBezTo>
                      <a:pt x="35402" y="116487"/>
                      <a:pt x="28787" y="119221"/>
                      <a:pt x="22067" y="1192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46" name="Google Shape;129;p7"/>
              <p:cNvSpPr/>
              <p:nvPr/>
            </p:nvSpPr>
            <p:spPr>
              <a:xfrm>
                <a:off x="5242147" y="2248566"/>
                <a:ext cx="104037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10384" h="119231" extrusionOk="0">
                    <a:moveTo>
                      <a:pt x="88333" y="119232"/>
                    </a:moveTo>
                    <a:cubicBezTo>
                      <a:pt x="81602" y="119232"/>
                      <a:pt x="74988" y="116498"/>
                      <a:pt x="70649" y="111278"/>
                    </a:cubicBezTo>
                    <a:lnTo>
                      <a:pt x="4418" y="31792"/>
                    </a:lnTo>
                    <a:cubicBezTo>
                      <a:pt x="-2906" y="23020"/>
                      <a:pt x="-916" y="10561"/>
                      <a:pt x="8842" y="3989"/>
                    </a:cubicBezTo>
                    <a:cubicBezTo>
                      <a:pt x="18557" y="-2612"/>
                      <a:pt x="32411" y="-840"/>
                      <a:pt x="39724" y="7970"/>
                    </a:cubicBezTo>
                    <a:lnTo>
                      <a:pt x="105955" y="87447"/>
                    </a:lnTo>
                    <a:cubicBezTo>
                      <a:pt x="113289" y="96210"/>
                      <a:pt x="111310" y="108678"/>
                      <a:pt x="101541" y="115250"/>
                    </a:cubicBezTo>
                    <a:cubicBezTo>
                      <a:pt x="97583" y="117936"/>
                      <a:pt x="92948" y="119232"/>
                      <a:pt x="88333" y="1192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47" name="Google Shape;130;p7"/>
              <p:cNvSpPr/>
              <p:nvPr/>
            </p:nvSpPr>
            <p:spPr>
              <a:xfrm>
                <a:off x="5075495" y="2427412"/>
                <a:ext cx="124866" cy="79479"/>
              </a:xfrm>
              <a:custGeom>
                <a:avLst/>
                <a:gdLst/>
                <a:ahLst/>
                <a:cxnLst/>
                <a:rect l="l" t="t" r="r" b="b"/>
                <a:pathLst>
                  <a:path w="132484" h="79479" extrusionOk="0">
                    <a:moveTo>
                      <a:pt x="110364" y="79479"/>
                    </a:moveTo>
                    <a:cubicBezTo>
                      <a:pt x="107051" y="79479"/>
                      <a:pt x="103697" y="78812"/>
                      <a:pt x="100522" y="77384"/>
                    </a:cubicBezTo>
                    <a:lnTo>
                      <a:pt x="12214" y="37645"/>
                    </a:lnTo>
                    <a:cubicBezTo>
                      <a:pt x="1303" y="32730"/>
                      <a:pt x="-3121" y="20796"/>
                      <a:pt x="2340" y="10975"/>
                    </a:cubicBezTo>
                    <a:cubicBezTo>
                      <a:pt x="7822" y="1155"/>
                      <a:pt x="21062" y="-2779"/>
                      <a:pt x="31963" y="2079"/>
                    </a:cubicBezTo>
                    <a:lnTo>
                      <a:pt x="120270" y="41827"/>
                    </a:lnTo>
                    <a:cubicBezTo>
                      <a:pt x="131182" y="46732"/>
                      <a:pt x="135605" y="58677"/>
                      <a:pt x="130144" y="68487"/>
                    </a:cubicBezTo>
                    <a:cubicBezTo>
                      <a:pt x="126271" y="75460"/>
                      <a:pt x="118481" y="79479"/>
                      <a:pt x="110364" y="794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48" name="Google Shape;131;p7"/>
              <p:cNvSpPr/>
              <p:nvPr/>
            </p:nvSpPr>
            <p:spPr>
              <a:xfrm>
                <a:off x="5846216" y="2427416"/>
                <a:ext cx="124876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132494" h="79475" extrusionOk="0">
                    <a:moveTo>
                      <a:pt x="22099" y="79476"/>
                    </a:moveTo>
                    <a:cubicBezTo>
                      <a:pt x="13992" y="79476"/>
                      <a:pt x="6224" y="75456"/>
                      <a:pt x="2340" y="68493"/>
                    </a:cubicBezTo>
                    <a:cubicBezTo>
                      <a:pt x="-3121" y="58682"/>
                      <a:pt x="1303" y="46738"/>
                      <a:pt x="12214" y="41833"/>
                    </a:cubicBezTo>
                    <a:lnTo>
                      <a:pt x="100543" y="2085"/>
                    </a:lnTo>
                    <a:cubicBezTo>
                      <a:pt x="111444" y="-2782"/>
                      <a:pt x="124694" y="1151"/>
                      <a:pt x="130155" y="10981"/>
                    </a:cubicBezTo>
                    <a:cubicBezTo>
                      <a:pt x="135616" y="20811"/>
                      <a:pt x="131192" y="32736"/>
                      <a:pt x="120270" y="37651"/>
                    </a:cubicBezTo>
                    <a:lnTo>
                      <a:pt x="31963" y="77390"/>
                    </a:lnTo>
                    <a:cubicBezTo>
                      <a:pt x="28788" y="78809"/>
                      <a:pt x="25433" y="79476"/>
                      <a:pt x="22099" y="794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49" name="Google Shape;132;p7"/>
              <p:cNvSpPr/>
              <p:nvPr/>
            </p:nvSpPr>
            <p:spPr>
              <a:xfrm>
                <a:off x="5398383" y="2516826"/>
                <a:ext cx="41614" cy="39738"/>
              </a:xfrm>
              <a:custGeom>
                <a:avLst/>
                <a:gdLst/>
                <a:ahLst/>
                <a:cxnLst/>
                <a:rect l="l" t="t" r="r" b="b"/>
                <a:pathLst>
                  <a:path w="44153" h="39738" extrusionOk="0">
                    <a:moveTo>
                      <a:pt x="44154" y="19869"/>
                    </a:moveTo>
                    <a:cubicBezTo>
                      <a:pt x="44154" y="30843"/>
                      <a:pt x="34270" y="39738"/>
                      <a:pt x="22077" y="39738"/>
                    </a:cubicBezTo>
                    <a:cubicBezTo>
                      <a:pt x="9884" y="39738"/>
                      <a:pt x="0" y="30843"/>
                      <a:pt x="0" y="19869"/>
                    </a:cubicBezTo>
                    <a:cubicBezTo>
                      <a:pt x="0" y="8896"/>
                      <a:pt x="9884" y="0"/>
                      <a:pt x="22077" y="0"/>
                    </a:cubicBezTo>
                    <a:cubicBezTo>
                      <a:pt x="34270" y="0"/>
                      <a:pt x="44154" y="8896"/>
                      <a:pt x="44154" y="198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50" name="Google Shape;133;p7"/>
              <p:cNvSpPr/>
              <p:nvPr/>
            </p:nvSpPr>
            <p:spPr>
              <a:xfrm>
                <a:off x="5502530" y="2616172"/>
                <a:ext cx="41614" cy="39738"/>
              </a:xfrm>
              <a:custGeom>
                <a:avLst/>
                <a:gdLst/>
                <a:ahLst/>
                <a:cxnLst/>
                <a:rect l="l" t="t" r="r" b="b"/>
                <a:pathLst>
                  <a:path w="44153" h="39738" extrusionOk="0">
                    <a:moveTo>
                      <a:pt x="44154" y="19869"/>
                    </a:moveTo>
                    <a:cubicBezTo>
                      <a:pt x="44154" y="30843"/>
                      <a:pt x="34270" y="39738"/>
                      <a:pt x="22077" y="39738"/>
                    </a:cubicBezTo>
                    <a:cubicBezTo>
                      <a:pt x="9884" y="39738"/>
                      <a:pt x="0" y="30843"/>
                      <a:pt x="0" y="19869"/>
                    </a:cubicBezTo>
                    <a:cubicBezTo>
                      <a:pt x="0" y="8896"/>
                      <a:pt x="9884" y="0"/>
                      <a:pt x="22077" y="0"/>
                    </a:cubicBezTo>
                    <a:cubicBezTo>
                      <a:pt x="34270" y="0"/>
                      <a:pt x="44154" y="8896"/>
                      <a:pt x="44154" y="198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51" name="Google Shape;134;p7"/>
              <p:cNvSpPr/>
              <p:nvPr/>
            </p:nvSpPr>
            <p:spPr>
              <a:xfrm>
                <a:off x="5242142" y="2367798"/>
                <a:ext cx="645059" cy="753808"/>
              </a:xfrm>
              <a:custGeom>
                <a:avLst/>
                <a:gdLst/>
                <a:ahLst/>
                <a:cxnLst/>
                <a:rect l="l" t="t" r="r" b="b"/>
                <a:pathLst>
                  <a:path w="684413" h="753808" extrusionOk="0">
                    <a:moveTo>
                      <a:pt x="618183" y="298047"/>
                    </a:moveTo>
                    <a:cubicBezTo>
                      <a:pt x="618183" y="278178"/>
                      <a:pt x="618183" y="287103"/>
                      <a:pt x="618183" y="278178"/>
                    </a:cubicBezTo>
                    <a:cubicBezTo>
                      <a:pt x="618183" y="124549"/>
                      <a:pt x="479795" y="0"/>
                      <a:pt x="309086" y="0"/>
                    </a:cubicBezTo>
                    <a:cubicBezTo>
                      <a:pt x="138409" y="0"/>
                      <a:pt x="0" y="124549"/>
                      <a:pt x="0" y="278178"/>
                    </a:cubicBezTo>
                    <a:cubicBezTo>
                      <a:pt x="0" y="343062"/>
                      <a:pt x="24892" y="402593"/>
                      <a:pt x="66231" y="449875"/>
                    </a:cubicBezTo>
                    <a:lnTo>
                      <a:pt x="66231" y="753809"/>
                    </a:lnTo>
                    <a:lnTo>
                      <a:pt x="463645" y="753809"/>
                    </a:lnTo>
                    <a:lnTo>
                      <a:pt x="463645" y="655711"/>
                    </a:lnTo>
                    <a:cubicBezTo>
                      <a:pt x="536797" y="655711"/>
                      <a:pt x="596106" y="602342"/>
                      <a:pt x="596106" y="536496"/>
                    </a:cubicBezTo>
                    <a:lnTo>
                      <a:pt x="596106" y="476879"/>
                    </a:lnTo>
                    <a:lnTo>
                      <a:pt x="662337" y="476879"/>
                    </a:lnTo>
                    <a:cubicBezTo>
                      <a:pt x="674539" y="476879"/>
                      <a:pt x="684414" y="467992"/>
                      <a:pt x="684414" y="457009"/>
                    </a:cubicBezTo>
                    <a:cubicBezTo>
                      <a:pt x="684403" y="451837"/>
                      <a:pt x="618183" y="298047"/>
                      <a:pt x="618183" y="298047"/>
                    </a:cubicBezTo>
                    <a:close/>
                    <a:moveTo>
                      <a:pt x="353240" y="278178"/>
                    </a:moveTo>
                    <a:cubicBezTo>
                      <a:pt x="353240" y="300123"/>
                      <a:pt x="333481" y="317916"/>
                      <a:pt x="309086" y="317916"/>
                    </a:cubicBezTo>
                    <a:lnTo>
                      <a:pt x="176615" y="317916"/>
                    </a:lnTo>
                    <a:cubicBezTo>
                      <a:pt x="152241" y="317916"/>
                      <a:pt x="132461" y="300123"/>
                      <a:pt x="132461" y="278178"/>
                    </a:cubicBezTo>
                    <a:lnTo>
                      <a:pt x="132461" y="158963"/>
                    </a:lnTo>
                    <a:cubicBezTo>
                      <a:pt x="132461" y="137008"/>
                      <a:pt x="152241" y="119224"/>
                      <a:pt x="176615" y="119224"/>
                    </a:cubicBezTo>
                    <a:lnTo>
                      <a:pt x="309086" y="119224"/>
                    </a:lnTo>
                    <a:cubicBezTo>
                      <a:pt x="333481" y="119224"/>
                      <a:pt x="353240" y="137008"/>
                      <a:pt x="353240" y="158963"/>
                    </a:cubicBezTo>
                    <a:lnTo>
                      <a:pt x="353240" y="278178"/>
                    </a:lnTo>
                    <a:close/>
                    <a:moveTo>
                      <a:pt x="463645" y="397412"/>
                    </a:moveTo>
                    <a:lnTo>
                      <a:pt x="375317" y="397412"/>
                    </a:lnTo>
                    <a:cubicBezTo>
                      <a:pt x="375317" y="325450"/>
                      <a:pt x="433239" y="388877"/>
                      <a:pt x="440881" y="272339"/>
                    </a:cubicBezTo>
                    <a:cubicBezTo>
                      <a:pt x="428106" y="265376"/>
                      <a:pt x="419470" y="252851"/>
                      <a:pt x="419470" y="238430"/>
                    </a:cubicBezTo>
                    <a:cubicBezTo>
                      <a:pt x="419470" y="216494"/>
                      <a:pt x="439251" y="198692"/>
                      <a:pt x="463645" y="198692"/>
                    </a:cubicBezTo>
                    <a:cubicBezTo>
                      <a:pt x="488029" y="198692"/>
                      <a:pt x="507799" y="216494"/>
                      <a:pt x="507799" y="238430"/>
                    </a:cubicBezTo>
                    <a:cubicBezTo>
                      <a:pt x="507799" y="252851"/>
                      <a:pt x="499174" y="265367"/>
                      <a:pt x="486399" y="272339"/>
                    </a:cubicBezTo>
                    <a:cubicBezTo>
                      <a:pt x="494041" y="388877"/>
                      <a:pt x="551953" y="325450"/>
                      <a:pt x="551953" y="397412"/>
                    </a:cubicBezTo>
                    <a:lnTo>
                      <a:pt x="463645" y="3974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52" name="Google Shape;135;p7"/>
              <p:cNvSpPr/>
              <p:nvPr/>
            </p:nvSpPr>
            <p:spPr>
              <a:xfrm>
                <a:off x="5450447" y="2566499"/>
                <a:ext cx="41614" cy="39738"/>
              </a:xfrm>
              <a:custGeom>
                <a:avLst/>
                <a:gdLst/>
                <a:ahLst/>
                <a:cxnLst/>
                <a:rect l="l" t="t" r="r" b="b"/>
                <a:pathLst>
                  <a:path w="44153" h="39738" extrusionOk="0">
                    <a:moveTo>
                      <a:pt x="44154" y="19869"/>
                    </a:moveTo>
                    <a:cubicBezTo>
                      <a:pt x="44154" y="30843"/>
                      <a:pt x="34270" y="39738"/>
                      <a:pt x="22077" y="39738"/>
                    </a:cubicBezTo>
                    <a:cubicBezTo>
                      <a:pt x="9884" y="39738"/>
                      <a:pt x="0" y="30843"/>
                      <a:pt x="0" y="19869"/>
                    </a:cubicBezTo>
                    <a:cubicBezTo>
                      <a:pt x="0" y="8896"/>
                      <a:pt x="9884" y="0"/>
                      <a:pt x="22077" y="0"/>
                    </a:cubicBezTo>
                    <a:cubicBezTo>
                      <a:pt x="34270" y="0"/>
                      <a:pt x="44154" y="8896"/>
                      <a:pt x="44154" y="198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</p:grpSp>
      </p:grpSp>
      <p:sp>
        <p:nvSpPr>
          <p:cNvPr id="83" name="Rounded Rectangle 82"/>
          <p:cNvSpPr/>
          <p:nvPr/>
        </p:nvSpPr>
        <p:spPr>
          <a:xfrm>
            <a:off x="4564733" y="2209799"/>
            <a:ext cx="3062534" cy="3980793"/>
          </a:xfrm>
          <a:prstGeom prst="roundRect">
            <a:avLst>
              <a:gd name="adj" fmla="val 814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5" name="Group 84"/>
          <p:cNvGrpSpPr/>
          <p:nvPr/>
        </p:nvGrpSpPr>
        <p:grpSpPr>
          <a:xfrm>
            <a:off x="5478715" y="3992657"/>
            <a:ext cx="1234570" cy="246914"/>
            <a:chOff x="4532291" y="3639247"/>
            <a:chExt cx="1234570" cy="246914"/>
          </a:xfrm>
        </p:grpSpPr>
        <p:sp>
          <p:nvSpPr>
            <p:cNvPr id="88" name="5-Point Star 87"/>
            <p:cNvSpPr/>
            <p:nvPr/>
          </p:nvSpPr>
          <p:spPr>
            <a:xfrm>
              <a:off x="4532291" y="3639247"/>
              <a:ext cx="246914" cy="246914"/>
            </a:xfrm>
            <a:prstGeom prst="star5">
              <a:avLst>
                <a:gd name="adj" fmla="val 19834"/>
                <a:gd name="hf" fmla="val 105146"/>
                <a:gd name="vf" fmla="val 110557"/>
              </a:avLst>
            </a:prstGeom>
            <a:solidFill>
              <a:srgbClr val="F5BF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5-Point Star 88"/>
            <p:cNvSpPr/>
            <p:nvPr/>
          </p:nvSpPr>
          <p:spPr>
            <a:xfrm>
              <a:off x="4779205" y="3639247"/>
              <a:ext cx="246914" cy="246914"/>
            </a:xfrm>
            <a:prstGeom prst="star5">
              <a:avLst>
                <a:gd name="adj" fmla="val 19834"/>
                <a:gd name="hf" fmla="val 105146"/>
                <a:gd name="vf" fmla="val 110557"/>
              </a:avLst>
            </a:prstGeom>
            <a:solidFill>
              <a:srgbClr val="F5BF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5-Point Star 89"/>
            <p:cNvSpPr/>
            <p:nvPr/>
          </p:nvSpPr>
          <p:spPr>
            <a:xfrm>
              <a:off x="5026119" y="3639247"/>
              <a:ext cx="246914" cy="246914"/>
            </a:xfrm>
            <a:prstGeom prst="star5">
              <a:avLst>
                <a:gd name="adj" fmla="val 19834"/>
                <a:gd name="hf" fmla="val 105146"/>
                <a:gd name="vf" fmla="val 110557"/>
              </a:avLst>
            </a:prstGeom>
            <a:solidFill>
              <a:srgbClr val="F5BF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5-Point Star 90"/>
            <p:cNvSpPr/>
            <p:nvPr/>
          </p:nvSpPr>
          <p:spPr>
            <a:xfrm>
              <a:off x="5273033" y="3639247"/>
              <a:ext cx="246914" cy="246914"/>
            </a:xfrm>
            <a:prstGeom prst="star5">
              <a:avLst>
                <a:gd name="adj" fmla="val 19834"/>
                <a:gd name="hf" fmla="val 105146"/>
                <a:gd name="vf" fmla="val 110557"/>
              </a:avLst>
            </a:prstGeom>
            <a:solidFill>
              <a:srgbClr val="F5BF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5-Point Star 91"/>
            <p:cNvSpPr/>
            <p:nvPr/>
          </p:nvSpPr>
          <p:spPr>
            <a:xfrm>
              <a:off x="5519947" y="3639247"/>
              <a:ext cx="246914" cy="246914"/>
            </a:xfrm>
            <a:prstGeom prst="star5">
              <a:avLst>
                <a:gd name="adj" fmla="val 19834"/>
                <a:gd name="hf" fmla="val 105146"/>
                <a:gd name="vf" fmla="val 110557"/>
              </a:avLst>
            </a:prstGeom>
            <a:solidFill>
              <a:srgbClr val="F5BF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67" y="4469524"/>
            <a:ext cx="371866" cy="27545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824249" y="4974933"/>
            <a:ext cx="2543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is a sample text. Insert your desired text here. This is a sample text.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744400" y="1899744"/>
            <a:ext cx="620111" cy="620111"/>
            <a:chOff x="3058510" y="1899744"/>
            <a:chExt cx="620111" cy="620111"/>
          </a:xfrm>
        </p:grpSpPr>
        <p:sp>
          <p:nvSpPr>
            <p:cNvPr id="72" name="Oval 71"/>
            <p:cNvSpPr/>
            <p:nvPr/>
          </p:nvSpPr>
          <p:spPr>
            <a:xfrm>
              <a:off x="3058510" y="1899744"/>
              <a:ext cx="620111" cy="620111"/>
            </a:xfrm>
            <a:prstGeom prst="ellipse">
              <a:avLst/>
            </a:prstGeom>
            <a:solidFill>
              <a:srgbClr val="6666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3" name="Google Shape;126;p7"/>
            <p:cNvGrpSpPr/>
            <p:nvPr/>
          </p:nvGrpSpPr>
          <p:grpSpPr>
            <a:xfrm>
              <a:off x="3203227" y="2033956"/>
              <a:ext cx="330675" cy="351685"/>
              <a:chOff x="5075495" y="2169107"/>
              <a:chExt cx="895597" cy="952499"/>
            </a:xfrm>
            <a:solidFill>
              <a:schemeClr val="bg1"/>
            </a:solidFill>
          </p:grpSpPr>
          <p:sp>
            <p:nvSpPr>
              <p:cNvPr id="74" name="Google Shape;127;p7"/>
              <p:cNvSpPr/>
              <p:nvPr/>
            </p:nvSpPr>
            <p:spPr>
              <a:xfrm>
                <a:off x="5512935" y="2169107"/>
                <a:ext cx="41614" cy="139093"/>
              </a:xfrm>
              <a:custGeom>
                <a:avLst/>
                <a:gdLst/>
                <a:ahLst/>
                <a:cxnLst/>
                <a:rect l="l" t="t" r="r" b="b"/>
                <a:pathLst>
                  <a:path w="44153" h="139093" extrusionOk="0">
                    <a:moveTo>
                      <a:pt x="22077" y="139094"/>
                    </a:moveTo>
                    <a:cubicBezTo>
                      <a:pt x="9874" y="139094"/>
                      <a:pt x="0" y="130197"/>
                      <a:pt x="0" y="119224"/>
                    </a:cubicBezTo>
                    <a:lnTo>
                      <a:pt x="0" y="19869"/>
                    </a:lnTo>
                    <a:cubicBezTo>
                      <a:pt x="0" y="8877"/>
                      <a:pt x="9874" y="0"/>
                      <a:pt x="22077" y="0"/>
                    </a:cubicBezTo>
                    <a:cubicBezTo>
                      <a:pt x="34279" y="0"/>
                      <a:pt x="44154" y="8877"/>
                      <a:pt x="44154" y="19869"/>
                    </a:cubicBezTo>
                    <a:lnTo>
                      <a:pt x="44154" y="119215"/>
                    </a:lnTo>
                    <a:cubicBezTo>
                      <a:pt x="44154" y="130197"/>
                      <a:pt x="34279" y="139094"/>
                      <a:pt x="22077" y="1390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75" name="Google Shape;128;p7"/>
              <p:cNvSpPr/>
              <p:nvPr/>
            </p:nvSpPr>
            <p:spPr>
              <a:xfrm>
                <a:off x="5700410" y="2248577"/>
                <a:ext cx="104052" cy="119220"/>
              </a:xfrm>
              <a:custGeom>
                <a:avLst/>
                <a:gdLst/>
                <a:ahLst/>
                <a:cxnLst/>
                <a:rect l="l" t="t" r="r" b="b"/>
                <a:pathLst>
                  <a:path w="110400" h="119220" extrusionOk="0">
                    <a:moveTo>
                      <a:pt x="22067" y="119221"/>
                    </a:moveTo>
                    <a:cubicBezTo>
                      <a:pt x="17442" y="119221"/>
                      <a:pt x="12806" y="117916"/>
                      <a:pt x="8837" y="115239"/>
                    </a:cubicBezTo>
                    <a:cubicBezTo>
                      <a:pt x="-920" y="108667"/>
                      <a:pt x="-2899" y="96199"/>
                      <a:pt x="4414" y="87436"/>
                    </a:cubicBezTo>
                    <a:lnTo>
                      <a:pt x="70665" y="7959"/>
                    </a:lnTo>
                    <a:cubicBezTo>
                      <a:pt x="77957" y="-842"/>
                      <a:pt x="91832" y="-2604"/>
                      <a:pt x="101547" y="3978"/>
                    </a:cubicBezTo>
                    <a:cubicBezTo>
                      <a:pt x="111326" y="10550"/>
                      <a:pt x="113306" y="23009"/>
                      <a:pt x="105971" y="31781"/>
                    </a:cubicBezTo>
                    <a:lnTo>
                      <a:pt x="39741" y="111267"/>
                    </a:lnTo>
                    <a:cubicBezTo>
                      <a:pt x="35402" y="116487"/>
                      <a:pt x="28787" y="119221"/>
                      <a:pt x="22067" y="1192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76" name="Google Shape;129;p7"/>
              <p:cNvSpPr/>
              <p:nvPr/>
            </p:nvSpPr>
            <p:spPr>
              <a:xfrm>
                <a:off x="5242147" y="2248566"/>
                <a:ext cx="104037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10384" h="119231" extrusionOk="0">
                    <a:moveTo>
                      <a:pt x="88333" y="119232"/>
                    </a:moveTo>
                    <a:cubicBezTo>
                      <a:pt x="81602" y="119232"/>
                      <a:pt x="74988" y="116498"/>
                      <a:pt x="70649" y="111278"/>
                    </a:cubicBezTo>
                    <a:lnTo>
                      <a:pt x="4418" y="31792"/>
                    </a:lnTo>
                    <a:cubicBezTo>
                      <a:pt x="-2906" y="23020"/>
                      <a:pt x="-916" y="10561"/>
                      <a:pt x="8842" y="3989"/>
                    </a:cubicBezTo>
                    <a:cubicBezTo>
                      <a:pt x="18557" y="-2612"/>
                      <a:pt x="32411" y="-840"/>
                      <a:pt x="39724" y="7970"/>
                    </a:cubicBezTo>
                    <a:lnTo>
                      <a:pt x="105955" y="87447"/>
                    </a:lnTo>
                    <a:cubicBezTo>
                      <a:pt x="113289" y="96210"/>
                      <a:pt x="111310" y="108678"/>
                      <a:pt x="101541" y="115250"/>
                    </a:cubicBezTo>
                    <a:cubicBezTo>
                      <a:pt x="97583" y="117936"/>
                      <a:pt x="92948" y="119232"/>
                      <a:pt x="88333" y="1192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77" name="Google Shape;130;p7"/>
              <p:cNvSpPr/>
              <p:nvPr/>
            </p:nvSpPr>
            <p:spPr>
              <a:xfrm>
                <a:off x="5075495" y="2427412"/>
                <a:ext cx="124866" cy="79479"/>
              </a:xfrm>
              <a:custGeom>
                <a:avLst/>
                <a:gdLst/>
                <a:ahLst/>
                <a:cxnLst/>
                <a:rect l="l" t="t" r="r" b="b"/>
                <a:pathLst>
                  <a:path w="132484" h="79479" extrusionOk="0">
                    <a:moveTo>
                      <a:pt x="110364" y="79479"/>
                    </a:moveTo>
                    <a:cubicBezTo>
                      <a:pt x="107051" y="79479"/>
                      <a:pt x="103697" y="78812"/>
                      <a:pt x="100522" y="77384"/>
                    </a:cubicBezTo>
                    <a:lnTo>
                      <a:pt x="12214" y="37645"/>
                    </a:lnTo>
                    <a:cubicBezTo>
                      <a:pt x="1303" y="32730"/>
                      <a:pt x="-3121" y="20796"/>
                      <a:pt x="2340" y="10975"/>
                    </a:cubicBezTo>
                    <a:cubicBezTo>
                      <a:pt x="7822" y="1155"/>
                      <a:pt x="21062" y="-2779"/>
                      <a:pt x="31963" y="2079"/>
                    </a:cubicBezTo>
                    <a:lnTo>
                      <a:pt x="120270" y="41827"/>
                    </a:lnTo>
                    <a:cubicBezTo>
                      <a:pt x="131182" y="46732"/>
                      <a:pt x="135605" y="58677"/>
                      <a:pt x="130144" y="68487"/>
                    </a:cubicBezTo>
                    <a:cubicBezTo>
                      <a:pt x="126271" y="75460"/>
                      <a:pt x="118481" y="79479"/>
                      <a:pt x="110364" y="794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78" name="Google Shape;131;p7"/>
              <p:cNvSpPr/>
              <p:nvPr/>
            </p:nvSpPr>
            <p:spPr>
              <a:xfrm>
                <a:off x="5846216" y="2427416"/>
                <a:ext cx="124876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132494" h="79475" extrusionOk="0">
                    <a:moveTo>
                      <a:pt x="22099" y="79476"/>
                    </a:moveTo>
                    <a:cubicBezTo>
                      <a:pt x="13992" y="79476"/>
                      <a:pt x="6224" y="75456"/>
                      <a:pt x="2340" y="68493"/>
                    </a:cubicBezTo>
                    <a:cubicBezTo>
                      <a:pt x="-3121" y="58682"/>
                      <a:pt x="1303" y="46738"/>
                      <a:pt x="12214" y="41833"/>
                    </a:cubicBezTo>
                    <a:lnTo>
                      <a:pt x="100543" y="2085"/>
                    </a:lnTo>
                    <a:cubicBezTo>
                      <a:pt x="111444" y="-2782"/>
                      <a:pt x="124694" y="1151"/>
                      <a:pt x="130155" y="10981"/>
                    </a:cubicBezTo>
                    <a:cubicBezTo>
                      <a:pt x="135616" y="20811"/>
                      <a:pt x="131192" y="32736"/>
                      <a:pt x="120270" y="37651"/>
                    </a:cubicBezTo>
                    <a:lnTo>
                      <a:pt x="31963" y="77390"/>
                    </a:lnTo>
                    <a:cubicBezTo>
                      <a:pt x="28788" y="78809"/>
                      <a:pt x="25433" y="79476"/>
                      <a:pt x="22099" y="794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79" name="Google Shape;132;p7"/>
              <p:cNvSpPr/>
              <p:nvPr/>
            </p:nvSpPr>
            <p:spPr>
              <a:xfrm>
                <a:off x="5398383" y="2516826"/>
                <a:ext cx="41614" cy="39738"/>
              </a:xfrm>
              <a:custGeom>
                <a:avLst/>
                <a:gdLst/>
                <a:ahLst/>
                <a:cxnLst/>
                <a:rect l="l" t="t" r="r" b="b"/>
                <a:pathLst>
                  <a:path w="44153" h="39738" extrusionOk="0">
                    <a:moveTo>
                      <a:pt x="44154" y="19869"/>
                    </a:moveTo>
                    <a:cubicBezTo>
                      <a:pt x="44154" y="30843"/>
                      <a:pt x="34270" y="39738"/>
                      <a:pt x="22077" y="39738"/>
                    </a:cubicBezTo>
                    <a:cubicBezTo>
                      <a:pt x="9884" y="39738"/>
                      <a:pt x="0" y="30843"/>
                      <a:pt x="0" y="19869"/>
                    </a:cubicBezTo>
                    <a:cubicBezTo>
                      <a:pt x="0" y="8896"/>
                      <a:pt x="9884" y="0"/>
                      <a:pt x="22077" y="0"/>
                    </a:cubicBezTo>
                    <a:cubicBezTo>
                      <a:pt x="34270" y="0"/>
                      <a:pt x="44154" y="8896"/>
                      <a:pt x="44154" y="198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80" name="Google Shape;133;p7"/>
              <p:cNvSpPr/>
              <p:nvPr/>
            </p:nvSpPr>
            <p:spPr>
              <a:xfrm>
                <a:off x="5502530" y="2616172"/>
                <a:ext cx="41614" cy="39738"/>
              </a:xfrm>
              <a:custGeom>
                <a:avLst/>
                <a:gdLst/>
                <a:ahLst/>
                <a:cxnLst/>
                <a:rect l="l" t="t" r="r" b="b"/>
                <a:pathLst>
                  <a:path w="44153" h="39738" extrusionOk="0">
                    <a:moveTo>
                      <a:pt x="44154" y="19869"/>
                    </a:moveTo>
                    <a:cubicBezTo>
                      <a:pt x="44154" y="30843"/>
                      <a:pt x="34270" y="39738"/>
                      <a:pt x="22077" y="39738"/>
                    </a:cubicBezTo>
                    <a:cubicBezTo>
                      <a:pt x="9884" y="39738"/>
                      <a:pt x="0" y="30843"/>
                      <a:pt x="0" y="19869"/>
                    </a:cubicBezTo>
                    <a:cubicBezTo>
                      <a:pt x="0" y="8896"/>
                      <a:pt x="9884" y="0"/>
                      <a:pt x="22077" y="0"/>
                    </a:cubicBezTo>
                    <a:cubicBezTo>
                      <a:pt x="34270" y="0"/>
                      <a:pt x="44154" y="8896"/>
                      <a:pt x="44154" y="198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81" name="Google Shape;134;p7"/>
              <p:cNvSpPr/>
              <p:nvPr/>
            </p:nvSpPr>
            <p:spPr>
              <a:xfrm>
                <a:off x="5242142" y="2367798"/>
                <a:ext cx="645059" cy="753808"/>
              </a:xfrm>
              <a:custGeom>
                <a:avLst/>
                <a:gdLst/>
                <a:ahLst/>
                <a:cxnLst/>
                <a:rect l="l" t="t" r="r" b="b"/>
                <a:pathLst>
                  <a:path w="684413" h="753808" extrusionOk="0">
                    <a:moveTo>
                      <a:pt x="618183" y="298047"/>
                    </a:moveTo>
                    <a:cubicBezTo>
                      <a:pt x="618183" y="278178"/>
                      <a:pt x="618183" y="287103"/>
                      <a:pt x="618183" y="278178"/>
                    </a:cubicBezTo>
                    <a:cubicBezTo>
                      <a:pt x="618183" y="124549"/>
                      <a:pt x="479795" y="0"/>
                      <a:pt x="309086" y="0"/>
                    </a:cubicBezTo>
                    <a:cubicBezTo>
                      <a:pt x="138409" y="0"/>
                      <a:pt x="0" y="124549"/>
                      <a:pt x="0" y="278178"/>
                    </a:cubicBezTo>
                    <a:cubicBezTo>
                      <a:pt x="0" y="343062"/>
                      <a:pt x="24892" y="402593"/>
                      <a:pt x="66231" y="449875"/>
                    </a:cubicBezTo>
                    <a:lnTo>
                      <a:pt x="66231" y="753809"/>
                    </a:lnTo>
                    <a:lnTo>
                      <a:pt x="463645" y="753809"/>
                    </a:lnTo>
                    <a:lnTo>
                      <a:pt x="463645" y="655711"/>
                    </a:lnTo>
                    <a:cubicBezTo>
                      <a:pt x="536797" y="655711"/>
                      <a:pt x="596106" y="602342"/>
                      <a:pt x="596106" y="536496"/>
                    </a:cubicBezTo>
                    <a:lnTo>
                      <a:pt x="596106" y="476879"/>
                    </a:lnTo>
                    <a:lnTo>
                      <a:pt x="662337" y="476879"/>
                    </a:lnTo>
                    <a:cubicBezTo>
                      <a:pt x="674539" y="476879"/>
                      <a:pt x="684414" y="467992"/>
                      <a:pt x="684414" y="457009"/>
                    </a:cubicBezTo>
                    <a:cubicBezTo>
                      <a:pt x="684403" y="451837"/>
                      <a:pt x="618183" y="298047"/>
                      <a:pt x="618183" y="298047"/>
                    </a:cubicBezTo>
                    <a:close/>
                    <a:moveTo>
                      <a:pt x="353240" y="278178"/>
                    </a:moveTo>
                    <a:cubicBezTo>
                      <a:pt x="353240" y="300123"/>
                      <a:pt x="333481" y="317916"/>
                      <a:pt x="309086" y="317916"/>
                    </a:cubicBezTo>
                    <a:lnTo>
                      <a:pt x="176615" y="317916"/>
                    </a:lnTo>
                    <a:cubicBezTo>
                      <a:pt x="152241" y="317916"/>
                      <a:pt x="132461" y="300123"/>
                      <a:pt x="132461" y="278178"/>
                    </a:cubicBezTo>
                    <a:lnTo>
                      <a:pt x="132461" y="158963"/>
                    </a:lnTo>
                    <a:cubicBezTo>
                      <a:pt x="132461" y="137008"/>
                      <a:pt x="152241" y="119224"/>
                      <a:pt x="176615" y="119224"/>
                    </a:cubicBezTo>
                    <a:lnTo>
                      <a:pt x="309086" y="119224"/>
                    </a:lnTo>
                    <a:cubicBezTo>
                      <a:pt x="333481" y="119224"/>
                      <a:pt x="353240" y="137008"/>
                      <a:pt x="353240" y="158963"/>
                    </a:cubicBezTo>
                    <a:lnTo>
                      <a:pt x="353240" y="278178"/>
                    </a:lnTo>
                    <a:close/>
                    <a:moveTo>
                      <a:pt x="463645" y="397412"/>
                    </a:moveTo>
                    <a:lnTo>
                      <a:pt x="375317" y="397412"/>
                    </a:lnTo>
                    <a:cubicBezTo>
                      <a:pt x="375317" y="325450"/>
                      <a:pt x="433239" y="388877"/>
                      <a:pt x="440881" y="272339"/>
                    </a:cubicBezTo>
                    <a:cubicBezTo>
                      <a:pt x="428106" y="265376"/>
                      <a:pt x="419470" y="252851"/>
                      <a:pt x="419470" y="238430"/>
                    </a:cubicBezTo>
                    <a:cubicBezTo>
                      <a:pt x="419470" y="216494"/>
                      <a:pt x="439251" y="198692"/>
                      <a:pt x="463645" y="198692"/>
                    </a:cubicBezTo>
                    <a:cubicBezTo>
                      <a:pt x="488029" y="198692"/>
                      <a:pt x="507799" y="216494"/>
                      <a:pt x="507799" y="238430"/>
                    </a:cubicBezTo>
                    <a:cubicBezTo>
                      <a:pt x="507799" y="252851"/>
                      <a:pt x="499174" y="265367"/>
                      <a:pt x="486399" y="272339"/>
                    </a:cubicBezTo>
                    <a:cubicBezTo>
                      <a:pt x="494041" y="388877"/>
                      <a:pt x="551953" y="325450"/>
                      <a:pt x="551953" y="397412"/>
                    </a:cubicBezTo>
                    <a:lnTo>
                      <a:pt x="463645" y="3974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82" name="Google Shape;135;p7"/>
              <p:cNvSpPr/>
              <p:nvPr/>
            </p:nvSpPr>
            <p:spPr>
              <a:xfrm>
                <a:off x="5450447" y="2566499"/>
                <a:ext cx="41614" cy="39738"/>
              </a:xfrm>
              <a:custGeom>
                <a:avLst/>
                <a:gdLst/>
                <a:ahLst/>
                <a:cxnLst/>
                <a:rect l="l" t="t" r="r" b="b"/>
                <a:pathLst>
                  <a:path w="44153" h="39738" extrusionOk="0">
                    <a:moveTo>
                      <a:pt x="44154" y="19869"/>
                    </a:moveTo>
                    <a:cubicBezTo>
                      <a:pt x="44154" y="30843"/>
                      <a:pt x="34270" y="39738"/>
                      <a:pt x="22077" y="39738"/>
                    </a:cubicBezTo>
                    <a:cubicBezTo>
                      <a:pt x="9884" y="39738"/>
                      <a:pt x="0" y="30843"/>
                      <a:pt x="0" y="19869"/>
                    </a:cubicBezTo>
                    <a:cubicBezTo>
                      <a:pt x="0" y="8896"/>
                      <a:pt x="9884" y="0"/>
                      <a:pt x="22077" y="0"/>
                    </a:cubicBezTo>
                    <a:cubicBezTo>
                      <a:pt x="34270" y="0"/>
                      <a:pt x="44154" y="8896"/>
                      <a:pt x="44154" y="198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</p:grpSp>
      </p:grpSp>
      <p:sp>
        <p:nvSpPr>
          <p:cNvPr id="107" name="Rounded Rectangle 106"/>
          <p:cNvSpPr/>
          <p:nvPr/>
        </p:nvSpPr>
        <p:spPr>
          <a:xfrm>
            <a:off x="8012911" y="2209799"/>
            <a:ext cx="3062534" cy="3980793"/>
          </a:xfrm>
          <a:prstGeom prst="roundRect">
            <a:avLst>
              <a:gd name="adj" fmla="val 814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9" name="Group 108"/>
          <p:cNvGrpSpPr/>
          <p:nvPr/>
        </p:nvGrpSpPr>
        <p:grpSpPr>
          <a:xfrm>
            <a:off x="8926893" y="3992657"/>
            <a:ext cx="1234570" cy="246914"/>
            <a:chOff x="4532291" y="3639247"/>
            <a:chExt cx="1234570" cy="246914"/>
          </a:xfrm>
        </p:grpSpPr>
        <p:sp>
          <p:nvSpPr>
            <p:cNvPr id="112" name="5-Point Star 111"/>
            <p:cNvSpPr/>
            <p:nvPr/>
          </p:nvSpPr>
          <p:spPr>
            <a:xfrm>
              <a:off x="4532291" y="3639247"/>
              <a:ext cx="246914" cy="246914"/>
            </a:xfrm>
            <a:prstGeom prst="star5">
              <a:avLst>
                <a:gd name="adj" fmla="val 19834"/>
                <a:gd name="hf" fmla="val 105146"/>
                <a:gd name="vf" fmla="val 110557"/>
              </a:avLst>
            </a:prstGeom>
            <a:solidFill>
              <a:srgbClr val="F5BF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5-Point Star 112"/>
            <p:cNvSpPr/>
            <p:nvPr/>
          </p:nvSpPr>
          <p:spPr>
            <a:xfrm>
              <a:off x="4779205" y="3639247"/>
              <a:ext cx="246914" cy="246914"/>
            </a:xfrm>
            <a:prstGeom prst="star5">
              <a:avLst>
                <a:gd name="adj" fmla="val 19834"/>
                <a:gd name="hf" fmla="val 105146"/>
                <a:gd name="vf" fmla="val 110557"/>
              </a:avLst>
            </a:prstGeom>
            <a:solidFill>
              <a:srgbClr val="F5BF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5-Point Star 113"/>
            <p:cNvSpPr/>
            <p:nvPr/>
          </p:nvSpPr>
          <p:spPr>
            <a:xfrm>
              <a:off x="5026119" y="3639247"/>
              <a:ext cx="246914" cy="246914"/>
            </a:xfrm>
            <a:prstGeom prst="star5">
              <a:avLst>
                <a:gd name="adj" fmla="val 19834"/>
                <a:gd name="hf" fmla="val 105146"/>
                <a:gd name="vf" fmla="val 110557"/>
              </a:avLst>
            </a:prstGeom>
            <a:solidFill>
              <a:srgbClr val="F5BF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5-Point Star 114"/>
            <p:cNvSpPr/>
            <p:nvPr/>
          </p:nvSpPr>
          <p:spPr>
            <a:xfrm>
              <a:off x="5273033" y="3639247"/>
              <a:ext cx="246914" cy="246914"/>
            </a:xfrm>
            <a:prstGeom prst="star5">
              <a:avLst>
                <a:gd name="adj" fmla="val 19834"/>
                <a:gd name="hf" fmla="val 105146"/>
                <a:gd name="vf" fmla="val 110557"/>
              </a:avLst>
            </a:prstGeom>
            <a:solidFill>
              <a:srgbClr val="F5BF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5-Point Star 115"/>
            <p:cNvSpPr/>
            <p:nvPr/>
          </p:nvSpPr>
          <p:spPr>
            <a:xfrm>
              <a:off x="5519947" y="3639247"/>
              <a:ext cx="246914" cy="246914"/>
            </a:xfrm>
            <a:prstGeom prst="star5">
              <a:avLst>
                <a:gd name="adj" fmla="val 19834"/>
                <a:gd name="hf" fmla="val 105146"/>
                <a:gd name="vf" fmla="val 110557"/>
              </a:avLst>
            </a:prstGeom>
            <a:solidFill>
              <a:srgbClr val="F5BF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10" name="Picture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245" y="4469524"/>
            <a:ext cx="371866" cy="275456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8272427" y="4974933"/>
            <a:ext cx="2543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is a sample text. Insert your desired text here. This is a sample text.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0192578" y="1899744"/>
            <a:ext cx="620111" cy="620111"/>
            <a:chOff x="3058510" y="1899744"/>
            <a:chExt cx="620111" cy="620111"/>
          </a:xfrm>
        </p:grpSpPr>
        <p:sp>
          <p:nvSpPr>
            <p:cNvPr id="96" name="Oval 95"/>
            <p:cNvSpPr/>
            <p:nvPr/>
          </p:nvSpPr>
          <p:spPr>
            <a:xfrm>
              <a:off x="3058510" y="1899744"/>
              <a:ext cx="620111" cy="620111"/>
            </a:xfrm>
            <a:prstGeom prst="ellipse">
              <a:avLst/>
            </a:prstGeom>
            <a:solidFill>
              <a:srgbClr val="6666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7" name="Google Shape;126;p7"/>
            <p:cNvGrpSpPr/>
            <p:nvPr/>
          </p:nvGrpSpPr>
          <p:grpSpPr>
            <a:xfrm>
              <a:off x="3203227" y="2033956"/>
              <a:ext cx="330675" cy="351685"/>
              <a:chOff x="5075495" y="2169107"/>
              <a:chExt cx="895597" cy="952499"/>
            </a:xfrm>
            <a:solidFill>
              <a:schemeClr val="bg1"/>
            </a:solidFill>
          </p:grpSpPr>
          <p:sp>
            <p:nvSpPr>
              <p:cNvPr id="98" name="Google Shape;127;p7"/>
              <p:cNvSpPr/>
              <p:nvPr/>
            </p:nvSpPr>
            <p:spPr>
              <a:xfrm>
                <a:off x="5512935" y="2169107"/>
                <a:ext cx="41614" cy="139093"/>
              </a:xfrm>
              <a:custGeom>
                <a:avLst/>
                <a:gdLst/>
                <a:ahLst/>
                <a:cxnLst/>
                <a:rect l="l" t="t" r="r" b="b"/>
                <a:pathLst>
                  <a:path w="44153" h="139093" extrusionOk="0">
                    <a:moveTo>
                      <a:pt x="22077" y="139094"/>
                    </a:moveTo>
                    <a:cubicBezTo>
                      <a:pt x="9874" y="139094"/>
                      <a:pt x="0" y="130197"/>
                      <a:pt x="0" y="119224"/>
                    </a:cubicBezTo>
                    <a:lnTo>
                      <a:pt x="0" y="19869"/>
                    </a:lnTo>
                    <a:cubicBezTo>
                      <a:pt x="0" y="8877"/>
                      <a:pt x="9874" y="0"/>
                      <a:pt x="22077" y="0"/>
                    </a:cubicBezTo>
                    <a:cubicBezTo>
                      <a:pt x="34279" y="0"/>
                      <a:pt x="44154" y="8877"/>
                      <a:pt x="44154" y="19869"/>
                    </a:cubicBezTo>
                    <a:lnTo>
                      <a:pt x="44154" y="119215"/>
                    </a:lnTo>
                    <a:cubicBezTo>
                      <a:pt x="44154" y="130197"/>
                      <a:pt x="34279" y="139094"/>
                      <a:pt x="22077" y="1390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99" name="Google Shape;128;p7"/>
              <p:cNvSpPr/>
              <p:nvPr/>
            </p:nvSpPr>
            <p:spPr>
              <a:xfrm>
                <a:off x="5700410" y="2248577"/>
                <a:ext cx="104052" cy="119220"/>
              </a:xfrm>
              <a:custGeom>
                <a:avLst/>
                <a:gdLst/>
                <a:ahLst/>
                <a:cxnLst/>
                <a:rect l="l" t="t" r="r" b="b"/>
                <a:pathLst>
                  <a:path w="110400" h="119220" extrusionOk="0">
                    <a:moveTo>
                      <a:pt x="22067" y="119221"/>
                    </a:moveTo>
                    <a:cubicBezTo>
                      <a:pt x="17442" y="119221"/>
                      <a:pt x="12806" y="117916"/>
                      <a:pt x="8837" y="115239"/>
                    </a:cubicBezTo>
                    <a:cubicBezTo>
                      <a:pt x="-920" y="108667"/>
                      <a:pt x="-2899" y="96199"/>
                      <a:pt x="4414" y="87436"/>
                    </a:cubicBezTo>
                    <a:lnTo>
                      <a:pt x="70665" y="7959"/>
                    </a:lnTo>
                    <a:cubicBezTo>
                      <a:pt x="77957" y="-842"/>
                      <a:pt x="91832" y="-2604"/>
                      <a:pt x="101547" y="3978"/>
                    </a:cubicBezTo>
                    <a:cubicBezTo>
                      <a:pt x="111326" y="10550"/>
                      <a:pt x="113306" y="23009"/>
                      <a:pt x="105971" y="31781"/>
                    </a:cubicBezTo>
                    <a:lnTo>
                      <a:pt x="39741" y="111267"/>
                    </a:lnTo>
                    <a:cubicBezTo>
                      <a:pt x="35402" y="116487"/>
                      <a:pt x="28787" y="119221"/>
                      <a:pt x="22067" y="1192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00" name="Google Shape;129;p7"/>
              <p:cNvSpPr/>
              <p:nvPr/>
            </p:nvSpPr>
            <p:spPr>
              <a:xfrm>
                <a:off x="5242147" y="2248566"/>
                <a:ext cx="104037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10384" h="119231" extrusionOk="0">
                    <a:moveTo>
                      <a:pt x="88333" y="119232"/>
                    </a:moveTo>
                    <a:cubicBezTo>
                      <a:pt x="81602" y="119232"/>
                      <a:pt x="74988" y="116498"/>
                      <a:pt x="70649" y="111278"/>
                    </a:cubicBezTo>
                    <a:lnTo>
                      <a:pt x="4418" y="31792"/>
                    </a:lnTo>
                    <a:cubicBezTo>
                      <a:pt x="-2906" y="23020"/>
                      <a:pt x="-916" y="10561"/>
                      <a:pt x="8842" y="3989"/>
                    </a:cubicBezTo>
                    <a:cubicBezTo>
                      <a:pt x="18557" y="-2612"/>
                      <a:pt x="32411" y="-840"/>
                      <a:pt x="39724" y="7970"/>
                    </a:cubicBezTo>
                    <a:lnTo>
                      <a:pt x="105955" y="87447"/>
                    </a:lnTo>
                    <a:cubicBezTo>
                      <a:pt x="113289" y="96210"/>
                      <a:pt x="111310" y="108678"/>
                      <a:pt x="101541" y="115250"/>
                    </a:cubicBezTo>
                    <a:cubicBezTo>
                      <a:pt x="97583" y="117936"/>
                      <a:pt x="92948" y="119232"/>
                      <a:pt x="88333" y="1192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01" name="Google Shape;130;p7"/>
              <p:cNvSpPr/>
              <p:nvPr/>
            </p:nvSpPr>
            <p:spPr>
              <a:xfrm>
                <a:off x="5075495" y="2427412"/>
                <a:ext cx="124866" cy="79479"/>
              </a:xfrm>
              <a:custGeom>
                <a:avLst/>
                <a:gdLst/>
                <a:ahLst/>
                <a:cxnLst/>
                <a:rect l="l" t="t" r="r" b="b"/>
                <a:pathLst>
                  <a:path w="132484" h="79479" extrusionOk="0">
                    <a:moveTo>
                      <a:pt x="110364" y="79479"/>
                    </a:moveTo>
                    <a:cubicBezTo>
                      <a:pt x="107051" y="79479"/>
                      <a:pt x="103697" y="78812"/>
                      <a:pt x="100522" y="77384"/>
                    </a:cubicBezTo>
                    <a:lnTo>
                      <a:pt x="12214" y="37645"/>
                    </a:lnTo>
                    <a:cubicBezTo>
                      <a:pt x="1303" y="32730"/>
                      <a:pt x="-3121" y="20796"/>
                      <a:pt x="2340" y="10975"/>
                    </a:cubicBezTo>
                    <a:cubicBezTo>
                      <a:pt x="7822" y="1155"/>
                      <a:pt x="21062" y="-2779"/>
                      <a:pt x="31963" y="2079"/>
                    </a:cubicBezTo>
                    <a:lnTo>
                      <a:pt x="120270" y="41827"/>
                    </a:lnTo>
                    <a:cubicBezTo>
                      <a:pt x="131182" y="46732"/>
                      <a:pt x="135605" y="58677"/>
                      <a:pt x="130144" y="68487"/>
                    </a:cubicBezTo>
                    <a:cubicBezTo>
                      <a:pt x="126271" y="75460"/>
                      <a:pt x="118481" y="79479"/>
                      <a:pt x="110364" y="794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02" name="Google Shape;131;p7"/>
              <p:cNvSpPr/>
              <p:nvPr/>
            </p:nvSpPr>
            <p:spPr>
              <a:xfrm>
                <a:off x="5846216" y="2427416"/>
                <a:ext cx="124876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132494" h="79475" extrusionOk="0">
                    <a:moveTo>
                      <a:pt x="22099" y="79476"/>
                    </a:moveTo>
                    <a:cubicBezTo>
                      <a:pt x="13992" y="79476"/>
                      <a:pt x="6224" y="75456"/>
                      <a:pt x="2340" y="68493"/>
                    </a:cubicBezTo>
                    <a:cubicBezTo>
                      <a:pt x="-3121" y="58682"/>
                      <a:pt x="1303" y="46738"/>
                      <a:pt x="12214" y="41833"/>
                    </a:cubicBezTo>
                    <a:lnTo>
                      <a:pt x="100543" y="2085"/>
                    </a:lnTo>
                    <a:cubicBezTo>
                      <a:pt x="111444" y="-2782"/>
                      <a:pt x="124694" y="1151"/>
                      <a:pt x="130155" y="10981"/>
                    </a:cubicBezTo>
                    <a:cubicBezTo>
                      <a:pt x="135616" y="20811"/>
                      <a:pt x="131192" y="32736"/>
                      <a:pt x="120270" y="37651"/>
                    </a:cubicBezTo>
                    <a:lnTo>
                      <a:pt x="31963" y="77390"/>
                    </a:lnTo>
                    <a:cubicBezTo>
                      <a:pt x="28788" y="78809"/>
                      <a:pt x="25433" y="79476"/>
                      <a:pt x="22099" y="794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03" name="Google Shape;132;p7"/>
              <p:cNvSpPr/>
              <p:nvPr/>
            </p:nvSpPr>
            <p:spPr>
              <a:xfrm>
                <a:off x="5398383" y="2516826"/>
                <a:ext cx="41614" cy="39738"/>
              </a:xfrm>
              <a:custGeom>
                <a:avLst/>
                <a:gdLst/>
                <a:ahLst/>
                <a:cxnLst/>
                <a:rect l="l" t="t" r="r" b="b"/>
                <a:pathLst>
                  <a:path w="44153" h="39738" extrusionOk="0">
                    <a:moveTo>
                      <a:pt x="44154" y="19869"/>
                    </a:moveTo>
                    <a:cubicBezTo>
                      <a:pt x="44154" y="30843"/>
                      <a:pt x="34270" y="39738"/>
                      <a:pt x="22077" y="39738"/>
                    </a:cubicBezTo>
                    <a:cubicBezTo>
                      <a:pt x="9884" y="39738"/>
                      <a:pt x="0" y="30843"/>
                      <a:pt x="0" y="19869"/>
                    </a:cubicBezTo>
                    <a:cubicBezTo>
                      <a:pt x="0" y="8896"/>
                      <a:pt x="9884" y="0"/>
                      <a:pt x="22077" y="0"/>
                    </a:cubicBezTo>
                    <a:cubicBezTo>
                      <a:pt x="34270" y="0"/>
                      <a:pt x="44154" y="8896"/>
                      <a:pt x="44154" y="198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04" name="Google Shape;133;p7"/>
              <p:cNvSpPr/>
              <p:nvPr/>
            </p:nvSpPr>
            <p:spPr>
              <a:xfrm>
                <a:off x="5502530" y="2616172"/>
                <a:ext cx="41614" cy="39738"/>
              </a:xfrm>
              <a:custGeom>
                <a:avLst/>
                <a:gdLst/>
                <a:ahLst/>
                <a:cxnLst/>
                <a:rect l="l" t="t" r="r" b="b"/>
                <a:pathLst>
                  <a:path w="44153" h="39738" extrusionOk="0">
                    <a:moveTo>
                      <a:pt x="44154" y="19869"/>
                    </a:moveTo>
                    <a:cubicBezTo>
                      <a:pt x="44154" y="30843"/>
                      <a:pt x="34270" y="39738"/>
                      <a:pt x="22077" y="39738"/>
                    </a:cubicBezTo>
                    <a:cubicBezTo>
                      <a:pt x="9884" y="39738"/>
                      <a:pt x="0" y="30843"/>
                      <a:pt x="0" y="19869"/>
                    </a:cubicBezTo>
                    <a:cubicBezTo>
                      <a:pt x="0" y="8896"/>
                      <a:pt x="9884" y="0"/>
                      <a:pt x="22077" y="0"/>
                    </a:cubicBezTo>
                    <a:cubicBezTo>
                      <a:pt x="34270" y="0"/>
                      <a:pt x="44154" y="8896"/>
                      <a:pt x="44154" y="198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05" name="Google Shape;134;p7"/>
              <p:cNvSpPr/>
              <p:nvPr/>
            </p:nvSpPr>
            <p:spPr>
              <a:xfrm>
                <a:off x="5242142" y="2367798"/>
                <a:ext cx="645059" cy="753808"/>
              </a:xfrm>
              <a:custGeom>
                <a:avLst/>
                <a:gdLst/>
                <a:ahLst/>
                <a:cxnLst/>
                <a:rect l="l" t="t" r="r" b="b"/>
                <a:pathLst>
                  <a:path w="684413" h="753808" extrusionOk="0">
                    <a:moveTo>
                      <a:pt x="618183" y="298047"/>
                    </a:moveTo>
                    <a:cubicBezTo>
                      <a:pt x="618183" y="278178"/>
                      <a:pt x="618183" y="287103"/>
                      <a:pt x="618183" y="278178"/>
                    </a:cubicBezTo>
                    <a:cubicBezTo>
                      <a:pt x="618183" y="124549"/>
                      <a:pt x="479795" y="0"/>
                      <a:pt x="309086" y="0"/>
                    </a:cubicBezTo>
                    <a:cubicBezTo>
                      <a:pt x="138409" y="0"/>
                      <a:pt x="0" y="124549"/>
                      <a:pt x="0" y="278178"/>
                    </a:cubicBezTo>
                    <a:cubicBezTo>
                      <a:pt x="0" y="343062"/>
                      <a:pt x="24892" y="402593"/>
                      <a:pt x="66231" y="449875"/>
                    </a:cubicBezTo>
                    <a:lnTo>
                      <a:pt x="66231" y="753809"/>
                    </a:lnTo>
                    <a:lnTo>
                      <a:pt x="463645" y="753809"/>
                    </a:lnTo>
                    <a:lnTo>
                      <a:pt x="463645" y="655711"/>
                    </a:lnTo>
                    <a:cubicBezTo>
                      <a:pt x="536797" y="655711"/>
                      <a:pt x="596106" y="602342"/>
                      <a:pt x="596106" y="536496"/>
                    </a:cubicBezTo>
                    <a:lnTo>
                      <a:pt x="596106" y="476879"/>
                    </a:lnTo>
                    <a:lnTo>
                      <a:pt x="662337" y="476879"/>
                    </a:lnTo>
                    <a:cubicBezTo>
                      <a:pt x="674539" y="476879"/>
                      <a:pt x="684414" y="467992"/>
                      <a:pt x="684414" y="457009"/>
                    </a:cubicBezTo>
                    <a:cubicBezTo>
                      <a:pt x="684403" y="451837"/>
                      <a:pt x="618183" y="298047"/>
                      <a:pt x="618183" y="298047"/>
                    </a:cubicBezTo>
                    <a:close/>
                    <a:moveTo>
                      <a:pt x="353240" y="278178"/>
                    </a:moveTo>
                    <a:cubicBezTo>
                      <a:pt x="353240" y="300123"/>
                      <a:pt x="333481" y="317916"/>
                      <a:pt x="309086" y="317916"/>
                    </a:cubicBezTo>
                    <a:lnTo>
                      <a:pt x="176615" y="317916"/>
                    </a:lnTo>
                    <a:cubicBezTo>
                      <a:pt x="152241" y="317916"/>
                      <a:pt x="132461" y="300123"/>
                      <a:pt x="132461" y="278178"/>
                    </a:cubicBezTo>
                    <a:lnTo>
                      <a:pt x="132461" y="158963"/>
                    </a:lnTo>
                    <a:cubicBezTo>
                      <a:pt x="132461" y="137008"/>
                      <a:pt x="152241" y="119224"/>
                      <a:pt x="176615" y="119224"/>
                    </a:cubicBezTo>
                    <a:lnTo>
                      <a:pt x="309086" y="119224"/>
                    </a:lnTo>
                    <a:cubicBezTo>
                      <a:pt x="333481" y="119224"/>
                      <a:pt x="353240" y="137008"/>
                      <a:pt x="353240" y="158963"/>
                    </a:cubicBezTo>
                    <a:lnTo>
                      <a:pt x="353240" y="278178"/>
                    </a:lnTo>
                    <a:close/>
                    <a:moveTo>
                      <a:pt x="463645" y="397412"/>
                    </a:moveTo>
                    <a:lnTo>
                      <a:pt x="375317" y="397412"/>
                    </a:lnTo>
                    <a:cubicBezTo>
                      <a:pt x="375317" y="325450"/>
                      <a:pt x="433239" y="388877"/>
                      <a:pt x="440881" y="272339"/>
                    </a:cubicBezTo>
                    <a:cubicBezTo>
                      <a:pt x="428106" y="265376"/>
                      <a:pt x="419470" y="252851"/>
                      <a:pt x="419470" y="238430"/>
                    </a:cubicBezTo>
                    <a:cubicBezTo>
                      <a:pt x="419470" y="216494"/>
                      <a:pt x="439251" y="198692"/>
                      <a:pt x="463645" y="198692"/>
                    </a:cubicBezTo>
                    <a:cubicBezTo>
                      <a:pt x="488029" y="198692"/>
                      <a:pt x="507799" y="216494"/>
                      <a:pt x="507799" y="238430"/>
                    </a:cubicBezTo>
                    <a:cubicBezTo>
                      <a:pt x="507799" y="252851"/>
                      <a:pt x="499174" y="265367"/>
                      <a:pt x="486399" y="272339"/>
                    </a:cubicBezTo>
                    <a:cubicBezTo>
                      <a:pt x="494041" y="388877"/>
                      <a:pt x="551953" y="325450"/>
                      <a:pt x="551953" y="397412"/>
                    </a:cubicBezTo>
                    <a:lnTo>
                      <a:pt x="463645" y="3974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sp>
            <p:nvSpPr>
              <p:cNvPr id="106" name="Google Shape;135;p7"/>
              <p:cNvSpPr/>
              <p:nvPr/>
            </p:nvSpPr>
            <p:spPr>
              <a:xfrm>
                <a:off x="5450447" y="2566499"/>
                <a:ext cx="41614" cy="39738"/>
              </a:xfrm>
              <a:custGeom>
                <a:avLst/>
                <a:gdLst/>
                <a:ahLst/>
                <a:cxnLst/>
                <a:rect l="l" t="t" r="r" b="b"/>
                <a:pathLst>
                  <a:path w="44153" h="39738" extrusionOk="0">
                    <a:moveTo>
                      <a:pt x="44154" y="19869"/>
                    </a:moveTo>
                    <a:cubicBezTo>
                      <a:pt x="44154" y="30843"/>
                      <a:pt x="34270" y="39738"/>
                      <a:pt x="22077" y="39738"/>
                    </a:cubicBezTo>
                    <a:cubicBezTo>
                      <a:pt x="9884" y="39738"/>
                      <a:pt x="0" y="30843"/>
                      <a:pt x="0" y="19869"/>
                    </a:cubicBezTo>
                    <a:cubicBezTo>
                      <a:pt x="0" y="8896"/>
                      <a:pt x="9884" y="0"/>
                      <a:pt x="22077" y="0"/>
                    </a:cubicBezTo>
                    <a:cubicBezTo>
                      <a:pt x="34270" y="0"/>
                      <a:pt x="44154" y="8896"/>
                      <a:pt x="44154" y="198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</p:grpSp>
      </p:grpSp>
      <p:pic>
        <p:nvPicPr>
          <p:cNvPr id="119" name="Picture 118" descr="https://images.unsplash.com/photo-1600486913747-55e5470d6f40?ixid=MnwxMjA3fDB8MHxwaG90by1wYWdlfHx8fGVufDB8fHx8&amp;ixlib=rb-1.2.1&amp;auto=format&amp;fit=crop&amp;w=1050&amp;q=8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7" r="24982" b="26698"/>
          <a:stretch>
            <a:fillRect/>
          </a:stretch>
        </p:blipFill>
        <p:spPr bwMode="auto">
          <a:xfrm>
            <a:off x="2164188" y="2794607"/>
            <a:ext cx="977462" cy="972244"/>
          </a:xfrm>
          <a:custGeom>
            <a:avLst/>
            <a:gdLst>
              <a:gd name="connsiteX0" fmla="*/ 436970 w 977462"/>
              <a:gd name="connsiteY0" fmla="*/ 0 h 972244"/>
              <a:gd name="connsiteX1" fmla="*/ 540493 w 977462"/>
              <a:gd name="connsiteY1" fmla="*/ 0 h 972244"/>
              <a:gd name="connsiteX2" fmla="*/ 587228 w 977462"/>
              <a:gd name="connsiteY2" fmla="*/ 4711 h 972244"/>
              <a:gd name="connsiteX3" fmla="*/ 977462 w 977462"/>
              <a:gd name="connsiteY3" fmla="*/ 483513 h 972244"/>
              <a:gd name="connsiteX4" fmla="*/ 488731 w 977462"/>
              <a:gd name="connsiteY4" fmla="*/ 972244 h 972244"/>
              <a:gd name="connsiteX5" fmla="*/ 0 w 977462"/>
              <a:gd name="connsiteY5" fmla="*/ 483513 h 972244"/>
              <a:gd name="connsiteX6" fmla="*/ 390235 w 977462"/>
              <a:gd name="connsiteY6" fmla="*/ 4711 h 97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7462" h="972244">
                <a:moveTo>
                  <a:pt x="436970" y="0"/>
                </a:moveTo>
                <a:lnTo>
                  <a:pt x="540493" y="0"/>
                </a:lnTo>
                <a:lnTo>
                  <a:pt x="587228" y="4711"/>
                </a:lnTo>
                <a:cubicBezTo>
                  <a:pt x="809934" y="50284"/>
                  <a:pt x="977462" y="247334"/>
                  <a:pt x="977462" y="483513"/>
                </a:cubicBezTo>
                <a:cubicBezTo>
                  <a:pt x="977462" y="753432"/>
                  <a:pt x="758650" y="972244"/>
                  <a:pt x="488731" y="972244"/>
                </a:cubicBezTo>
                <a:cubicBezTo>
                  <a:pt x="218812" y="972244"/>
                  <a:pt x="0" y="753432"/>
                  <a:pt x="0" y="483513"/>
                </a:cubicBezTo>
                <a:cubicBezTo>
                  <a:pt x="0" y="247334"/>
                  <a:pt x="167528" y="50284"/>
                  <a:pt x="390235" y="47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20" descr="https://images.unsplash.com/photo-1488426862026-3ee34a7d66df?ixid=MnwxMjA3fDB8MHxwaG90by1wYWdlfHx8fGVufDB8fHx8&amp;ixlib=rb-1.2.1&amp;auto=format&amp;fit=crop&amp;w=634&amp;q=8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9" t="10141" r="7951" b="35199"/>
          <a:stretch>
            <a:fillRect/>
          </a:stretch>
        </p:blipFill>
        <p:spPr bwMode="auto">
          <a:xfrm>
            <a:off x="5612366" y="2785242"/>
            <a:ext cx="977462" cy="977462"/>
          </a:xfrm>
          <a:custGeom>
            <a:avLst/>
            <a:gdLst>
              <a:gd name="connsiteX0" fmla="*/ 488731 w 977462"/>
              <a:gd name="connsiteY0" fmla="*/ 0 h 977462"/>
              <a:gd name="connsiteX1" fmla="*/ 977462 w 977462"/>
              <a:gd name="connsiteY1" fmla="*/ 488731 h 977462"/>
              <a:gd name="connsiteX2" fmla="*/ 488731 w 977462"/>
              <a:gd name="connsiteY2" fmla="*/ 977462 h 977462"/>
              <a:gd name="connsiteX3" fmla="*/ 0 w 977462"/>
              <a:gd name="connsiteY3" fmla="*/ 488731 h 977462"/>
              <a:gd name="connsiteX4" fmla="*/ 488731 w 977462"/>
              <a:gd name="connsiteY4" fmla="*/ 0 h 97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462" h="977462">
                <a:moveTo>
                  <a:pt x="488731" y="0"/>
                </a:moveTo>
                <a:cubicBezTo>
                  <a:pt x="758650" y="0"/>
                  <a:pt x="977462" y="218812"/>
                  <a:pt x="977462" y="488731"/>
                </a:cubicBezTo>
                <a:cubicBezTo>
                  <a:pt x="977462" y="758650"/>
                  <a:pt x="758650" y="977462"/>
                  <a:pt x="488731" y="977462"/>
                </a:cubicBezTo>
                <a:cubicBezTo>
                  <a:pt x="218812" y="977462"/>
                  <a:pt x="0" y="758650"/>
                  <a:pt x="0" y="488731"/>
                </a:cubicBezTo>
                <a:cubicBezTo>
                  <a:pt x="0" y="218812"/>
                  <a:pt x="218812" y="0"/>
                  <a:pt x="48873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22" descr="https://images.unsplash.com/photo-1567784177951-6fa58317e16b?ixid=MnwxMjA3fDB8MHxwaG90by1wYWdlfHx8fGVufDB8fHx8&amp;ixlib=rb-1.2.1&amp;auto=format&amp;fit=crop&amp;w=634&amp;q=8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5" t="15890" r="22625" b="47611"/>
          <a:stretch>
            <a:fillRect/>
          </a:stretch>
        </p:blipFill>
        <p:spPr bwMode="auto">
          <a:xfrm>
            <a:off x="9060544" y="2794607"/>
            <a:ext cx="977462" cy="977462"/>
          </a:xfrm>
          <a:custGeom>
            <a:avLst/>
            <a:gdLst>
              <a:gd name="connsiteX0" fmla="*/ 488731 w 977462"/>
              <a:gd name="connsiteY0" fmla="*/ 0 h 977462"/>
              <a:gd name="connsiteX1" fmla="*/ 977462 w 977462"/>
              <a:gd name="connsiteY1" fmla="*/ 488731 h 977462"/>
              <a:gd name="connsiteX2" fmla="*/ 488731 w 977462"/>
              <a:gd name="connsiteY2" fmla="*/ 977462 h 977462"/>
              <a:gd name="connsiteX3" fmla="*/ 0 w 977462"/>
              <a:gd name="connsiteY3" fmla="*/ 488731 h 977462"/>
              <a:gd name="connsiteX4" fmla="*/ 488731 w 977462"/>
              <a:gd name="connsiteY4" fmla="*/ 0 h 97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462" h="977462">
                <a:moveTo>
                  <a:pt x="488731" y="0"/>
                </a:moveTo>
                <a:cubicBezTo>
                  <a:pt x="758650" y="0"/>
                  <a:pt x="977462" y="218812"/>
                  <a:pt x="977462" y="488731"/>
                </a:cubicBezTo>
                <a:cubicBezTo>
                  <a:pt x="977462" y="758650"/>
                  <a:pt x="758650" y="977462"/>
                  <a:pt x="488731" y="977462"/>
                </a:cubicBezTo>
                <a:cubicBezTo>
                  <a:pt x="218812" y="977462"/>
                  <a:pt x="0" y="758650"/>
                  <a:pt x="0" y="488731"/>
                </a:cubicBezTo>
                <a:cubicBezTo>
                  <a:pt x="0" y="218812"/>
                  <a:pt x="218812" y="0"/>
                  <a:pt x="48873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6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75358" y="922098"/>
            <a:ext cx="4041285" cy="620952"/>
            <a:chOff x="2728835" y="928149"/>
            <a:chExt cx="4041285" cy="620952"/>
          </a:xfrm>
        </p:grpSpPr>
        <p:sp>
          <p:nvSpPr>
            <p:cNvPr id="5" name="Freeform 4"/>
            <p:cNvSpPr/>
            <p:nvPr/>
          </p:nvSpPr>
          <p:spPr>
            <a:xfrm>
              <a:off x="2728835" y="928149"/>
              <a:ext cx="703926" cy="620952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5165" y="946237"/>
              <a:ext cx="3114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Meet Our Team</a:t>
              </a:r>
              <a:endParaRPr lang="en-IN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10152665" y="1009650"/>
            <a:ext cx="752475" cy="0"/>
          </a:xfrm>
          <a:prstGeom prst="straightConnector1">
            <a:avLst/>
          </a:prstGeom>
          <a:ln w="38100">
            <a:solidFill>
              <a:srgbClr val="EC32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5400000" flipH="1" flipV="1">
            <a:off x="807787" y="-807786"/>
            <a:ext cx="1686431" cy="3302001"/>
          </a:xfrm>
          <a:custGeom>
            <a:avLst/>
            <a:gdLst>
              <a:gd name="connsiteX0" fmla="*/ 0 w 3843185"/>
              <a:gd name="connsiteY0" fmla="*/ 0 h 7524886"/>
              <a:gd name="connsiteX1" fmla="*/ 43950 w 3843185"/>
              <a:gd name="connsiteY1" fmla="*/ 75888 h 7524886"/>
              <a:gd name="connsiteX2" fmla="*/ 1988262 w 3843185"/>
              <a:gd name="connsiteY2" fmla="*/ 3644257 h 7524886"/>
              <a:gd name="connsiteX3" fmla="*/ 3800717 w 3843185"/>
              <a:gd name="connsiteY3" fmla="*/ 7382107 h 7524886"/>
              <a:gd name="connsiteX4" fmla="*/ 3843185 w 3843185"/>
              <a:gd name="connsiteY4" fmla="*/ 7524886 h 7524886"/>
              <a:gd name="connsiteX5" fmla="*/ 3843185 w 3843185"/>
              <a:gd name="connsiteY5" fmla="*/ 0 h 75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3185" h="7524886">
                <a:moveTo>
                  <a:pt x="0" y="0"/>
                </a:moveTo>
                <a:lnTo>
                  <a:pt x="43950" y="75888"/>
                </a:lnTo>
                <a:cubicBezTo>
                  <a:pt x="726135" y="1130056"/>
                  <a:pt x="3039211" y="1289491"/>
                  <a:pt x="1988262" y="3644257"/>
                </a:cubicBezTo>
                <a:cubicBezTo>
                  <a:pt x="955254" y="5812926"/>
                  <a:pt x="3227315" y="5720026"/>
                  <a:pt x="3800717" y="7382107"/>
                </a:cubicBezTo>
                <a:lnTo>
                  <a:pt x="3843185" y="7524886"/>
                </a:lnTo>
                <a:lnTo>
                  <a:pt x="3843185" y="0"/>
                </a:lnTo>
                <a:close/>
              </a:path>
            </a:pathLst>
          </a:custGeom>
          <a:solidFill>
            <a:srgbClr val="66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3" name="Group 12"/>
          <p:cNvGrpSpPr/>
          <p:nvPr/>
        </p:nvGrpSpPr>
        <p:grpSpPr>
          <a:xfrm>
            <a:off x="1061188" y="2209799"/>
            <a:ext cx="10069624" cy="3980793"/>
            <a:chOff x="1116555" y="2209799"/>
            <a:chExt cx="10069624" cy="3980793"/>
          </a:xfrm>
        </p:grpSpPr>
        <p:grpSp>
          <p:nvGrpSpPr>
            <p:cNvPr id="3" name="Group 2"/>
            <p:cNvGrpSpPr/>
            <p:nvPr/>
          </p:nvGrpSpPr>
          <p:grpSpPr>
            <a:xfrm>
              <a:off x="1116555" y="2209799"/>
              <a:ext cx="3062534" cy="3980793"/>
              <a:chOff x="1116555" y="2209799"/>
              <a:chExt cx="3062534" cy="3980793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116555" y="2209799"/>
                <a:ext cx="3062534" cy="3980793"/>
              </a:xfrm>
              <a:prstGeom prst="roundRect">
                <a:avLst>
                  <a:gd name="adj" fmla="val 814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376070" y="4613884"/>
                <a:ext cx="254350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This is a sample text. Insert your desired text here. This is a sample text.</a:t>
                </a:r>
                <a:endParaRPr lang="en-IN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30" name="Picture 29" descr="https://images.unsplash.com/photo-1600486913747-55e5470d6f40?ixid=MnwxMjA3fDB8MHxwaG90by1wYWdlfHx8fGVufDB8fHx8&amp;ixlib=rb-1.2.1&amp;auto=format&amp;fit=crop&amp;w=1050&amp;q=8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87" r="24982" b="26698"/>
              <a:stretch>
                <a:fillRect/>
              </a:stretch>
            </p:blipFill>
            <p:spPr bwMode="auto">
              <a:xfrm>
                <a:off x="2164188" y="2794607"/>
                <a:ext cx="977462" cy="972244"/>
              </a:xfrm>
              <a:custGeom>
                <a:avLst/>
                <a:gdLst>
                  <a:gd name="connsiteX0" fmla="*/ 436970 w 977462"/>
                  <a:gd name="connsiteY0" fmla="*/ 0 h 972244"/>
                  <a:gd name="connsiteX1" fmla="*/ 540493 w 977462"/>
                  <a:gd name="connsiteY1" fmla="*/ 0 h 972244"/>
                  <a:gd name="connsiteX2" fmla="*/ 587228 w 977462"/>
                  <a:gd name="connsiteY2" fmla="*/ 4711 h 972244"/>
                  <a:gd name="connsiteX3" fmla="*/ 977462 w 977462"/>
                  <a:gd name="connsiteY3" fmla="*/ 483513 h 972244"/>
                  <a:gd name="connsiteX4" fmla="*/ 488731 w 977462"/>
                  <a:gd name="connsiteY4" fmla="*/ 972244 h 972244"/>
                  <a:gd name="connsiteX5" fmla="*/ 0 w 977462"/>
                  <a:gd name="connsiteY5" fmla="*/ 483513 h 972244"/>
                  <a:gd name="connsiteX6" fmla="*/ 390235 w 977462"/>
                  <a:gd name="connsiteY6" fmla="*/ 4711 h 972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7462" h="972244">
                    <a:moveTo>
                      <a:pt x="436970" y="0"/>
                    </a:moveTo>
                    <a:lnTo>
                      <a:pt x="540493" y="0"/>
                    </a:lnTo>
                    <a:lnTo>
                      <a:pt x="587228" y="4711"/>
                    </a:lnTo>
                    <a:cubicBezTo>
                      <a:pt x="809934" y="50284"/>
                      <a:pt x="977462" y="247334"/>
                      <a:pt x="977462" y="483513"/>
                    </a:cubicBezTo>
                    <a:cubicBezTo>
                      <a:pt x="977462" y="753432"/>
                      <a:pt x="758650" y="972244"/>
                      <a:pt x="488731" y="972244"/>
                    </a:cubicBezTo>
                    <a:cubicBezTo>
                      <a:pt x="218812" y="972244"/>
                      <a:pt x="0" y="753432"/>
                      <a:pt x="0" y="483513"/>
                    </a:cubicBezTo>
                    <a:cubicBezTo>
                      <a:pt x="0" y="247334"/>
                      <a:pt x="167528" y="50284"/>
                      <a:pt x="390235" y="4711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817082" y="3952106"/>
                <a:ext cx="1661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/>
                  <a:t>Edit Name here</a:t>
                </a:r>
                <a:endParaRPr lang="en-IN" b="1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345063" y="4452226"/>
                <a:ext cx="605516" cy="0"/>
              </a:xfrm>
              <a:prstGeom prst="line">
                <a:avLst/>
              </a:prstGeom>
              <a:ln w="38100">
                <a:solidFill>
                  <a:srgbClr val="EC32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2127273" y="5509158"/>
                <a:ext cx="1051398" cy="297992"/>
                <a:chOff x="4500898" y="4421564"/>
                <a:chExt cx="1051398" cy="297992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500898" y="4427110"/>
                  <a:ext cx="292446" cy="292446"/>
                  <a:chOff x="4779284" y="4321438"/>
                  <a:chExt cx="292446" cy="292446"/>
                </a:xfrm>
              </p:grpSpPr>
              <p:sp>
                <p:nvSpPr>
                  <p:cNvPr id="2" name="Oval 1"/>
                  <p:cNvSpPr/>
                  <p:nvPr/>
                </p:nvSpPr>
                <p:spPr>
                  <a:xfrm>
                    <a:off x="4779284" y="4321438"/>
                    <a:ext cx="292446" cy="292446"/>
                  </a:xfrm>
                  <a:prstGeom prst="ellipse">
                    <a:avLst/>
                  </a:prstGeom>
                  <a:solidFill>
                    <a:srgbClr val="66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15268" y="4393406"/>
                    <a:ext cx="220478" cy="22047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880374" y="4427110"/>
                  <a:ext cx="292446" cy="292446"/>
                  <a:chOff x="4880374" y="4427110"/>
                  <a:chExt cx="292446" cy="292446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880374" y="4427110"/>
                    <a:ext cx="292446" cy="292446"/>
                  </a:xfrm>
                  <a:prstGeom prst="ellipse">
                    <a:avLst/>
                  </a:prstGeom>
                  <a:solidFill>
                    <a:srgbClr val="66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7761" y="4484497"/>
                    <a:ext cx="177671" cy="1776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5259850" y="4421564"/>
                  <a:ext cx="292446" cy="292446"/>
                  <a:chOff x="5259850" y="4421564"/>
                  <a:chExt cx="292446" cy="292446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5259850" y="4421564"/>
                    <a:ext cx="292446" cy="292446"/>
                  </a:xfrm>
                  <a:prstGeom prst="ellipse">
                    <a:avLst/>
                  </a:prstGeom>
                  <a:solidFill>
                    <a:srgbClr val="66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31717" y="4499078"/>
                    <a:ext cx="157064" cy="15706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3" name="Group 22"/>
            <p:cNvGrpSpPr/>
            <p:nvPr/>
          </p:nvGrpSpPr>
          <p:grpSpPr>
            <a:xfrm>
              <a:off x="4620100" y="2209799"/>
              <a:ext cx="3062534" cy="3980793"/>
              <a:chOff x="1116555" y="2209799"/>
              <a:chExt cx="3062534" cy="398079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116555" y="2209799"/>
                <a:ext cx="3062534" cy="3980793"/>
              </a:xfrm>
              <a:prstGeom prst="roundRect">
                <a:avLst>
                  <a:gd name="adj" fmla="val 814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76070" y="4613884"/>
                <a:ext cx="254350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This is a sample text. Insert your desired text here. This is a sample text.</a:t>
                </a:r>
                <a:endParaRPr lang="en-IN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26" name="Picture 25" descr="https://images.unsplash.com/photo-1600486913747-55e5470d6f40?ixid=MnwxMjA3fDB8MHxwaG90by1wYWdlfHx8fGVufDB8fHx8&amp;ixlib=rb-1.2.1&amp;auto=format&amp;fit=crop&amp;w=1050&amp;q=8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87" r="24982" b="26698"/>
              <a:stretch>
                <a:fillRect/>
              </a:stretch>
            </p:blipFill>
            <p:spPr bwMode="auto">
              <a:xfrm>
                <a:off x="2164188" y="2794607"/>
                <a:ext cx="977462" cy="972244"/>
              </a:xfrm>
              <a:custGeom>
                <a:avLst/>
                <a:gdLst>
                  <a:gd name="connsiteX0" fmla="*/ 436970 w 977462"/>
                  <a:gd name="connsiteY0" fmla="*/ 0 h 972244"/>
                  <a:gd name="connsiteX1" fmla="*/ 540493 w 977462"/>
                  <a:gd name="connsiteY1" fmla="*/ 0 h 972244"/>
                  <a:gd name="connsiteX2" fmla="*/ 587228 w 977462"/>
                  <a:gd name="connsiteY2" fmla="*/ 4711 h 972244"/>
                  <a:gd name="connsiteX3" fmla="*/ 977462 w 977462"/>
                  <a:gd name="connsiteY3" fmla="*/ 483513 h 972244"/>
                  <a:gd name="connsiteX4" fmla="*/ 488731 w 977462"/>
                  <a:gd name="connsiteY4" fmla="*/ 972244 h 972244"/>
                  <a:gd name="connsiteX5" fmla="*/ 0 w 977462"/>
                  <a:gd name="connsiteY5" fmla="*/ 483513 h 972244"/>
                  <a:gd name="connsiteX6" fmla="*/ 390235 w 977462"/>
                  <a:gd name="connsiteY6" fmla="*/ 4711 h 972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7462" h="972244">
                    <a:moveTo>
                      <a:pt x="436970" y="0"/>
                    </a:moveTo>
                    <a:lnTo>
                      <a:pt x="540493" y="0"/>
                    </a:lnTo>
                    <a:lnTo>
                      <a:pt x="587228" y="4711"/>
                    </a:lnTo>
                    <a:cubicBezTo>
                      <a:pt x="809934" y="50284"/>
                      <a:pt x="977462" y="247334"/>
                      <a:pt x="977462" y="483513"/>
                    </a:cubicBezTo>
                    <a:cubicBezTo>
                      <a:pt x="977462" y="753432"/>
                      <a:pt x="758650" y="972244"/>
                      <a:pt x="488731" y="972244"/>
                    </a:cubicBezTo>
                    <a:cubicBezTo>
                      <a:pt x="218812" y="972244"/>
                      <a:pt x="0" y="753432"/>
                      <a:pt x="0" y="483513"/>
                    </a:cubicBezTo>
                    <a:cubicBezTo>
                      <a:pt x="0" y="247334"/>
                      <a:pt x="167528" y="50284"/>
                      <a:pt x="390235" y="4711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1817082" y="3952106"/>
                <a:ext cx="1661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/>
                  <a:t>Edit Name here</a:t>
                </a:r>
                <a:endParaRPr lang="en-IN" b="1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345063" y="4452226"/>
                <a:ext cx="605516" cy="0"/>
              </a:xfrm>
              <a:prstGeom prst="line">
                <a:avLst/>
              </a:prstGeom>
              <a:ln w="38100">
                <a:solidFill>
                  <a:srgbClr val="EC32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2127273" y="5509158"/>
                <a:ext cx="1051398" cy="297992"/>
                <a:chOff x="4500898" y="4421564"/>
                <a:chExt cx="1051398" cy="297992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4500898" y="4427110"/>
                  <a:ext cx="292446" cy="292446"/>
                  <a:chOff x="4779284" y="4321438"/>
                  <a:chExt cx="292446" cy="292446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4779284" y="4321438"/>
                    <a:ext cx="292446" cy="292446"/>
                  </a:xfrm>
                  <a:prstGeom prst="ellipse">
                    <a:avLst/>
                  </a:prstGeom>
                  <a:solidFill>
                    <a:srgbClr val="66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41" name="Picture 40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15268" y="4393406"/>
                    <a:ext cx="220478" cy="22047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880374" y="4427110"/>
                  <a:ext cx="292446" cy="292446"/>
                  <a:chOff x="4880374" y="4427110"/>
                  <a:chExt cx="292446" cy="292446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4880374" y="4427110"/>
                    <a:ext cx="292446" cy="292446"/>
                  </a:xfrm>
                  <a:prstGeom prst="ellipse">
                    <a:avLst/>
                  </a:prstGeom>
                  <a:solidFill>
                    <a:srgbClr val="66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39" name="Picture 3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7761" y="4484497"/>
                    <a:ext cx="177671" cy="1776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5259850" y="4421564"/>
                  <a:ext cx="292446" cy="292446"/>
                  <a:chOff x="5259850" y="4421564"/>
                  <a:chExt cx="292446" cy="292446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5259850" y="4421564"/>
                    <a:ext cx="292446" cy="292446"/>
                  </a:xfrm>
                  <a:prstGeom prst="ellipse">
                    <a:avLst/>
                  </a:prstGeom>
                  <a:solidFill>
                    <a:srgbClr val="66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31717" y="4499078"/>
                    <a:ext cx="157064" cy="15706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2" name="Group 41"/>
            <p:cNvGrpSpPr/>
            <p:nvPr/>
          </p:nvGrpSpPr>
          <p:grpSpPr>
            <a:xfrm>
              <a:off x="8123645" y="2209799"/>
              <a:ext cx="3062534" cy="3980793"/>
              <a:chOff x="1116555" y="2209799"/>
              <a:chExt cx="3062534" cy="3980793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1116555" y="2209799"/>
                <a:ext cx="3062534" cy="3980793"/>
              </a:xfrm>
              <a:prstGeom prst="roundRect">
                <a:avLst>
                  <a:gd name="adj" fmla="val 814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376070" y="4613884"/>
                <a:ext cx="254350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This is a sample text. Insert your desired text here. This is a sample text.</a:t>
                </a:r>
                <a:endParaRPr lang="en-IN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45" name="Picture 44" descr="https://images.unsplash.com/photo-1600486913747-55e5470d6f40?ixid=MnwxMjA3fDB8MHxwaG90by1wYWdlfHx8fGVufDB8fHx8&amp;ixlib=rb-1.2.1&amp;auto=format&amp;fit=crop&amp;w=1050&amp;q=8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87" r="24982" b="26698"/>
              <a:stretch>
                <a:fillRect/>
              </a:stretch>
            </p:blipFill>
            <p:spPr bwMode="auto">
              <a:xfrm>
                <a:off x="2164188" y="2794607"/>
                <a:ext cx="977462" cy="972244"/>
              </a:xfrm>
              <a:custGeom>
                <a:avLst/>
                <a:gdLst>
                  <a:gd name="connsiteX0" fmla="*/ 436970 w 977462"/>
                  <a:gd name="connsiteY0" fmla="*/ 0 h 972244"/>
                  <a:gd name="connsiteX1" fmla="*/ 540493 w 977462"/>
                  <a:gd name="connsiteY1" fmla="*/ 0 h 972244"/>
                  <a:gd name="connsiteX2" fmla="*/ 587228 w 977462"/>
                  <a:gd name="connsiteY2" fmla="*/ 4711 h 972244"/>
                  <a:gd name="connsiteX3" fmla="*/ 977462 w 977462"/>
                  <a:gd name="connsiteY3" fmla="*/ 483513 h 972244"/>
                  <a:gd name="connsiteX4" fmla="*/ 488731 w 977462"/>
                  <a:gd name="connsiteY4" fmla="*/ 972244 h 972244"/>
                  <a:gd name="connsiteX5" fmla="*/ 0 w 977462"/>
                  <a:gd name="connsiteY5" fmla="*/ 483513 h 972244"/>
                  <a:gd name="connsiteX6" fmla="*/ 390235 w 977462"/>
                  <a:gd name="connsiteY6" fmla="*/ 4711 h 972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7462" h="972244">
                    <a:moveTo>
                      <a:pt x="436970" y="0"/>
                    </a:moveTo>
                    <a:lnTo>
                      <a:pt x="540493" y="0"/>
                    </a:lnTo>
                    <a:lnTo>
                      <a:pt x="587228" y="4711"/>
                    </a:lnTo>
                    <a:cubicBezTo>
                      <a:pt x="809934" y="50284"/>
                      <a:pt x="977462" y="247334"/>
                      <a:pt x="977462" y="483513"/>
                    </a:cubicBezTo>
                    <a:cubicBezTo>
                      <a:pt x="977462" y="753432"/>
                      <a:pt x="758650" y="972244"/>
                      <a:pt x="488731" y="972244"/>
                    </a:cubicBezTo>
                    <a:cubicBezTo>
                      <a:pt x="218812" y="972244"/>
                      <a:pt x="0" y="753432"/>
                      <a:pt x="0" y="483513"/>
                    </a:cubicBezTo>
                    <a:cubicBezTo>
                      <a:pt x="0" y="247334"/>
                      <a:pt x="167528" y="50284"/>
                      <a:pt x="390235" y="4711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1817082" y="3952106"/>
                <a:ext cx="1661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/>
                  <a:t>Edit Name here</a:t>
                </a:r>
                <a:endParaRPr lang="en-IN" b="1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345063" y="4452226"/>
                <a:ext cx="605516" cy="0"/>
              </a:xfrm>
              <a:prstGeom prst="line">
                <a:avLst/>
              </a:prstGeom>
              <a:ln w="38100">
                <a:solidFill>
                  <a:srgbClr val="EC32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2127273" y="5509158"/>
                <a:ext cx="1051398" cy="297992"/>
                <a:chOff x="4500898" y="4421564"/>
                <a:chExt cx="1051398" cy="297992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4500898" y="4427110"/>
                  <a:ext cx="292446" cy="292446"/>
                  <a:chOff x="4779284" y="4321438"/>
                  <a:chExt cx="292446" cy="292446"/>
                </a:xfrm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4779284" y="4321438"/>
                    <a:ext cx="292446" cy="292446"/>
                  </a:xfrm>
                  <a:prstGeom prst="ellipse">
                    <a:avLst/>
                  </a:prstGeom>
                  <a:solidFill>
                    <a:srgbClr val="66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15268" y="4393406"/>
                    <a:ext cx="220478" cy="22047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880374" y="4427110"/>
                  <a:ext cx="292446" cy="292446"/>
                  <a:chOff x="4880374" y="4427110"/>
                  <a:chExt cx="292446" cy="292446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4880374" y="4427110"/>
                    <a:ext cx="292446" cy="292446"/>
                  </a:xfrm>
                  <a:prstGeom prst="ellipse">
                    <a:avLst/>
                  </a:prstGeom>
                  <a:solidFill>
                    <a:srgbClr val="66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7761" y="4484497"/>
                    <a:ext cx="177671" cy="1776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5259850" y="4421564"/>
                  <a:ext cx="292446" cy="292446"/>
                  <a:chOff x="5259850" y="4421564"/>
                  <a:chExt cx="292446" cy="292446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5259850" y="4421564"/>
                    <a:ext cx="292446" cy="292446"/>
                  </a:xfrm>
                  <a:prstGeom prst="ellipse">
                    <a:avLst/>
                  </a:prstGeom>
                  <a:solidFill>
                    <a:srgbClr val="66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53" name="Picture 52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31717" y="4499078"/>
                    <a:ext cx="157064" cy="157064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7205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28835" y="928149"/>
            <a:ext cx="6734330" cy="620952"/>
            <a:chOff x="2728835" y="928149"/>
            <a:chExt cx="6734330" cy="620952"/>
          </a:xfrm>
        </p:grpSpPr>
        <p:sp>
          <p:nvSpPr>
            <p:cNvPr id="6" name="Freeform 5"/>
            <p:cNvSpPr/>
            <p:nvPr/>
          </p:nvSpPr>
          <p:spPr>
            <a:xfrm>
              <a:off x="2728835" y="928149"/>
              <a:ext cx="703926" cy="620952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655165" y="946237"/>
              <a:ext cx="5808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IN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29274" y="2436013"/>
            <a:ext cx="5168988" cy="3394632"/>
            <a:chOff x="4721236" y="2242375"/>
            <a:chExt cx="5168988" cy="3394632"/>
          </a:xfrm>
        </p:grpSpPr>
        <p:sp>
          <p:nvSpPr>
            <p:cNvPr id="5" name="Freeform 4"/>
            <p:cNvSpPr/>
            <p:nvPr/>
          </p:nvSpPr>
          <p:spPr>
            <a:xfrm>
              <a:off x="5381612" y="2242375"/>
              <a:ext cx="3848236" cy="3394632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66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236" y="2394246"/>
              <a:ext cx="5168988" cy="309089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556088" y="2358366"/>
            <a:ext cx="3049420" cy="3320408"/>
            <a:chOff x="1556087" y="2130684"/>
            <a:chExt cx="3049420" cy="3320408"/>
          </a:xfrm>
        </p:grpSpPr>
        <p:grpSp>
          <p:nvGrpSpPr>
            <p:cNvPr id="21" name="Group 20"/>
            <p:cNvGrpSpPr/>
            <p:nvPr/>
          </p:nvGrpSpPr>
          <p:grpSpPr>
            <a:xfrm>
              <a:off x="1556088" y="2130684"/>
              <a:ext cx="3049419" cy="914400"/>
              <a:chOff x="957431" y="2000922"/>
              <a:chExt cx="3049419" cy="914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957431" y="2000922"/>
                <a:ext cx="3049419" cy="91440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70134" y="2084742"/>
                <a:ext cx="746760" cy="746760"/>
              </a:xfrm>
              <a:prstGeom prst="ellipse">
                <a:avLst/>
              </a:prstGeom>
              <a:solidFill>
                <a:srgbClr val="66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8376" y="2331436"/>
                <a:ext cx="330275" cy="266761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929597" y="2084742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b="1" dirty="0" smtClean="0"/>
                  <a:t>Placeholder</a:t>
                </a:r>
                <a:endParaRPr lang="en-IN" sz="14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929597" y="2331436"/>
                <a:ext cx="1766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This is sample text. Insert</a:t>
                </a:r>
              </a:p>
              <a:p>
                <a:r>
                  <a:rPr lang="en-IN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Your desired text here.</a:t>
                </a:r>
                <a:endParaRPr lang="en-IN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556087" y="3291778"/>
              <a:ext cx="3049419" cy="914400"/>
              <a:chOff x="957431" y="2000922"/>
              <a:chExt cx="3049419" cy="9144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957431" y="2000922"/>
                <a:ext cx="3049419" cy="91440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70134" y="2084742"/>
                <a:ext cx="746760" cy="746760"/>
              </a:xfrm>
              <a:prstGeom prst="ellipse">
                <a:avLst/>
              </a:prstGeom>
              <a:solidFill>
                <a:srgbClr val="66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8376" y="2331436"/>
                <a:ext cx="330275" cy="266761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929597" y="2084742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b="1" dirty="0" smtClean="0"/>
                  <a:t>Placeholder</a:t>
                </a:r>
                <a:endParaRPr lang="en-IN" sz="14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929597" y="2331436"/>
                <a:ext cx="1766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This is sample text. Insert</a:t>
                </a:r>
              </a:p>
              <a:p>
                <a:r>
                  <a:rPr lang="en-IN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Your desired text here.</a:t>
                </a:r>
                <a:endParaRPr lang="en-IN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56087" y="4536692"/>
              <a:ext cx="3049419" cy="914400"/>
              <a:chOff x="957431" y="2000922"/>
              <a:chExt cx="3049419" cy="9144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957431" y="2000922"/>
                <a:ext cx="3049419" cy="91440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070134" y="2084742"/>
                <a:ext cx="746760" cy="746760"/>
              </a:xfrm>
              <a:prstGeom prst="ellipse">
                <a:avLst/>
              </a:prstGeom>
              <a:solidFill>
                <a:srgbClr val="66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8376" y="2331436"/>
                <a:ext cx="330275" cy="266761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1929597" y="2084742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b="1" dirty="0" smtClean="0"/>
                  <a:t>Placeholder</a:t>
                </a:r>
                <a:endParaRPr lang="en-IN" sz="14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29597" y="2331436"/>
                <a:ext cx="1766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This is sample text. Insert</a:t>
                </a:r>
              </a:p>
              <a:p>
                <a:r>
                  <a:rPr lang="en-IN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Your desired text here.</a:t>
                </a:r>
                <a:endParaRPr lang="en-IN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8" name="Freeform 37"/>
          <p:cNvSpPr/>
          <p:nvPr/>
        </p:nvSpPr>
        <p:spPr>
          <a:xfrm>
            <a:off x="10166703" y="6530340"/>
            <a:ext cx="1134846" cy="327660"/>
          </a:xfrm>
          <a:custGeom>
            <a:avLst/>
            <a:gdLst>
              <a:gd name="connsiteX0" fmla="*/ 567423 w 1134846"/>
              <a:gd name="connsiteY0" fmla="*/ 0 h 327660"/>
              <a:gd name="connsiteX1" fmla="*/ 1115037 w 1134846"/>
              <a:gd name="connsiteY1" fmla="*/ 291164 h 327660"/>
              <a:gd name="connsiteX2" fmla="*/ 1134846 w 1134846"/>
              <a:gd name="connsiteY2" fmla="*/ 327660 h 327660"/>
              <a:gd name="connsiteX3" fmla="*/ 0 w 1134846"/>
              <a:gd name="connsiteY3" fmla="*/ 327660 h 327660"/>
              <a:gd name="connsiteX4" fmla="*/ 19809 w 1134846"/>
              <a:gd name="connsiteY4" fmla="*/ 291164 h 327660"/>
              <a:gd name="connsiteX5" fmla="*/ 567423 w 1134846"/>
              <a:gd name="connsiteY5" fmla="*/ 0 h 3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4846" h="327660">
                <a:moveTo>
                  <a:pt x="567423" y="0"/>
                </a:moveTo>
                <a:cubicBezTo>
                  <a:pt x="795379" y="0"/>
                  <a:pt x="996358" y="115497"/>
                  <a:pt x="1115037" y="291164"/>
                </a:cubicBezTo>
                <a:lnTo>
                  <a:pt x="1134846" y="327660"/>
                </a:lnTo>
                <a:lnTo>
                  <a:pt x="0" y="327660"/>
                </a:lnTo>
                <a:lnTo>
                  <a:pt x="19809" y="291164"/>
                </a:lnTo>
                <a:cubicBezTo>
                  <a:pt x="138488" y="115497"/>
                  <a:pt x="339467" y="0"/>
                  <a:pt x="567423" y="0"/>
                </a:cubicBezTo>
                <a:close/>
              </a:path>
            </a:pathLst>
          </a:cu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reeform 34"/>
          <p:cNvSpPr/>
          <p:nvPr/>
        </p:nvSpPr>
        <p:spPr>
          <a:xfrm>
            <a:off x="11080376" y="0"/>
            <a:ext cx="1111624" cy="2043953"/>
          </a:xfrm>
          <a:custGeom>
            <a:avLst/>
            <a:gdLst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1492250">
                <a:moveTo>
                  <a:pt x="0" y="0"/>
                </a:moveTo>
                <a:lnTo>
                  <a:pt x="819150" y="0"/>
                </a:lnTo>
                <a:lnTo>
                  <a:pt x="819150" y="1492250"/>
                </a:lnTo>
                <a:cubicBezTo>
                  <a:pt x="563033" y="1361017"/>
                  <a:pt x="335399" y="1053010"/>
                  <a:pt x="431800" y="698500"/>
                </a:cubicBezTo>
                <a:cubicBezTo>
                  <a:pt x="518707" y="307338"/>
                  <a:pt x="72660" y="240817"/>
                  <a:pt x="0" y="0"/>
                </a:cubicBezTo>
                <a:close/>
              </a:path>
            </a:pathLst>
          </a:cu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3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24888" y="1023203"/>
            <a:ext cx="3459811" cy="4811594"/>
            <a:chOff x="7322489" y="1009650"/>
            <a:chExt cx="3459811" cy="4811594"/>
          </a:xfrm>
        </p:grpSpPr>
        <p:sp>
          <p:nvSpPr>
            <p:cNvPr id="5" name="Freeform 4"/>
            <p:cNvSpPr/>
            <p:nvPr/>
          </p:nvSpPr>
          <p:spPr>
            <a:xfrm>
              <a:off x="7652689" y="1009650"/>
              <a:ext cx="3129611" cy="4811594"/>
            </a:xfrm>
            <a:custGeom>
              <a:avLst/>
              <a:gdLst>
                <a:gd name="connsiteX0" fmla="*/ 167640 w 2788920"/>
                <a:gd name="connsiteY0" fmla="*/ 1165860 h 3489960"/>
                <a:gd name="connsiteX1" fmla="*/ 1028700 w 2788920"/>
                <a:gd name="connsiteY1" fmla="*/ 0 h 3489960"/>
                <a:gd name="connsiteX2" fmla="*/ 2712720 w 2788920"/>
                <a:gd name="connsiteY2" fmla="*/ 1112520 h 3489960"/>
                <a:gd name="connsiteX3" fmla="*/ 2788920 w 2788920"/>
                <a:gd name="connsiteY3" fmla="*/ 2415540 h 3489960"/>
                <a:gd name="connsiteX4" fmla="*/ 1363980 w 2788920"/>
                <a:gd name="connsiteY4" fmla="*/ 3489960 h 3489960"/>
                <a:gd name="connsiteX5" fmla="*/ 0 w 2788920"/>
                <a:gd name="connsiteY5" fmla="*/ 2819400 h 3489960"/>
                <a:gd name="connsiteX6" fmla="*/ 167640 w 2788920"/>
                <a:gd name="connsiteY6" fmla="*/ 1165860 h 3489960"/>
                <a:gd name="connsiteX0" fmla="*/ 167640 w 2788920"/>
                <a:gd name="connsiteY0" fmla="*/ 1165860 h 3489960"/>
                <a:gd name="connsiteX1" fmla="*/ 1028700 w 2788920"/>
                <a:gd name="connsiteY1" fmla="*/ 0 h 3489960"/>
                <a:gd name="connsiteX2" fmla="*/ 2712720 w 2788920"/>
                <a:gd name="connsiteY2" fmla="*/ 1112520 h 3489960"/>
                <a:gd name="connsiteX3" fmla="*/ 2788920 w 2788920"/>
                <a:gd name="connsiteY3" fmla="*/ 2415540 h 3489960"/>
                <a:gd name="connsiteX4" fmla="*/ 1363980 w 2788920"/>
                <a:gd name="connsiteY4" fmla="*/ 3489960 h 3489960"/>
                <a:gd name="connsiteX5" fmla="*/ 0 w 2788920"/>
                <a:gd name="connsiteY5" fmla="*/ 2819400 h 3489960"/>
                <a:gd name="connsiteX6" fmla="*/ 167640 w 2788920"/>
                <a:gd name="connsiteY6" fmla="*/ 1165860 h 3489960"/>
                <a:gd name="connsiteX0" fmla="*/ 167640 w 2788920"/>
                <a:gd name="connsiteY0" fmla="*/ 1165860 h 3489960"/>
                <a:gd name="connsiteX1" fmla="*/ 1028700 w 2788920"/>
                <a:gd name="connsiteY1" fmla="*/ 0 h 3489960"/>
                <a:gd name="connsiteX2" fmla="*/ 2712720 w 2788920"/>
                <a:gd name="connsiteY2" fmla="*/ 1112520 h 3489960"/>
                <a:gd name="connsiteX3" fmla="*/ 2788920 w 2788920"/>
                <a:gd name="connsiteY3" fmla="*/ 2415540 h 3489960"/>
                <a:gd name="connsiteX4" fmla="*/ 1363980 w 2788920"/>
                <a:gd name="connsiteY4" fmla="*/ 3489960 h 3489960"/>
                <a:gd name="connsiteX5" fmla="*/ 0 w 2788920"/>
                <a:gd name="connsiteY5" fmla="*/ 2819400 h 3489960"/>
                <a:gd name="connsiteX6" fmla="*/ 167640 w 2788920"/>
                <a:gd name="connsiteY6" fmla="*/ 1165860 h 3489960"/>
                <a:gd name="connsiteX0" fmla="*/ 167640 w 2788920"/>
                <a:gd name="connsiteY0" fmla="*/ 1165860 h 3489960"/>
                <a:gd name="connsiteX1" fmla="*/ 1028700 w 2788920"/>
                <a:gd name="connsiteY1" fmla="*/ 0 h 3489960"/>
                <a:gd name="connsiteX2" fmla="*/ 2712720 w 2788920"/>
                <a:gd name="connsiteY2" fmla="*/ 1112520 h 3489960"/>
                <a:gd name="connsiteX3" fmla="*/ 2788920 w 2788920"/>
                <a:gd name="connsiteY3" fmla="*/ 2415540 h 3489960"/>
                <a:gd name="connsiteX4" fmla="*/ 1363980 w 2788920"/>
                <a:gd name="connsiteY4" fmla="*/ 3489960 h 3489960"/>
                <a:gd name="connsiteX5" fmla="*/ 0 w 2788920"/>
                <a:gd name="connsiteY5" fmla="*/ 2819400 h 3489960"/>
                <a:gd name="connsiteX6" fmla="*/ 167640 w 2788920"/>
                <a:gd name="connsiteY6" fmla="*/ 1165860 h 3489960"/>
                <a:gd name="connsiteX0" fmla="*/ 167640 w 2788920"/>
                <a:gd name="connsiteY0" fmla="*/ 1165860 h 3489960"/>
                <a:gd name="connsiteX1" fmla="*/ 1028700 w 2788920"/>
                <a:gd name="connsiteY1" fmla="*/ 0 h 3489960"/>
                <a:gd name="connsiteX2" fmla="*/ 2712720 w 2788920"/>
                <a:gd name="connsiteY2" fmla="*/ 1112520 h 3489960"/>
                <a:gd name="connsiteX3" fmla="*/ 2788920 w 2788920"/>
                <a:gd name="connsiteY3" fmla="*/ 2415540 h 3489960"/>
                <a:gd name="connsiteX4" fmla="*/ 1363980 w 2788920"/>
                <a:gd name="connsiteY4" fmla="*/ 3489960 h 3489960"/>
                <a:gd name="connsiteX5" fmla="*/ 0 w 2788920"/>
                <a:gd name="connsiteY5" fmla="*/ 2819400 h 3489960"/>
                <a:gd name="connsiteX6" fmla="*/ 167640 w 2788920"/>
                <a:gd name="connsiteY6" fmla="*/ 1165860 h 3489960"/>
                <a:gd name="connsiteX0" fmla="*/ 167640 w 2858564"/>
                <a:gd name="connsiteY0" fmla="*/ 1165860 h 3489960"/>
                <a:gd name="connsiteX1" fmla="*/ 1028700 w 2858564"/>
                <a:gd name="connsiteY1" fmla="*/ 0 h 3489960"/>
                <a:gd name="connsiteX2" fmla="*/ 2712720 w 2858564"/>
                <a:gd name="connsiteY2" fmla="*/ 1112520 h 3489960"/>
                <a:gd name="connsiteX3" fmla="*/ 2788920 w 2858564"/>
                <a:gd name="connsiteY3" fmla="*/ 2415540 h 3489960"/>
                <a:gd name="connsiteX4" fmla="*/ 1363980 w 2858564"/>
                <a:gd name="connsiteY4" fmla="*/ 3489960 h 3489960"/>
                <a:gd name="connsiteX5" fmla="*/ 0 w 2858564"/>
                <a:gd name="connsiteY5" fmla="*/ 2819400 h 3489960"/>
                <a:gd name="connsiteX6" fmla="*/ 167640 w 2858564"/>
                <a:gd name="connsiteY6" fmla="*/ 1165860 h 3489960"/>
                <a:gd name="connsiteX0" fmla="*/ 167640 w 2889055"/>
                <a:gd name="connsiteY0" fmla="*/ 1165860 h 3489960"/>
                <a:gd name="connsiteX1" fmla="*/ 1028700 w 2889055"/>
                <a:gd name="connsiteY1" fmla="*/ 0 h 3489960"/>
                <a:gd name="connsiteX2" fmla="*/ 2712720 w 2889055"/>
                <a:gd name="connsiteY2" fmla="*/ 1112520 h 3489960"/>
                <a:gd name="connsiteX3" fmla="*/ 2788920 w 2889055"/>
                <a:gd name="connsiteY3" fmla="*/ 2415540 h 3489960"/>
                <a:gd name="connsiteX4" fmla="*/ 1363980 w 2889055"/>
                <a:gd name="connsiteY4" fmla="*/ 3489960 h 3489960"/>
                <a:gd name="connsiteX5" fmla="*/ 0 w 2889055"/>
                <a:gd name="connsiteY5" fmla="*/ 2819400 h 3489960"/>
                <a:gd name="connsiteX6" fmla="*/ 167640 w 2889055"/>
                <a:gd name="connsiteY6" fmla="*/ 1165860 h 3489960"/>
                <a:gd name="connsiteX0" fmla="*/ 167640 w 2889055"/>
                <a:gd name="connsiteY0" fmla="*/ 1165860 h 3489960"/>
                <a:gd name="connsiteX1" fmla="*/ 1028700 w 2889055"/>
                <a:gd name="connsiteY1" fmla="*/ 0 h 3489960"/>
                <a:gd name="connsiteX2" fmla="*/ 2712720 w 2889055"/>
                <a:gd name="connsiteY2" fmla="*/ 1112520 h 3489960"/>
                <a:gd name="connsiteX3" fmla="*/ 2788920 w 2889055"/>
                <a:gd name="connsiteY3" fmla="*/ 2415540 h 3489960"/>
                <a:gd name="connsiteX4" fmla="*/ 1363980 w 2889055"/>
                <a:gd name="connsiteY4" fmla="*/ 3489960 h 3489960"/>
                <a:gd name="connsiteX5" fmla="*/ 0 w 2889055"/>
                <a:gd name="connsiteY5" fmla="*/ 2819400 h 3489960"/>
                <a:gd name="connsiteX6" fmla="*/ 167640 w 2889055"/>
                <a:gd name="connsiteY6" fmla="*/ 1165860 h 3489960"/>
                <a:gd name="connsiteX0" fmla="*/ 167640 w 2889055"/>
                <a:gd name="connsiteY0" fmla="*/ 1165860 h 3489960"/>
                <a:gd name="connsiteX1" fmla="*/ 1028700 w 2889055"/>
                <a:gd name="connsiteY1" fmla="*/ 0 h 3489960"/>
                <a:gd name="connsiteX2" fmla="*/ 2712720 w 2889055"/>
                <a:gd name="connsiteY2" fmla="*/ 1112520 h 3489960"/>
                <a:gd name="connsiteX3" fmla="*/ 2788920 w 2889055"/>
                <a:gd name="connsiteY3" fmla="*/ 2415540 h 3489960"/>
                <a:gd name="connsiteX4" fmla="*/ 1363980 w 2889055"/>
                <a:gd name="connsiteY4" fmla="*/ 3489960 h 3489960"/>
                <a:gd name="connsiteX5" fmla="*/ 0 w 2889055"/>
                <a:gd name="connsiteY5" fmla="*/ 2819400 h 3489960"/>
                <a:gd name="connsiteX6" fmla="*/ 167640 w 2889055"/>
                <a:gd name="connsiteY6" fmla="*/ 1165860 h 3489960"/>
                <a:gd name="connsiteX0" fmla="*/ 167640 w 2889055"/>
                <a:gd name="connsiteY0" fmla="*/ 1165860 h 3513798"/>
                <a:gd name="connsiteX1" fmla="*/ 1028700 w 2889055"/>
                <a:gd name="connsiteY1" fmla="*/ 0 h 3513798"/>
                <a:gd name="connsiteX2" fmla="*/ 2712720 w 2889055"/>
                <a:gd name="connsiteY2" fmla="*/ 1112520 h 3513798"/>
                <a:gd name="connsiteX3" fmla="*/ 2788920 w 2889055"/>
                <a:gd name="connsiteY3" fmla="*/ 2415540 h 3513798"/>
                <a:gd name="connsiteX4" fmla="*/ 1363980 w 2889055"/>
                <a:gd name="connsiteY4" fmla="*/ 3489960 h 3513798"/>
                <a:gd name="connsiteX5" fmla="*/ 0 w 2889055"/>
                <a:gd name="connsiteY5" fmla="*/ 2819400 h 3513798"/>
                <a:gd name="connsiteX6" fmla="*/ 167640 w 2889055"/>
                <a:gd name="connsiteY6" fmla="*/ 1165860 h 3513798"/>
                <a:gd name="connsiteX0" fmla="*/ 167971 w 2889386"/>
                <a:gd name="connsiteY0" fmla="*/ 1165860 h 3523459"/>
                <a:gd name="connsiteX1" fmla="*/ 1029031 w 2889386"/>
                <a:gd name="connsiteY1" fmla="*/ 0 h 3523459"/>
                <a:gd name="connsiteX2" fmla="*/ 2713051 w 2889386"/>
                <a:gd name="connsiteY2" fmla="*/ 1112520 h 3523459"/>
                <a:gd name="connsiteX3" fmla="*/ 2789251 w 2889386"/>
                <a:gd name="connsiteY3" fmla="*/ 2415540 h 3523459"/>
                <a:gd name="connsiteX4" fmla="*/ 1364311 w 2889386"/>
                <a:gd name="connsiteY4" fmla="*/ 3489960 h 3523459"/>
                <a:gd name="connsiteX5" fmla="*/ 331 w 2889386"/>
                <a:gd name="connsiteY5" fmla="*/ 2819400 h 3523459"/>
                <a:gd name="connsiteX6" fmla="*/ 167971 w 2889386"/>
                <a:gd name="connsiteY6" fmla="*/ 1165860 h 3523459"/>
                <a:gd name="connsiteX0" fmla="*/ 167971 w 2889386"/>
                <a:gd name="connsiteY0" fmla="*/ 1165860 h 3523459"/>
                <a:gd name="connsiteX1" fmla="*/ 1029031 w 2889386"/>
                <a:gd name="connsiteY1" fmla="*/ 0 h 3523459"/>
                <a:gd name="connsiteX2" fmla="*/ 2713051 w 2889386"/>
                <a:gd name="connsiteY2" fmla="*/ 1112520 h 3523459"/>
                <a:gd name="connsiteX3" fmla="*/ 2789251 w 2889386"/>
                <a:gd name="connsiteY3" fmla="*/ 2415540 h 3523459"/>
                <a:gd name="connsiteX4" fmla="*/ 1364311 w 2889386"/>
                <a:gd name="connsiteY4" fmla="*/ 3489960 h 3523459"/>
                <a:gd name="connsiteX5" fmla="*/ 331 w 2889386"/>
                <a:gd name="connsiteY5" fmla="*/ 2819400 h 3523459"/>
                <a:gd name="connsiteX6" fmla="*/ 167971 w 2889386"/>
                <a:gd name="connsiteY6" fmla="*/ 1165860 h 3523459"/>
                <a:gd name="connsiteX0" fmla="*/ 167971 w 2889386"/>
                <a:gd name="connsiteY0" fmla="*/ 1165860 h 3523459"/>
                <a:gd name="connsiteX1" fmla="*/ 1029031 w 2889386"/>
                <a:gd name="connsiteY1" fmla="*/ 0 h 3523459"/>
                <a:gd name="connsiteX2" fmla="*/ 2713051 w 2889386"/>
                <a:gd name="connsiteY2" fmla="*/ 1112520 h 3523459"/>
                <a:gd name="connsiteX3" fmla="*/ 2789251 w 2889386"/>
                <a:gd name="connsiteY3" fmla="*/ 2415540 h 3523459"/>
                <a:gd name="connsiteX4" fmla="*/ 1364311 w 2889386"/>
                <a:gd name="connsiteY4" fmla="*/ 3489960 h 3523459"/>
                <a:gd name="connsiteX5" fmla="*/ 331 w 2889386"/>
                <a:gd name="connsiteY5" fmla="*/ 2819400 h 3523459"/>
                <a:gd name="connsiteX6" fmla="*/ 167971 w 2889386"/>
                <a:gd name="connsiteY6" fmla="*/ 1165860 h 3523459"/>
                <a:gd name="connsiteX0" fmla="*/ 167971 w 2889386"/>
                <a:gd name="connsiteY0" fmla="*/ 1165860 h 3523459"/>
                <a:gd name="connsiteX1" fmla="*/ 1029031 w 2889386"/>
                <a:gd name="connsiteY1" fmla="*/ 0 h 3523459"/>
                <a:gd name="connsiteX2" fmla="*/ 2713051 w 2889386"/>
                <a:gd name="connsiteY2" fmla="*/ 1112520 h 3523459"/>
                <a:gd name="connsiteX3" fmla="*/ 2789251 w 2889386"/>
                <a:gd name="connsiteY3" fmla="*/ 2415540 h 3523459"/>
                <a:gd name="connsiteX4" fmla="*/ 1364311 w 2889386"/>
                <a:gd name="connsiteY4" fmla="*/ 3489960 h 3523459"/>
                <a:gd name="connsiteX5" fmla="*/ 331 w 2889386"/>
                <a:gd name="connsiteY5" fmla="*/ 2819400 h 3523459"/>
                <a:gd name="connsiteX6" fmla="*/ 167971 w 2889386"/>
                <a:gd name="connsiteY6" fmla="*/ 1165860 h 3523459"/>
                <a:gd name="connsiteX0" fmla="*/ 167971 w 2889386"/>
                <a:gd name="connsiteY0" fmla="*/ 1165860 h 3523459"/>
                <a:gd name="connsiteX1" fmla="*/ 1029031 w 2889386"/>
                <a:gd name="connsiteY1" fmla="*/ 0 h 3523459"/>
                <a:gd name="connsiteX2" fmla="*/ 2713051 w 2889386"/>
                <a:gd name="connsiteY2" fmla="*/ 1112520 h 3523459"/>
                <a:gd name="connsiteX3" fmla="*/ 2789251 w 2889386"/>
                <a:gd name="connsiteY3" fmla="*/ 2415540 h 3523459"/>
                <a:gd name="connsiteX4" fmla="*/ 1364311 w 2889386"/>
                <a:gd name="connsiteY4" fmla="*/ 3489960 h 3523459"/>
                <a:gd name="connsiteX5" fmla="*/ 331 w 2889386"/>
                <a:gd name="connsiteY5" fmla="*/ 2819400 h 3523459"/>
                <a:gd name="connsiteX6" fmla="*/ 167971 w 2889386"/>
                <a:gd name="connsiteY6" fmla="*/ 1165860 h 3523459"/>
                <a:gd name="connsiteX0" fmla="*/ 167971 w 2889386"/>
                <a:gd name="connsiteY0" fmla="*/ 1165860 h 3523459"/>
                <a:gd name="connsiteX1" fmla="*/ 1029031 w 2889386"/>
                <a:gd name="connsiteY1" fmla="*/ 0 h 3523459"/>
                <a:gd name="connsiteX2" fmla="*/ 2713051 w 2889386"/>
                <a:gd name="connsiteY2" fmla="*/ 1112520 h 3523459"/>
                <a:gd name="connsiteX3" fmla="*/ 2789251 w 2889386"/>
                <a:gd name="connsiteY3" fmla="*/ 2415540 h 3523459"/>
                <a:gd name="connsiteX4" fmla="*/ 1364311 w 2889386"/>
                <a:gd name="connsiteY4" fmla="*/ 3489960 h 3523459"/>
                <a:gd name="connsiteX5" fmla="*/ 331 w 2889386"/>
                <a:gd name="connsiteY5" fmla="*/ 2819400 h 3523459"/>
                <a:gd name="connsiteX6" fmla="*/ 167971 w 2889386"/>
                <a:gd name="connsiteY6" fmla="*/ 1165860 h 3523459"/>
                <a:gd name="connsiteX0" fmla="*/ 167971 w 2889386"/>
                <a:gd name="connsiteY0" fmla="*/ 1165860 h 3523459"/>
                <a:gd name="connsiteX1" fmla="*/ 1029031 w 2889386"/>
                <a:gd name="connsiteY1" fmla="*/ 0 h 3523459"/>
                <a:gd name="connsiteX2" fmla="*/ 2713051 w 2889386"/>
                <a:gd name="connsiteY2" fmla="*/ 1112520 h 3523459"/>
                <a:gd name="connsiteX3" fmla="*/ 2789251 w 2889386"/>
                <a:gd name="connsiteY3" fmla="*/ 2415540 h 3523459"/>
                <a:gd name="connsiteX4" fmla="*/ 1364311 w 2889386"/>
                <a:gd name="connsiteY4" fmla="*/ 3489960 h 3523459"/>
                <a:gd name="connsiteX5" fmla="*/ 331 w 2889386"/>
                <a:gd name="connsiteY5" fmla="*/ 2819400 h 3523459"/>
                <a:gd name="connsiteX6" fmla="*/ 167971 w 2889386"/>
                <a:gd name="connsiteY6" fmla="*/ 1165860 h 3523459"/>
                <a:gd name="connsiteX0" fmla="*/ 167971 w 2889386"/>
                <a:gd name="connsiteY0" fmla="*/ 1167717 h 3525316"/>
                <a:gd name="connsiteX1" fmla="*/ 1029031 w 2889386"/>
                <a:gd name="connsiteY1" fmla="*/ 1857 h 3525316"/>
                <a:gd name="connsiteX2" fmla="*/ 2713051 w 2889386"/>
                <a:gd name="connsiteY2" fmla="*/ 1114377 h 3525316"/>
                <a:gd name="connsiteX3" fmla="*/ 2789251 w 2889386"/>
                <a:gd name="connsiteY3" fmla="*/ 2417397 h 3525316"/>
                <a:gd name="connsiteX4" fmla="*/ 1364311 w 2889386"/>
                <a:gd name="connsiteY4" fmla="*/ 3491817 h 3525316"/>
                <a:gd name="connsiteX5" fmla="*/ 331 w 2889386"/>
                <a:gd name="connsiteY5" fmla="*/ 2821257 h 3525316"/>
                <a:gd name="connsiteX6" fmla="*/ 167971 w 2889386"/>
                <a:gd name="connsiteY6" fmla="*/ 1167717 h 3525316"/>
                <a:gd name="connsiteX0" fmla="*/ 167971 w 2889386"/>
                <a:gd name="connsiteY0" fmla="*/ 1167717 h 3525316"/>
                <a:gd name="connsiteX1" fmla="*/ 1029031 w 2889386"/>
                <a:gd name="connsiteY1" fmla="*/ 1857 h 3525316"/>
                <a:gd name="connsiteX2" fmla="*/ 2713051 w 2889386"/>
                <a:gd name="connsiteY2" fmla="*/ 1114377 h 3525316"/>
                <a:gd name="connsiteX3" fmla="*/ 2789251 w 2889386"/>
                <a:gd name="connsiteY3" fmla="*/ 2417397 h 3525316"/>
                <a:gd name="connsiteX4" fmla="*/ 1364311 w 2889386"/>
                <a:gd name="connsiteY4" fmla="*/ 3491817 h 3525316"/>
                <a:gd name="connsiteX5" fmla="*/ 331 w 2889386"/>
                <a:gd name="connsiteY5" fmla="*/ 2821257 h 3525316"/>
                <a:gd name="connsiteX6" fmla="*/ 167971 w 2889386"/>
                <a:gd name="connsiteY6" fmla="*/ 1167717 h 3525316"/>
                <a:gd name="connsiteX0" fmla="*/ 167971 w 2889386"/>
                <a:gd name="connsiteY0" fmla="*/ 1167717 h 3525316"/>
                <a:gd name="connsiteX1" fmla="*/ 1029031 w 2889386"/>
                <a:gd name="connsiteY1" fmla="*/ 1857 h 3525316"/>
                <a:gd name="connsiteX2" fmla="*/ 2713051 w 2889386"/>
                <a:gd name="connsiteY2" fmla="*/ 1114377 h 3525316"/>
                <a:gd name="connsiteX3" fmla="*/ 2789251 w 2889386"/>
                <a:gd name="connsiteY3" fmla="*/ 2417397 h 3525316"/>
                <a:gd name="connsiteX4" fmla="*/ 1364311 w 2889386"/>
                <a:gd name="connsiteY4" fmla="*/ 3491817 h 3525316"/>
                <a:gd name="connsiteX5" fmla="*/ 331 w 2889386"/>
                <a:gd name="connsiteY5" fmla="*/ 2821257 h 3525316"/>
                <a:gd name="connsiteX6" fmla="*/ 167971 w 2889386"/>
                <a:gd name="connsiteY6" fmla="*/ 1167717 h 35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9386" h="3525316">
                  <a:moveTo>
                    <a:pt x="167971" y="1167717"/>
                  </a:moveTo>
                  <a:cubicBezTo>
                    <a:pt x="-78409" y="184737"/>
                    <a:pt x="787731" y="-683"/>
                    <a:pt x="1029031" y="1857"/>
                  </a:cubicBezTo>
                  <a:cubicBezTo>
                    <a:pt x="1980261" y="-43863"/>
                    <a:pt x="2547951" y="766397"/>
                    <a:pt x="2713051" y="1114377"/>
                  </a:cubicBezTo>
                  <a:cubicBezTo>
                    <a:pt x="3005151" y="1800177"/>
                    <a:pt x="2862911" y="2280237"/>
                    <a:pt x="2789251" y="2417397"/>
                  </a:cubicBezTo>
                  <a:cubicBezTo>
                    <a:pt x="2321891" y="3331797"/>
                    <a:pt x="1542111" y="3438477"/>
                    <a:pt x="1364311" y="3491817"/>
                  </a:cubicBezTo>
                  <a:cubicBezTo>
                    <a:pt x="208611" y="3641677"/>
                    <a:pt x="-9829" y="3265757"/>
                    <a:pt x="331" y="2821257"/>
                  </a:cubicBezTo>
                  <a:cubicBezTo>
                    <a:pt x="56211" y="2041477"/>
                    <a:pt x="447371" y="1901777"/>
                    <a:pt x="167971" y="1167717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 descr="low angle photo of city high rise buildings during dayti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6" t="1768" r="25236" b="1768"/>
            <a:stretch>
              <a:fillRect/>
            </a:stretch>
          </p:blipFill>
          <p:spPr bwMode="auto">
            <a:xfrm>
              <a:off x="7322489" y="1240571"/>
              <a:ext cx="3348285" cy="4349751"/>
            </a:xfrm>
            <a:custGeom>
              <a:avLst/>
              <a:gdLst>
                <a:gd name="connsiteX0" fmla="*/ 1192464 w 3348285"/>
                <a:gd name="connsiteY0" fmla="*/ 2292 h 4349751"/>
                <a:gd name="connsiteX1" fmla="*/ 3143944 w 3348285"/>
                <a:gd name="connsiteY1" fmla="*/ 1374988 h 4349751"/>
                <a:gd name="connsiteX2" fmla="*/ 3232246 w 3348285"/>
                <a:gd name="connsiteY2" fmla="*/ 2982733 h 4349751"/>
                <a:gd name="connsiteX3" fmla="*/ 1580994 w 3348285"/>
                <a:gd name="connsiteY3" fmla="*/ 4308418 h 4349751"/>
                <a:gd name="connsiteX4" fmla="*/ 384 w 3348285"/>
                <a:gd name="connsiteY4" fmla="*/ 3481040 h 4349751"/>
                <a:gd name="connsiteX5" fmla="*/ 194649 w 3348285"/>
                <a:gd name="connsiteY5" fmla="*/ 1440802 h 4349751"/>
                <a:gd name="connsiteX6" fmla="*/ 1192464 w 3348285"/>
                <a:gd name="connsiteY6" fmla="*/ 2292 h 434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8285" h="4349751">
                  <a:moveTo>
                    <a:pt x="1192464" y="2292"/>
                  </a:moveTo>
                  <a:cubicBezTo>
                    <a:pt x="2294771" y="-54120"/>
                    <a:pt x="2952623" y="945629"/>
                    <a:pt x="3143944" y="1374988"/>
                  </a:cubicBezTo>
                  <a:cubicBezTo>
                    <a:pt x="3482436" y="2221169"/>
                    <a:pt x="3317605" y="2813497"/>
                    <a:pt x="3232246" y="2982733"/>
                  </a:cubicBezTo>
                  <a:cubicBezTo>
                    <a:pt x="2690659" y="4110976"/>
                    <a:pt x="1787033" y="4242604"/>
                    <a:pt x="1580994" y="4308418"/>
                  </a:cubicBezTo>
                  <a:cubicBezTo>
                    <a:pt x="241743" y="4493325"/>
                    <a:pt x="-11390" y="4029491"/>
                    <a:pt x="384" y="3481040"/>
                  </a:cubicBezTo>
                  <a:cubicBezTo>
                    <a:pt x="65139" y="2518900"/>
                    <a:pt x="518424" y="2346530"/>
                    <a:pt x="194649" y="1440802"/>
                  </a:cubicBezTo>
                  <a:cubicBezTo>
                    <a:pt x="-90862" y="227941"/>
                    <a:pt x="912840" y="-842"/>
                    <a:pt x="1192464" y="2292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Freeform 7"/>
          <p:cNvSpPr/>
          <p:nvPr/>
        </p:nvSpPr>
        <p:spPr>
          <a:xfrm rot="16200000" flipH="1">
            <a:off x="2913735" y="2246849"/>
            <a:ext cx="1697419" cy="7524886"/>
          </a:xfrm>
          <a:custGeom>
            <a:avLst/>
            <a:gdLst>
              <a:gd name="connsiteX0" fmla="*/ 0 w 3843185"/>
              <a:gd name="connsiteY0" fmla="*/ 0 h 7524886"/>
              <a:gd name="connsiteX1" fmla="*/ 43950 w 3843185"/>
              <a:gd name="connsiteY1" fmla="*/ 75888 h 7524886"/>
              <a:gd name="connsiteX2" fmla="*/ 1988262 w 3843185"/>
              <a:gd name="connsiteY2" fmla="*/ 3644257 h 7524886"/>
              <a:gd name="connsiteX3" fmla="*/ 3800717 w 3843185"/>
              <a:gd name="connsiteY3" fmla="*/ 7382107 h 7524886"/>
              <a:gd name="connsiteX4" fmla="*/ 3843185 w 3843185"/>
              <a:gd name="connsiteY4" fmla="*/ 7524886 h 7524886"/>
              <a:gd name="connsiteX5" fmla="*/ 3843185 w 3843185"/>
              <a:gd name="connsiteY5" fmla="*/ 0 h 75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3185" h="7524886">
                <a:moveTo>
                  <a:pt x="0" y="0"/>
                </a:moveTo>
                <a:lnTo>
                  <a:pt x="43950" y="75888"/>
                </a:lnTo>
                <a:cubicBezTo>
                  <a:pt x="726135" y="1130056"/>
                  <a:pt x="3039211" y="1289491"/>
                  <a:pt x="1988262" y="3644257"/>
                </a:cubicBezTo>
                <a:cubicBezTo>
                  <a:pt x="955254" y="5812926"/>
                  <a:pt x="3227315" y="5720026"/>
                  <a:pt x="3800717" y="7382107"/>
                </a:cubicBezTo>
                <a:lnTo>
                  <a:pt x="3843185" y="7524886"/>
                </a:lnTo>
                <a:lnTo>
                  <a:pt x="3843185" y="0"/>
                </a:lnTo>
                <a:close/>
              </a:path>
            </a:pathLst>
          </a:custGeom>
          <a:solidFill>
            <a:srgbClr val="66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527050" y="742950"/>
            <a:ext cx="431800" cy="901700"/>
            <a:chOff x="1695450" y="3816350"/>
            <a:chExt cx="431800" cy="901700"/>
          </a:xfrm>
        </p:grpSpPr>
        <p:sp>
          <p:nvSpPr>
            <p:cNvPr id="10" name="Oval 9"/>
            <p:cNvSpPr/>
            <p:nvPr/>
          </p:nvSpPr>
          <p:spPr>
            <a:xfrm>
              <a:off x="16954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0256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6954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256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6954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0256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6954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0256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10984699" y="1009650"/>
            <a:ext cx="317500" cy="317500"/>
          </a:xfrm>
          <a:prstGeom prst="ellipse">
            <a:avLst/>
          </a:prstGeom>
          <a:solidFill>
            <a:srgbClr val="66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5493044" y="5722505"/>
            <a:ext cx="224584" cy="224584"/>
          </a:xfrm>
          <a:prstGeom prst="ellipse">
            <a:avLst/>
          </a:pr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" name="Group 27"/>
          <p:cNvGrpSpPr/>
          <p:nvPr/>
        </p:nvGrpSpPr>
        <p:grpSpPr>
          <a:xfrm>
            <a:off x="1428888" y="1543050"/>
            <a:ext cx="6096000" cy="1459516"/>
            <a:chOff x="1289050" y="1543050"/>
            <a:chExt cx="6096000" cy="1459516"/>
          </a:xfrm>
        </p:grpSpPr>
        <p:sp>
          <p:nvSpPr>
            <p:cNvPr id="20" name="TextBox 19"/>
            <p:cNvSpPr txBox="1"/>
            <p:nvPr/>
          </p:nvSpPr>
          <p:spPr>
            <a:xfrm>
              <a:off x="1289050" y="1543050"/>
              <a:ext cx="27549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en-IN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89050" y="2356235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This is a sample text. Insert your desired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Text here. This is sample text.</a:t>
              </a:r>
              <a:endParaRPr lang="en-IN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428888" y="3272101"/>
            <a:ext cx="4523673" cy="1917415"/>
            <a:chOff x="1289050" y="3272101"/>
            <a:chExt cx="4523673" cy="191741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89050" y="3398079"/>
              <a:ext cx="307680" cy="30768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1712165" y="3272101"/>
              <a:ext cx="41005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This is a sample text. Insert your desired </a:t>
              </a:r>
            </a:p>
            <a:p>
              <a:r>
                <a:rPr lang="en-US" sz="1600" dirty="0"/>
                <a:t>Text here. This is sample text.</a:t>
              </a:r>
              <a:endParaRPr lang="en-IN" sz="1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2343" y="3936523"/>
              <a:ext cx="192525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(999) 999-9999</a:t>
              </a:r>
            </a:p>
            <a:p>
              <a:r>
                <a:rPr lang="en-US" sz="1600" dirty="0"/>
                <a:t>(999) </a:t>
              </a:r>
              <a:r>
                <a:rPr lang="en-US" sz="1600" dirty="0" smtClean="0"/>
                <a:t>999-9999</a:t>
              </a:r>
              <a:endParaRPr lang="en-IN" sz="16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194" y="4102459"/>
              <a:ext cx="354930" cy="35493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732343" y="4604741"/>
              <a:ext cx="342163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info@websitename.com</a:t>
              </a:r>
            </a:p>
            <a:p>
              <a:r>
                <a:rPr lang="en-US" sz="1600" dirty="0" smtClean="0"/>
                <a:t>support@websitename.com</a:t>
              </a:r>
              <a:endParaRPr lang="en-US" sz="16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295" y="4723063"/>
              <a:ext cx="348129" cy="348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95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28835" y="928149"/>
            <a:ext cx="6734330" cy="620952"/>
            <a:chOff x="2728835" y="928149"/>
            <a:chExt cx="6734330" cy="620952"/>
          </a:xfrm>
        </p:grpSpPr>
        <p:sp>
          <p:nvSpPr>
            <p:cNvPr id="5" name="Freeform 4"/>
            <p:cNvSpPr/>
            <p:nvPr/>
          </p:nvSpPr>
          <p:spPr>
            <a:xfrm>
              <a:off x="2728835" y="928149"/>
              <a:ext cx="703926" cy="620952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5165" y="946237"/>
              <a:ext cx="5808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IN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Freeform 8"/>
          <p:cNvSpPr/>
          <p:nvPr/>
        </p:nvSpPr>
        <p:spPr>
          <a:xfrm>
            <a:off x="11080376" y="0"/>
            <a:ext cx="1111624" cy="2043953"/>
          </a:xfrm>
          <a:custGeom>
            <a:avLst/>
            <a:gdLst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1492250">
                <a:moveTo>
                  <a:pt x="0" y="0"/>
                </a:moveTo>
                <a:lnTo>
                  <a:pt x="819150" y="0"/>
                </a:lnTo>
                <a:lnTo>
                  <a:pt x="819150" y="1492250"/>
                </a:lnTo>
                <a:cubicBezTo>
                  <a:pt x="563033" y="1361017"/>
                  <a:pt x="335399" y="1053010"/>
                  <a:pt x="431800" y="698500"/>
                </a:cubicBezTo>
                <a:cubicBezTo>
                  <a:pt x="518707" y="307338"/>
                  <a:pt x="72660" y="240817"/>
                  <a:pt x="0" y="0"/>
                </a:cubicBezTo>
                <a:close/>
              </a:path>
            </a:pathLst>
          </a:cu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49" y="3968750"/>
            <a:ext cx="12191851" cy="289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7" name="Group 46"/>
          <p:cNvGrpSpPr/>
          <p:nvPr/>
        </p:nvGrpSpPr>
        <p:grpSpPr>
          <a:xfrm>
            <a:off x="1062948" y="3094567"/>
            <a:ext cx="10066104" cy="2117698"/>
            <a:chOff x="1069060" y="3094567"/>
            <a:chExt cx="10066104" cy="2117698"/>
          </a:xfrm>
        </p:grpSpPr>
        <p:grpSp>
          <p:nvGrpSpPr>
            <p:cNvPr id="46" name="Group 45"/>
            <p:cNvGrpSpPr/>
            <p:nvPr/>
          </p:nvGrpSpPr>
          <p:grpSpPr>
            <a:xfrm>
              <a:off x="1069060" y="3094567"/>
              <a:ext cx="2363701" cy="2117698"/>
              <a:chOff x="1164906" y="3094567"/>
              <a:chExt cx="2363701" cy="2117698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1246914" y="3543823"/>
                <a:ext cx="2281693" cy="849854"/>
              </a:xfrm>
              <a:custGeom>
                <a:avLst/>
                <a:gdLst>
                  <a:gd name="connsiteX0" fmla="*/ 0 w 2281693"/>
                  <a:gd name="connsiteY0" fmla="*/ 0 h 849854"/>
                  <a:gd name="connsiteX1" fmla="*/ 1850760 w 2281693"/>
                  <a:gd name="connsiteY1" fmla="*/ 0 h 849854"/>
                  <a:gd name="connsiteX2" fmla="*/ 2281693 w 2281693"/>
                  <a:gd name="connsiteY2" fmla="*/ 430933 h 849854"/>
                  <a:gd name="connsiteX3" fmla="*/ 2281693 w 2281693"/>
                  <a:gd name="connsiteY3" fmla="*/ 434395 h 849854"/>
                  <a:gd name="connsiteX4" fmla="*/ 1848182 w 2281693"/>
                  <a:gd name="connsiteY4" fmla="*/ 849854 h 849854"/>
                  <a:gd name="connsiteX5" fmla="*/ 0 w 2281693"/>
                  <a:gd name="connsiteY5" fmla="*/ 849854 h 849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693" h="849854">
                    <a:moveTo>
                      <a:pt x="0" y="0"/>
                    </a:moveTo>
                    <a:lnTo>
                      <a:pt x="1850760" y="0"/>
                    </a:lnTo>
                    <a:lnTo>
                      <a:pt x="2281693" y="430933"/>
                    </a:lnTo>
                    <a:lnTo>
                      <a:pt x="2281693" y="434395"/>
                    </a:lnTo>
                    <a:lnTo>
                      <a:pt x="1848182" y="849854"/>
                    </a:lnTo>
                    <a:lnTo>
                      <a:pt x="0" y="849854"/>
                    </a:lnTo>
                    <a:close/>
                  </a:path>
                </a:pathLst>
              </a:custGeom>
              <a:solidFill>
                <a:srgbClr val="EC32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878646" y="3676362"/>
                <a:ext cx="10182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dirty="0" smtClean="0">
                    <a:solidFill>
                      <a:schemeClr val="bg1"/>
                    </a:solidFill>
                  </a:rPr>
                  <a:t>2022</a:t>
                </a:r>
                <a:endParaRPr lang="en-IN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64906" y="3094567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/>
                  <a:t>Placeholder</a:t>
                </a:r>
                <a:endParaRPr lang="en-IN" b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64906" y="4473601"/>
                <a:ext cx="172737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/>
                  <a:t>This </a:t>
                </a:r>
                <a:r>
                  <a:rPr lang="en-IN" sz="1400" dirty="0" smtClean="0"/>
                  <a:t>is a </a:t>
                </a:r>
                <a:r>
                  <a:rPr lang="en-IN" sz="1400" dirty="0"/>
                  <a:t>sample text. </a:t>
                </a:r>
                <a:endParaRPr lang="en-IN" sz="1400" dirty="0" smtClean="0"/>
              </a:p>
              <a:p>
                <a:r>
                  <a:rPr lang="en-IN" sz="1400" dirty="0" smtClean="0"/>
                  <a:t>Insert Your </a:t>
                </a:r>
                <a:r>
                  <a:rPr lang="en-IN" sz="1400" dirty="0"/>
                  <a:t>desired </a:t>
                </a:r>
                <a:endParaRPr lang="en-IN" sz="1400" dirty="0" smtClean="0"/>
              </a:p>
              <a:p>
                <a:r>
                  <a:rPr lang="en-IN" sz="1400" dirty="0" smtClean="0"/>
                  <a:t>text </a:t>
                </a:r>
                <a:r>
                  <a:rPr lang="en-IN" sz="1400" dirty="0"/>
                  <a:t>here.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203016" y="3094567"/>
              <a:ext cx="2797212" cy="2117698"/>
              <a:chOff x="3298862" y="3094567"/>
              <a:chExt cx="2797212" cy="2117698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3298862" y="3543823"/>
                <a:ext cx="2797212" cy="849854"/>
              </a:xfrm>
              <a:custGeom>
                <a:avLst/>
                <a:gdLst>
                  <a:gd name="connsiteX0" fmla="*/ 2578 w 2797212"/>
                  <a:gd name="connsiteY0" fmla="*/ 0 h 849854"/>
                  <a:gd name="connsiteX1" fmla="*/ 515519 w 2797212"/>
                  <a:gd name="connsiteY1" fmla="*/ 0 h 849854"/>
                  <a:gd name="connsiteX2" fmla="*/ 744447 w 2797212"/>
                  <a:gd name="connsiteY2" fmla="*/ 0 h 849854"/>
                  <a:gd name="connsiteX3" fmla="*/ 2366279 w 2797212"/>
                  <a:gd name="connsiteY3" fmla="*/ 0 h 849854"/>
                  <a:gd name="connsiteX4" fmla="*/ 2797212 w 2797212"/>
                  <a:gd name="connsiteY4" fmla="*/ 430933 h 849854"/>
                  <a:gd name="connsiteX5" fmla="*/ 2797212 w 2797212"/>
                  <a:gd name="connsiteY5" fmla="*/ 434395 h 849854"/>
                  <a:gd name="connsiteX6" fmla="*/ 2363701 w 2797212"/>
                  <a:gd name="connsiteY6" fmla="*/ 849854 h 849854"/>
                  <a:gd name="connsiteX7" fmla="*/ 744447 w 2797212"/>
                  <a:gd name="connsiteY7" fmla="*/ 849854 h 849854"/>
                  <a:gd name="connsiteX8" fmla="*/ 515519 w 2797212"/>
                  <a:gd name="connsiteY8" fmla="*/ 849854 h 849854"/>
                  <a:gd name="connsiteX9" fmla="*/ 0 w 2797212"/>
                  <a:gd name="connsiteY9" fmla="*/ 849854 h 849854"/>
                  <a:gd name="connsiteX10" fmla="*/ 433511 w 2797212"/>
                  <a:gd name="connsiteY10" fmla="*/ 434395 h 849854"/>
                  <a:gd name="connsiteX11" fmla="*/ 433511 w 2797212"/>
                  <a:gd name="connsiteY11" fmla="*/ 430933 h 849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97212" h="849854">
                    <a:moveTo>
                      <a:pt x="2578" y="0"/>
                    </a:moveTo>
                    <a:lnTo>
                      <a:pt x="515519" y="0"/>
                    </a:lnTo>
                    <a:lnTo>
                      <a:pt x="744447" y="0"/>
                    </a:lnTo>
                    <a:lnTo>
                      <a:pt x="2366279" y="0"/>
                    </a:lnTo>
                    <a:lnTo>
                      <a:pt x="2797212" y="430933"/>
                    </a:lnTo>
                    <a:lnTo>
                      <a:pt x="2797212" y="434395"/>
                    </a:lnTo>
                    <a:lnTo>
                      <a:pt x="2363701" y="849854"/>
                    </a:lnTo>
                    <a:lnTo>
                      <a:pt x="744447" y="849854"/>
                    </a:lnTo>
                    <a:lnTo>
                      <a:pt x="515519" y="849854"/>
                    </a:lnTo>
                    <a:lnTo>
                      <a:pt x="0" y="849854"/>
                    </a:lnTo>
                    <a:lnTo>
                      <a:pt x="433511" y="434395"/>
                    </a:lnTo>
                    <a:lnTo>
                      <a:pt x="433511" y="43093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88355" y="3676361"/>
                <a:ext cx="10182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dirty="0" smtClean="0">
                    <a:solidFill>
                      <a:schemeClr val="bg1"/>
                    </a:solidFill>
                  </a:rPr>
                  <a:t>2023</a:t>
                </a:r>
                <a:endParaRPr lang="en-IN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32373" y="3094567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/>
                  <a:t>Placeholder</a:t>
                </a:r>
                <a:endParaRPr lang="en-IN" b="1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732373" y="4473601"/>
                <a:ext cx="172737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/>
                  <a:t>This </a:t>
                </a:r>
                <a:r>
                  <a:rPr lang="en-IN" sz="1400" dirty="0" smtClean="0"/>
                  <a:t>is a </a:t>
                </a:r>
                <a:r>
                  <a:rPr lang="en-IN" sz="1400" dirty="0"/>
                  <a:t>sample text. </a:t>
                </a:r>
                <a:endParaRPr lang="en-IN" sz="1400" dirty="0" smtClean="0"/>
              </a:p>
              <a:p>
                <a:r>
                  <a:rPr lang="en-IN" sz="1400" dirty="0" smtClean="0"/>
                  <a:t>Insert Your </a:t>
                </a:r>
                <a:r>
                  <a:rPr lang="en-IN" sz="1400" dirty="0"/>
                  <a:t>desired </a:t>
                </a:r>
                <a:endParaRPr lang="en-IN" sz="1400" dirty="0" smtClean="0"/>
              </a:p>
              <a:p>
                <a:r>
                  <a:rPr lang="en-IN" sz="1400" dirty="0" smtClean="0"/>
                  <a:t>text </a:t>
                </a:r>
                <a:r>
                  <a:rPr lang="en-IN" sz="1400" dirty="0"/>
                  <a:t>here.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770484" y="3094567"/>
              <a:ext cx="2797212" cy="2117698"/>
              <a:chOff x="3298862" y="3094567"/>
              <a:chExt cx="2797212" cy="2117698"/>
            </a:xfrm>
          </p:grpSpPr>
          <p:sp>
            <p:nvSpPr>
              <p:cNvPr id="37" name="Freeform 36"/>
              <p:cNvSpPr/>
              <p:nvPr/>
            </p:nvSpPr>
            <p:spPr>
              <a:xfrm>
                <a:off x="3298862" y="3543823"/>
                <a:ext cx="2797212" cy="849854"/>
              </a:xfrm>
              <a:custGeom>
                <a:avLst/>
                <a:gdLst>
                  <a:gd name="connsiteX0" fmla="*/ 2578 w 2797212"/>
                  <a:gd name="connsiteY0" fmla="*/ 0 h 849854"/>
                  <a:gd name="connsiteX1" fmla="*/ 515519 w 2797212"/>
                  <a:gd name="connsiteY1" fmla="*/ 0 h 849854"/>
                  <a:gd name="connsiteX2" fmla="*/ 744447 w 2797212"/>
                  <a:gd name="connsiteY2" fmla="*/ 0 h 849854"/>
                  <a:gd name="connsiteX3" fmla="*/ 2366279 w 2797212"/>
                  <a:gd name="connsiteY3" fmla="*/ 0 h 849854"/>
                  <a:gd name="connsiteX4" fmla="*/ 2797212 w 2797212"/>
                  <a:gd name="connsiteY4" fmla="*/ 430933 h 849854"/>
                  <a:gd name="connsiteX5" fmla="*/ 2797212 w 2797212"/>
                  <a:gd name="connsiteY5" fmla="*/ 434395 h 849854"/>
                  <a:gd name="connsiteX6" fmla="*/ 2363701 w 2797212"/>
                  <a:gd name="connsiteY6" fmla="*/ 849854 h 849854"/>
                  <a:gd name="connsiteX7" fmla="*/ 744447 w 2797212"/>
                  <a:gd name="connsiteY7" fmla="*/ 849854 h 849854"/>
                  <a:gd name="connsiteX8" fmla="*/ 515519 w 2797212"/>
                  <a:gd name="connsiteY8" fmla="*/ 849854 h 849854"/>
                  <a:gd name="connsiteX9" fmla="*/ 0 w 2797212"/>
                  <a:gd name="connsiteY9" fmla="*/ 849854 h 849854"/>
                  <a:gd name="connsiteX10" fmla="*/ 433511 w 2797212"/>
                  <a:gd name="connsiteY10" fmla="*/ 434395 h 849854"/>
                  <a:gd name="connsiteX11" fmla="*/ 433511 w 2797212"/>
                  <a:gd name="connsiteY11" fmla="*/ 430933 h 849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97212" h="849854">
                    <a:moveTo>
                      <a:pt x="2578" y="0"/>
                    </a:moveTo>
                    <a:lnTo>
                      <a:pt x="515519" y="0"/>
                    </a:lnTo>
                    <a:lnTo>
                      <a:pt x="744447" y="0"/>
                    </a:lnTo>
                    <a:lnTo>
                      <a:pt x="2366279" y="0"/>
                    </a:lnTo>
                    <a:lnTo>
                      <a:pt x="2797212" y="430933"/>
                    </a:lnTo>
                    <a:lnTo>
                      <a:pt x="2797212" y="434395"/>
                    </a:lnTo>
                    <a:lnTo>
                      <a:pt x="2363701" y="849854"/>
                    </a:lnTo>
                    <a:lnTo>
                      <a:pt x="744447" y="849854"/>
                    </a:lnTo>
                    <a:lnTo>
                      <a:pt x="515519" y="849854"/>
                    </a:lnTo>
                    <a:lnTo>
                      <a:pt x="0" y="849854"/>
                    </a:lnTo>
                    <a:lnTo>
                      <a:pt x="433511" y="434395"/>
                    </a:lnTo>
                    <a:lnTo>
                      <a:pt x="433511" y="430933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188355" y="3676361"/>
                <a:ext cx="10182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dirty="0" smtClean="0">
                    <a:solidFill>
                      <a:schemeClr val="bg1"/>
                    </a:solidFill>
                  </a:rPr>
                  <a:t>2024</a:t>
                </a:r>
                <a:endParaRPr lang="en-IN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732373" y="3094567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/>
                  <a:t>Placeholder</a:t>
                </a:r>
                <a:endParaRPr lang="en-IN" b="1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732373" y="4473601"/>
                <a:ext cx="172737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/>
                  <a:t>This </a:t>
                </a:r>
                <a:r>
                  <a:rPr lang="en-IN" sz="1400" dirty="0" smtClean="0"/>
                  <a:t>is a </a:t>
                </a:r>
                <a:r>
                  <a:rPr lang="en-IN" sz="1400" dirty="0"/>
                  <a:t>sample text. </a:t>
                </a:r>
                <a:endParaRPr lang="en-IN" sz="1400" dirty="0" smtClean="0"/>
              </a:p>
              <a:p>
                <a:r>
                  <a:rPr lang="en-IN" sz="1400" dirty="0" smtClean="0"/>
                  <a:t>Insert Your </a:t>
                </a:r>
                <a:r>
                  <a:rPr lang="en-IN" sz="1400" dirty="0"/>
                  <a:t>desired </a:t>
                </a:r>
                <a:endParaRPr lang="en-IN" sz="1400" dirty="0" smtClean="0"/>
              </a:p>
              <a:p>
                <a:r>
                  <a:rPr lang="en-IN" sz="1400" dirty="0" smtClean="0"/>
                  <a:t>text </a:t>
                </a:r>
                <a:r>
                  <a:rPr lang="en-IN" sz="1400" dirty="0"/>
                  <a:t>here.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8337952" y="3094567"/>
              <a:ext cx="2797212" cy="2117698"/>
              <a:chOff x="3298862" y="3094567"/>
              <a:chExt cx="2797212" cy="2117698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3298862" y="3543823"/>
                <a:ext cx="2797212" cy="849854"/>
              </a:xfrm>
              <a:custGeom>
                <a:avLst/>
                <a:gdLst>
                  <a:gd name="connsiteX0" fmla="*/ 2578 w 2797212"/>
                  <a:gd name="connsiteY0" fmla="*/ 0 h 849854"/>
                  <a:gd name="connsiteX1" fmla="*/ 515519 w 2797212"/>
                  <a:gd name="connsiteY1" fmla="*/ 0 h 849854"/>
                  <a:gd name="connsiteX2" fmla="*/ 744447 w 2797212"/>
                  <a:gd name="connsiteY2" fmla="*/ 0 h 849854"/>
                  <a:gd name="connsiteX3" fmla="*/ 2366279 w 2797212"/>
                  <a:gd name="connsiteY3" fmla="*/ 0 h 849854"/>
                  <a:gd name="connsiteX4" fmla="*/ 2797212 w 2797212"/>
                  <a:gd name="connsiteY4" fmla="*/ 430933 h 849854"/>
                  <a:gd name="connsiteX5" fmla="*/ 2797212 w 2797212"/>
                  <a:gd name="connsiteY5" fmla="*/ 434395 h 849854"/>
                  <a:gd name="connsiteX6" fmla="*/ 2363701 w 2797212"/>
                  <a:gd name="connsiteY6" fmla="*/ 849854 h 849854"/>
                  <a:gd name="connsiteX7" fmla="*/ 744447 w 2797212"/>
                  <a:gd name="connsiteY7" fmla="*/ 849854 h 849854"/>
                  <a:gd name="connsiteX8" fmla="*/ 515519 w 2797212"/>
                  <a:gd name="connsiteY8" fmla="*/ 849854 h 849854"/>
                  <a:gd name="connsiteX9" fmla="*/ 0 w 2797212"/>
                  <a:gd name="connsiteY9" fmla="*/ 849854 h 849854"/>
                  <a:gd name="connsiteX10" fmla="*/ 433511 w 2797212"/>
                  <a:gd name="connsiteY10" fmla="*/ 434395 h 849854"/>
                  <a:gd name="connsiteX11" fmla="*/ 433511 w 2797212"/>
                  <a:gd name="connsiteY11" fmla="*/ 430933 h 849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97212" h="849854">
                    <a:moveTo>
                      <a:pt x="2578" y="0"/>
                    </a:moveTo>
                    <a:lnTo>
                      <a:pt x="515519" y="0"/>
                    </a:lnTo>
                    <a:lnTo>
                      <a:pt x="744447" y="0"/>
                    </a:lnTo>
                    <a:lnTo>
                      <a:pt x="2366279" y="0"/>
                    </a:lnTo>
                    <a:lnTo>
                      <a:pt x="2797212" y="430933"/>
                    </a:lnTo>
                    <a:lnTo>
                      <a:pt x="2797212" y="434395"/>
                    </a:lnTo>
                    <a:lnTo>
                      <a:pt x="2363701" y="849854"/>
                    </a:lnTo>
                    <a:lnTo>
                      <a:pt x="744447" y="849854"/>
                    </a:lnTo>
                    <a:lnTo>
                      <a:pt x="515519" y="849854"/>
                    </a:lnTo>
                    <a:lnTo>
                      <a:pt x="0" y="849854"/>
                    </a:lnTo>
                    <a:lnTo>
                      <a:pt x="433511" y="434395"/>
                    </a:lnTo>
                    <a:lnTo>
                      <a:pt x="433511" y="43093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188355" y="3676361"/>
                <a:ext cx="10182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dirty="0" smtClean="0">
                    <a:solidFill>
                      <a:schemeClr val="bg1"/>
                    </a:solidFill>
                  </a:rPr>
                  <a:t>2025</a:t>
                </a:r>
                <a:endParaRPr lang="en-IN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732373" y="3094567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/>
                  <a:t>Placeholder</a:t>
                </a:r>
                <a:endParaRPr lang="en-IN" b="1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732373" y="4473601"/>
                <a:ext cx="172737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/>
                  <a:t>This </a:t>
                </a:r>
                <a:r>
                  <a:rPr lang="en-IN" sz="1400" dirty="0" smtClean="0"/>
                  <a:t>is a </a:t>
                </a:r>
                <a:r>
                  <a:rPr lang="en-IN" sz="1400" dirty="0"/>
                  <a:t>sample text. </a:t>
                </a:r>
                <a:endParaRPr lang="en-IN" sz="1400" dirty="0" smtClean="0"/>
              </a:p>
              <a:p>
                <a:r>
                  <a:rPr lang="en-IN" sz="1400" dirty="0" smtClean="0"/>
                  <a:t>Insert Your </a:t>
                </a:r>
                <a:r>
                  <a:rPr lang="en-IN" sz="1400" dirty="0"/>
                  <a:t>desired </a:t>
                </a:r>
                <a:endParaRPr lang="en-IN" sz="1400" dirty="0" smtClean="0"/>
              </a:p>
              <a:p>
                <a:r>
                  <a:rPr lang="en-IN" sz="1400" dirty="0" smtClean="0"/>
                  <a:t>text </a:t>
                </a:r>
                <a:r>
                  <a:rPr lang="en-IN" sz="1400" dirty="0"/>
                  <a:t>here.</a:t>
                </a:r>
              </a:p>
            </p:txBody>
          </p:sp>
        </p:grpSp>
      </p:grpSp>
      <p:sp>
        <p:nvSpPr>
          <p:cNvPr id="48" name="Oval 47"/>
          <p:cNvSpPr/>
          <p:nvPr/>
        </p:nvSpPr>
        <p:spPr>
          <a:xfrm>
            <a:off x="2122760" y="4312155"/>
            <a:ext cx="163041" cy="16304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4513989" y="4312155"/>
            <a:ext cx="163041" cy="16304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6980048" y="4317971"/>
            <a:ext cx="163041" cy="16304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9648925" y="4317971"/>
            <a:ext cx="163041" cy="16304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 flipH="1">
            <a:off x="4855028" y="3345180"/>
            <a:ext cx="2427514" cy="3512820"/>
          </a:xfrm>
          <a:custGeom>
            <a:avLst/>
            <a:gdLst>
              <a:gd name="connsiteX0" fmla="*/ 1188923 w 2427514"/>
              <a:gd name="connsiteY0" fmla="*/ 0 h 3512820"/>
              <a:gd name="connsiteX1" fmla="*/ 1186542 w 2427514"/>
              <a:gd name="connsiteY1" fmla="*/ 340 h 3512820"/>
              <a:gd name="connsiteX2" fmla="*/ 1184160 w 2427514"/>
              <a:gd name="connsiteY2" fmla="*/ 0 h 3512820"/>
              <a:gd name="connsiteX3" fmla="*/ 1184160 w 2427514"/>
              <a:gd name="connsiteY3" fmla="*/ 680 h 3512820"/>
              <a:gd name="connsiteX4" fmla="*/ 1109477 w 2427514"/>
              <a:gd name="connsiteY4" fmla="*/ 11334 h 3512820"/>
              <a:gd name="connsiteX5" fmla="*/ 97828 w 2427514"/>
              <a:gd name="connsiteY5" fmla="*/ 628411 h 3512820"/>
              <a:gd name="connsiteX6" fmla="*/ 9984 w 2427514"/>
              <a:gd name="connsiteY6" fmla="*/ 663851 h 3512820"/>
              <a:gd name="connsiteX7" fmla="*/ 0 w 2427514"/>
              <a:gd name="connsiteY7" fmla="*/ 666220 h 3512820"/>
              <a:gd name="connsiteX8" fmla="*/ 0 w 2427514"/>
              <a:gd name="connsiteY8" fmla="*/ 3512820 h 3512820"/>
              <a:gd name="connsiteX9" fmla="*/ 1184160 w 2427514"/>
              <a:gd name="connsiteY9" fmla="*/ 3512820 h 3512820"/>
              <a:gd name="connsiteX10" fmla="*/ 1188923 w 2427514"/>
              <a:gd name="connsiteY10" fmla="*/ 3512820 h 3512820"/>
              <a:gd name="connsiteX11" fmla="*/ 2427514 w 2427514"/>
              <a:gd name="connsiteY11" fmla="*/ 3512820 h 3512820"/>
              <a:gd name="connsiteX12" fmla="*/ 2427514 w 2427514"/>
              <a:gd name="connsiteY12" fmla="*/ 679132 h 3512820"/>
              <a:gd name="connsiteX13" fmla="*/ 2363100 w 2427514"/>
              <a:gd name="connsiteY13" fmla="*/ 663851 h 3512820"/>
              <a:gd name="connsiteX14" fmla="*/ 2275256 w 2427514"/>
              <a:gd name="connsiteY14" fmla="*/ 628411 h 3512820"/>
              <a:gd name="connsiteX15" fmla="*/ 1263606 w 2427514"/>
              <a:gd name="connsiteY15" fmla="*/ 11334 h 3512820"/>
              <a:gd name="connsiteX16" fmla="*/ 1188923 w 2427514"/>
              <a:gd name="connsiteY16" fmla="*/ 680 h 351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27514" h="3512820">
                <a:moveTo>
                  <a:pt x="1188923" y="0"/>
                </a:moveTo>
                <a:lnTo>
                  <a:pt x="1186542" y="340"/>
                </a:lnTo>
                <a:lnTo>
                  <a:pt x="1184160" y="0"/>
                </a:lnTo>
                <a:lnTo>
                  <a:pt x="1184160" y="680"/>
                </a:lnTo>
                <a:lnTo>
                  <a:pt x="1109477" y="11334"/>
                </a:lnTo>
                <a:cubicBezTo>
                  <a:pt x="708852" y="93365"/>
                  <a:pt x="264419" y="539801"/>
                  <a:pt x="97828" y="628411"/>
                </a:cubicBezTo>
                <a:cubicBezTo>
                  <a:pt x="72862" y="642182"/>
                  <a:pt x="43390" y="653767"/>
                  <a:pt x="9984" y="663851"/>
                </a:cubicBezTo>
                <a:lnTo>
                  <a:pt x="0" y="666220"/>
                </a:lnTo>
                <a:lnTo>
                  <a:pt x="0" y="3512820"/>
                </a:lnTo>
                <a:lnTo>
                  <a:pt x="1184160" y="3512820"/>
                </a:lnTo>
                <a:lnTo>
                  <a:pt x="1188923" y="3512820"/>
                </a:lnTo>
                <a:lnTo>
                  <a:pt x="2427514" y="3512820"/>
                </a:lnTo>
                <a:lnTo>
                  <a:pt x="2427514" y="679132"/>
                </a:lnTo>
                <a:lnTo>
                  <a:pt x="2363100" y="663851"/>
                </a:lnTo>
                <a:cubicBezTo>
                  <a:pt x="2329694" y="653767"/>
                  <a:pt x="2300223" y="642182"/>
                  <a:pt x="2275256" y="628411"/>
                </a:cubicBezTo>
                <a:cubicBezTo>
                  <a:pt x="2108665" y="539801"/>
                  <a:pt x="1664231" y="93365"/>
                  <a:pt x="1263606" y="11334"/>
                </a:cubicBezTo>
                <a:lnTo>
                  <a:pt x="1188923" y="68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 flipH="1">
            <a:off x="0" y="5298940"/>
            <a:ext cx="2427514" cy="1559060"/>
          </a:xfrm>
          <a:custGeom>
            <a:avLst/>
            <a:gdLst>
              <a:gd name="connsiteX0" fmla="*/ 0 w 2427514"/>
              <a:gd name="connsiteY0" fmla="*/ 0 h 1559060"/>
              <a:gd name="connsiteX1" fmla="*/ 0 w 2427514"/>
              <a:gd name="connsiteY1" fmla="*/ 1559060 h 1559060"/>
              <a:gd name="connsiteX2" fmla="*/ 2427514 w 2427514"/>
              <a:gd name="connsiteY2" fmla="*/ 1559060 h 1559060"/>
              <a:gd name="connsiteX3" fmla="*/ 2427514 w 2427514"/>
              <a:gd name="connsiteY3" fmla="*/ 1207255 h 1559060"/>
              <a:gd name="connsiteX4" fmla="*/ 2423756 w 2427514"/>
              <a:gd name="connsiteY4" fmla="*/ 1206751 h 1559060"/>
              <a:gd name="connsiteX5" fmla="*/ 1566113 w 2427514"/>
              <a:gd name="connsiteY5" fmla="*/ 889414 h 1559060"/>
              <a:gd name="connsiteX6" fmla="*/ 723124 w 2427514"/>
              <a:gd name="connsiteY6" fmla="*/ 192033 h 1559060"/>
              <a:gd name="connsiteX7" fmla="*/ 115787 w 2427514"/>
              <a:gd name="connsiteY7" fmla="*/ 33015 h 155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7514" h="1559060">
                <a:moveTo>
                  <a:pt x="0" y="0"/>
                </a:moveTo>
                <a:lnTo>
                  <a:pt x="0" y="1559060"/>
                </a:lnTo>
                <a:lnTo>
                  <a:pt x="2427514" y="1559060"/>
                </a:lnTo>
                <a:lnTo>
                  <a:pt x="2427514" y="1207255"/>
                </a:lnTo>
                <a:lnTo>
                  <a:pt x="2423756" y="1206751"/>
                </a:lnTo>
                <a:cubicBezTo>
                  <a:pt x="2250164" y="1182925"/>
                  <a:pt x="1864672" y="1119481"/>
                  <a:pt x="1566113" y="889414"/>
                </a:cubicBezTo>
                <a:cubicBezTo>
                  <a:pt x="1285116" y="656955"/>
                  <a:pt x="1333652" y="455148"/>
                  <a:pt x="723124" y="192033"/>
                </a:cubicBezTo>
                <a:cubicBezTo>
                  <a:pt x="560911" y="121784"/>
                  <a:pt x="341223" y="89853"/>
                  <a:pt x="115787" y="33015"/>
                </a:cubicBezTo>
                <a:close/>
              </a:path>
            </a:pathLst>
          </a:cu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 flipH="1">
            <a:off x="2427514" y="4024313"/>
            <a:ext cx="2427514" cy="2833687"/>
          </a:xfrm>
          <a:custGeom>
            <a:avLst/>
            <a:gdLst>
              <a:gd name="connsiteX0" fmla="*/ 0 w 2427514"/>
              <a:gd name="connsiteY0" fmla="*/ 0 h 2833687"/>
              <a:gd name="connsiteX1" fmla="*/ 0 w 2427514"/>
              <a:gd name="connsiteY1" fmla="*/ 2833687 h 2833687"/>
              <a:gd name="connsiteX2" fmla="*/ 2427514 w 2427514"/>
              <a:gd name="connsiteY2" fmla="*/ 2833687 h 2833687"/>
              <a:gd name="connsiteX3" fmla="*/ 2427514 w 2427514"/>
              <a:gd name="connsiteY3" fmla="*/ 1273236 h 2833687"/>
              <a:gd name="connsiteX4" fmla="*/ 2378836 w 2427514"/>
              <a:gd name="connsiteY4" fmla="*/ 1259356 h 2833687"/>
              <a:gd name="connsiteX5" fmla="*/ 1906361 w 2427514"/>
              <a:gd name="connsiteY5" fmla="*/ 999185 h 2833687"/>
              <a:gd name="connsiteX6" fmla="*/ 1019307 w 2427514"/>
              <a:gd name="connsiteY6" fmla="*/ 210797 h 2833687"/>
              <a:gd name="connsiteX7" fmla="*/ 47032 w 2427514"/>
              <a:gd name="connsiteY7" fmla="*/ 11157 h 283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7514" h="2833687">
                <a:moveTo>
                  <a:pt x="0" y="0"/>
                </a:moveTo>
                <a:lnTo>
                  <a:pt x="0" y="2833687"/>
                </a:lnTo>
                <a:lnTo>
                  <a:pt x="2427514" y="2833687"/>
                </a:lnTo>
                <a:lnTo>
                  <a:pt x="2427514" y="1273236"/>
                </a:lnTo>
                <a:lnTo>
                  <a:pt x="2378836" y="1259356"/>
                </a:lnTo>
                <a:cubicBezTo>
                  <a:pt x="2210029" y="1204424"/>
                  <a:pt x="2045263" y="1126591"/>
                  <a:pt x="1906361" y="999185"/>
                </a:cubicBezTo>
                <a:cubicBezTo>
                  <a:pt x="1599820" y="656880"/>
                  <a:pt x="1440802" y="361515"/>
                  <a:pt x="1019307" y="210797"/>
                </a:cubicBezTo>
                <a:cubicBezTo>
                  <a:pt x="656486" y="75010"/>
                  <a:pt x="291241" y="57767"/>
                  <a:pt x="47032" y="11157"/>
                </a:cubicBezTo>
                <a:close/>
              </a:path>
            </a:pathLst>
          </a:cu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 flipH="1">
            <a:off x="9710056" y="5281474"/>
            <a:ext cx="2481944" cy="1576526"/>
          </a:xfrm>
          <a:custGeom>
            <a:avLst/>
            <a:gdLst>
              <a:gd name="connsiteX0" fmla="*/ 2481944 w 2481944"/>
              <a:gd name="connsiteY0" fmla="*/ 0 h 1576526"/>
              <a:gd name="connsiteX1" fmla="*/ 2476190 w 2481944"/>
              <a:gd name="connsiteY1" fmla="*/ 2194 h 1576526"/>
              <a:gd name="connsiteX2" fmla="*/ 1699507 w 2481944"/>
              <a:gd name="connsiteY2" fmla="*/ 209499 h 1576526"/>
              <a:gd name="connsiteX3" fmla="*/ 856518 w 2481944"/>
              <a:gd name="connsiteY3" fmla="*/ 906880 h 1576526"/>
              <a:gd name="connsiteX4" fmla="*/ 164130 w 2481944"/>
              <a:gd name="connsiteY4" fmla="*/ 1196935 h 1576526"/>
              <a:gd name="connsiteX5" fmla="*/ 0 w 2481944"/>
              <a:gd name="connsiteY5" fmla="*/ 1224031 h 1576526"/>
              <a:gd name="connsiteX6" fmla="*/ 0 w 2481944"/>
              <a:gd name="connsiteY6" fmla="*/ 1576526 h 1576526"/>
              <a:gd name="connsiteX7" fmla="*/ 2481944 w 2481944"/>
              <a:gd name="connsiteY7" fmla="*/ 1576526 h 157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1944" h="1576526">
                <a:moveTo>
                  <a:pt x="2481944" y="0"/>
                </a:moveTo>
                <a:lnTo>
                  <a:pt x="2476190" y="2194"/>
                </a:lnTo>
                <a:cubicBezTo>
                  <a:pt x="2194844" y="93748"/>
                  <a:pt x="1902272" y="121688"/>
                  <a:pt x="1699507" y="209499"/>
                </a:cubicBezTo>
                <a:cubicBezTo>
                  <a:pt x="1088979" y="472614"/>
                  <a:pt x="1137515" y="674421"/>
                  <a:pt x="856518" y="906880"/>
                </a:cubicBezTo>
                <a:cubicBezTo>
                  <a:pt x="632599" y="1079431"/>
                  <a:pt x="359780" y="1158255"/>
                  <a:pt x="164130" y="1196935"/>
                </a:cubicBezTo>
                <a:lnTo>
                  <a:pt x="0" y="1224031"/>
                </a:lnTo>
                <a:lnTo>
                  <a:pt x="0" y="1576526"/>
                </a:lnTo>
                <a:lnTo>
                  <a:pt x="2481944" y="1576526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7282542" y="4011400"/>
            <a:ext cx="2427514" cy="2846600"/>
          </a:xfrm>
          <a:custGeom>
            <a:avLst/>
            <a:gdLst>
              <a:gd name="connsiteX0" fmla="*/ 2427514 w 2427514"/>
              <a:gd name="connsiteY0" fmla="*/ 0 h 2846600"/>
              <a:gd name="connsiteX1" fmla="*/ 2326052 w 2427514"/>
              <a:gd name="connsiteY1" fmla="*/ 24069 h 2846600"/>
              <a:gd name="connsiteX2" fmla="*/ 1353776 w 2427514"/>
              <a:gd name="connsiteY2" fmla="*/ 223709 h 2846600"/>
              <a:gd name="connsiteX3" fmla="*/ 466722 w 2427514"/>
              <a:gd name="connsiteY3" fmla="*/ 1012097 h 2846600"/>
              <a:gd name="connsiteX4" fmla="*/ 160898 w 2427514"/>
              <a:gd name="connsiteY4" fmla="*/ 1208715 h 2846600"/>
              <a:gd name="connsiteX5" fmla="*/ 0 w 2427514"/>
              <a:gd name="connsiteY5" fmla="*/ 1270074 h 2846600"/>
              <a:gd name="connsiteX6" fmla="*/ 0 w 2427514"/>
              <a:gd name="connsiteY6" fmla="*/ 2846600 h 2846600"/>
              <a:gd name="connsiteX7" fmla="*/ 2427514 w 2427514"/>
              <a:gd name="connsiteY7" fmla="*/ 2846600 h 284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7514" h="2846600">
                <a:moveTo>
                  <a:pt x="2427514" y="0"/>
                </a:moveTo>
                <a:lnTo>
                  <a:pt x="2326052" y="24069"/>
                </a:lnTo>
                <a:cubicBezTo>
                  <a:pt x="2081843" y="70679"/>
                  <a:pt x="1716597" y="87922"/>
                  <a:pt x="1353776" y="223709"/>
                </a:cubicBezTo>
                <a:cubicBezTo>
                  <a:pt x="932281" y="374427"/>
                  <a:pt x="773263" y="669792"/>
                  <a:pt x="466722" y="1012097"/>
                </a:cubicBezTo>
                <a:cubicBezTo>
                  <a:pt x="374121" y="1097035"/>
                  <a:pt x="270024" y="1159940"/>
                  <a:pt x="160898" y="1208715"/>
                </a:cubicBezTo>
                <a:lnTo>
                  <a:pt x="0" y="1270074"/>
                </a:lnTo>
                <a:lnTo>
                  <a:pt x="0" y="2846600"/>
                </a:lnTo>
                <a:lnTo>
                  <a:pt x="2427514" y="2846600"/>
                </a:ln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28835" y="928149"/>
            <a:ext cx="6734330" cy="620952"/>
            <a:chOff x="2728835" y="928149"/>
            <a:chExt cx="6734330" cy="620952"/>
          </a:xfrm>
        </p:grpSpPr>
        <p:sp>
          <p:nvSpPr>
            <p:cNvPr id="30" name="Freeform 29"/>
            <p:cNvSpPr/>
            <p:nvPr/>
          </p:nvSpPr>
          <p:spPr>
            <a:xfrm>
              <a:off x="2728835" y="928149"/>
              <a:ext cx="703926" cy="620952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5165" y="946237"/>
              <a:ext cx="5808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IN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201047" y="2364676"/>
            <a:ext cx="17354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This is a sample text. </a:t>
            </a:r>
          </a:p>
          <a:p>
            <a:pPr algn="ctr"/>
            <a:r>
              <a:rPr lang="en-IN" sz="1400" dirty="0"/>
              <a:t>Insert Your desired </a:t>
            </a:r>
          </a:p>
          <a:p>
            <a:pPr algn="ctr"/>
            <a:r>
              <a:rPr lang="en-IN" sz="1400" dirty="0"/>
              <a:t>text here</a:t>
            </a:r>
            <a:r>
              <a:rPr lang="en-IN" sz="1400" dirty="0" smtClean="0"/>
              <a:t>.</a:t>
            </a:r>
            <a:endParaRPr lang="en-IN" sz="1400" dirty="0"/>
          </a:p>
        </p:txBody>
      </p:sp>
      <p:sp>
        <p:nvSpPr>
          <p:cNvPr id="36" name="Oval 35"/>
          <p:cNvSpPr/>
          <p:nvPr/>
        </p:nvSpPr>
        <p:spPr>
          <a:xfrm>
            <a:off x="6005453" y="3254632"/>
            <a:ext cx="181095" cy="1810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3548002" y="4232215"/>
            <a:ext cx="181095" cy="1810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8432966" y="4232215"/>
            <a:ext cx="181095" cy="1810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10835532" y="5654614"/>
            <a:ext cx="181095" cy="1810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1154960" y="5654614"/>
            <a:ext cx="181095" cy="1810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8" name="Group 57"/>
          <p:cNvGrpSpPr/>
          <p:nvPr/>
        </p:nvGrpSpPr>
        <p:grpSpPr>
          <a:xfrm>
            <a:off x="2770811" y="2779686"/>
            <a:ext cx="1735475" cy="1348578"/>
            <a:chOff x="2770811" y="2779686"/>
            <a:chExt cx="1735475" cy="1348578"/>
          </a:xfrm>
        </p:grpSpPr>
        <p:sp>
          <p:nvSpPr>
            <p:cNvPr id="57" name="Google Shape;183;p8"/>
            <p:cNvSpPr/>
            <p:nvPr/>
          </p:nvSpPr>
          <p:spPr>
            <a:xfrm>
              <a:off x="3367171" y="2779686"/>
              <a:ext cx="417340" cy="456857"/>
            </a:xfrm>
            <a:custGeom>
              <a:avLst/>
              <a:gdLst/>
              <a:ahLst/>
              <a:cxnLst/>
              <a:rect l="l" t="t" r="r" b="b"/>
              <a:pathLst>
                <a:path w="8132" h="8902" extrusionOk="0">
                  <a:moveTo>
                    <a:pt x="5435" y="7404"/>
                  </a:moveTo>
                  <a:lnTo>
                    <a:pt x="5435" y="7404"/>
                  </a:lnTo>
                  <a:lnTo>
                    <a:pt x="5243" y="7340"/>
                  </a:lnTo>
                  <a:lnTo>
                    <a:pt x="5008" y="7275"/>
                  </a:lnTo>
                  <a:lnTo>
                    <a:pt x="4815" y="7211"/>
                  </a:lnTo>
                  <a:lnTo>
                    <a:pt x="4729" y="7168"/>
                  </a:lnTo>
                  <a:lnTo>
                    <a:pt x="4644" y="7126"/>
                  </a:lnTo>
                  <a:lnTo>
                    <a:pt x="4644" y="7126"/>
                  </a:lnTo>
                  <a:lnTo>
                    <a:pt x="4580" y="7019"/>
                  </a:lnTo>
                  <a:lnTo>
                    <a:pt x="4515" y="6912"/>
                  </a:lnTo>
                  <a:lnTo>
                    <a:pt x="4451" y="6805"/>
                  </a:lnTo>
                  <a:lnTo>
                    <a:pt x="4408" y="6762"/>
                  </a:lnTo>
                  <a:lnTo>
                    <a:pt x="4344" y="6719"/>
                  </a:lnTo>
                  <a:lnTo>
                    <a:pt x="4344" y="6719"/>
                  </a:lnTo>
                  <a:lnTo>
                    <a:pt x="4195" y="6676"/>
                  </a:lnTo>
                  <a:lnTo>
                    <a:pt x="4023" y="6655"/>
                  </a:lnTo>
                  <a:lnTo>
                    <a:pt x="3852" y="6676"/>
                  </a:lnTo>
                  <a:lnTo>
                    <a:pt x="3702" y="6719"/>
                  </a:lnTo>
                  <a:lnTo>
                    <a:pt x="3702" y="6719"/>
                  </a:lnTo>
                  <a:lnTo>
                    <a:pt x="3638" y="6762"/>
                  </a:lnTo>
                  <a:lnTo>
                    <a:pt x="3574" y="6805"/>
                  </a:lnTo>
                  <a:lnTo>
                    <a:pt x="3467" y="6933"/>
                  </a:lnTo>
                  <a:lnTo>
                    <a:pt x="3381" y="7061"/>
                  </a:lnTo>
                  <a:lnTo>
                    <a:pt x="3317" y="7126"/>
                  </a:lnTo>
                  <a:lnTo>
                    <a:pt x="3253" y="7168"/>
                  </a:lnTo>
                  <a:lnTo>
                    <a:pt x="3253" y="7168"/>
                  </a:lnTo>
                  <a:lnTo>
                    <a:pt x="2954" y="7275"/>
                  </a:lnTo>
                  <a:lnTo>
                    <a:pt x="2782" y="7318"/>
                  </a:lnTo>
                  <a:lnTo>
                    <a:pt x="2654" y="7340"/>
                  </a:lnTo>
                  <a:lnTo>
                    <a:pt x="2654" y="7340"/>
                  </a:lnTo>
                  <a:lnTo>
                    <a:pt x="2590" y="7318"/>
                  </a:lnTo>
                  <a:lnTo>
                    <a:pt x="2547" y="7275"/>
                  </a:lnTo>
                  <a:lnTo>
                    <a:pt x="2461" y="7147"/>
                  </a:lnTo>
                  <a:lnTo>
                    <a:pt x="2461" y="7147"/>
                  </a:lnTo>
                  <a:lnTo>
                    <a:pt x="2290" y="6805"/>
                  </a:lnTo>
                  <a:lnTo>
                    <a:pt x="2098" y="6441"/>
                  </a:lnTo>
                  <a:lnTo>
                    <a:pt x="1734" y="5735"/>
                  </a:lnTo>
                  <a:lnTo>
                    <a:pt x="1734" y="5735"/>
                  </a:lnTo>
                  <a:lnTo>
                    <a:pt x="1563" y="5414"/>
                  </a:lnTo>
                  <a:lnTo>
                    <a:pt x="1477" y="5243"/>
                  </a:lnTo>
                  <a:lnTo>
                    <a:pt x="1370" y="5093"/>
                  </a:lnTo>
                  <a:lnTo>
                    <a:pt x="1370" y="5093"/>
                  </a:lnTo>
                  <a:lnTo>
                    <a:pt x="1242" y="4986"/>
                  </a:lnTo>
                  <a:lnTo>
                    <a:pt x="1178" y="4922"/>
                  </a:lnTo>
                  <a:lnTo>
                    <a:pt x="1135" y="4858"/>
                  </a:lnTo>
                  <a:lnTo>
                    <a:pt x="1135" y="4858"/>
                  </a:lnTo>
                  <a:lnTo>
                    <a:pt x="1114" y="4794"/>
                  </a:lnTo>
                  <a:lnTo>
                    <a:pt x="1114" y="4729"/>
                  </a:lnTo>
                  <a:lnTo>
                    <a:pt x="1156" y="4622"/>
                  </a:lnTo>
                  <a:lnTo>
                    <a:pt x="1156" y="4622"/>
                  </a:lnTo>
                  <a:lnTo>
                    <a:pt x="1156" y="4473"/>
                  </a:lnTo>
                  <a:lnTo>
                    <a:pt x="1135" y="4323"/>
                  </a:lnTo>
                  <a:lnTo>
                    <a:pt x="1156" y="4194"/>
                  </a:lnTo>
                  <a:lnTo>
                    <a:pt x="1178" y="4130"/>
                  </a:lnTo>
                  <a:lnTo>
                    <a:pt x="1199" y="4087"/>
                  </a:lnTo>
                  <a:lnTo>
                    <a:pt x="1199" y="4087"/>
                  </a:lnTo>
                  <a:lnTo>
                    <a:pt x="1242" y="4066"/>
                  </a:lnTo>
                  <a:lnTo>
                    <a:pt x="1306" y="4045"/>
                  </a:lnTo>
                  <a:lnTo>
                    <a:pt x="1392" y="4023"/>
                  </a:lnTo>
                  <a:lnTo>
                    <a:pt x="1434" y="4002"/>
                  </a:lnTo>
                  <a:lnTo>
                    <a:pt x="1434" y="4002"/>
                  </a:lnTo>
                  <a:lnTo>
                    <a:pt x="1563" y="3895"/>
                  </a:lnTo>
                  <a:lnTo>
                    <a:pt x="1648" y="3788"/>
                  </a:lnTo>
                  <a:lnTo>
                    <a:pt x="1648" y="3788"/>
                  </a:lnTo>
                  <a:lnTo>
                    <a:pt x="2183" y="3210"/>
                  </a:lnTo>
                  <a:lnTo>
                    <a:pt x="2461" y="2932"/>
                  </a:lnTo>
                  <a:lnTo>
                    <a:pt x="2740" y="2675"/>
                  </a:lnTo>
                  <a:lnTo>
                    <a:pt x="2740" y="2675"/>
                  </a:lnTo>
                  <a:lnTo>
                    <a:pt x="3018" y="2419"/>
                  </a:lnTo>
                  <a:lnTo>
                    <a:pt x="3317" y="2183"/>
                  </a:lnTo>
                  <a:lnTo>
                    <a:pt x="3317" y="2183"/>
                  </a:lnTo>
                  <a:lnTo>
                    <a:pt x="3446" y="2033"/>
                  </a:lnTo>
                  <a:lnTo>
                    <a:pt x="3488" y="1969"/>
                  </a:lnTo>
                  <a:lnTo>
                    <a:pt x="3531" y="1884"/>
                  </a:lnTo>
                  <a:lnTo>
                    <a:pt x="3553" y="1820"/>
                  </a:lnTo>
                  <a:lnTo>
                    <a:pt x="3553" y="1734"/>
                  </a:lnTo>
                  <a:lnTo>
                    <a:pt x="3531" y="1627"/>
                  </a:lnTo>
                  <a:lnTo>
                    <a:pt x="3510" y="1541"/>
                  </a:lnTo>
                  <a:lnTo>
                    <a:pt x="3510" y="1541"/>
                  </a:lnTo>
                  <a:lnTo>
                    <a:pt x="3446" y="1413"/>
                  </a:lnTo>
                  <a:lnTo>
                    <a:pt x="3339" y="1285"/>
                  </a:lnTo>
                  <a:lnTo>
                    <a:pt x="3232" y="1199"/>
                  </a:lnTo>
                  <a:lnTo>
                    <a:pt x="3168" y="1178"/>
                  </a:lnTo>
                  <a:lnTo>
                    <a:pt x="3082" y="1178"/>
                  </a:lnTo>
                  <a:lnTo>
                    <a:pt x="3082" y="1178"/>
                  </a:lnTo>
                  <a:lnTo>
                    <a:pt x="2996" y="1178"/>
                  </a:lnTo>
                  <a:lnTo>
                    <a:pt x="2932" y="1220"/>
                  </a:lnTo>
                  <a:lnTo>
                    <a:pt x="2761" y="1306"/>
                  </a:lnTo>
                  <a:lnTo>
                    <a:pt x="2504" y="1563"/>
                  </a:lnTo>
                  <a:lnTo>
                    <a:pt x="2504" y="1563"/>
                  </a:lnTo>
                  <a:lnTo>
                    <a:pt x="1285" y="2611"/>
                  </a:lnTo>
                  <a:lnTo>
                    <a:pt x="1285" y="2611"/>
                  </a:lnTo>
                  <a:lnTo>
                    <a:pt x="964" y="2868"/>
                  </a:lnTo>
                  <a:lnTo>
                    <a:pt x="814" y="2996"/>
                  </a:lnTo>
                  <a:lnTo>
                    <a:pt x="664" y="3125"/>
                  </a:lnTo>
                  <a:lnTo>
                    <a:pt x="664" y="3125"/>
                  </a:lnTo>
                  <a:lnTo>
                    <a:pt x="621" y="3189"/>
                  </a:lnTo>
                  <a:lnTo>
                    <a:pt x="579" y="3253"/>
                  </a:lnTo>
                  <a:lnTo>
                    <a:pt x="557" y="3381"/>
                  </a:lnTo>
                  <a:lnTo>
                    <a:pt x="536" y="3510"/>
                  </a:lnTo>
                  <a:lnTo>
                    <a:pt x="514" y="3660"/>
                  </a:lnTo>
                  <a:lnTo>
                    <a:pt x="514" y="3660"/>
                  </a:lnTo>
                  <a:lnTo>
                    <a:pt x="472" y="3767"/>
                  </a:lnTo>
                  <a:lnTo>
                    <a:pt x="386" y="3852"/>
                  </a:lnTo>
                  <a:lnTo>
                    <a:pt x="172" y="4045"/>
                  </a:lnTo>
                  <a:lnTo>
                    <a:pt x="87" y="4130"/>
                  </a:lnTo>
                  <a:lnTo>
                    <a:pt x="22" y="4259"/>
                  </a:lnTo>
                  <a:lnTo>
                    <a:pt x="1" y="4323"/>
                  </a:lnTo>
                  <a:lnTo>
                    <a:pt x="1" y="4387"/>
                  </a:lnTo>
                  <a:lnTo>
                    <a:pt x="1" y="4473"/>
                  </a:lnTo>
                  <a:lnTo>
                    <a:pt x="22" y="4558"/>
                  </a:lnTo>
                  <a:lnTo>
                    <a:pt x="22" y="4558"/>
                  </a:lnTo>
                  <a:lnTo>
                    <a:pt x="65" y="4644"/>
                  </a:lnTo>
                  <a:lnTo>
                    <a:pt x="108" y="4687"/>
                  </a:lnTo>
                  <a:lnTo>
                    <a:pt x="215" y="4772"/>
                  </a:lnTo>
                  <a:lnTo>
                    <a:pt x="322" y="4858"/>
                  </a:lnTo>
                  <a:lnTo>
                    <a:pt x="386" y="4901"/>
                  </a:lnTo>
                  <a:lnTo>
                    <a:pt x="429" y="4965"/>
                  </a:lnTo>
                  <a:lnTo>
                    <a:pt x="429" y="4965"/>
                  </a:lnTo>
                  <a:lnTo>
                    <a:pt x="472" y="5093"/>
                  </a:lnTo>
                  <a:lnTo>
                    <a:pt x="493" y="5243"/>
                  </a:lnTo>
                  <a:lnTo>
                    <a:pt x="536" y="5564"/>
                  </a:lnTo>
                  <a:lnTo>
                    <a:pt x="536" y="5564"/>
                  </a:lnTo>
                  <a:lnTo>
                    <a:pt x="750" y="6291"/>
                  </a:lnTo>
                  <a:lnTo>
                    <a:pt x="857" y="6655"/>
                  </a:lnTo>
                  <a:lnTo>
                    <a:pt x="1028" y="6997"/>
                  </a:lnTo>
                  <a:lnTo>
                    <a:pt x="1028" y="6997"/>
                  </a:lnTo>
                  <a:lnTo>
                    <a:pt x="1178" y="7382"/>
                  </a:lnTo>
                  <a:lnTo>
                    <a:pt x="1349" y="7746"/>
                  </a:lnTo>
                  <a:lnTo>
                    <a:pt x="1349" y="7746"/>
                  </a:lnTo>
                  <a:lnTo>
                    <a:pt x="1434" y="7875"/>
                  </a:lnTo>
                  <a:lnTo>
                    <a:pt x="1520" y="7981"/>
                  </a:lnTo>
                  <a:lnTo>
                    <a:pt x="1584" y="8088"/>
                  </a:lnTo>
                  <a:lnTo>
                    <a:pt x="1627" y="8238"/>
                  </a:lnTo>
                  <a:lnTo>
                    <a:pt x="1627" y="8238"/>
                  </a:lnTo>
                  <a:lnTo>
                    <a:pt x="1648" y="8495"/>
                  </a:lnTo>
                  <a:lnTo>
                    <a:pt x="1691" y="8623"/>
                  </a:lnTo>
                  <a:lnTo>
                    <a:pt x="1713" y="8666"/>
                  </a:lnTo>
                  <a:lnTo>
                    <a:pt x="1777" y="8709"/>
                  </a:lnTo>
                  <a:lnTo>
                    <a:pt x="1777" y="8709"/>
                  </a:lnTo>
                  <a:lnTo>
                    <a:pt x="1884" y="8773"/>
                  </a:lnTo>
                  <a:lnTo>
                    <a:pt x="2012" y="8816"/>
                  </a:lnTo>
                  <a:lnTo>
                    <a:pt x="2269" y="8859"/>
                  </a:lnTo>
                  <a:lnTo>
                    <a:pt x="2269" y="8859"/>
                  </a:lnTo>
                  <a:lnTo>
                    <a:pt x="2697" y="8880"/>
                  </a:lnTo>
                  <a:lnTo>
                    <a:pt x="3125" y="8880"/>
                  </a:lnTo>
                  <a:lnTo>
                    <a:pt x="3959" y="8859"/>
                  </a:lnTo>
                  <a:lnTo>
                    <a:pt x="3959" y="8859"/>
                  </a:lnTo>
                  <a:lnTo>
                    <a:pt x="5671" y="8902"/>
                  </a:lnTo>
                  <a:lnTo>
                    <a:pt x="5671" y="8902"/>
                  </a:lnTo>
                  <a:lnTo>
                    <a:pt x="5778" y="8902"/>
                  </a:lnTo>
                  <a:lnTo>
                    <a:pt x="6035" y="8880"/>
                  </a:lnTo>
                  <a:lnTo>
                    <a:pt x="6484" y="8837"/>
                  </a:lnTo>
                  <a:lnTo>
                    <a:pt x="6484" y="8837"/>
                  </a:lnTo>
                  <a:lnTo>
                    <a:pt x="6569" y="8816"/>
                  </a:lnTo>
                  <a:lnTo>
                    <a:pt x="6634" y="8773"/>
                  </a:lnTo>
                  <a:lnTo>
                    <a:pt x="6655" y="8730"/>
                  </a:lnTo>
                  <a:lnTo>
                    <a:pt x="6698" y="8666"/>
                  </a:lnTo>
                  <a:lnTo>
                    <a:pt x="6698" y="8581"/>
                  </a:lnTo>
                  <a:lnTo>
                    <a:pt x="6698" y="8516"/>
                  </a:lnTo>
                  <a:lnTo>
                    <a:pt x="6655" y="8324"/>
                  </a:lnTo>
                  <a:lnTo>
                    <a:pt x="6655" y="8324"/>
                  </a:lnTo>
                  <a:lnTo>
                    <a:pt x="6569" y="8153"/>
                  </a:lnTo>
                  <a:lnTo>
                    <a:pt x="6462" y="8003"/>
                  </a:lnTo>
                  <a:lnTo>
                    <a:pt x="6313" y="7853"/>
                  </a:lnTo>
                  <a:lnTo>
                    <a:pt x="6142" y="7746"/>
                  </a:lnTo>
                  <a:lnTo>
                    <a:pt x="5970" y="7639"/>
                  </a:lnTo>
                  <a:lnTo>
                    <a:pt x="5778" y="7532"/>
                  </a:lnTo>
                  <a:lnTo>
                    <a:pt x="5435" y="7404"/>
                  </a:lnTo>
                  <a:lnTo>
                    <a:pt x="5435" y="7404"/>
                  </a:lnTo>
                  <a:close/>
                  <a:moveTo>
                    <a:pt x="2633" y="1926"/>
                  </a:moveTo>
                  <a:lnTo>
                    <a:pt x="2633" y="1926"/>
                  </a:lnTo>
                  <a:lnTo>
                    <a:pt x="2675" y="1862"/>
                  </a:lnTo>
                  <a:lnTo>
                    <a:pt x="2761" y="1777"/>
                  </a:lnTo>
                  <a:lnTo>
                    <a:pt x="2868" y="1691"/>
                  </a:lnTo>
                  <a:lnTo>
                    <a:pt x="2932" y="1648"/>
                  </a:lnTo>
                  <a:lnTo>
                    <a:pt x="2932" y="1648"/>
                  </a:lnTo>
                  <a:lnTo>
                    <a:pt x="3018" y="1648"/>
                  </a:lnTo>
                  <a:lnTo>
                    <a:pt x="3061" y="1670"/>
                  </a:lnTo>
                  <a:lnTo>
                    <a:pt x="3103" y="1713"/>
                  </a:lnTo>
                  <a:lnTo>
                    <a:pt x="3125" y="1777"/>
                  </a:lnTo>
                  <a:lnTo>
                    <a:pt x="3125" y="1777"/>
                  </a:lnTo>
                  <a:lnTo>
                    <a:pt x="3103" y="1841"/>
                  </a:lnTo>
                  <a:lnTo>
                    <a:pt x="3018" y="1926"/>
                  </a:lnTo>
                  <a:lnTo>
                    <a:pt x="2932" y="1991"/>
                  </a:lnTo>
                  <a:lnTo>
                    <a:pt x="2847" y="2033"/>
                  </a:lnTo>
                  <a:lnTo>
                    <a:pt x="2761" y="2055"/>
                  </a:lnTo>
                  <a:lnTo>
                    <a:pt x="2675" y="2055"/>
                  </a:lnTo>
                  <a:lnTo>
                    <a:pt x="2654" y="2055"/>
                  </a:lnTo>
                  <a:lnTo>
                    <a:pt x="2633" y="2012"/>
                  </a:lnTo>
                  <a:lnTo>
                    <a:pt x="2633" y="1926"/>
                  </a:lnTo>
                  <a:lnTo>
                    <a:pt x="2633" y="1926"/>
                  </a:lnTo>
                  <a:close/>
                  <a:moveTo>
                    <a:pt x="3788" y="7083"/>
                  </a:moveTo>
                  <a:lnTo>
                    <a:pt x="3788" y="7083"/>
                  </a:lnTo>
                  <a:lnTo>
                    <a:pt x="3874" y="7019"/>
                  </a:lnTo>
                  <a:lnTo>
                    <a:pt x="3938" y="6997"/>
                  </a:lnTo>
                  <a:lnTo>
                    <a:pt x="4023" y="6997"/>
                  </a:lnTo>
                  <a:lnTo>
                    <a:pt x="4109" y="7019"/>
                  </a:lnTo>
                  <a:lnTo>
                    <a:pt x="4109" y="7019"/>
                  </a:lnTo>
                  <a:lnTo>
                    <a:pt x="4216" y="7040"/>
                  </a:lnTo>
                  <a:lnTo>
                    <a:pt x="4301" y="7083"/>
                  </a:lnTo>
                  <a:lnTo>
                    <a:pt x="4323" y="7083"/>
                  </a:lnTo>
                  <a:lnTo>
                    <a:pt x="4301" y="7104"/>
                  </a:lnTo>
                  <a:lnTo>
                    <a:pt x="4301" y="7104"/>
                  </a:lnTo>
                  <a:lnTo>
                    <a:pt x="4173" y="7147"/>
                  </a:lnTo>
                  <a:lnTo>
                    <a:pt x="4088" y="7147"/>
                  </a:lnTo>
                  <a:lnTo>
                    <a:pt x="4066" y="7147"/>
                  </a:lnTo>
                  <a:lnTo>
                    <a:pt x="4066" y="7126"/>
                  </a:lnTo>
                  <a:lnTo>
                    <a:pt x="4066" y="7126"/>
                  </a:lnTo>
                  <a:lnTo>
                    <a:pt x="3895" y="7126"/>
                  </a:lnTo>
                  <a:lnTo>
                    <a:pt x="3809" y="7104"/>
                  </a:lnTo>
                  <a:lnTo>
                    <a:pt x="3788" y="7083"/>
                  </a:lnTo>
                  <a:lnTo>
                    <a:pt x="3788" y="7083"/>
                  </a:lnTo>
                  <a:lnTo>
                    <a:pt x="3788" y="7083"/>
                  </a:lnTo>
                  <a:close/>
                  <a:moveTo>
                    <a:pt x="2312" y="2183"/>
                  </a:moveTo>
                  <a:lnTo>
                    <a:pt x="2312" y="2183"/>
                  </a:lnTo>
                  <a:lnTo>
                    <a:pt x="2354" y="2183"/>
                  </a:lnTo>
                  <a:lnTo>
                    <a:pt x="2397" y="2205"/>
                  </a:lnTo>
                  <a:lnTo>
                    <a:pt x="2483" y="2290"/>
                  </a:lnTo>
                  <a:lnTo>
                    <a:pt x="2483" y="2290"/>
                  </a:lnTo>
                  <a:lnTo>
                    <a:pt x="2483" y="2312"/>
                  </a:lnTo>
                  <a:lnTo>
                    <a:pt x="2461" y="2333"/>
                  </a:lnTo>
                  <a:lnTo>
                    <a:pt x="2461" y="2333"/>
                  </a:lnTo>
                  <a:lnTo>
                    <a:pt x="2376" y="2269"/>
                  </a:lnTo>
                  <a:lnTo>
                    <a:pt x="2333" y="2205"/>
                  </a:lnTo>
                  <a:lnTo>
                    <a:pt x="2312" y="2183"/>
                  </a:lnTo>
                  <a:lnTo>
                    <a:pt x="2312" y="2183"/>
                  </a:lnTo>
                  <a:close/>
                  <a:moveTo>
                    <a:pt x="2205" y="2590"/>
                  </a:moveTo>
                  <a:lnTo>
                    <a:pt x="2205" y="2590"/>
                  </a:lnTo>
                  <a:lnTo>
                    <a:pt x="2183" y="2633"/>
                  </a:lnTo>
                  <a:lnTo>
                    <a:pt x="2162" y="2654"/>
                  </a:lnTo>
                  <a:lnTo>
                    <a:pt x="2119" y="2654"/>
                  </a:lnTo>
                  <a:lnTo>
                    <a:pt x="2055" y="2654"/>
                  </a:lnTo>
                  <a:lnTo>
                    <a:pt x="1969" y="2611"/>
                  </a:lnTo>
                  <a:lnTo>
                    <a:pt x="1948" y="2590"/>
                  </a:lnTo>
                  <a:lnTo>
                    <a:pt x="1927" y="2547"/>
                  </a:lnTo>
                  <a:lnTo>
                    <a:pt x="1927" y="2547"/>
                  </a:lnTo>
                  <a:lnTo>
                    <a:pt x="1927" y="2504"/>
                  </a:lnTo>
                  <a:lnTo>
                    <a:pt x="1948" y="2461"/>
                  </a:lnTo>
                  <a:lnTo>
                    <a:pt x="1991" y="2440"/>
                  </a:lnTo>
                  <a:lnTo>
                    <a:pt x="2034" y="2440"/>
                  </a:lnTo>
                  <a:lnTo>
                    <a:pt x="2098" y="2461"/>
                  </a:lnTo>
                  <a:lnTo>
                    <a:pt x="2162" y="2504"/>
                  </a:lnTo>
                  <a:lnTo>
                    <a:pt x="2183" y="2526"/>
                  </a:lnTo>
                  <a:lnTo>
                    <a:pt x="2205" y="2590"/>
                  </a:lnTo>
                  <a:lnTo>
                    <a:pt x="2205" y="2590"/>
                  </a:lnTo>
                  <a:close/>
                  <a:moveTo>
                    <a:pt x="1841" y="2868"/>
                  </a:moveTo>
                  <a:lnTo>
                    <a:pt x="1841" y="2868"/>
                  </a:lnTo>
                  <a:lnTo>
                    <a:pt x="1841" y="2932"/>
                  </a:lnTo>
                  <a:lnTo>
                    <a:pt x="1798" y="2975"/>
                  </a:lnTo>
                  <a:lnTo>
                    <a:pt x="1755" y="2975"/>
                  </a:lnTo>
                  <a:lnTo>
                    <a:pt x="1713" y="2953"/>
                  </a:lnTo>
                  <a:lnTo>
                    <a:pt x="1627" y="2889"/>
                  </a:lnTo>
                  <a:lnTo>
                    <a:pt x="1606" y="2847"/>
                  </a:lnTo>
                  <a:lnTo>
                    <a:pt x="1584" y="2804"/>
                  </a:lnTo>
                  <a:lnTo>
                    <a:pt x="1584" y="2804"/>
                  </a:lnTo>
                  <a:lnTo>
                    <a:pt x="1606" y="2761"/>
                  </a:lnTo>
                  <a:lnTo>
                    <a:pt x="1648" y="2740"/>
                  </a:lnTo>
                  <a:lnTo>
                    <a:pt x="1691" y="2761"/>
                  </a:lnTo>
                  <a:lnTo>
                    <a:pt x="1734" y="2804"/>
                  </a:lnTo>
                  <a:lnTo>
                    <a:pt x="1820" y="2889"/>
                  </a:lnTo>
                  <a:lnTo>
                    <a:pt x="1841" y="2889"/>
                  </a:lnTo>
                  <a:lnTo>
                    <a:pt x="1841" y="2868"/>
                  </a:lnTo>
                  <a:lnTo>
                    <a:pt x="1841" y="2868"/>
                  </a:lnTo>
                  <a:close/>
                  <a:moveTo>
                    <a:pt x="1327" y="3103"/>
                  </a:moveTo>
                  <a:lnTo>
                    <a:pt x="1327" y="3103"/>
                  </a:lnTo>
                  <a:lnTo>
                    <a:pt x="1349" y="3082"/>
                  </a:lnTo>
                  <a:lnTo>
                    <a:pt x="1370" y="3082"/>
                  </a:lnTo>
                  <a:lnTo>
                    <a:pt x="1456" y="3125"/>
                  </a:lnTo>
                  <a:lnTo>
                    <a:pt x="1520" y="3189"/>
                  </a:lnTo>
                  <a:lnTo>
                    <a:pt x="1541" y="3232"/>
                  </a:lnTo>
                  <a:lnTo>
                    <a:pt x="1541" y="3253"/>
                  </a:lnTo>
                  <a:lnTo>
                    <a:pt x="1541" y="3253"/>
                  </a:lnTo>
                  <a:lnTo>
                    <a:pt x="1520" y="3296"/>
                  </a:lnTo>
                  <a:lnTo>
                    <a:pt x="1499" y="3317"/>
                  </a:lnTo>
                  <a:lnTo>
                    <a:pt x="1456" y="3296"/>
                  </a:lnTo>
                  <a:lnTo>
                    <a:pt x="1413" y="3274"/>
                  </a:lnTo>
                  <a:lnTo>
                    <a:pt x="1327" y="3167"/>
                  </a:lnTo>
                  <a:lnTo>
                    <a:pt x="1306" y="3125"/>
                  </a:lnTo>
                  <a:lnTo>
                    <a:pt x="1327" y="3103"/>
                  </a:lnTo>
                  <a:lnTo>
                    <a:pt x="1327" y="3103"/>
                  </a:lnTo>
                  <a:close/>
                  <a:moveTo>
                    <a:pt x="600" y="4601"/>
                  </a:moveTo>
                  <a:lnTo>
                    <a:pt x="600" y="4601"/>
                  </a:lnTo>
                  <a:lnTo>
                    <a:pt x="493" y="4558"/>
                  </a:lnTo>
                  <a:lnTo>
                    <a:pt x="429" y="4494"/>
                  </a:lnTo>
                  <a:lnTo>
                    <a:pt x="407" y="4430"/>
                  </a:lnTo>
                  <a:lnTo>
                    <a:pt x="407" y="4344"/>
                  </a:lnTo>
                  <a:lnTo>
                    <a:pt x="429" y="4280"/>
                  </a:lnTo>
                  <a:lnTo>
                    <a:pt x="493" y="4194"/>
                  </a:lnTo>
                  <a:lnTo>
                    <a:pt x="557" y="4152"/>
                  </a:lnTo>
                  <a:lnTo>
                    <a:pt x="643" y="4130"/>
                  </a:lnTo>
                  <a:lnTo>
                    <a:pt x="643" y="4130"/>
                  </a:lnTo>
                  <a:lnTo>
                    <a:pt x="707" y="4130"/>
                  </a:lnTo>
                  <a:lnTo>
                    <a:pt x="750" y="4152"/>
                  </a:lnTo>
                  <a:lnTo>
                    <a:pt x="814" y="4194"/>
                  </a:lnTo>
                  <a:lnTo>
                    <a:pt x="857" y="4280"/>
                  </a:lnTo>
                  <a:lnTo>
                    <a:pt x="857" y="4366"/>
                  </a:lnTo>
                  <a:lnTo>
                    <a:pt x="835" y="4473"/>
                  </a:lnTo>
                  <a:lnTo>
                    <a:pt x="771" y="4537"/>
                  </a:lnTo>
                  <a:lnTo>
                    <a:pt x="686" y="4580"/>
                  </a:lnTo>
                  <a:lnTo>
                    <a:pt x="643" y="4601"/>
                  </a:lnTo>
                  <a:lnTo>
                    <a:pt x="600" y="4601"/>
                  </a:lnTo>
                  <a:lnTo>
                    <a:pt x="600" y="4601"/>
                  </a:lnTo>
                  <a:close/>
                  <a:moveTo>
                    <a:pt x="985" y="5200"/>
                  </a:moveTo>
                  <a:lnTo>
                    <a:pt x="985" y="5200"/>
                  </a:lnTo>
                  <a:lnTo>
                    <a:pt x="942" y="5179"/>
                  </a:lnTo>
                  <a:lnTo>
                    <a:pt x="942" y="5136"/>
                  </a:lnTo>
                  <a:lnTo>
                    <a:pt x="942" y="5136"/>
                  </a:lnTo>
                  <a:lnTo>
                    <a:pt x="964" y="5157"/>
                  </a:lnTo>
                  <a:lnTo>
                    <a:pt x="985" y="5179"/>
                  </a:lnTo>
                  <a:lnTo>
                    <a:pt x="985" y="5200"/>
                  </a:lnTo>
                  <a:lnTo>
                    <a:pt x="1028" y="5243"/>
                  </a:lnTo>
                  <a:lnTo>
                    <a:pt x="1028" y="5243"/>
                  </a:lnTo>
                  <a:lnTo>
                    <a:pt x="985" y="5243"/>
                  </a:lnTo>
                  <a:lnTo>
                    <a:pt x="985" y="5200"/>
                  </a:lnTo>
                  <a:lnTo>
                    <a:pt x="985" y="5200"/>
                  </a:lnTo>
                  <a:close/>
                  <a:moveTo>
                    <a:pt x="1007" y="3467"/>
                  </a:moveTo>
                  <a:lnTo>
                    <a:pt x="1007" y="3467"/>
                  </a:lnTo>
                  <a:lnTo>
                    <a:pt x="1028" y="3424"/>
                  </a:lnTo>
                  <a:lnTo>
                    <a:pt x="1071" y="3403"/>
                  </a:lnTo>
                  <a:lnTo>
                    <a:pt x="1114" y="3403"/>
                  </a:lnTo>
                  <a:lnTo>
                    <a:pt x="1156" y="3424"/>
                  </a:lnTo>
                  <a:lnTo>
                    <a:pt x="1263" y="3488"/>
                  </a:lnTo>
                  <a:lnTo>
                    <a:pt x="1306" y="3574"/>
                  </a:lnTo>
                  <a:lnTo>
                    <a:pt x="1306" y="3574"/>
                  </a:lnTo>
                  <a:lnTo>
                    <a:pt x="1263" y="3617"/>
                  </a:lnTo>
                  <a:lnTo>
                    <a:pt x="1199" y="3638"/>
                  </a:lnTo>
                  <a:lnTo>
                    <a:pt x="1156" y="3638"/>
                  </a:lnTo>
                  <a:lnTo>
                    <a:pt x="1092" y="3617"/>
                  </a:lnTo>
                  <a:lnTo>
                    <a:pt x="1049" y="3595"/>
                  </a:lnTo>
                  <a:lnTo>
                    <a:pt x="1028" y="3553"/>
                  </a:lnTo>
                  <a:lnTo>
                    <a:pt x="1007" y="3510"/>
                  </a:lnTo>
                  <a:lnTo>
                    <a:pt x="1007" y="3467"/>
                  </a:lnTo>
                  <a:lnTo>
                    <a:pt x="1007" y="3467"/>
                  </a:lnTo>
                  <a:close/>
                  <a:moveTo>
                    <a:pt x="1135" y="5692"/>
                  </a:moveTo>
                  <a:lnTo>
                    <a:pt x="1135" y="5692"/>
                  </a:lnTo>
                  <a:lnTo>
                    <a:pt x="1114" y="5607"/>
                  </a:lnTo>
                  <a:lnTo>
                    <a:pt x="1114" y="5607"/>
                  </a:lnTo>
                  <a:lnTo>
                    <a:pt x="1178" y="5607"/>
                  </a:lnTo>
                  <a:lnTo>
                    <a:pt x="1178" y="5607"/>
                  </a:lnTo>
                  <a:lnTo>
                    <a:pt x="1178" y="5649"/>
                  </a:lnTo>
                  <a:lnTo>
                    <a:pt x="1135" y="5692"/>
                  </a:lnTo>
                  <a:lnTo>
                    <a:pt x="1135" y="5692"/>
                  </a:lnTo>
                  <a:close/>
                  <a:moveTo>
                    <a:pt x="1413" y="6141"/>
                  </a:moveTo>
                  <a:lnTo>
                    <a:pt x="1413" y="6141"/>
                  </a:lnTo>
                  <a:lnTo>
                    <a:pt x="1370" y="6184"/>
                  </a:lnTo>
                  <a:lnTo>
                    <a:pt x="1327" y="6184"/>
                  </a:lnTo>
                  <a:lnTo>
                    <a:pt x="1306" y="6163"/>
                  </a:lnTo>
                  <a:lnTo>
                    <a:pt x="1306" y="6120"/>
                  </a:lnTo>
                  <a:lnTo>
                    <a:pt x="1306" y="6099"/>
                  </a:lnTo>
                  <a:lnTo>
                    <a:pt x="1327" y="6077"/>
                  </a:lnTo>
                  <a:lnTo>
                    <a:pt x="1349" y="6099"/>
                  </a:lnTo>
                  <a:lnTo>
                    <a:pt x="1413" y="6141"/>
                  </a:lnTo>
                  <a:lnTo>
                    <a:pt x="1413" y="6141"/>
                  </a:lnTo>
                  <a:close/>
                  <a:moveTo>
                    <a:pt x="1606" y="7019"/>
                  </a:moveTo>
                  <a:lnTo>
                    <a:pt x="1606" y="7019"/>
                  </a:lnTo>
                  <a:lnTo>
                    <a:pt x="1627" y="6997"/>
                  </a:lnTo>
                  <a:lnTo>
                    <a:pt x="1691" y="6954"/>
                  </a:lnTo>
                  <a:lnTo>
                    <a:pt x="1734" y="6933"/>
                  </a:lnTo>
                  <a:lnTo>
                    <a:pt x="1755" y="6933"/>
                  </a:lnTo>
                  <a:lnTo>
                    <a:pt x="1755" y="6954"/>
                  </a:lnTo>
                  <a:lnTo>
                    <a:pt x="1755" y="6954"/>
                  </a:lnTo>
                  <a:lnTo>
                    <a:pt x="1755" y="7019"/>
                  </a:lnTo>
                  <a:lnTo>
                    <a:pt x="1713" y="7061"/>
                  </a:lnTo>
                  <a:lnTo>
                    <a:pt x="1648" y="7061"/>
                  </a:lnTo>
                  <a:lnTo>
                    <a:pt x="1606" y="7019"/>
                  </a:lnTo>
                  <a:lnTo>
                    <a:pt x="1606" y="7019"/>
                  </a:lnTo>
                  <a:close/>
                  <a:moveTo>
                    <a:pt x="1862" y="7661"/>
                  </a:moveTo>
                  <a:lnTo>
                    <a:pt x="1862" y="7661"/>
                  </a:lnTo>
                  <a:lnTo>
                    <a:pt x="1820" y="7596"/>
                  </a:lnTo>
                  <a:lnTo>
                    <a:pt x="1755" y="7511"/>
                  </a:lnTo>
                  <a:lnTo>
                    <a:pt x="1713" y="7404"/>
                  </a:lnTo>
                  <a:lnTo>
                    <a:pt x="1691" y="7318"/>
                  </a:lnTo>
                  <a:lnTo>
                    <a:pt x="1691" y="7318"/>
                  </a:lnTo>
                  <a:lnTo>
                    <a:pt x="1734" y="7254"/>
                  </a:lnTo>
                  <a:lnTo>
                    <a:pt x="1777" y="7211"/>
                  </a:lnTo>
                  <a:lnTo>
                    <a:pt x="1841" y="7233"/>
                  </a:lnTo>
                  <a:lnTo>
                    <a:pt x="1927" y="7254"/>
                  </a:lnTo>
                  <a:lnTo>
                    <a:pt x="1991" y="7297"/>
                  </a:lnTo>
                  <a:lnTo>
                    <a:pt x="2055" y="7361"/>
                  </a:lnTo>
                  <a:lnTo>
                    <a:pt x="2119" y="7489"/>
                  </a:lnTo>
                  <a:lnTo>
                    <a:pt x="2119" y="7489"/>
                  </a:lnTo>
                  <a:lnTo>
                    <a:pt x="2076" y="7554"/>
                  </a:lnTo>
                  <a:lnTo>
                    <a:pt x="2012" y="7618"/>
                  </a:lnTo>
                  <a:lnTo>
                    <a:pt x="1948" y="7661"/>
                  </a:lnTo>
                  <a:lnTo>
                    <a:pt x="1905" y="7661"/>
                  </a:lnTo>
                  <a:lnTo>
                    <a:pt x="1862" y="7661"/>
                  </a:lnTo>
                  <a:lnTo>
                    <a:pt x="1862" y="7661"/>
                  </a:lnTo>
                  <a:close/>
                  <a:moveTo>
                    <a:pt x="6120" y="8409"/>
                  </a:moveTo>
                  <a:lnTo>
                    <a:pt x="6120" y="8409"/>
                  </a:lnTo>
                  <a:lnTo>
                    <a:pt x="6056" y="8431"/>
                  </a:lnTo>
                  <a:lnTo>
                    <a:pt x="5906" y="8431"/>
                  </a:lnTo>
                  <a:lnTo>
                    <a:pt x="5714" y="8431"/>
                  </a:lnTo>
                  <a:lnTo>
                    <a:pt x="5714" y="8431"/>
                  </a:lnTo>
                  <a:lnTo>
                    <a:pt x="5500" y="8431"/>
                  </a:lnTo>
                  <a:lnTo>
                    <a:pt x="5393" y="8431"/>
                  </a:lnTo>
                  <a:lnTo>
                    <a:pt x="5328" y="8409"/>
                  </a:lnTo>
                  <a:lnTo>
                    <a:pt x="5307" y="8388"/>
                  </a:lnTo>
                  <a:lnTo>
                    <a:pt x="5307" y="8388"/>
                  </a:lnTo>
                  <a:lnTo>
                    <a:pt x="5286" y="8367"/>
                  </a:lnTo>
                  <a:lnTo>
                    <a:pt x="5286" y="8324"/>
                  </a:lnTo>
                  <a:lnTo>
                    <a:pt x="5286" y="8260"/>
                  </a:lnTo>
                  <a:lnTo>
                    <a:pt x="5286" y="8174"/>
                  </a:lnTo>
                  <a:lnTo>
                    <a:pt x="5264" y="8153"/>
                  </a:lnTo>
                  <a:lnTo>
                    <a:pt x="5243" y="8131"/>
                  </a:lnTo>
                  <a:lnTo>
                    <a:pt x="5243" y="8131"/>
                  </a:lnTo>
                  <a:lnTo>
                    <a:pt x="5179" y="8110"/>
                  </a:lnTo>
                  <a:lnTo>
                    <a:pt x="5115" y="8131"/>
                  </a:lnTo>
                  <a:lnTo>
                    <a:pt x="5072" y="8174"/>
                  </a:lnTo>
                  <a:lnTo>
                    <a:pt x="5029" y="8238"/>
                  </a:lnTo>
                  <a:lnTo>
                    <a:pt x="4943" y="8367"/>
                  </a:lnTo>
                  <a:lnTo>
                    <a:pt x="4879" y="8409"/>
                  </a:lnTo>
                  <a:lnTo>
                    <a:pt x="4815" y="8431"/>
                  </a:lnTo>
                  <a:lnTo>
                    <a:pt x="4815" y="8431"/>
                  </a:lnTo>
                  <a:lnTo>
                    <a:pt x="4751" y="8409"/>
                  </a:lnTo>
                  <a:lnTo>
                    <a:pt x="4729" y="8388"/>
                  </a:lnTo>
                  <a:lnTo>
                    <a:pt x="4729" y="8345"/>
                  </a:lnTo>
                  <a:lnTo>
                    <a:pt x="4772" y="8302"/>
                  </a:lnTo>
                  <a:lnTo>
                    <a:pt x="4836" y="8195"/>
                  </a:lnTo>
                  <a:lnTo>
                    <a:pt x="4901" y="8110"/>
                  </a:lnTo>
                  <a:lnTo>
                    <a:pt x="4901" y="8110"/>
                  </a:lnTo>
                  <a:lnTo>
                    <a:pt x="4922" y="8003"/>
                  </a:lnTo>
                  <a:lnTo>
                    <a:pt x="4901" y="7939"/>
                  </a:lnTo>
                  <a:lnTo>
                    <a:pt x="4836" y="7896"/>
                  </a:lnTo>
                  <a:lnTo>
                    <a:pt x="4772" y="7896"/>
                  </a:lnTo>
                  <a:lnTo>
                    <a:pt x="4708" y="7917"/>
                  </a:lnTo>
                  <a:lnTo>
                    <a:pt x="4622" y="7939"/>
                  </a:lnTo>
                  <a:lnTo>
                    <a:pt x="4558" y="8003"/>
                  </a:lnTo>
                  <a:lnTo>
                    <a:pt x="4494" y="8067"/>
                  </a:lnTo>
                  <a:lnTo>
                    <a:pt x="4494" y="8067"/>
                  </a:lnTo>
                  <a:lnTo>
                    <a:pt x="4430" y="8174"/>
                  </a:lnTo>
                  <a:lnTo>
                    <a:pt x="4344" y="8324"/>
                  </a:lnTo>
                  <a:lnTo>
                    <a:pt x="4301" y="8388"/>
                  </a:lnTo>
                  <a:lnTo>
                    <a:pt x="4237" y="8431"/>
                  </a:lnTo>
                  <a:lnTo>
                    <a:pt x="4173" y="8452"/>
                  </a:lnTo>
                  <a:lnTo>
                    <a:pt x="4109" y="8409"/>
                  </a:lnTo>
                  <a:lnTo>
                    <a:pt x="4109" y="8409"/>
                  </a:lnTo>
                  <a:lnTo>
                    <a:pt x="4066" y="8367"/>
                  </a:lnTo>
                  <a:lnTo>
                    <a:pt x="4066" y="8324"/>
                  </a:lnTo>
                  <a:lnTo>
                    <a:pt x="4088" y="8260"/>
                  </a:lnTo>
                  <a:lnTo>
                    <a:pt x="4130" y="8195"/>
                  </a:lnTo>
                  <a:lnTo>
                    <a:pt x="4237" y="8067"/>
                  </a:lnTo>
                  <a:lnTo>
                    <a:pt x="4280" y="8003"/>
                  </a:lnTo>
                  <a:lnTo>
                    <a:pt x="4301" y="7960"/>
                  </a:lnTo>
                  <a:lnTo>
                    <a:pt x="4301" y="7960"/>
                  </a:lnTo>
                  <a:lnTo>
                    <a:pt x="4301" y="7853"/>
                  </a:lnTo>
                  <a:lnTo>
                    <a:pt x="4280" y="7832"/>
                  </a:lnTo>
                  <a:lnTo>
                    <a:pt x="4259" y="7810"/>
                  </a:lnTo>
                  <a:lnTo>
                    <a:pt x="4195" y="7810"/>
                  </a:lnTo>
                  <a:lnTo>
                    <a:pt x="4130" y="7853"/>
                  </a:lnTo>
                  <a:lnTo>
                    <a:pt x="3981" y="7960"/>
                  </a:lnTo>
                  <a:lnTo>
                    <a:pt x="3874" y="8088"/>
                  </a:lnTo>
                  <a:lnTo>
                    <a:pt x="3874" y="8088"/>
                  </a:lnTo>
                  <a:lnTo>
                    <a:pt x="3809" y="8195"/>
                  </a:lnTo>
                  <a:lnTo>
                    <a:pt x="3702" y="8345"/>
                  </a:lnTo>
                  <a:lnTo>
                    <a:pt x="3638" y="8388"/>
                  </a:lnTo>
                  <a:lnTo>
                    <a:pt x="3574" y="8431"/>
                  </a:lnTo>
                  <a:lnTo>
                    <a:pt x="3531" y="8431"/>
                  </a:lnTo>
                  <a:lnTo>
                    <a:pt x="3488" y="8388"/>
                  </a:lnTo>
                  <a:lnTo>
                    <a:pt x="3488" y="8388"/>
                  </a:lnTo>
                  <a:lnTo>
                    <a:pt x="3488" y="8345"/>
                  </a:lnTo>
                  <a:lnTo>
                    <a:pt x="3531" y="8302"/>
                  </a:lnTo>
                  <a:lnTo>
                    <a:pt x="3617" y="8174"/>
                  </a:lnTo>
                  <a:lnTo>
                    <a:pt x="3638" y="8131"/>
                  </a:lnTo>
                  <a:lnTo>
                    <a:pt x="3660" y="8067"/>
                  </a:lnTo>
                  <a:lnTo>
                    <a:pt x="3638" y="8024"/>
                  </a:lnTo>
                  <a:lnTo>
                    <a:pt x="3574" y="7981"/>
                  </a:lnTo>
                  <a:lnTo>
                    <a:pt x="3574" y="7981"/>
                  </a:lnTo>
                  <a:lnTo>
                    <a:pt x="3510" y="7960"/>
                  </a:lnTo>
                  <a:lnTo>
                    <a:pt x="3446" y="8003"/>
                  </a:lnTo>
                  <a:lnTo>
                    <a:pt x="3403" y="8046"/>
                  </a:lnTo>
                  <a:lnTo>
                    <a:pt x="3339" y="8131"/>
                  </a:lnTo>
                  <a:lnTo>
                    <a:pt x="3275" y="8281"/>
                  </a:lnTo>
                  <a:lnTo>
                    <a:pt x="3232" y="8345"/>
                  </a:lnTo>
                  <a:lnTo>
                    <a:pt x="3189" y="8388"/>
                  </a:lnTo>
                  <a:lnTo>
                    <a:pt x="3189" y="8388"/>
                  </a:lnTo>
                  <a:lnTo>
                    <a:pt x="3103" y="8452"/>
                  </a:lnTo>
                  <a:lnTo>
                    <a:pt x="3061" y="8452"/>
                  </a:lnTo>
                  <a:lnTo>
                    <a:pt x="3018" y="8431"/>
                  </a:lnTo>
                  <a:lnTo>
                    <a:pt x="3018" y="8388"/>
                  </a:lnTo>
                  <a:lnTo>
                    <a:pt x="3039" y="8281"/>
                  </a:lnTo>
                  <a:lnTo>
                    <a:pt x="3039" y="8174"/>
                  </a:lnTo>
                  <a:lnTo>
                    <a:pt x="3039" y="8174"/>
                  </a:lnTo>
                  <a:lnTo>
                    <a:pt x="2996" y="8110"/>
                  </a:lnTo>
                  <a:lnTo>
                    <a:pt x="2975" y="8088"/>
                  </a:lnTo>
                  <a:lnTo>
                    <a:pt x="2932" y="8088"/>
                  </a:lnTo>
                  <a:lnTo>
                    <a:pt x="2889" y="8088"/>
                  </a:lnTo>
                  <a:lnTo>
                    <a:pt x="2804" y="8153"/>
                  </a:lnTo>
                  <a:lnTo>
                    <a:pt x="2718" y="8217"/>
                  </a:lnTo>
                  <a:lnTo>
                    <a:pt x="2718" y="8217"/>
                  </a:lnTo>
                  <a:lnTo>
                    <a:pt x="2654" y="8345"/>
                  </a:lnTo>
                  <a:lnTo>
                    <a:pt x="2611" y="8388"/>
                  </a:lnTo>
                  <a:lnTo>
                    <a:pt x="2547" y="8431"/>
                  </a:lnTo>
                  <a:lnTo>
                    <a:pt x="2547" y="8431"/>
                  </a:lnTo>
                  <a:lnTo>
                    <a:pt x="2376" y="8431"/>
                  </a:lnTo>
                  <a:lnTo>
                    <a:pt x="2269" y="8431"/>
                  </a:lnTo>
                  <a:lnTo>
                    <a:pt x="2226" y="8409"/>
                  </a:lnTo>
                  <a:lnTo>
                    <a:pt x="2226" y="8409"/>
                  </a:lnTo>
                  <a:lnTo>
                    <a:pt x="2226" y="8345"/>
                  </a:lnTo>
                  <a:lnTo>
                    <a:pt x="2248" y="8281"/>
                  </a:lnTo>
                  <a:lnTo>
                    <a:pt x="2312" y="8238"/>
                  </a:lnTo>
                  <a:lnTo>
                    <a:pt x="2376" y="8174"/>
                  </a:lnTo>
                  <a:lnTo>
                    <a:pt x="2526" y="8067"/>
                  </a:lnTo>
                  <a:lnTo>
                    <a:pt x="2633" y="8003"/>
                  </a:lnTo>
                  <a:lnTo>
                    <a:pt x="2633" y="8003"/>
                  </a:lnTo>
                  <a:lnTo>
                    <a:pt x="2996" y="7832"/>
                  </a:lnTo>
                  <a:lnTo>
                    <a:pt x="3189" y="7746"/>
                  </a:lnTo>
                  <a:lnTo>
                    <a:pt x="3381" y="7682"/>
                  </a:lnTo>
                  <a:lnTo>
                    <a:pt x="3595" y="7639"/>
                  </a:lnTo>
                  <a:lnTo>
                    <a:pt x="3788" y="7596"/>
                  </a:lnTo>
                  <a:lnTo>
                    <a:pt x="4002" y="7575"/>
                  </a:lnTo>
                  <a:lnTo>
                    <a:pt x="4195" y="7554"/>
                  </a:lnTo>
                  <a:lnTo>
                    <a:pt x="4195" y="7554"/>
                  </a:lnTo>
                  <a:lnTo>
                    <a:pt x="4408" y="7575"/>
                  </a:lnTo>
                  <a:lnTo>
                    <a:pt x="4601" y="7596"/>
                  </a:lnTo>
                  <a:lnTo>
                    <a:pt x="4794" y="7639"/>
                  </a:lnTo>
                  <a:lnTo>
                    <a:pt x="4986" y="7703"/>
                  </a:lnTo>
                  <a:lnTo>
                    <a:pt x="5371" y="7853"/>
                  </a:lnTo>
                  <a:lnTo>
                    <a:pt x="5735" y="8003"/>
                  </a:lnTo>
                  <a:lnTo>
                    <a:pt x="5735" y="8003"/>
                  </a:lnTo>
                  <a:lnTo>
                    <a:pt x="5842" y="8067"/>
                  </a:lnTo>
                  <a:lnTo>
                    <a:pt x="6013" y="8153"/>
                  </a:lnTo>
                  <a:lnTo>
                    <a:pt x="6077" y="8217"/>
                  </a:lnTo>
                  <a:lnTo>
                    <a:pt x="6120" y="8281"/>
                  </a:lnTo>
                  <a:lnTo>
                    <a:pt x="6142" y="8345"/>
                  </a:lnTo>
                  <a:lnTo>
                    <a:pt x="6120" y="8409"/>
                  </a:lnTo>
                  <a:lnTo>
                    <a:pt x="6120" y="8409"/>
                  </a:lnTo>
                  <a:close/>
                  <a:moveTo>
                    <a:pt x="8089" y="4451"/>
                  </a:moveTo>
                  <a:lnTo>
                    <a:pt x="8089" y="4451"/>
                  </a:lnTo>
                  <a:lnTo>
                    <a:pt x="7960" y="4130"/>
                  </a:lnTo>
                  <a:lnTo>
                    <a:pt x="7768" y="3809"/>
                  </a:lnTo>
                  <a:lnTo>
                    <a:pt x="7361" y="3232"/>
                  </a:lnTo>
                  <a:lnTo>
                    <a:pt x="7361" y="3232"/>
                  </a:lnTo>
                  <a:lnTo>
                    <a:pt x="6912" y="2590"/>
                  </a:lnTo>
                  <a:lnTo>
                    <a:pt x="6912" y="2590"/>
                  </a:lnTo>
                  <a:lnTo>
                    <a:pt x="6719" y="2354"/>
                  </a:lnTo>
                  <a:lnTo>
                    <a:pt x="6634" y="2226"/>
                  </a:lnTo>
                  <a:lnTo>
                    <a:pt x="6612" y="2162"/>
                  </a:lnTo>
                  <a:lnTo>
                    <a:pt x="6591" y="2119"/>
                  </a:lnTo>
                  <a:lnTo>
                    <a:pt x="6591" y="2119"/>
                  </a:lnTo>
                  <a:lnTo>
                    <a:pt x="6612" y="2055"/>
                  </a:lnTo>
                  <a:lnTo>
                    <a:pt x="6634" y="1991"/>
                  </a:lnTo>
                  <a:lnTo>
                    <a:pt x="6676" y="1841"/>
                  </a:lnTo>
                  <a:lnTo>
                    <a:pt x="6719" y="1777"/>
                  </a:lnTo>
                  <a:lnTo>
                    <a:pt x="6719" y="1691"/>
                  </a:lnTo>
                  <a:lnTo>
                    <a:pt x="6719" y="1627"/>
                  </a:lnTo>
                  <a:lnTo>
                    <a:pt x="6676" y="1541"/>
                  </a:lnTo>
                  <a:lnTo>
                    <a:pt x="6676" y="1541"/>
                  </a:lnTo>
                  <a:lnTo>
                    <a:pt x="6655" y="1520"/>
                  </a:lnTo>
                  <a:lnTo>
                    <a:pt x="6612" y="1499"/>
                  </a:lnTo>
                  <a:lnTo>
                    <a:pt x="6548" y="1499"/>
                  </a:lnTo>
                  <a:lnTo>
                    <a:pt x="6505" y="1520"/>
                  </a:lnTo>
                  <a:lnTo>
                    <a:pt x="6462" y="1520"/>
                  </a:lnTo>
                  <a:lnTo>
                    <a:pt x="6441" y="1520"/>
                  </a:lnTo>
                  <a:lnTo>
                    <a:pt x="6441" y="1520"/>
                  </a:lnTo>
                  <a:lnTo>
                    <a:pt x="6441" y="1156"/>
                  </a:lnTo>
                  <a:lnTo>
                    <a:pt x="6420" y="899"/>
                  </a:lnTo>
                  <a:lnTo>
                    <a:pt x="6398" y="750"/>
                  </a:lnTo>
                  <a:lnTo>
                    <a:pt x="6398" y="750"/>
                  </a:lnTo>
                  <a:lnTo>
                    <a:pt x="6334" y="579"/>
                  </a:lnTo>
                  <a:lnTo>
                    <a:pt x="6227" y="450"/>
                  </a:lnTo>
                  <a:lnTo>
                    <a:pt x="6120" y="300"/>
                  </a:lnTo>
                  <a:lnTo>
                    <a:pt x="5992" y="193"/>
                  </a:lnTo>
                  <a:lnTo>
                    <a:pt x="5992" y="193"/>
                  </a:lnTo>
                  <a:lnTo>
                    <a:pt x="5906" y="129"/>
                  </a:lnTo>
                  <a:lnTo>
                    <a:pt x="5799" y="86"/>
                  </a:lnTo>
                  <a:lnTo>
                    <a:pt x="5607" y="22"/>
                  </a:lnTo>
                  <a:lnTo>
                    <a:pt x="5393" y="1"/>
                  </a:lnTo>
                  <a:lnTo>
                    <a:pt x="5179" y="22"/>
                  </a:lnTo>
                  <a:lnTo>
                    <a:pt x="4986" y="86"/>
                  </a:lnTo>
                  <a:lnTo>
                    <a:pt x="4901" y="129"/>
                  </a:lnTo>
                  <a:lnTo>
                    <a:pt x="4815" y="193"/>
                  </a:lnTo>
                  <a:lnTo>
                    <a:pt x="4729" y="279"/>
                  </a:lnTo>
                  <a:lnTo>
                    <a:pt x="4687" y="365"/>
                  </a:lnTo>
                  <a:lnTo>
                    <a:pt x="4622" y="450"/>
                  </a:lnTo>
                  <a:lnTo>
                    <a:pt x="4601" y="557"/>
                  </a:lnTo>
                  <a:lnTo>
                    <a:pt x="4601" y="557"/>
                  </a:lnTo>
                  <a:lnTo>
                    <a:pt x="4558" y="750"/>
                  </a:lnTo>
                  <a:lnTo>
                    <a:pt x="4558" y="942"/>
                  </a:lnTo>
                  <a:lnTo>
                    <a:pt x="4601" y="1156"/>
                  </a:lnTo>
                  <a:lnTo>
                    <a:pt x="4644" y="1327"/>
                  </a:lnTo>
                  <a:lnTo>
                    <a:pt x="4644" y="1327"/>
                  </a:lnTo>
                  <a:lnTo>
                    <a:pt x="4665" y="1456"/>
                  </a:lnTo>
                  <a:lnTo>
                    <a:pt x="4687" y="1563"/>
                  </a:lnTo>
                  <a:lnTo>
                    <a:pt x="4644" y="1777"/>
                  </a:lnTo>
                  <a:lnTo>
                    <a:pt x="4644" y="1777"/>
                  </a:lnTo>
                  <a:lnTo>
                    <a:pt x="4644" y="1862"/>
                  </a:lnTo>
                  <a:lnTo>
                    <a:pt x="4644" y="1948"/>
                  </a:lnTo>
                  <a:lnTo>
                    <a:pt x="4665" y="2033"/>
                  </a:lnTo>
                  <a:lnTo>
                    <a:pt x="4644" y="2119"/>
                  </a:lnTo>
                  <a:lnTo>
                    <a:pt x="4644" y="2119"/>
                  </a:lnTo>
                  <a:lnTo>
                    <a:pt x="4601" y="2205"/>
                  </a:lnTo>
                  <a:lnTo>
                    <a:pt x="4537" y="2269"/>
                  </a:lnTo>
                  <a:lnTo>
                    <a:pt x="4408" y="2419"/>
                  </a:lnTo>
                  <a:lnTo>
                    <a:pt x="4259" y="2568"/>
                  </a:lnTo>
                  <a:lnTo>
                    <a:pt x="4130" y="2718"/>
                  </a:lnTo>
                  <a:lnTo>
                    <a:pt x="4130" y="2718"/>
                  </a:lnTo>
                  <a:lnTo>
                    <a:pt x="3981" y="2932"/>
                  </a:lnTo>
                  <a:lnTo>
                    <a:pt x="3852" y="3167"/>
                  </a:lnTo>
                  <a:lnTo>
                    <a:pt x="3617" y="3617"/>
                  </a:lnTo>
                  <a:lnTo>
                    <a:pt x="3617" y="3617"/>
                  </a:lnTo>
                  <a:lnTo>
                    <a:pt x="3446" y="3895"/>
                  </a:lnTo>
                  <a:lnTo>
                    <a:pt x="3339" y="4087"/>
                  </a:lnTo>
                  <a:lnTo>
                    <a:pt x="3253" y="4301"/>
                  </a:lnTo>
                  <a:lnTo>
                    <a:pt x="3189" y="4494"/>
                  </a:lnTo>
                  <a:lnTo>
                    <a:pt x="3189" y="4601"/>
                  </a:lnTo>
                  <a:lnTo>
                    <a:pt x="3189" y="4687"/>
                  </a:lnTo>
                  <a:lnTo>
                    <a:pt x="3210" y="4772"/>
                  </a:lnTo>
                  <a:lnTo>
                    <a:pt x="3253" y="4836"/>
                  </a:lnTo>
                  <a:lnTo>
                    <a:pt x="3317" y="4879"/>
                  </a:lnTo>
                  <a:lnTo>
                    <a:pt x="3424" y="4922"/>
                  </a:lnTo>
                  <a:lnTo>
                    <a:pt x="3424" y="4922"/>
                  </a:lnTo>
                  <a:lnTo>
                    <a:pt x="3531" y="4965"/>
                  </a:lnTo>
                  <a:lnTo>
                    <a:pt x="3660" y="4965"/>
                  </a:lnTo>
                  <a:lnTo>
                    <a:pt x="3916" y="4922"/>
                  </a:lnTo>
                  <a:lnTo>
                    <a:pt x="4195" y="4879"/>
                  </a:lnTo>
                  <a:lnTo>
                    <a:pt x="4323" y="4879"/>
                  </a:lnTo>
                  <a:lnTo>
                    <a:pt x="4430" y="4901"/>
                  </a:lnTo>
                  <a:lnTo>
                    <a:pt x="4430" y="4901"/>
                  </a:lnTo>
                  <a:lnTo>
                    <a:pt x="4515" y="4943"/>
                  </a:lnTo>
                  <a:lnTo>
                    <a:pt x="4580" y="4986"/>
                  </a:lnTo>
                  <a:lnTo>
                    <a:pt x="4687" y="5114"/>
                  </a:lnTo>
                  <a:lnTo>
                    <a:pt x="4794" y="5264"/>
                  </a:lnTo>
                  <a:lnTo>
                    <a:pt x="4922" y="5393"/>
                  </a:lnTo>
                  <a:lnTo>
                    <a:pt x="4922" y="5393"/>
                  </a:lnTo>
                  <a:lnTo>
                    <a:pt x="5072" y="5500"/>
                  </a:lnTo>
                  <a:lnTo>
                    <a:pt x="5243" y="5585"/>
                  </a:lnTo>
                  <a:lnTo>
                    <a:pt x="5435" y="5628"/>
                  </a:lnTo>
                  <a:lnTo>
                    <a:pt x="5607" y="5649"/>
                  </a:lnTo>
                  <a:lnTo>
                    <a:pt x="5799" y="5649"/>
                  </a:lnTo>
                  <a:lnTo>
                    <a:pt x="5992" y="5649"/>
                  </a:lnTo>
                  <a:lnTo>
                    <a:pt x="6163" y="5607"/>
                  </a:lnTo>
                  <a:lnTo>
                    <a:pt x="6334" y="5542"/>
                  </a:lnTo>
                  <a:lnTo>
                    <a:pt x="6334" y="5542"/>
                  </a:lnTo>
                  <a:lnTo>
                    <a:pt x="6484" y="5457"/>
                  </a:lnTo>
                  <a:lnTo>
                    <a:pt x="6591" y="5371"/>
                  </a:lnTo>
                  <a:lnTo>
                    <a:pt x="6698" y="5264"/>
                  </a:lnTo>
                  <a:lnTo>
                    <a:pt x="6783" y="5136"/>
                  </a:lnTo>
                  <a:lnTo>
                    <a:pt x="6783" y="5136"/>
                  </a:lnTo>
                  <a:lnTo>
                    <a:pt x="6848" y="5007"/>
                  </a:lnTo>
                  <a:lnTo>
                    <a:pt x="6869" y="4965"/>
                  </a:lnTo>
                  <a:lnTo>
                    <a:pt x="6955" y="4943"/>
                  </a:lnTo>
                  <a:lnTo>
                    <a:pt x="6955" y="4943"/>
                  </a:lnTo>
                  <a:lnTo>
                    <a:pt x="7040" y="4922"/>
                  </a:lnTo>
                  <a:lnTo>
                    <a:pt x="7147" y="4922"/>
                  </a:lnTo>
                  <a:lnTo>
                    <a:pt x="7361" y="4943"/>
                  </a:lnTo>
                  <a:lnTo>
                    <a:pt x="7361" y="4943"/>
                  </a:lnTo>
                  <a:lnTo>
                    <a:pt x="7661" y="4943"/>
                  </a:lnTo>
                  <a:lnTo>
                    <a:pt x="7832" y="4943"/>
                  </a:lnTo>
                  <a:lnTo>
                    <a:pt x="7960" y="4922"/>
                  </a:lnTo>
                  <a:lnTo>
                    <a:pt x="8067" y="4858"/>
                  </a:lnTo>
                  <a:lnTo>
                    <a:pt x="8089" y="4815"/>
                  </a:lnTo>
                  <a:lnTo>
                    <a:pt x="8131" y="4772"/>
                  </a:lnTo>
                  <a:lnTo>
                    <a:pt x="8131" y="4708"/>
                  </a:lnTo>
                  <a:lnTo>
                    <a:pt x="8131" y="4622"/>
                  </a:lnTo>
                  <a:lnTo>
                    <a:pt x="8131" y="4537"/>
                  </a:lnTo>
                  <a:lnTo>
                    <a:pt x="8089" y="4451"/>
                  </a:lnTo>
                  <a:lnTo>
                    <a:pt x="8089" y="4451"/>
                  </a:lnTo>
                  <a:close/>
                  <a:moveTo>
                    <a:pt x="6398" y="1798"/>
                  </a:moveTo>
                  <a:lnTo>
                    <a:pt x="6398" y="1798"/>
                  </a:lnTo>
                  <a:lnTo>
                    <a:pt x="6398" y="1820"/>
                  </a:lnTo>
                  <a:lnTo>
                    <a:pt x="6377" y="1841"/>
                  </a:lnTo>
                  <a:lnTo>
                    <a:pt x="6291" y="1862"/>
                  </a:lnTo>
                  <a:lnTo>
                    <a:pt x="6184" y="1862"/>
                  </a:lnTo>
                  <a:lnTo>
                    <a:pt x="6056" y="1862"/>
                  </a:lnTo>
                  <a:lnTo>
                    <a:pt x="5821" y="1841"/>
                  </a:lnTo>
                  <a:lnTo>
                    <a:pt x="5671" y="1820"/>
                  </a:lnTo>
                  <a:lnTo>
                    <a:pt x="5671" y="1820"/>
                  </a:lnTo>
                  <a:lnTo>
                    <a:pt x="5521" y="1841"/>
                  </a:lnTo>
                  <a:lnTo>
                    <a:pt x="5307" y="1884"/>
                  </a:lnTo>
                  <a:lnTo>
                    <a:pt x="5200" y="1884"/>
                  </a:lnTo>
                  <a:lnTo>
                    <a:pt x="5115" y="1862"/>
                  </a:lnTo>
                  <a:lnTo>
                    <a:pt x="5072" y="1841"/>
                  </a:lnTo>
                  <a:lnTo>
                    <a:pt x="5050" y="1820"/>
                  </a:lnTo>
                  <a:lnTo>
                    <a:pt x="5050" y="1777"/>
                  </a:lnTo>
                  <a:lnTo>
                    <a:pt x="5050" y="1777"/>
                  </a:lnTo>
                  <a:lnTo>
                    <a:pt x="5072" y="1755"/>
                  </a:lnTo>
                  <a:lnTo>
                    <a:pt x="5157" y="1734"/>
                  </a:lnTo>
                  <a:lnTo>
                    <a:pt x="5393" y="1734"/>
                  </a:lnTo>
                  <a:lnTo>
                    <a:pt x="5799" y="1755"/>
                  </a:lnTo>
                  <a:lnTo>
                    <a:pt x="5799" y="1755"/>
                  </a:lnTo>
                  <a:lnTo>
                    <a:pt x="6120" y="1734"/>
                  </a:lnTo>
                  <a:lnTo>
                    <a:pt x="6227" y="1713"/>
                  </a:lnTo>
                  <a:lnTo>
                    <a:pt x="6313" y="1734"/>
                  </a:lnTo>
                  <a:lnTo>
                    <a:pt x="6355" y="1755"/>
                  </a:lnTo>
                  <a:lnTo>
                    <a:pt x="6398" y="1798"/>
                  </a:lnTo>
                  <a:lnTo>
                    <a:pt x="6398" y="1798"/>
                  </a:lnTo>
                  <a:close/>
                  <a:moveTo>
                    <a:pt x="4986" y="878"/>
                  </a:moveTo>
                  <a:lnTo>
                    <a:pt x="4986" y="878"/>
                  </a:lnTo>
                  <a:lnTo>
                    <a:pt x="5029" y="750"/>
                  </a:lnTo>
                  <a:lnTo>
                    <a:pt x="5072" y="664"/>
                  </a:lnTo>
                  <a:lnTo>
                    <a:pt x="5136" y="579"/>
                  </a:lnTo>
                  <a:lnTo>
                    <a:pt x="5222" y="536"/>
                  </a:lnTo>
                  <a:lnTo>
                    <a:pt x="5307" y="493"/>
                  </a:lnTo>
                  <a:lnTo>
                    <a:pt x="5414" y="493"/>
                  </a:lnTo>
                  <a:lnTo>
                    <a:pt x="5542" y="493"/>
                  </a:lnTo>
                  <a:lnTo>
                    <a:pt x="5649" y="514"/>
                  </a:lnTo>
                  <a:lnTo>
                    <a:pt x="5649" y="514"/>
                  </a:lnTo>
                  <a:lnTo>
                    <a:pt x="5756" y="557"/>
                  </a:lnTo>
                  <a:lnTo>
                    <a:pt x="5863" y="600"/>
                  </a:lnTo>
                  <a:lnTo>
                    <a:pt x="5949" y="686"/>
                  </a:lnTo>
                  <a:lnTo>
                    <a:pt x="6013" y="793"/>
                  </a:lnTo>
                  <a:lnTo>
                    <a:pt x="6056" y="899"/>
                  </a:lnTo>
                  <a:lnTo>
                    <a:pt x="6099" y="1006"/>
                  </a:lnTo>
                  <a:lnTo>
                    <a:pt x="6142" y="1242"/>
                  </a:lnTo>
                  <a:lnTo>
                    <a:pt x="6142" y="1242"/>
                  </a:lnTo>
                  <a:lnTo>
                    <a:pt x="6163" y="1349"/>
                  </a:lnTo>
                  <a:lnTo>
                    <a:pt x="6142" y="1370"/>
                  </a:lnTo>
                  <a:lnTo>
                    <a:pt x="6077" y="1392"/>
                  </a:lnTo>
                  <a:lnTo>
                    <a:pt x="6077" y="1392"/>
                  </a:lnTo>
                  <a:lnTo>
                    <a:pt x="5970" y="1392"/>
                  </a:lnTo>
                  <a:lnTo>
                    <a:pt x="5821" y="1392"/>
                  </a:lnTo>
                  <a:lnTo>
                    <a:pt x="5607" y="1370"/>
                  </a:lnTo>
                  <a:lnTo>
                    <a:pt x="5607" y="1370"/>
                  </a:lnTo>
                  <a:lnTo>
                    <a:pt x="5307" y="1413"/>
                  </a:lnTo>
                  <a:lnTo>
                    <a:pt x="5157" y="1413"/>
                  </a:lnTo>
                  <a:lnTo>
                    <a:pt x="5093" y="1392"/>
                  </a:lnTo>
                  <a:lnTo>
                    <a:pt x="5050" y="1370"/>
                  </a:lnTo>
                  <a:lnTo>
                    <a:pt x="5050" y="1370"/>
                  </a:lnTo>
                  <a:lnTo>
                    <a:pt x="5008" y="1327"/>
                  </a:lnTo>
                  <a:lnTo>
                    <a:pt x="5008" y="1285"/>
                  </a:lnTo>
                  <a:lnTo>
                    <a:pt x="4986" y="1135"/>
                  </a:lnTo>
                  <a:lnTo>
                    <a:pt x="4986" y="878"/>
                  </a:lnTo>
                  <a:lnTo>
                    <a:pt x="4986" y="878"/>
                  </a:lnTo>
                  <a:close/>
                  <a:moveTo>
                    <a:pt x="5970" y="5157"/>
                  </a:moveTo>
                  <a:lnTo>
                    <a:pt x="5970" y="5157"/>
                  </a:lnTo>
                  <a:lnTo>
                    <a:pt x="5778" y="5200"/>
                  </a:lnTo>
                  <a:lnTo>
                    <a:pt x="5649" y="5200"/>
                  </a:lnTo>
                  <a:lnTo>
                    <a:pt x="5500" y="5179"/>
                  </a:lnTo>
                  <a:lnTo>
                    <a:pt x="5371" y="5157"/>
                  </a:lnTo>
                  <a:lnTo>
                    <a:pt x="5264" y="5114"/>
                  </a:lnTo>
                  <a:lnTo>
                    <a:pt x="5179" y="5050"/>
                  </a:lnTo>
                  <a:lnTo>
                    <a:pt x="5157" y="5007"/>
                  </a:lnTo>
                  <a:lnTo>
                    <a:pt x="5157" y="4943"/>
                  </a:lnTo>
                  <a:lnTo>
                    <a:pt x="5157" y="4943"/>
                  </a:lnTo>
                  <a:lnTo>
                    <a:pt x="5478" y="4922"/>
                  </a:lnTo>
                  <a:lnTo>
                    <a:pt x="5671" y="4922"/>
                  </a:lnTo>
                  <a:lnTo>
                    <a:pt x="5735" y="4943"/>
                  </a:lnTo>
                  <a:lnTo>
                    <a:pt x="5735" y="4943"/>
                  </a:lnTo>
                  <a:lnTo>
                    <a:pt x="6013" y="4922"/>
                  </a:lnTo>
                  <a:lnTo>
                    <a:pt x="6206" y="4943"/>
                  </a:lnTo>
                  <a:lnTo>
                    <a:pt x="6249" y="4943"/>
                  </a:lnTo>
                  <a:lnTo>
                    <a:pt x="6291" y="4965"/>
                  </a:lnTo>
                  <a:lnTo>
                    <a:pt x="6291" y="4965"/>
                  </a:lnTo>
                  <a:lnTo>
                    <a:pt x="6291" y="4986"/>
                  </a:lnTo>
                  <a:lnTo>
                    <a:pt x="6270" y="5029"/>
                  </a:lnTo>
                  <a:lnTo>
                    <a:pt x="6163" y="5093"/>
                  </a:lnTo>
                  <a:lnTo>
                    <a:pt x="6056" y="5136"/>
                  </a:lnTo>
                  <a:lnTo>
                    <a:pt x="5970" y="5157"/>
                  </a:lnTo>
                  <a:lnTo>
                    <a:pt x="5970" y="5157"/>
                  </a:lnTo>
                  <a:close/>
                  <a:moveTo>
                    <a:pt x="7618" y="4366"/>
                  </a:moveTo>
                  <a:lnTo>
                    <a:pt x="7618" y="4366"/>
                  </a:lnTo>
                  <a:lnTo>
                    <a:pt x="7575" y="4387"/>
                  </a:lnTo>
                  <a:lnTo>
                    <a:pt x="7489" y="4408"/>
                  </a:lnTo>
                  <a:lnTo>
                    <a:pt x="7254" y="4430"/>
                  </a:lnTo>
                  <a:lnTo>
                    <a:pt x="6933" y="4408"/>
                  </a:lnTo>
                  <a:lnTo>
                    <a:pt x="6933" y="4408"/>
                  </a:lnTo>
                  <a:lnTo>
                    <a:pt x="5842" y="4451"/>
                  </a:lnTo>
                  <a:lnTo>
                    <a:pt x="4729" y="4451"/>
                  </a:lnTo>
                  <a:lnTo>
                    <a:pt x="4729" y="4451"/>
                  </a:lnTo>
                  <a:lnTo>
                    <a:pt x="4515" y="4451"/>
                  </a:lnTo>
                  <a:lnTo>
                    <a:pt x="4280" y="4430"/>
                  </a:lnTo>
                  <a:lnTo>
                    <a:pt x="4280" y="4430"/>
                  </a:lnTo>
                  <a:lnTo>
                    <a:pt x="4023" y="4430"/>
                  </a:lnTo>
                  <a:lnTo>
                    <a:pt x="3874" y="4430"/>
                  </a:lnTo>
                  <a:lnTo>
                    <a:pt x="3767" y="4387"/>
                  </a:lnTo>
                  <a:lnTo>
                    <a:pt x="3767" y="4387"/>
                  </a:lnTo>
                  <a:lnTo>
                    <a:pt x="3724" y="4344"/>
                  </a:lnTo>
                  <a:lnTo>
                    <a:pt x="3724" y="4323"/>
                  </a:lnTo>
                  <a:lnTo>
                    <a:pt x="3788" y="4194"/>
                  </a:lnTo>
                  <a:lnTo>
                    <a:pt x="3788" y="4194"/>
                  </a:lnTo>
                  <a:lnTo>
                    <a:pt x="3874" y="4045"/>
                  </a:lnTo>
                  <a:lnTo>
                    <a:pt x="3916" y="3959"/>
                  </a:lnTo>
                  <a:lnTo>
                    <a:pt x="3981" y="3895"/>
                  </a:lnTo>
                  <a:lnTo>
                    <a:pt x="3981" y="3895"/>
                  </a:lnTo>
                  <a:lnTo>
                    <a:pt x="4045" y="3874"/>
                  </a:lnTo>
                  <a:lnTo>
                    <a:pt x="4130" y="3852"/>
                  </a:lnTo>
                  <a:lnTo>
                    <a:pt x="4344" y="3831"/>
                  </a:lnTo>
                  <a:lnTo>
                    <a:pt x="4451" y="3831"/>
                  </a:lnTo>
                  <a:lnTo>
                    <a:pt x="4537" y="3831"/>
                  </a:lnTo>
                  <a:lnTo>
                    <a:pt x="4622" y="3788"/>
                  </a:lnTo>
                  <a:lnTo>
                    <a:pt x="4665" y="3745"/>
                  </a:lnTo>
                  <a:lnTo>
                    <a:pt x="4665" y="3745"/>
                  </a:lnTo>
                  <a:lnTo>
                    <a:pt x="4708" y="3638"/>
                  </a:lnTo>
                  <a:lnTo>
                    <a:pt x="4708" y="3617"/>
                  </a:lnTo>
                  <a:lnTo>
                    <a:pt x="4687" y="3595"/>
                  </a:lnTo>
                  <a:lnTo>
                    <a:pt x="4644" y="3553"/>
                  </a:lnTo>
                  <a:lnTo>
                    <a:pt x="4558" y="3531"/>
                  </a:lnTo>
                  <a:lnTo>
                    <a:pt x="4387" y="3510"/>
                  </a:lnTo>
                  <a:lnTo>
                    <a:pt x="4323" y="3488"/>
                  </a:lnTo>
                  <a:lnTo>
                    <a:pt x="4280" y="3446"/>
                  </a:lnTo>
                  <a:lnTo>
                    <a:pt x="4280" y="3446"/>
                  </a:lnTo>
                  <a:lnTo>
                    <a:pt x="4280" y="3403"/>
                  </a:lnTo>
                  <a:lnTo>
                    <a:pt x="4280" y="3360"/>
                  </a:lnTo>
                  <a:lnTo>
                    <a:pt x="4280" y="3317"/>
                  </a:lnTo>
                  <a:lnTo>
                    <a:pt x="4323" y="3296"/>
                  </a:lnTo>
                  <a:lnTo>
                    <a:pt x="4387" y="3253"/>
                  </a:lnTo>
                  <a:lnTo>
                    <a:pt x="4515" y="3253"/>
                  </a:lnTo>
                  <a:lnTo>
                    <a:pt x="4729" y="3232"/>
                  </a:lnTo>
                  <a:lnTo>
                    <a:pt x="4815" y="3232"/>
                  </a:lnTo>
                  <a:lnTo>
                    <a:pt x="4879" y="3210"/>
                  </a:lnTo>
                  <a:lnTo>
                    <a:pt x="4879" y="3210"/>
                  </a:lnTo>
                  <a:lnTo>
                    <a:pt x="4943" y="3125"/>
                  </a:lnTo>
                  <a:lnTo>
                    <a:pt x="4943" y="3082"/>
                  </a:lnTo>
                  <a:lnTo>
                    <a:pt x="4922" y="3039"/>
                  </a:lnTo>
                  <a:lnTo>
                    <a:pt x="4858" y="3039"/>
                  </a:lnTo>
                  <a:lnTo>
                    <a:pt x="4687" y="2996"/>
                  </a:lnTo>
                  <a:lnTo>
                    <a:pt x="4644" y="2975"/>
                  </a:lnTo>
                  <a:lnTo>
                    <a:pt x="4601" y="2953"/>
                  </a:lnTo>
                  <a:lnTo>
                    <a:pt x="4601" y="2953"/>
                  </a:lnTo>
                  <a:lnTo>
                    <a:pt x="4622" y="2889"/>
                  </a:lnTo>
                  <a:lnTo>
                    <a:pt x="4665" y="2868"/>
                  </a:lnTo>
                  <a:lnTo>
                    <a:pt x="4729" y="2847"/>
                  </a:lnTo>
                  <a:lnTo>
                    <a:pt x="4815" y="2825"/>
                  </a:lnTo>
                  <a:lnTo>
                    <a:pt x="5093" y="2804"/>
                  </a:lnTo>
                  <a:lnTo>
                    <a:pt x="5093" y="2804"/>
                  </a:lnTo>
                  <a:lnTo>
                    <a:pt x="5179" y="2804"/>
                  </a:lnTo>
                  <a:lnTo>
                    <a:pt x="5286" y="2782"/>
                  </a:lnTo>
                  <a:lnTo>
                    <a:pt x="5350" y="2740"/>
                  </a:lnTo>
                  <a:lnTo>
                    <a:pt x="5371" y="2697"/>
                  </a:lnTo>
                  <a:lnTo>
                    <a:pt x="5393" y="2654"/>
                  </a:lnTo>
                  <a:lnTo>
                    <a:pt x="5393" y="2654"/>
                  </a:lnTo>
                  <a:lnTo>
                    <a:pt x="5371" y="2590"/>
                  </a:lnTo>
                  <a:lnTo>
                    <a:pt x="5350" y="2568"/>
                  </a:lnTo>
                  <a:lnTo>
                    <a:pt x="5307" y="2547"/>
                  </a:lnTo>
                  <a:lnTo>
                    <a:pt x="5243" y="2526"/>
                  </a:lnTo>
                  <a:lnTo>
                    <a:pt x="5050" y="2526"/>
                  </a:lnTo>
                  <a:lnTo>
                    <a:pt x="5050" y="2526"/>
                  </a:lnTo>
                  <a:lnTo>
                    <a:pt x="4901" y="2504"/>
                  </a:lnTo>
                  <a:lnTo>
                    <a:pt x="4901" y="2483"/>
                  </a:lnTo>
                  <a:lnTo>
                    <a:pt x="4943" y="2376"/>
                  </a:lnTo>
                  <a:lnTo>
                    <a:pt x="4943" y="2376"/>
                  </a:lnTo>
                  <a:lnTo>
                    <a:pt x="5029" y="2290"/>
                  </a:lnTo>
                  <a:lnTo>
                    <a:pt x="5115" y="2205"/>
                  </a:lnTo>
                  <a:lnTo>
                    <a:pt x="5115" y="2205"/>
                  </a:lnTo>
                  <a:lnTo>
                    <a:pt x="5200" y="2183"/>
                  </a:lnTo>
                  <a:lnTo>
                    <a:pt x="5286" y="2162"/>
                  </a:lnTo>
                  <a:lnTo>
                    <a:pt x="5500" y="2140"/>
                  </a:lnTo>
                  <a:lnTo>
                    <a:pt x="5714" y="2140"/>
                  </a:lnTo>
                  <a:lnTo>
                    <a:pt x="5885" y="2140"/>
                  </a:lnTo>
                  <a:lnTo>
                    <a:pt x="5885" y="2140"/>
                  </a:lnTo>
                  <a:lnTo>
                    <a:pt x="5970" y="2162"/>
                  </a:lnTo>
                  <a:lnTo>
                    <a:pt x="6056" y="2205"/>
                  </a:lnTo>
                  <a:lnTo>
                    <a:pt x="6142" y="2247"/>
                  </a:lnTo>
                  <a:lnTo>
                    <a:pt x="6206" y="2312"/>
                  </a:lnTo>
                  <a:lnTo>
                    <a:pt x="6313" y="2440"/>
                  </a:lnTo>
                  <a:lnTo>
                    <a:pt x="6441" y="2611"/>
                  </a:lnTo>
                  <a:lnTo>
                    <a:pt x="6441" y="2611"/>
                  </a:lnTo>
                  <a:lnTo>
                    <a:pt x="6762" y="3039"/>
                  </a:lnTo>
                  <a:lnTo>
                    <a:pt x="7062" y="3467"/>
                  </a:lnTo>
                  <a:lnTo>
                    <a:pt x="7062" y="3467"/>
                  </a:lnTo>
                  <a:lnTo>
                    <a:pt x="7382" y="3916"/>
                  </a:lnTo>
                  <a:lnTo>
                    <a:pt x="7554" y="4194"/>
                  </a:lnTo>
                  <a:lnTo>
                    <a:pt x="7618" y="4301"/>
                  </a:lnTo>
                  <a:lnTo>
                    <a:pt x="7618" y="4366"/>
                  </a:lnTo>
                  <a:lnTo>
                    <a:pt x="7618" y="4366"/>
                  </a:lnTo>
                  <a:close/>
                  <a:moveTo>
                    <a:pt x="4494" y="1477"/>
                  </a:moveTo>
                  <a:lnTo>
                    <a:pt x="4494" y="1477"/>
                  </a:lnTo>
                  <a:lnTo>
                    <a:pt x="4473" y="1392"/>
                  </a:lnTo>
                  <a:lnTo>
                    <a:pt x="4451" y="1306"/>
                  </a:lnTo>
                  <a:lnTo>
                    <a:pt x="4408" y="1220"/>
                  </a:lnTo>
                  <a:lnTo>
                    <a:pt x="4366" y="1156"/>
                  </a:lnTo>
                  <a:lnTo>
                    <a:pt x="4301" y="1092"/>
                  </a:lnTo>
                  <a:lnTo>
                    <a:pt x="4237" y="1049"/>
                  </a:lnTo>
                  <a:lnTo>
                    <a:pt x="4088" y="985"/>
                  </a:lnTo>
                  <a:lnTo>
                    <a:pt x="4002" y="985"/>
                  </a:lnTo>
                  <a:lnTo>
                    <a:pt x="3938" y="985"/>
                  </a:lnTo>
                  <a:lnTo>
                    <a:pt x="3852" y="1006"/>
                  </a:lnTo>
                  <a:lnTo>
                    <a:pt x="3788" y="1028"/>
                  </a:lnTo>
                  <a:lnTo>
                    <a:pt x="3724" y="1071"/>
                  </a:lnTo>
                  <a:lnTo>
                    <a:pt x="3660" y="1135"/>
                  </a:lnTo>
                  <a:lnTo>
                    <a:pt x="3617" y="1220"/>
                  </a:lnTo>
                  <a:lnTo>
                    <a:pt x="3574" y="1306"/>
                  </a:lnTo>
                  <a:lnTo>
                    <a:pt x="3574" y="1306"/>
                  </a:lnTo>
                  <a:lnTo>
                    <a:pt x="3574" y="1392"/>
                  </a:lnTo>
                  <a:lnTo>
                    <a:pt x="3574" y="1477"/>
                  </a:lnTo>
                  <a:lnTo>
                    <a:pt x="3617" y="1563"/>
                  </a:lnTo>
                  <a:lnTo>
                    <a:pt x="3660" y="1648"/>
                  </a:lnTo>
                  <a:lnTo>
                    <a:pt x="3724" y="1691"/>
                  </a:lnTo>
                  <a:lnTo>
                    <a:pt x="3788" y="1755"/>
                  </a:lnTo>
                  <a:lnTo>
                    <a:pt x="3874" y="1798"/>
                  </a:lnTo>
                  <a:lnTo>
                    <a:pt x="3959" y="1820"/>
                  </a:lnTo>
                  <a:lnTo>
                    <a:pt x="4045" y="1841"/>
                  </a:lnTo>
                  <a:lnTo>
                    <a:pt x="4130" y="1841"/>
                  </a:lnTo>
                  <a:lnTo>
                    <a:pt x="4216" y="1820"/>
                  </a:lnTo>
                  <a:lnTo>
                    <a:pt x="4301" y="1777"/>
                  </a:lnTo>
                  <a:lnTo>
                    <a:pt x="4366" y="1734"/>
                  </a:lnTo>
                  <a:lnTo>
                    <a:pt x="4430" y="1670"/>
                  </a:lnTo>
                  <a:lnTo>
                    <a:pt x="4473" y="1584"/>
                  </a:lnTo>
                  <a:lnTo>
                    <a:pt x="4494" y="1477"/>
                  </a:lnTo>
                  <a:lnTo>
                    <a:pt x="4494" y="1477"/>
                  </a:lnTo>
                  <a:close/>
                  <a:moveTo>
                    <a:pt x="4152" y="1392"/>
                  </a:moveTo>
                  <a:lnTo>
                    <a:pt x="4152" y="1392"/>
                  </a:lnTo>
                  <a:lnTo>
                    <a:pt x="4152" y="1456"/>
                  </a:lnTo>
                  <a:lnTo>
                    <a:pt x="4130" y="1477"/>
                  </a:lnTo>
                  <a:lnTo>
                    <a:pt x="4088" y="1499"/>
                  </a:lnTo>
                  <a:lnTo>
                    <a:pt x="4045" y="1499"/>
                  </a:lnTo>
                  <a:lnTo>
                    <a:pt x="3959" y="1477"/>
                  </a:lnTo>
                  <a:lnTo>
                    <a:pt x="3895" y="1413"/>
                  </a:lnTo>
                  <a:lnTo>
                    <a:pt x="3895" y="1413"/>
                  </a:lnTo>
                  <a:lnTo>
                    <a:pt x="3895" y="1349"/>
                  </a:lnTo>
                  <a:lnTo>
                    <a:pt x="3916" y="1327"/>
                  </a:lnTo>
                  <a:lnTo>
                    <a:pt x="3959" y="1285"/>
                  </a:lnTo>
                  <a:lnTo>
                    <a:pt x="4023" y="1285"/>
                  </a:lnTo>
                  <a:lnTo>
                    <a:pt x="4066" y="1285"/>
                  </a:lnTo>
                  <a:lnTo>
                    <a:pt x="4109" y="1306"/>
                  </a:lnTo>
                  <a:lnTo>
                    <a:pt x="4152" y="1349"/>
                  </a:lnTo>
                  <a:lnTo>
                    <a:pt x="4152" y="1392"/>
                  </a:lnTo>
                  <a:lnTo>
                    <a:pt x="4152" y="1392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70811" y="3389600"/>
              <a:ext cx="17354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dirty="0"/>
                <a:t>This is a sample text. </a:t>
              </a:r>
            </a:p>
            <a:p>
              <a:pPr algn="ctr"/>
              <a:r>
                <a:rPr lang="en-IN" sz="1400" dirty="0"/>
                <a:t>Insert Your desired </a:t>
              </a:r>
            </a:p>
            <a:p>
              <a:pPr algn="ctr"/>
              <a:r>
                <a:rPr lang="en-IN" sz="1400" dirty="0"/>
                <a:t>text here</a:t>
              </a:r>
              <a:r>
                <a:rPr lang="en-IN" sz="1400" dirty="0" smtClean="0"/>
                <a:t>.</a:t>
              </a:r>
              <a:endParaRPr lang="en-IN" sz="1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49111" y="4738113"/>
            <a:ext cx="17354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This is a sample text. </a:t>
            </a:r>
          </a:p>
          <a:p>
            <a:pPr algn="ctr"/>
            <a:r>
              <a:rPr lang="en-IN" sz="1400" dirty="0"/>
              <a:t>Insert Your desired </a:t>
            </a:r>
          </a:p>
          <a:p>
            <a:pPr algn="ctr"/>
            <a:r>
              <a:rPr lang="en-IN" sz="1400" dirty="0"/>
              <a:t>text here</a:t>
            </a:r>
            <a:r>
              <a:rPr lang="en-IN" sz="1400" dirty="0" smtClean="0"/>
              <a:t>.</a:t>
            </a:r>
            <a:endParaRPr lang="en-IN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655775" y="3389600"/>
            <a:ext cx="17354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This is a sample text. </a:t>
            </a:r>
          </a:p>
          <a:p>
            <a:pPr algn="ctr"/>
            <a:r>
              <a:rPr lang="en-IN" sz="1400" dirty="0" smtClean="0"/>
              <a:t>Insert Your desired </a:t>
            </a:r>
          </a:p>
          <a:p>
            <a:pPr algn="ctr"/>
            <a:r>
              <a:rPr lang="en-IN" sz="1400" dirty="0" smtClean="0"/>
              <a:t>text here.</a:t>
            </a:r>
            <a:endParaRPr lang="en-IN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083290" y="4738113"/>
            <a:ext cx="17354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This is a sample text. </a:t>
            </a:r>
          </a:p>
          <a:p>
            <a:pPr algn="ctr"/>
            <a:r>
              <a:rPr lang="en-IN" sz="1400" dirty="0"/>
              <a:t>Insert Your desired </a:t>
            </a:r>
          </a:p>
          <a:p>
            <a:pPr algn="ctr"/>
            <a:r>
              <a:rPr lang="en-IN" sz="1400" dirty="0"/>
              <a:t>text here</a:t>
            </a:r>
            <a:r>
              <a:rPr lang="en-IN" sz="1400" dirty="0" smtClean="0"/>
              <a:t>.</a:t>
            </a:r>
            <a:endParaRPr lang="en-IN" sz="1400" dirty="0"/>
          </a:p>
        </p:txBody>
      </p:sp>
      <p:sp>
        <p:nvSpPr>
          <p:cNvPr id="59" name="Google Shape;117;p7"/>
          <p:cNvSpPr/>
          <p:nvPr/>
        </p:nvSpPr>
        <p:spPr>
          <a:xfrm>
            <a:off x="969150" y="4232215"/>
            <a:ext cx="489213" cy="449203"/>
          </a:xfrm>
          <a:custGeom>
            <a:avLst/>
            <a:gdLst/>
            <a:ahLst/>
            <a:cxnLst/>
            <a:rect l="l" t="t" r="r" b="b"/>
            <a:pathLst>
              <a:path w="9415" h="8645" extrusionOk="0">
                <a:moveTo>
                  <a:pt x="8773" y="6997"/>
                </a:moveTo>
                <a:lnTo>
                  <a:pt x="8773" y="6997"/>
                </a:lnTo>
                <a:lnTo>
                  <a:pt x="8473" y="6890"/>
                </a:lnTo>
                <a:lnTo>
                  <a:pt x="8323" y="6847"/>
                </a:lnTo>
                <a:lnTo>
                  <a:pt x="8195" y="6847"/>
                </a:lnTo>
                <a:lnTo>
                  <a:pt x="8195" y="6847"/>
                </a:lnTo>
                <a:lnTo>
                  <a:pt x="8109" y="6869"/>
                </a:lnTo>
                <a:lnTo>
                  <a:pt x="8045" y="6911"/>
                </a:lnTo>
                <a:lnTo>
                  <a:pt x="8024" y="6954"/>
                </a:lnTo>
                <a:lnTo>
                  <a:pt x="8024" y="6975"/>
                </a:lnTo>
                <a:lnTo>
                  <a:pt x="8067" y="7018"/>
                </a:lnTo>
                <a:lnTo>
                  <a:pt x="8088" y="7061"/>
                </a:lnTo>
                <a:lnTo>
                  <a:pt x="8216" y="7168"/>
                </a:lnTo>
                <a:lnTo>
                  <a:pt x="8366" y="7232"/>
                </a:lnTo>
                <a:lnTo>
                  <a:pt x="8516" y="7318"/>
                </a:lnTo>
                <a:lnTo>
                  <a:pt x="8666" y="7361"/>
                </a:lnTo>
                <a:lnTo>
                  <a:pt x="8666" y="7361"/>
                </a:lnTo>
                <a:lnTo>
                  <a:pt x="8623" y="7425"/>
                </a:lnTo>
                <a:lnTo>
                  <a:pt x="8580" y="7468"/>
                </a:lnTo>
                <a:lnTo>
                  <a:pt x="8537" y="7468"/>
                </a:lnTo>
                <a:lnTo>
                  <a:pt x="8494" y="7468"/>
                </a:lnTo>
                <a:lnTo>
                  <a:pt x="8409" y="7425"/>
                </a:lnTo>
                <a:lnTo>
                  <a:pt x="8323" y="7361"/>
                </a:lnTo>
                <a:lnTo>
                  <a:pt x="8323" y="7361"/>
                </a:lnTo>
                <a:lnTo>
                  <a:pt x="8238" y="7318"/>
                </a:lnTo>
                <a:lnTo>
                  <a:pt x="8174" y="7296"/>
                </a:lnTo>
                <a:lnTo>
                  <a:pt x="8002" y="7275"/>
                </a:lnTo>
                <a:lnTo>
                  <a:pt x="7660" y="7275"/>
                </a:lnTo>
                <a:lnTo>
                  <a:pt x="7660" y="7275"/>
                </a:lnTo>
                <a:lnTo>
                  <a:pt x="7254" y="7275"/>
                </a:lnTo>
                <a:lnTo>
                  <a:pt x="6826" y="7296"/>
                </a:lnTo>
                <a:lnTo>
                  <a:pt x="5991" y="7339"/>
                </a:lnTo>
                <a:lnTo>
                  <a:pt x="5991" y="7339"/>
                </a:lnTo>
                <a:lnTo>
                  <a:pt x="5221" y="7403"/>
                </a:lnTo>
                <a:lnTo>
                  <a:pt x="4836" y="7403"/>
                </a:lnTo>
                <a:lnTo>
                  <a:pt x="4451" y="7382"/>
                </a:lnTo>
                <a:lnTo>
                  <a:pt x="4451" y="7382"/>
                </a:lnTo>
                <a:lnTo>
                  <a:pt x="4365" y="7382"/>
                </a:lnTo>
                <a:lnTo>
                  <a:pt x="4322" y="7361"/>
                </a:lnTo>
                <a:lnTo>
                  <a:pt x="4280" y="7318"/>
                </a:lnTo>
                <a:lnTo>
                  <a:pt x="4280" y="7296"/>
                </a:lnTo>
                <a:lnTo>
                  <a:pt x="4280" y="7168"/>
                </a:lnTo>
                <a:lnTo>
                  <a:pt x="4322" y="7018"/>
                </a:lnTo>
                <a:lnTo>
                  <a:pt x="4322" y="7018"/>
                </a:lnTo>
                <a:lnTo>
                  <a:pt x="4344" y="6590"/>
                </a:lnTo>
                <a:lnTo>
                  <a:pt x="4365" y="6184"/>
                </a:lnTo>
                <a:lnTo>
                  <a:pt x="4365" y="6184"/>
                </a:lnTo>
                <a:lnTo>
                  <a:pt x="4386" y="5349"/>
                </a:lnTo>
                <a:lnTo>
                  <a:pt x="4386" y="4515"/>
                </a:lnTo>
                <a:lnTo>
                  <a:pt x="4386" y="4515"/>
                </a:lnTo>
                <a:lnTo>
                  <a:pt x="4386" y="4365"/>
                </a:lnTo>
                <a:lnTo>
                  <a:pt x="4386" y="4194"/>
                </a:lnTo>
                <a:lnTo>
                  <a:pt x="4408" y="4130"/>
                </a:lnTo>
                <a:lnTo>
                  <a:pt x="4429" y="4044"/>
                </a:lnTo>
                <a:lnTo>
                  <a:pt x="4472" y="3980"/>
                </a:lnTo>
                <a:lnTo>
                  <a:pt x="4515" y="3916"/>
                </a:lnTo>
                <a:lnTo>
                  <a:pt x="4515" y="3916"/>
                </a:lnTo>
                <a:lnTo>
                  <a:pt x="4600" y="3852"/>
                </a:lnTo>
                <a:lnTo>
                  <a:pt x="4643" y="3830"/>
                </a:lnTo>
                <a:lnTo>
                  <a:pt x="4686" y="3830"/>
                </a:lnTo>
                <a:lnTo>
                  <a:pt x="4707" y="3873"/>
                </a:lnTo>
                <a:lnTo>
                  <a:pt x="4707" y="3980"/>
                </a:lnTo>
                <a:lnTo>
                  <a:pt x="4686" y="4130"/>
                </a:lnTo>
                <a:lnTo>
                  <a:pt x="4686" y="4130"/>
                </a:lnTo>
                <a:lnTo>
                  <a:pt x="4665" y="4536"/>
                </a:lnTo>
                <a:lnTo>
                  <a:pt x="4665" y="4943"/>
                </a:lnTo>
                <a:lnTo>
                  <a:pt x="4643" y="5756"/>
                </a:lnTo>
                <a:lnTo>
                  <a:pt x="4643" y="5756"/>
                </a:lnTo>
                <a:lnTo>
                  <a:pt x="4643" y="6055"/>
                </a:lnTo>
                <a:lnTo>
                  <a:pt x="4665" y="6569"/>
                </a:lnTo>
                <a:lnTo>
                  <a:pt x="4665" y="6826"/>
                </a:lnTo>
                <a:lnTo>
                  <a:pt x="4686" y="7061"/>
                </a:lnTo>
                <a:lnTo>
                  <a:pt x="4729" y="7211"/>
                </a:lnTo>
                <a:lnTo>
                  <a:pt x="4750" y="7254"/>
                </a:lnTo>
                <a:lnTo>
                  <a:pt x="4772" y="7254"/>
                </a:lnTo>
                <a:lnTo>
                  <a:pt x="4772" y="7254"/>
                </a:lnTo>
                <a:lnTo>
                  <a:pt x="4814" y="7254"/>
                </a:lnTo>
                <a:lnTo>
                  <a:pt x="4836" y="7211"/>
                </a:lnTo>
                <a:lnTo>
                  <a:pt x="4879" y="7104"/>
                </a:lnTo>
                <a:lnTo>
                  <a:pt x="4900" y="6933"/>
                </a:lnTo>
                <a:lnTo>
                  <a:pt x="4921" y="6762"/>
                </a:lnTo>
                <a:lnTo>
                  <a:pt x="4964" y="6419"/>
                </a:lnTo>
                <a:lnTo>
                  <a:pt x="4964" y="6184"/>
                </a:lnTo>
                <a:lnTo>
                  <a:pt x="4964" y="6184"/>
                </a:lnTo>
                <a:lnTo>
                  <a:pt x="4986" y="5606"/>
                </a:lnTo>
                <a:lnTo>
                  <a:pt x="5007" y="5328"/>
                </a:lnTo>
                <a:lnTo>
                  <a:pt x="5007" y="5050"/>
                </a:lnTo>
                <a:lnTo>
                  <a:pt x="5007" y="5050"/>
                </a:lnTo>
                <a:lnTo>
                  <a:pt x="4943" y="3895"/>
                </a:lnTo>
                <a:lnTo>
                  <a:pt x="4943" y="3895"/>
                </a:lnTo>
                <a:lnTo>
                  <a:pt x="4943" y="3723"/>
                </a:lnTo>
                <a:lnTo>
                  <a:pt x="4964" y="3659"/>
                </a:lnTo>
                <a:lnTo>
                  <a:pt x="4964" y="3638"/>
                </a:lnTo>
                <a:lnTo>
                  <a:pt x="5007" y="3638"/>
                </a:lnTo>
                <a:lnTo>
                  <a:pt x="5007" y="3638"/>
                </a:lnTo>
                <a:lnTo>
                  <a:pt x="5028" y="3638"/>
                </a:lnTo>
                <a:lnTo>
                  <a:pt x="5071" y="3659"/>
                </a:lnTo>
                <a:lnTo>
                  <a:pt x="5157" y="3766"/>
                </a:lnTo>
                <a:lnTo>
                  <a:pt x="5242" y="3873"/>
                </a:lnTo>
                <a:lnTo>
                  <a:pt x="5285" y="3959"/>
                </a:lnTo>
                <a:lnTo>
                  <a:pt x="5285" y="3959"/>
                </a:lnTo>
                <a:lnTo>
                  <a:pt x="5307" y="4066"/>
                </a:lnTo>
                <a:lnTo>
                  <a:pt x="5328" y="4194"/>
                </a:lnTo>
                <a:lnTo>
                  <a:pt x="5307" y="4451"/>
                </a:lnTo>
                <a:lnTo>
                  <a:pt x="5285" y="4729"/>
                </a:lnTo>
                <a:lnTo>
                  <a:pt x="5264" y="4964"/>
                </a:lnTo>
                <a:lnTo>
                  <a:pt x="5264" y="4964"/>
                </a:lnTo>
                <a:lnTo>
                  <a:pt x="5264" y="5906"/>
                </a:lnTo>
                <a:lnTo>
                  <a:pt x="5264" y="5906"/>
                </a:lnTo>
                <a:lnTo>
                  <a:pt x="5264" y="6441"/>
                </a:lnTo>
                <a:lnTo>
                  <a:pt x="5285" y="6719"/>
                </a:lnTo>
                <a:lnTo>
                  <a:pt x="5328" y="6975"/>
                </a:lnTo>
                <a:lnTo>
                  <a:pt x="5328" y="6975"/>
                </a:lnTo>
                <a:lnTo>
                  <a:pt x="5349" y="7082"/>
                </a:lnTo>
                <a:lnTo>
                  <a:pt x="5371" y="7147"/>
                </a:lnTo>
                <a:lnTo>
                  <a:pt x="5413" y="7189"/>
                </a:lnTo>
                <a:lnTo>
                  <a:pt x="5456" y="7211"/>
                </a:lnTo>
                <a:lnTo>
                  <a:pt x="5499" y="7189"/>
                </a:lnTo>
                <a:lnTo>
                  <a:pt x="5542" y="7125"/>
                </a:lnTo>
                <a:lnTo>
                  <a:pt x="5563" y="7061"/>
                </a:lnTo>
                <a:lnTo>
                  <a:pt x="5585" y="6954"/>
                </a:lnTo>
                <a:lnTo>
                  <a:pt x="5585" y="6954"/>
                </a:lnTo>
                <a:lnTo>
                  <a:pt x="5627" y="6719"/>
                </a:lnTo>
                <a:lnTo>
                  <a:pt x="5670" y="6462"/>
                </a:lnTo>
                <a:lnTo>
                  <a:pt x="5670" y="5948"/>
                </a:lnTo>
                <a:lnTo>
                  <a:pt x="5670" y="5414"/>
                </a:lnTo>
                <a:lnTo>
                  <a:pt x="5627" y="4922"/>
                </a:lnTo>
                <a:lnTo>
                  <a:pt x="5627" y="4922"/>
                </a:lnTo>
                <a:lnTo>
                  <a:pt x="5606" y="4301"/>
                </a:lnTo>
                <a:lnTo>
                  <a:pt x="5606" y="4301"/>
                </a:lnTo>
                <a:lnTo>
                  <a:pt x="5606" y="4194"/>
                </a:lnTo>
                <a:lnTo>
                  <a:pt x="5606" y="4151"/>
                </a:lnTo>
                <a:lnTo>
                  <a:pt x="5713" y="4044"/>
                </a:lnTo>
                <a:lnTo>
                  <a:pt x="5713" y="4044"/>
                </a:lnTo>
                <a:lnTo>
                  <a:pt x="5799" y="3937"/>
                </a:lnTo>
                <a:lnTo>
                  <a:pt x="5884" y="3809"/>
                </a:lnTo>
                <a:lnTo>
                  <a:pt x="5948" y="3766"/>
                </a:lnTo>
                <a:lnTo>
                  <a:pt x="5991" y="3745"/>
                </a:lnTo>
                <a:lnTo>
                  <a:pt x="6034" y="3766"/>
                </a:lnTo>
                <a:lnTo>
                  <a:pt x="6077" y="3809"/>
                </a:lnTo>
                <a:lnTo>
                  <a:pt x="6077" y="3809"/>
                </a:lnTo>
                <a:lnTo>
                  <a:pt x="6098" y="3873"/>
                </a:lnTo>
                <a:lnTo>
                  <a:pt x="6098" y="3959"/>
                </a:lnTo>
                <a:lnTo>
                  <a:pt x="6098" y="4130"/>
                </a:lnTo>
                <a:lnTo>
                  <a:pt x="6077" y="4472"/>
                </a:lnTo>
                <a:lnTo>
                  <a:pt x="6077" y="4472"/>
                </a:lnTo>
                <a:lnTo>
                  <a:pt x="6077" y="5028"/>
                </a:lnTo>
                <a:lnTo>
                  <a:pt x="6077" y="5028"/>
                </a:lnTo>
                <a:lnTo>
                  <a:pt x="6077" y="5563"/>
                </a:lnTo>
                <a:lnTo>
                  <a:pt x="6077" y="6098"/>
                </a:lnTo>
                <a:lnTo>
                  <a:pt x="6077" y="6098"/>
                </a:lnTo>
                <a:lnTo>
                  <a:pt x="6055" y="6312"/>
                </a:lnTo>
                <a:lnTo>
                  <a:pt x="6013" y="6590"/>
                </a:lnTo>
                <a:lnTo>
                  <a:pt x="5991" y="6847"/>
                </a:lnTo>
                <a:lnTo>
                  <a:pt x="6013" y="6954"/>
                </a:lnTo>
                <a:lnTo>
                  <a:pt x="6055" y="7018"/>
                </a:lnTo>
                <a:lnTo>
                  <a:pt x="6055" y="7018"/>
                </a:lnTo>
                <a:lnTo>
                  <a:pt x="6141" y="7082"/>
                </a:lnTo>
                <a:lnTo>
                  <a:pt x="6162" y="7104"/>
                </a:lnTo>
                <a:lnTo>
                  <a:pt x="6205" y="7082"/>
                </a:lnTo>
                <a:lnTo>
                  <a:pt x="6248" y="7040"/>
                </a:lnTo>
                <a:lnTo>
                  <a:pt x="6291" y="6954"/>
                </a:lnTo>
                <a:lnTo>
                  <a:pt x="6334" y="6762"/>
                </a:lnTo>
                <a:lnTo>
                  <a:pt x="6334" y="6612"/>
                </a:lnTo>
                <a:lnTo>
                  <a:pt x="6334" y="6612"/>
                </a:lnTo>
                <a:lnTo>
                  <a:pt x="6419" y="5542"/>
                </a:lnTo>
                <a:lnTo>
                  <a:pt x="6440" y="5007"/>
                </a:lnTo>
                <a:lnTo>
                  <a:pt x="6440" y="4472"/>
                </a:lnTo>
                <a:lnTo>
                  <a:pt x="6440" y="4472"/>
                </a:lnTo>
                <a:lnTo>
                  <a:pt x="6398" y="4087"/>
                </a:lnTo>
                <a:lnTo>
                  <a:pt x="6398" y="3895"/>
                </a:lnTo>
                <a:lnTo>
                  <a:pt x="6376" y="3702"/>
                </a:lnTo>
                <a:lnTo>
                  <a:pt x="6398" y="3531"/>
                </a:lnTo>
                <a:lnTo>
                  <a:pt x="6462" y="3360"/>
                </a:lnTo>
                <a:lnTo>
                  <a:pt x="6505" y="3295"/>
                </a:lnTo>
                <a:lnTo>
                  <a:pt x="6547" y="3231"/>
                </a:lnTo>
                <a:lnTo>
                  <a:pt x="6633" y="3146"/>
                </a:lnTo>
                <a:lnTo>
                  <a:pt x="6719" y="3103"/>
                </a:lnTo>
                <a:lnTo>
                  <a:pt x="6719" y="3103"/>
                </a:lnTo>
                <a:lnTo>
                  <a:pt x="6740" y="3146"/>
                </a:lnTo>
                <a:lnTo>
                  <a:pt x="6740" y="3231"/>
                </a:lnTo>
                <a:lnTo>
                  <a:pt x="6740" y="3488"/>
                </a:lnTo>
                <a:lnTo>
                  <a:pt x="6676" y="3895"/>
                </a:lnTo>
                <a:lnTo>
                  <a:pt x="6676" y="3895"/>
                </a:lnTo>
                <a:lnTo>
                  <a:pt x="6654" y="4750"/>
                </a:lnTo>
                <a:lnTo>
                  <a:pt x="6654" y="4750"/>
                </a:lnTo>
                <a:lnTo>
                  <a:pt x="6633" y="5563"/>
                </a:lnTo>
                <a:lnTo>
                  <a:pt x="6633" y="6355"/>
                </a:lnTo>
                <a:lnTo>
                  <a:pt x="6633" y="6355"/>
                </a:lnTo>
                <a:lnTo>
                  <a:pt x="6654" y="6526"/>
                </a:lnTo>
                <a:lnTo>
                  <a:pt x="6676" y="6740"/>
                </a:lnTo>
                <a:lnTo>
                  <a:pt x="6697" y="6847"/>
                </a:lnTo>
                <a:lnTo>
                  <a:pt x="6740" y="6911"/>
                </a:lnTo>
                <a:lnTo>
                  <a:pt x="6783" y="6933"/>
                </a:lnTo>
                <a:lnTo>
                  <a:pt x="6804" y="6954"/>
                </a:lnTo>
                <a:lnTo>
                  <a:pt x="6847" y="6933"/>
                </a:lnTo>
                <a:lnTo>
                  <a:pt x="6890" y="6911"/>
                </a:lnTo>
                <a:lnTo>
                  <a:pt x="6890" y="6911"/>
                </a:lnTo>
                <a:lnTo>
                  <a:pt x="6933" y="6847"/>
                </a:lnTo>
                <a:lnTo>
                  <a:pt x="6954" y="6783"/>
                </a:lnTo>
                <a:lnTo>
                  <a:pt x="6997" y="6569"/>
                </a:lnTo>
                <a:lnTo>
                  <a:pt x="6997" y="6205"/>
                </a:lnTo>
                <a:lnTo>
                  <a:pt x="6997" y="6205"/>
                </a:lnTo>
                <a:lnTo>
                  <a:pt x="7040" y="4408"/>
                </a:lnTo>
                <a:lnTo>
                  <a:pt x="7040" y="4408"/>
                </a:lnTo>
                <a:lnTo>
                  <a:pt x="7061" y="3424"/>
                </a:lnTo>
                <a:lnTo>
                  <a:pt x="7061" y="3424"/>
                </a:lnTo>
                <a:lnTo>
                  <a:pt x="7040" y="3103"/>
                </a:lnTo>
                <a:lnTo>
                  <a:pt x="7040" y="2953"/>
                </a:lnTo>
                <a:lnTo>
                  <a:pt x="7061" y="2803"/>
                </a:lnTo>
                <a:lnTo>
                  <a:pt x="7061" y="2803"/>
                </a:lnTo>
                <a:lnTo>
                  <a:pt x="7104" y="2718"/>
                </a:lnTo>
                <a:lnTo>
                  <a:pt x="7211" y="2589"/>
                </a:lnTo>
                <a:lnTo>
                  <a:pt x="7318" y="2461"/>
                </a:lnTo>
                <a:lnTo>
                  <a:pt x="7360" y="2440"/>
                </a:lnTo>
                <a:lnTo>
                  <a:pt x="7403" y="2418"/>
                </a:lnTo>
                <a:lnTo>
                  <a:pt x="7403" y="2418"/>
                </a:lnTo>
                <a:lnTo>
                  <a:pt x="7446" y="2440"/>
                </a:lnTo>
                <a:lnTo>
                  <a:pt x="7446" y="2482"/>
                </a:lnTo>
                <a:lnTo>
                  <a:pt x="7467" y="2611"/>
                </a:lnTo>
                <a:lnTo>
                  <a:pt x="7425" y="2868"/>
                </a:lnTo>
                <a:lnTo>
                  <a:pt x="7425" y="2868"/>
                </a:lnTo>
                <a:lnTo>
                  <a:pt x="7403" y="3659"/>
                </a:lnTo>
                <a:lnTo>
                  <a:pt x="7403" y="4472"/>
                </a:lnTo>
                <a:lnTo>
                  <a:pt x="7403" y="5285"/>
                </a:lnTo>
                <a:lnTo>
                  <a:pt x="7446" y="6098"/>
                </a:lnTo>
                <a:lnTo>
                  <a:pt x="7446" y="6098"/>
                </a:lnTo>
                <a:lnTo>
                  <a:pt x="7467" y="6483"/>
                </a:lnTo>
                <a:lnTo>
                  <a:pt x="7467" y="6483"/>
                </a:lnTo>
                <a:lnTo>
                  <a:pt x="7446" y="6676"/>
                </a:lnTo>
                <a:lnTo>
                  <a:pt x="7446" y="6783"/>
                </a:lnTo>
                <a:lnTo>
                  <a:pt x="7446" y="6869"/>
                </a:lnTo>
                <a:lnTo>
                  <a:pt x="7446" y="6869"/>
                </a:lnTo>
                <a:lnTo>
                  <a:pt x="7489" y="6933"/>
                </a:lnTo>
                <a:lnTo>
                  <a:pt x="7532" y="6954"/>
                </a:lnTo>
                <a:lnTo>
                  <a:pt x="7553" y="6975"/>
                </a:lnTo>
                <a:lnTo>
                  <a:pt x="7596" y="6975"/>
                </a:lnTo>
                <a:lnTo>
                  <a:pt x="7660" y="6933"/>
                </a:lnTo>
                <a:lnTo>
                  <a:pt x="7724" y="6847"/>
                </a:lnTo>
                <a:lnTo>
                  <a:pt x="7724" y="6847"/>
                </a:lnTo>
                <a:lnTo>
                  <a:pt x="7767" y="6719"/>
                </a:lnTo>
                <a:lnTo>
                  <a:pt x="7767" y="6526"/>
                </a:lnTo>
                <a:lnTo>
                  <a:pt x="7788" y="6205"/>
                </a:lnTo>
                <a:lnTo>
                  <a:pt x="7788" y="6205"/>
                </a:lnTo>
                <a:lnTo>
                  <a:pt x="7788" y="5799"/>
                </a:lnTo>
                <a:lnTo>
                  <a:pt x="7788" y="5371"/>
                </a:lnTo>
                <a:lnTo>
                  <a:pt x="7788" y="5371"/>
                </a:lnTo>
                <a:lnTo>
                  <a:pt x="7788" y="3830"/>
                </a:lnTo>
                <a:lnTo>
                  <a:pt x="7767" y="2290"/>
                </a:lnTo>
                <a:lnTo>
                  <a:pt x="7767" y="2290"/>
                </a:lnTo>
                <a:lnTo>
                  <a:pt x="7767" y="2140"/>
                </a:lnTo>
                <a:lnTo>
                  <a:pt x="7788" y="1947"/>
                </a:lnTo>
                <a:lnTo>
                  <a:pt x="7788" y="1862"/>
                </a:lnTo>
                <a:lnTo>
                  <a:pt x="7767" y="1798"/>
                </a:lnTo>
                <a:lnTo>
                  <a:pt x="7724" y="1734"/>
                </a:lnTo>
                <a:lnTo>
                  <a:pt x="7639" y="1712"/>
                </a:lnTo>
                <a:lnTo>
                  <a:pt x="7639" y="1712"/>
                </a:lnTo>
                <a:lnTo>
                  <a:pt x="7574" y="1712"/>
                </a:lnTo>
                <a:lnTo>
                  <a:pt x="7510" y="1755"/>
                </a:lnTo>
                <a:lnTo>
                  <a:pt x="7360" y="1841"/>
                </a:lnTo>
                <a:lnTo>
                  <a:pt x="7104" y="2054"/>
                </a:lnTo>
                <a:lnTo>
                  <a:pt x="7104" y="2054"/>
                </a:lnTo>
                <a:lnTo>
                  <a:pt x="6847" y="2290"/>
                </a:lnTo>
                <a:lnTo>
                  <a:pt x="6612" y="2525"/>
                </a:lnTo>
                <a:lnTo>
                  <a:pt x="6141" y="3017"/>
                </a:lnTo>
                <a:lnTo>
                  <a:pt x="6141" y="3017"/>
                </a:lnTo>
                <a:lnTo>
                  <a:pt x="5863" y="3338"/>
                </a:lnTo>
                <a:lnTo>
                  <a:pt x="5777" y="3402"/>
                </a:lnTo>
                <a:lnTo>
                  <a:pt x="5713" y="3467"/>
                </a:lnTo>
                <a:lnTo>
                  <a:pt x="5627" y="3509"/>
                </a:lnTo>
                <a:lnTo>
                  <a:pt x="5563" y="3509"/>
                </a:lnTo>
                <a:lnTo>
                  <a:pt x="5563" y="3509"/>
                </a:lnTo>
                <a:lnTo>
                  <a:pt x="5520" y="3467"/>
                </a:lnTo>
                <a:lnTo>
                  <a:pt x="5456" y="3424"/>
                </a:lnTo>
                <a:lnTo>
                  <a:pt x="5371" y="3295"/>
                </a:lnTo>
                <a:lnTo>
                  <a:pt x="5285" y="3167"/>
                </a:lnTo>
                <a:lnTo>
                  <a:pt x="5200" y="3060"/>
                </a:lnTo>
                <a:lnTo>
                  <a:pt x="5200" y="3060"/>
                </a:lnTo>
                <a:lnTo>
                  <a:pt x="5114" y="3017"/>
                </a:lnTo>
                <a:lnTo>
                  <a:pt x="5050" y="2974"/>
                </a:lnTo>
                <a:lnTo>
                  <a:pt x="4964" y="2953"/>
                </a:lnTo>
                <a:lnTo>
                  <a:pt x="4900" y="2953"/>
                </a:lnTo>
                <a:lnTo>
                  <a:pt x="4772" y="2974"/>
                </a:lnTo>
                <a:lnTo>
                  <a:pt x="4643" y="3039"/>
                </a:lnTo>
                <a:lnTo>
                  <a:pt x="4536" y="3146"/>
                </a:lnTo>
                <a:lnTo>
                  <a:pt x="4429" y="3253"/>
                </a:lnTo>
                <a:lnTo>
                  <a:pt x="4215" y="3509"/>
                </a:lnTo>
                <a:lnTo>
                  <a:pt x="4215" y="3509"/>
                </a:lnTo>
                <a:lnTo>
                  <a:pt x="3916" y="3830"/>
                </a:lnTo>
                <a:lnTo>
                  <a:pt x="3766" y="4001"/>
                </a:lnTo>
                <a:lnTo>
                  <a:pt x="3595" y="4151"/>
                </a:lnTo>
                <a:lnTo>
                  <a:pt x="3595" y="4151"/>
                </a:lnTo>
                <a:lnTo>
                  <a:pt x="3509" y="4237"/>
                </a:lnTo>
                <a:lnTo>
                  <a:pt x="3445" y="4280"/>
                </a:lnTo>
                <a:lnTo>
                  <a:pt x="3359" y="4258"/>
                </a:lnTo>
                <a:lnTo>
                  <a:pt x="3274" y="4173"/>
                </a:lnTo>
                <a:lnTo>
                  <a:pt x="3274" y="4173"/>
                </a:lnTo>
                <a:lnTo>
                  <a:pt x="3039" y="3980"/>
                </a:lnTo>
                <a:lnTo>
                  <a:pt x="2910" y="3873"/>
                </a:lnTo>
                <a:lnTo>
                  <a:pt x="2782" y="3809"/>
                </a:lnTo>
                <a:lnTo>
                  <a:pt x="2782" y="3809"/>
                </a:lnTo>
                <a:lnTo>
                  <a:pt x="2718" y="3788"/>
                </a:lnTo>
                <a:lnTo>
                  <a:pt x="2653" y="3809"/>
                </a:lnTo>
                <a:lnTo>
                  <a:pt x="2589" y="3830"/>
                </a:lnTo>
                <a:lnTo>
                  <a:pt x="2546" y="3873"/>
                </a:lnTo>
                <a:lnTo>
                  <a:pt x="2439" y="3959"/>
                </a:lnTo>
                <a:lnTo>
                  <a:pt x="2354" y="4044"/>
                </a:lnTo>
                <a:lnTo>
                  <a:pt x="2354" y="4044"/>
                </a:lnTo>
                <a:lnTo>
                  <a:pt x="2012" y="4344"/>
                </a:lnTo>
                <a:lnTo>
                  <a:pt x="1648" y="4643"/>
                </a:lnTo>
                <a:lnTo>
                  <a:pt x="1648" y="4643"/>
                </a:lnTo>
                <a:lnTo>
                  <a:pt x="1498" y="4772"/>
                </a:lnTo>
                <a:lnTo>
                  <a:pt x="1455" y="4793"/>
                </a:lnTo>
                <a:lnTo>
                  <a:pt x="1434" y="4793"/>
                </a:lnTo>
                <a:lnTo>
                  <a:pt x="1391" y="4772"/>
                </a:lnTo>
                <a:lnTo>
                  <a:pt x="1370" y="4729"/>
                </a:lnTo>
                <a:lnTo>
                  <a:pt x="1370" y="4729"/>
                </a:lnTo>
                <a:lnTo>
                  <a:pt x="1348" y="4665"/>
                </a:lnTo>
                <a:lnTo>
                  <a:pt x="1327" y="4579"/>
                </a:lnTo>
                <a:lnTo>
                  <a:pt x="1327" y="4365"/>
                </a:lnTo>
                <a:lnTo>
                  <a:pt x="1348" y="4001"/>
                </a:lnTo>
                <a:lnTo>
                  <a:pt x="1348" y="4001"/>
                </a:lnTo>
                <a:lnTo>
                  <a:pt x="1306" y="3210"/>
                </a:lnTo>
                <a:lnTo>
                  <a:pt x="1306" y="3210"/>
                </a:lnTo>
                <a:lnTo>
                  <a:pt x="1263" y="2354"/>
                </a:lnTo>
                <a:lnTo>
                  <a:pt x="1263" y="2354"/>
                </a:lnTo>
                <a:lnTo>
                  <a:pt x="1241" y="2076"/>
                </a:lnTo>
                <a:lnTo>
                  <a:pt x="1220" y="1926"/>
                </a:lnTo>
                <a:lnTo>
                  <a:pt x="1241" y="1841"/>
                </a:lnTo>
                <a:lnTo>
                  <a:pt x="1241" y="1841"/>
                </a:lnTo>
                <a:lnTo>
                  <a:pt x="1263" y="1798"/>
                </a:lnTo>
                <a:lnTo>
                  <a:pt x="1284" y="1798"/>
                </a:lnTo>
                <a:lnTo>
                  <a:pt x="1306" y="1798"/>
                </a:lnTo>
                <a:lnTo>
                  <a:pt x="1348" y="1776"/>
                </a:lnTo>
                <a:lnTo>
                  <a:pt x="1348" y="1776"/>
                </a:lnTo>
                <a:lnTo>
                  <a:pt x="1412" y="1755"/>
                </a:lnTo>
                <a:lnTo>
                  <a:pt x="1455" y="1734"/>
                </a:lnTo>
                <a:lnTo>
                  <a:pt x="1498" y="1712"/>
                </a:lnTo>
                <a:lnTo>
                  <a:pt x="1541" y="1648"/>
                </a:lnTo>
                <a:lnTo>
                  <a:pt x="1541" y="1648"/>
                </a:lnTo>
                <a:lnTo>
                  <a:pt x="1541" y="1562"/>
                </a:lnTo>
                <a:lnTo>
                  <a:pt x="1519" y="1498"/>
                </a:lnTo>
                <a:lnTo>
                  <a:pt x="1477" y="1348"/>
                </a:lnTo>
                <a:lnTo>
                  <a:pt x="1477" y="1348"/>
                </a:lnTo>
                <a:lnTo>
                  <a:pt x="1263" y="642"/>
                </a:lnTo>
                <a:lnTo>
                  <a:pt x="1263" y="642"/>
                </a:lnTo>
                <a:lnTo>
                  <a:pt x="1220" y="471"/>
                </a:lnTo>
                <a:lnTo>
                  <a:pt x="1199" y="279"/>
                </a:lnTo>
                <a:lnTo>
                  <a:pt x="1177" y="193"/>
                </a:lnTo>
                <a:lnTo>
                  <a:pt x="1156" y="107"/>
                </a:lnTo>
                <a:lnTo>
                  <a:pt x="1092" y="43"/>
                </a:lnTo>
                <a:lnTo>
                  <a:pt x="1027" y="22"/>
                </a:lnTo>
                <a:lnTo>
                  <a:pt x="1027" y="22"/>
                </a:lnTo>
                <a:lnTo>
                  <a:pt x="920" y="0"/>
                </a:lnTo>
                <a:lnTo>
                  <a:pt x="856" y="43"/>
                </a:lnTo>
                <a:lnTo>
                  <a:pt x="813" y="86"/>
                </a:lnTo>
                <a:lnTo>
                  <a:pt x="771" y="150"/>
                </a:lnTo>
                <a:lnTo>
                  <a:pt x="706" y="300"/>
                </a:lnTo>
                <a:lnTo>
                  <a:pt x="685" y="450"/>
                </a:lnTo>
                <a:lnTo>
                  <a:pt x="685" y="450"/>
                </a:lnTo>
                <a:lnTo>
                  <a:pt x="578" y="749"/>
                </a:lnTo>
                <a:lnTo>
                  <a:pt x="535" y="942"/>
                </a:lnTo>
                <a:lnTo>
                  <a:pt x="471" y="1113"/>
                </a:lnTo>
                <a:lnTo>
                  <a:pt x="450" y="1306"/>
                </a:lnTo>
                <a:lnTo>
                  <a:pt x="450" y="1370"/>
                </a:lnTo>
                <a:lnTo>
                  <a:pt x="471" y="1455"/>
                </a:lnTo>
                <a:lnTo>
                  <a:pt x="492" y="1520"/>
                </a:lnTo>
                <a:lnTo>
                  <a:pt x="535" y="1562"/>
                </a:lnTo>
                <a:lnTo>
                  <a:pt x="599" y="1605"/>
                </a:lnTo>
                <a:lnTo>
                  <a:pt x="685" y="1627"/>
                </a:lnTo>
                <a:lnTo>
                  <a:pt x="685" y="1627"/>
                </a:lnTo>
                <a:lnTo>
                  <a:pt x="728" y="1627"/>
                </a:lnTo>
                <a:lnTo>
                  <a:pt x="771" y="1627"/>
                </a:lnTo>
                <a:lnTo>
                  <a:pt x="792" y="1605"/>
                </a:lnTo>
                <a:lnTo>
                  <a:pt x="835" y="1648"/>
                </a:lnTo>
                <a:lnTo>
                  <a:pt x="835" y="1648"/>
                </a:lnTo>
                <a:lnTo>
                  <a:pt x="856" y="1712"/>
                </a:lnTo>
                <a:lnTo>
                  <a:pt x="856" y="1841"/>
                </a:lnTo>
                <a:lnTo>
                  <a:pt x="856" y="2054"/>
                </a:lnTo>
                <a:lnTo>
                  <a:pt x="856" y="2054"/>
                </a:lnTo>
                <a:lnTo>
                  <a:pt x="856" y="2761"/>
                </a:lnTo>
                <a:lnTo>
                  <a:pt x="856" y="2761"/>
                </a:lnTo>
                <a:lnTo>
                  <a:pt x="899" y="4365"/>
                </a:lnTo>
                <a:lnTo>
                  <a:pt x="899" y="4365"/>
                </a:lnTo>
                <a:lnTo>
                  <a:pt x="920" y="5242"/>
                </a:lnTo>
                <a:lnTo>
                  <a:pt x="920" y="6120"/>
                </a:lnTo>
                <a:lnTo>
                  <a:pt x="920" y="6120"/>
                </a:lnTo>
                <a:lnTo>
                  <a:pt x="942" y="6462"/>
                </a:lnTo>
                <a:lnTo>
                  <a:pt x="920" y="6612"/>
                </a:lnTo>
                <a:lnTo>
                  <a:pt x="899" y="6783"/>
                </a:lnTo>
                <a:lnTo>
                  <a:pt x="899" y="6783"/>
                </a:lnTo>
                <a:lnTo>
                  <a:pt x="878" y="7018"/>
                </a:lnTo>
                <a:lnTo>
                  <a:pt x="878" y="7147"/>
                </a:lnTo>
                <a:lnTo>
                  <a:pt x="856" y="7254"/>
                </a:lnTo>
                <a:lnTo>
                  <a:pt x="856" y="7254"/>
                </a:lnTo>
                <a:lnTo>
                  <a:pt x="813" y="7296"/>
                </a:lnTo>
                <a:lnTo>
                  <a:pt x="771" y="7339"/>
                </a:lnTo>
                <a:lnTo>
                  <a:pt x="685" y="7382"/>
                </a:lnTo>
                <a:lnTo>
                  <a:pt x="557" y="7382"/>
                </a:lnTo>
                <a:lnTo>
                  <a:pt x="428" y="7382"/>
                </a:lnTo>
                <a:lnTo>
                  <a:pt x="300" y="7361"/>
                </a:lnTo>
                <a:lnTo>
                  <a:pt x="193" y="7382"/>
                </a:lnTo>
                <a:lnTo>
                  <a:pt x="86" y="7425"/>
                </a:lnTo>
                <a:lnTo>
                  <a:pt x="43" y="7468"/>
                </a:lnTo>
                <a:lnTo>
                  <a:pt x="22" y="7510"/>
                </a:lnTo>
                <a:lnTo>
                  <a:pt x="22" y="7510"/>
                </a:lnTo>
                <a:lnTo>
                  <a:pt x="0" y="7596"/>
                </a:lnTo>
                <a:lnTo>
                  <a:pt x="22" y="7639"/>
                </a:lnTo>
                <a:lnTo>
                  <a:pt x="43" y="7682"/>
                </a:lnTo>
                <a:lnTo>
                  <a:pt x="86" y="7724"/>
                </a:lnTo>
                <a:lnTo>
                  <a:pt x="214" y="7746"/>
                </a:lnTo>
                <a:lnTo>
                  <a:pt x="343" y="7746"/>
                </a:lnTo>
                <a:lnTo>
                  <a:pt x="343" y="7746"/>
                </a:lnTo>
                <a:lnTo>
                  <a:pt x="621" y="7746"/>
                </a:lnTo>
                <a:lnTo>
                  <a:pt x="685" y="7746"/>
                </a:lnTo>
                <a:lnTo>
                  <a:pt x="728" y="7767"/>
                </a:lnTo>
                <a:lnTo>
                  <a:pt x="771" y="7789"/>
                </a:lnTo>
                <a:lnTo>
                  <a:pt x="813" y="7853"/>
                </a:lnTo>
                <a:lnTo>
                  <a:pt x="813" y="7853"/>
                </a:lnTo>
                <a:lnTo>
                  <a:pt x="835" y="7938"/>
                </a:lnTo>
                <a:lnTo>
                  <a:pt x="835" y="8067"/>
                </a:lnTo>
                <a:lnTo>
                  <a:pt x="835" y="8388"/>
                </a:lnTo>
                <a:lnTo>
                  <a:pt x="878" y="8516"/>
                </a:lnTo>
                <a:lnTo>
                  <a:pt x="899" y="8580"/>
                </a:lnTo>
                <a:lnTo>
                  <a:pt x="920" y="8623"/>
                </a:lnTo>
                <a:lnTo>
                  <a:pt x="963" y="8644"/>
                </a:lnTo>
                <a:lnTo>
                  <a:pt x="1027" y="8644"/>
                </a:lnTo>
                <a:lnTo>
                  <a:pt x="1092" y="8623"/>
                </a:lnTo>
                <a:lnTo>
                  <a:pt x="1156" y="8580"/>
                </a:lnTo>
                <a:lnTo>
                  <a:pt x="1156" y="8580"/>
                </a:lnTo>
                <a:lnTo>
                  <a:pt x="1220" y="8537"/>
                </a:lnTo>
                <a:lnTo>
                  <a:pt x="1241" y="8473"/>
                </a:lnTo>
                <a:lnTo>
                  <a:pt x="1263" y="8323"/>
                </a:lnTo>
                <a:lnTo>
                  <a:pt x="1263" y="8045"/>
                </a:lnTo>
                <a:lnTo>
                  <a:pt x="1263" y="8045"/>
                </a:lnTo>
                <a:lnTo>
                  <a:pt x="1263" y="7896"/>
                </a:lnTo>
                <a:lnTo>
                  <a:pt x="1263" y="7831"/>
                </a:lnTo>
                <a:lnTo>
                  <a:pt x="1284" y="7810"/>
                </a:lnTo>
                <a:lnTo>
                  <a:pt x="1327" y="7789"/>
                </a:lnTo>
                <a:lnTo>
                  <a:pt x="1370" y="7789"/>
                </a:lnTo>
                <a:lnTo>
                  <a:pt x="1519" y="7789"/>
                </a:lnTo>
                <a:lnTo>
                  <a:pt x="1519" y="7789"/>
                </a:lnTo>
                <a:lnTo>
                  <a:pt x="2311" y="7810"/>
                </a:lnTo>
                <a:lnTo>
                  <a:pt x="3124" y="7810"/>
                </a:lnTo>
                <a:lnTo>
                  <a:pt x="4729" y="7789"/>
                </a:lnTo>
                <a:lnTo>
                  <a:pt x="4729" y="7789"/>
                </a:lnTo>
                <a:lnTo>
                  <a:pt x="5520" y="7789"/>
                </a:lnTo>
                <a:lnTo>
                  <a:pt x="6291" y="7746"/>
                </a:lnTo>
                <a:lnTo>
                  <a:pt x="7082" y="7682"/>
                </a:lnTo>
                <a:lnTo>
                  <a:pt x="7853" y="7660"/>
                </a:lnTo>
                <a:lnTo>
                  <a:pt x="7853" y="7660"/>
                </a:lnTo>
                <a:lnTo>
                  <a:pt x="8045" y="7660"/>
                </a:lnTo>
                <a:lnTo>
                  <a:pt x="8088" y="7682"/>
                </a:lnTo>
                <a:lnTo>
                  <a:pt x="8088" y="7703"/>
                </a:lnTo>
                <a:lnTo>
                  <a:pt x="8088" y="7789"/>
                </a:lnTo>
                <a:lnTo>
                  <a:pt x="8109" y="7853"/>
                </a:lnTo>
                <a:lnTo>
                  <a:pt x="8152" y="7917"/>
                </a:lnTo>
                <a:lnTo>
                  <a:pt x="8152" y="7917"/>
                </a:lnTo>
                <a:lnTo>
                  <a:pt x="8216" y="7981"/>
                </a:lnTo>
                <a:lnTo>
                  <a:pt x="8302" y="8002"/>
                </a:lnTo>
                <a:lnTo>
                  <a:pt x="8387" y="8002"/>
                </a:lnTo>
                <a:lnTo>
                  <a:pt x="8473" y="7981"/>
                </a:lnTo>
                <a:lnTo>
                  <a:pt x="8473" y="7981"/>
                </a:lnTo>
                <a:lnTo>
                  <a:pt x="8708" y="7896"/>
                </a:lnTo>
                <a:lnTo>
                  <a:pt x="9029" y="7746"/>
                </a:lnTo>
                <a:lnTo>
                  <a:pt x="9179" y="7660"/>
                </a:lnTo>
                <a:lnTo>
                  <a:pt x="9308" y="7575"/>
                </a:lnTo>
                <a:lnTo>
                  <a:pt x="9372" y="7468"/>
                </a:lnTo>
                <a:lnTo>
                  <a:pt x="9393" y="7403"/>
                </a:lnTo>
                <a:lnTo>
                  <a:pt x="9414" y="7361"/>
                </a:lnTo>
                <a:lnTo>
                  <a:pt x="9414" y="7361"/>
                </a:lnTo>
                <a:lnTo>
                  <a:pt x="9372" y="7275"/>
                </a:lnTo>
                <a:lnTo>
                  <a:pt x="9329" y="7211"/>
                </a:lnTo>
                <a:lnTo>
                  <a:pt x="9243" y="7147"/>
                </a:lnTo>
                <a:lnTo>
                  <a:pt x="9136" y="7104"/>
                </a:lnTo>
                <a:lnTo>
                  <a:pt x="8944" y="7040"/>
                </a:lnTo>
                <a:lnTo>
                  <a:pt x="8773" y="6997"/>
                </a:lnTo>
                <a:lnTo>
                  <a:pt x="8773" y="6997"/>
                </a:lnTo>
                <a:close/>
                <a:moveTo>
                  <a:pt x="2354" y="6890"/>
                </a:moveTo>
                <a:lnTo>
                  <a:pt x="2354" y="6890"/>
                </a:lnTo>
                <a:lnTo>
                  <a:pt x="2375" y="7104"/>
                </a:lnTo>
                <a:lnTo>
                  <a:pt x="2375" y="7211"/>
                </a:lnTo>
                <a:lnTo>
                  <a:pt x="2375" y="7296"/>
                </a:lnTo>
                <a:lnTo>
                  <a:pt x="2375" y="7296"/>
                </a:lnTo>
                <a:lnTo>
                  <a:pt x="2354" y="7339"/>
                </a:lnTo>
                <a:lnTo>
                  <a:pt x="2375" y="7361"/>
                </a:lnTo>
                <a:lnTo>
                  <a:pt x="2268" y="7382"/>
                </a:lnTo>
                <a:lnTo>
                  <a:pt x="2268" y="7382"/>
                </a:lnTo>
                <a:lnTo>
                  <a:pt x="2054" y="7403"/>
                </a:lnTo>
                <a:lnTo>
                  <a:pt x="1862" y="7382"/>
                </a:lnTo>
                <a:lnTo>
                  <a:pt x="1862" y="7382"/>
                </a:lnTo>
                <a:lnTo>
                  <a:pt x="1541" y="7403"/>
                </a:lnTo>
                <a:lnTo>
                  <a:pt x="1477" y="7403"/>
                </a:lnTo>
                <a:lnTo>
                  <a:pt x="1391" y="7382"/>
                </a:lnTo>
                <a:lnTo>
                  <a:pt x="1348" y="7339"/>
                </a:lnTo>
                <a:lnTo>
                  <a:pt x="1306" y="7275"/>
                </a:lnTo>
                <a:lnTo>
                  <a:pt x="1306" y="7275"/>
                </a:lnTo>
                <a:lnTo>
                  <a:pt x="1306" y="7211"/>
                </a:lnTo>
                <a:lnTo>
                  <a:pt x="1306" y="7125"/>
                </a:lnTo>
                <a:lnTo>
                  <a:pt x="1327" y="6933"/>
                </a:lnTo>
                <a:lnTo>
                  <a:pt x="1348" y="6719"/>
                </a:lnTo>
                <a:lnTo>
                  <a:pt x="1370" y="6569"/>
                </a:lnTo>
                <a:lnTo>
                  <a:pt x="1370" y="6569"/>
                </a:lnTo>
                <a:lnTo>
                  <a:pt x="1370" y="5756"/>
                </a:lnTo>
                <a:lnTo>
                  <a:pt x="1370" y="5756"/>
                </a:lnTo>
                <a:lnTo>
                  <a:pt x="1391" y="5585"/>
                </a:lnTo>
                <a:lnTo>
                  <a:pt x="1412" y="5456"/>
                </a:lnTo>
                <a:lnTo>
                  <a:pt x="1455" y="5414"/>
                </a:lnTo>
                <a:lnTo>
                  <a:pt x="1498" y="5371"/>
                </a:lnTo>
                <a:lnTo>
                  <a:pt x="1648" y="5285"/>
                </a:lnTo>
                <a:lnTo>
                  <a:pt x="1648" y="5285"/>
                </a:lnTo>
                <a:lnTo>
                  <a:pt x="1669" y="5349"/>
                </a:lnTo>
                <a:lnTo>
                  <a:pt x="1691" y="5414"/>
                </a:lnTo>
                <a:lnTo>
                  <a:pt x="1691" y="5563"/>
                </a:lnTo>
                <a:lnTo>
                  <a:pt x="1669" y="5842"/>
                </a:lnTo>
                <a:lnTo>
                  <a:pt x="1669" y="5842"/>
                </a:lnTo>
                <a:lnTo>
                  <a:pt x="1648" y="6548"/>
                </a:lnTo>
                <a:lnTo>
                  <a:pt x="1648" y="6548"/>
                </a:lnTo>
                <a:lnTo>
                  <a:pt x="1626" y="6783"/>
                </a:lnTo>
                <a:lnTo>
                  <a:pt x="1648" y="6911"/>
                </a:lnTo>
                <a:lnTo>
                  <a:pt x="1669" y="6954"/>
                </a:lnTo>
                <a:lnTo>
                  <a:pt x="1712" y="6997"/>
                </a:lnTo>
                <a:lnTo>
                  <a:pt x="1712" y="6997"/>
                </a:lnTo>
                <a:lnTo>
                  <a:pt x="1755" y="7018"/>
                </a:lnTo>
                <a:lnTo>
                  <a:pt x="1798" y="7040"/>
                </a:lnTo>
                <a:lnTo>
                  <a:pt x="1840" y="7040"/>
                </a:lnTo>
                <a:lnTo>
                  <a:pt x="1862" y="7018"/>
                </a:lnTo>
                <a:lnTo>
                  <a:pt x="1926" y="6954"/>
                </a:lnTo>
                <a:lnTo>
                  <a:pt x="1969" y="6869"/>
                </a:lnTo>
                <a:lnTo>
                  <a:pt x="1969" y="6869"/>
                </a:lnTo>
                <a:lnTo>
                  <a:pt x="1990" y="6740"/>
                </a:lnTo>
                <a:lnTo>
                  <a:pt x="2012" y="6612"/>
                </a:lnTo>
                <a:lnTo>
                  <a:pt x="1990" y="6291"/>
                </a:lnTo>
                <a:lnTo>
                  <a:pt x="1926" y="5649"/>
                </a:lnTo>
                <a:lnTo>
                  <a:pt x="1905" y="5349"/>
                </a:lnTo>
                <a:lnTo>
                  <a:pt x="1926" y="5221"/>
                </a:lnTo>
                <a:lnTo>
                  <a:pt x="1969" y="5071"/>
                </a:lnTo>
                <a:lnTo>
                  <a:pt x="2012" y="4964"/>
                </a:lnTo>
                <a:lnTo>
                  <a:pt x="2097" y="4857"/>
                </a:lnTo>
                <a:lnTo>
                  <a:pt x="2226" y="4750"/>
                </a:lnTo>
                <a:lnTo>
                  <a:pt x="2375" y="4686"/>
                </a:lnTo>
                <a:lnTo>
                  <a:pt x="2375" y="4686"/>
                </a:lnTo>
                <a:lnTo>
                  <a:pt x="2397" y="4772"/>
                </a:lnTo>
                <a:lnTo>
                  <a:pt x="2418" y="4879"/>
                </a:lnTo>
                <a:lnTo>
                  <a:pt x="2397" y="5114"/>
                </a:lnTo>
                <a:lnTo>
                  <a:pt x="2354" y="5542"/>
                </a:lnTo>
                <a:lnTo>
                  <a:pt x="2354" y="5542"/>
                </a:lnTo>
                <a:lnTo>
                  <a:pt x="2354" y="5991"/>
                </a:lnTo>
                <a:lnTo>
                  <a:pt x="2354" y="6441"/>
                </a:lnTo>
                <a:lnTo>
                  <a:pt x="2354" y="6441"/>
                </a:lnTo>
                <a:lnTo>
                  <a:pt x="2354" y="6890"/>
                </a:lnTo>
                <a:lnTo>
                  <a:pt x="2354" y="6890"/>
                </a:lnTo>
                <a:close/>
                <a:moveTo>
                  <a:pt x="2889" y="6569"/>
                </a:moveTo>
                <a:lnTo>
                  <a:pt x="2889" y="6569"/>
                </a:lnTo>
                <a:lnTo>
                  <a:pt x="2867" y="6826"/>
                </a:lnTo>
                <a:lnTo>
                  <a:pt x="2846" y="7082"/>
                </a:lnTo>
                <a:lnTo>
                  <a:pt x="2846" y="7082"/>
                </a:lnTo>
                <a:lnTo>
                  <a:pt x="2867" y="7232"/>
                </a:lnTo>
                <a:lnTo>
                  <a:pt x="2889" y="7318"/>
                </a:lnTo>
                <a:lnTo>
                  <a:pt x="2867" y="7382"/>
                </a:lnTo>
                <a:lnTo>
                  <a:pt x="2867" y="7382"/>
                </a:lnTo>
                <a:lnTo>
                  <a:pt x="2803" y="7403"/>
                </a:lnTo>
                <a:lnTo>
                  <a:pt x="2718" y="7403"/>
                </a:lnTo>
                <a:lnTo>
                  <a:pt x="2653" y="7382"/>
                </a:lnTo>
                <a:lnTo>
                  <a:pt x="2611" y="7339"/>
                </a:lnTo>
                <a:lnTo>
                  <a:pt x="2611" y="7339"/>
                </a:lnTo>
                <a:lnTo>
                  <a:pt x="2611" y="7254"/>
                </a:lnTo>
                <a:lnTo>
                  <a:pt x="2611" y="7147"/>
                </a:lnTo>
                <a:lnTo>
                  <a:pt x="2653" y="6954"/>
                </a:lnTo>
                <a:lnTo>
                  <a:pt x="2653" y="6954"/>
                </a:lnTo>
                <a:lnTo>
                  <a:pt x="2653" y="6483"/>
                </a:lnTo>
                <a:lnTo>
                  <a:pt x="2632" y="6034"/>
                </a:lnTo>
                <a:lnTo>
                  <a:pt x="2632" y="6034"/>
                </a:lnTo>
                <a:lnTo>
                  <a:pt x="2611" y="5071"/>
                </a:lnTo>
                <a:lnTo>
                  <a:pt x="2611" y="5071"/>
                </a:lnTo>
                <a:lnTo>
                  <a:pt x="2568" y="4729"/>
                </a:lnTo>
                <a:lnTo>
                  <a:pt x="2568" y="4536"/>
                </a:lnTo>
                <a:lnTo>
                  <a:pt x="2589" y="4451"/>
                </a:lnTo>
                <a:lnTo>
                  <a:pt x="2611" y="4429"/>
                </a:lnTo>
                <a:lnTo>
                  <a:pt x="2611" y="4429"/>
                </a:lnTo>
                <a:lnTo>
                  <a:pt x="2675" y="4408"/>
                </a:lnTo>
                <a:lnTo>
                  <a:pt x="2739" y="4429"/>
                </a:lnTo>
                <a:lnTo>
                  <a:pt x="2782" y="4472"/>
                </a:lnTo>
                <a:lnTo>
                  <a:pt x="2825" y="4536"/>
                </a:lnTo>
                <a:lnTo>
                  <a:pt x="2889" y="4708"/>
                </a:lnTo>
                <a:lnTo>
                  <a:pt x="2910" y="4943"/>
                </a:lnTo>
                <a:lnTo>
                  <a:pt x="2910" y="5178"/>
                </a:lnTo>
                <a:lnTo>
                  <a:pt x="2910" y="5414"/>
                </a:lnTo>
                <a:lnTo>
                  <a:pt x="2910" y="5692"/>
                </a:lnTo>
                <a:lnTo>
                  <a:pt x="2910" y="5692"/>
                </a:lnTo>
                <a:lnTo>
                  <a:pt x="2910" y="6141"/>
                </a:lnTo>
                <a:lnTo>
                  <a:pt x="2889" y="6569"/>
                </a:lnTo>
                <a:lnTo>
                  <a:pt x="2889" y="6569"/>
                </a:lnTo>
                <a:close/>
                <a:moveTo>
                  <a:pt x="4001" y="5392"/>
                </a:moveTo>
                <a:lnTo>
                  <a:pt x="4001" y="5392"/>
                </a:lnTo>
                <a:lnTo>
                  <a:pt x="3980" y="5820"/>
                </a:lnTo>
                <a:lnTo>
                  <a:pt x="3980" y="6227"/>
                </a:lnTo>
                <a:lnTo>
                  <a:pt x="3980" y="6227"/>
                </a:lnTo>
                <a:lnTo>
                  <a:pt x="3959" y="6676"/>
                </a:lnTo>
                <a:lnTo>
                  <a:pt x="3959" y="6890"/>
                </a:lnTo>
                <a:lnTo>
                  <a:pt x="3980" y="7125"/>
                </a:lnTo>
                <a:lnTo>
                  <a:pt x="3980" y="7125"/>
                </a:lnTo>
                <a:lnTo>
                  <a:pt x="3980" y="7275"/>
                </a:lnTo>
                <a:lnTo>
                  <a:pt x="3980" y="7339"/>
                </a:lnTo>
                <a:lnTo>
                  <a:pt x="3937" y="7361"/>
                </a:lnTo>
                <a:lnTo>
                  <a:pt x="3916" y="7382"/>
                </a:lnTo>
                <a:lnTo>
                  <a:pt x="3852" y="7382"/>
                </a:lnTo>
                <a:lnTo>
                  <a:pt x="3680" y="7382"/>
                </a:lnTo>
                <a:lnTo>
                  <a:pt x="3680" y="7382"/>
                </a:lnTo>
                <a:lnTo>
                  <a:pt x="3424" y="7403"/>
                </a:lnTo>
                <a:lnTo>
                  <a:pt x="3295" y="7403"/>
                </a:lnTo>
                <a:lnTo>
                  <a:pt x="3253" y="7382"/>
                </a:lnTo>
                <a:lnTo>
                  <a:pt x="3210" y="7361"/>
                </a:lnTo>
                <a:lnTo>
                  <a:pt x="3210" y="7361"/>
                </a:lnTo>
                <a:lnTo>
                  <a:pt x="3188" y="7318"/>
                </a:lnTo>
                <a:lnTo>
                  <a:pt x="3188" y="7232"/>
                </a:lnTo>
                <a:lnTo>
                  <a:pt x="3188" y="7040"/>
                </a:lnTo>
                <a:lnTo>
                  <a:pt x="3210" y="6719"/>
                </a:lnTo>
                <a:lnTo>
                  <a:pt x="3210" y="6719"/>
                </a:lnTo>
                <a:lnTo>
                  <a:pt x="3210" y="5842"/>
                </a:lnTo>
                <a:lnTo>
                  <a:pt x="3210" y="5842"/>
                </a:lnTo>
                <a:lnTo>
                  <a:pt x="3188" y="5478"/>
                </a:lnTo>
                <a:lnTo>
                  <a:pt x="3188" y="5264"/>
                </a:lnTo>
                <a:lnTo>
                  <a:pt x="3210" y="5093"/>
                </a:lnTo>
                <a:lnTo>
                  <a:pt x="3210" y="5093"/>
                </a:lnTo>
                <a:lnTo>
                  <a:pt x="3231" y="4986"/>
                </a:lnTo>
                <a:lnTo>
                  <a:pt x="3231" y="4964"/>
                </a:lnTo>
                <a:lnTo>
                  <a:pt x="3295" y="4964"/>
                </a:lnTo>
                <a:lnTo>
                  <a:pt x="3295" y="4964"/>
                </a:lnTo>
                <a:lnTo>
                  <a:pt x="3359" y="4964"/>
                </a:lnTo>
                <a:lnTo>
                  <a:pt x="3424" y="5007"/>
                </a:lnTo>
                <a:lnTo>
                  <a:pt x="3488" y="5071"/>
                </a:lnTo>
                <a:lnTo>
                  <a:pt x="3531" y="5135"/>
                </a:lnTo>
                <a:lnTo>
                  <a:pt x="3531" y="5135"/>
                </a:lnTo>
                <a:lnTo>
                  <a:pt x="3531" y="5200"/>
                </a:lnTo>
                <a:lnTo>
                  <a:pt x="3531" y="5264"/>
                </a:lnTo>
                <a:lnTo>
                  <a:pt x="3531" y="5456"/>
                </a:lnTo>
                <a:lnTo>
                  <a:pt x="3488" y="5628"/>
                </a:lnTo>
                <a:lnTo>
                  <a:pt x="3466" y="5799"/>
                </a:lnTo>
                <a:lnTo>
                  <a:pt x="3466" y="5799"/>
                </a:lnTo>
                <a:lnTo>
                  <a:pt x="3445" y="6098"/>
                </a:lnTo>
                <a:lnTo>
                  <a:pt x="3424" y="6612"/>
                </a:lnTo>
                <a:lnTo>
                  <a:pt x="3445" y="6847"/>
                </a:lnTo>
                <a:lnTo>
                  <a:pt x="3488" y="7061"/>
                </a:lnTo>
                <a:lnTo>
                  <a:pt x="3509" y="7125"/>
                </a:lnTo>
                <a:lnTo>
                  <a:pt x="3552" y="7168"/>
                </a:lnTo>
                <a:lnTo>
                  <a:pt x="3595" y="7189"/>
                </a:lnTo>
                <a:lnTo>
                  <a:pt x="3659" y="7168"/>
                </a:lnTo>
                <a:lnTo>
                  <a:pt x="3659" y="7168"/>
                </a:lnTo>
                <a:lnTo>
                  <a:pt x="3702" y="7125"/>
                </a:lnTo>
                <a:lnTo>
                  <a:pt x="3745" y="7061"/>
                </a:lnTo>
                <a:lnTo>
                  <a:pt x="3766" y="6975"/>
                </a:lnTo>
                <a:lnTo>
                  <a:pt x="3787" y="6890"/>
                </a:lnTo>
                <a:lnTo>
                  <a:pt x="3809" y="6697"/>
                </a:lnTo>
                <a:lnTo>
                  <a:pt x="3809" y="6548"/>
                </a:lnTo>
                <a:lnTo>
                  <a:pt x="3809" y="6548"/>
                </a:lnTo>
                <a:lnTo>
                  <a:pt x="3830" y="6077"/>
                </a:lnTo>
                <a:lnTo>
                  <a:pt x="3830" y="5606"/>
                </a:lnTo>
                <a:lnTo>
                  <a:pt x="3830" y="5606"/>
                </a:lnTo>
                <a:lnTo>
                  <a:pt x="3787" y="5135"/>
                </a:lnTo>
                <a:lnTo>
                  <a:pt x="3787" y="4879"/>
                </a:lnTo>
                <a:lnTo>
                  <a:pt x="3809" y="4772"/>
                </a:lnTo>
                <a:lnTo>
                  <a:pt x="3830" y="4665"/>
                </a:lnTo>
                <a:lnTo>
                  <a:pt x="3830" y="4665"/>
                </a:lnTo>
                <a:lnTo>
                  <a:pt x="3873" y="4601"/>
                </a:lnTo>
                <a:lnTo>
                  <a:pt x="3937" y="4515"/>
                </a:lnTo>
                <a:lnTo>
                  <a:pt x="4001" y="4451"/>
                </a:lnTo>
                <a:lnTo>
                  <a:pt x="4044" y="4451"/>
                </a:lnTo>
                <a:lnTo>
                  <a:pt x="4087" y="4451"/>
                </a:lnTo>
                <a:lnTo>
                  <a:pt x="4087" y="4451"/>
                </a:lnTo>
                <a:lnTo>
                  <a:pt x="4108" y="4515"/>
                </a:lnTo>
                <a:lnTo>
                  <a:pt x="4108" y="4601"/>
                </a:lnTo>
                <a:lnTo>
                  <a:pt x="4066" y="4900"/>
                </a:lnTo>
                <a:lnTo>
                  <a:pt x="4001" y="5392"/>
                </a:lnTo>
                <a:lnTo>
                  <a:pt x="4001" y="5392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21;p7"/>
          <p:cNvSpPr/>
          <p:nvPr/>
        </p:nvSpPr>
        <p:spPr>
          <a:xfrm>
            <a:off x="8263754" y="2868081"/>
            <a:ext cx="465090" cy="421238"/>
          </a:xfrm>
          <a:custGeom>
            <a:avLst/>
            <a:gdLst/>
            <a:ahLst/>
            <a:cxnLst/>
            <a:rect l="l" t="t" r="r" b="b"/>
            <a:pathLst>
              <a:path w="8623" h="7810" extrusionOk="0">
                <a:moveTo>
                  <a:pt x="8580" y="2953"/>
                </a:moveTo>
                <a:lnTo>
                  <a:pt x="8580" y="2953"/>
                </a:lnTo>
                <a:lnTo>
                  <a:pt x="8580" y="2760"/>
                </a:lnTo>
                <a:lnTo>
                  <a:pt x="8559" y="2675"/>
                </a:lnTo>
                <a:lnTo>
                  <a:pt x="8516" y="2589"/>
                </a:lnTo>
                <a:lnTo>
                  <a:pt x="8516" y="2589"/>
                </a:lnTo>
                <a:lnTo>
                  <a:pt x="8473" y="2568"/>
                </a:lnTo>
                <a:lnTo>
                  <a:pt x="8409" y="2568"/>
                </a:lnTo>
                <a:lnTo>
                  <a:pt x="8366" y="2568"/>
                </a:lnTo>
                <a:lnTo>
                  <a:pt x="8323" y="2546"/>
                </a:lnTo>
                <a:lnTo>
                  <a:pt x="8323" y="2546"/>
                </a:lnTo>
                <a:lnTo>
                  <a:pt x="8174" y="2461"/>
                </a:lnTo>
                <a:lnTo>
                  <a:pt x="8002" y="2332"/>
                </a:lnTo>
                <a:lnTo>
                  <a:pt x="7724" y="2076"/>
                </a:lnTo>
                <a:lnTo>
                  <a:pt x="7724" y="2076"/>
                </a:lnTo>
                <a:lnTo>
                  <a:pt x="7660" y="1969"/>
                </a:lnTo>
                <a:lnTo>
                  <a:pt x="7617" y="1840"/>
                </a:lnTo>
                <a:lnTo>
                  <a:pt x="7596" y="1712"/>
                </a:lnTo>
                <a:lnTo>
                  <a:pt x="7596" y="1583"/>
                </a:lnTo>
                <a:lnTo>
                  <a:pt x="7617" y="1455"/>
                </a:lnTo>
                <a:lnTo>
                  <a:pt x="7660" y="1327"/>
                </a:lnTo>
                <a:lnTo>
                  <a:pt x="7724" y="1091"/>
                </a:lnTo>
                <a:lnTo>
                  <a:pt x="7724" y="1091"/>
                </a:lnTo>
                <a:lnTo>
                  <a:pt x="7746" y="1006"/>
                </a:lnTo>
                <a:lnTo>
                  <a:pt x="7767" y="942"/>
                </a:lnTo>
                <a:lnTo>
                  <a:pt x="7746" y="877"/>
                </a:lnTo>
                <a:lnTo>
                  <a:pt x="7724" y="835"/>
                </a:lnTo>
                <a:lnTo>
                  <a:pt x="7681" y="792"/>
                </a:lnTo>
                <a:lnTo>
                  <a:pt x="7639" y="770"/>
                </a:lnTo>
                <a:lnTo>
                  <a:pt x="7510" y="728"/>
                </a:lnTo>
                <a:lnTo>
                  <a:pt x="7360" y="728"/>
                </a:lnTo>
                <a:lnTo>
                  <a:pt x="7211" y="728"/>
                </a:lnTo>
                <a:lnTo>
                  <a:pt x="6933" y="749"/>
                </a:lnTo>
                <a:lnTo>
                  <a:pt x="6933" y="749"/>
                </a:lnTo>
                <a:lnTo>
                  <a:pt x="6590" y="770"/>
                </a:lnTo>
                <a:lnTo>
                  <a:pt x="6227" y="792"/>
                </a:lnTo>
                <a:lnTo>
                  <a:pt x="6055" y="792"/>
                </a:lnTo>
                <a:lnTo>
                  <a:pt x="5884" y="792"/>
                </a:lnTo>
                <a:lnTo>
                  <a:pt x="5713" y="749"/>
                </a:lnTo>
                <a:lnTo>
                  <a:pt x="5542" y="685"/>
                </a:lnTo>
                <a:lnTo>
                  <a:pt x="5542" y="685"/>
                </a:lnTo>
                <a:lnTo>
                  <a:pt x="5392" y="599"/>
                </a:lnTo>
                <a:lnTo>
                  <a:pt x="5264" y="514"/>
                </a:lnTo>
                <a:lnTo>
                  <a:pt x="4964" y="300"/>
                </a:lnTo>
                <a:lnTo>
                  <a:pt x="4793" y="193"/>
                </a:lnTo>
                <a:lnTo>
                  <a:pt x="4643" y="107"/>
                </a:lnTo>
                <a:lnTo>
                  <a:pt x="4493" y="43"/>
                </a:lnTo>
                <a:lnTo>
                  <a:pt x="4322" y="0"/>
                </a:lnTo>
                <a:lnTo>
                  <a:pt x="4322" y="0"/>
                </a:lnTo>
                <a:lnTo>
                  <a:pt x="4237" y="0"/>
                </a:lnTo>
                <a:lnTo>
                  <a:pt x="4151" y="22"/>
                </a:lnTo>
                <a:lnTo>
                  <a:pt x="4001" y="86"/>
                </a:lnTo>
                <a:lnTo>
                  <a:pt x="3680" y="278"/>
                </a:lnTo>
                <a:lnTo>
                  <a:pt x="3680" y="278"/>
                </a:lnTo>
                <a:lnTo>
                  <a:pt x="3338" y="514"/>
                </a:lnTo>
                <a:lnTo>
                  <a:pt x="2974" y="749"/>
                </a:lnTo>
                <a:lnTo>
                  <a:pt x="2974" y="749"/>
                </a:lnTo>
                <a:lnTo>
                  <a:pt x="2803" y="813"/>
                </a:lnTo>
                <a:lnTo>
                  <a:pt x="2611" y="877"/>
                </a:lnTo>
                <a:lnTo>
                  <a:pt x="2397" y="899"/>
                </a:lnTo>
                <a:lnTo>
                  <a:pt x="2204" y="920"/>
                </a:lnTo>
                <a:lnTo>
                  <a:pt x="1776" y="942"/>
                </a:lnTo>
                <a:lnTo>
                  <a:pt x="1391" y="963"/>
                </a:lnTo>
                <a:lnTo>
                  <a:pt x="1391" y="963"/>
                </a:lnTo>
                <a:lnTo>
                  <a:pt x="1199" y="963"/>
                </a:lnTo>
                <a:lnTo>
                  <a:pt x="1113" y="1006"/>
                </a:lnTo>
                <a:lnTo>
                  <a:pt x="1027" y="1070"/>
                </a:lnTo>
                <a:lnTo>
                  <a:pt x="1027" y="1070"/>
                </a:lnTo>
                <a:lnTo>
                  <a:pt x="1006" y="1134"/>
                </a:lnTo>
                <a:lnTo>
                  <a:pt x="985" y="1220"/>
                </a:lnTo>
                <a:lnTo>
                  <a:pt x="1006" y="1391"/>
                </a:lnTo>
                <a:lnTo>
                  <a:pt x="1006" y="1583"/>
                </a:lnTo>
                <a:lnTo>
                  <a:pt x="1027" y="1733"/>
                </a:lnTo>
                <a:lnTo>
                  <a:pt x="1027" y="1733"/>
                </a:lnTo>
                <a:lnTo>
                  <a:pt x="1006" y="1862"/>
                </a:lnTo>
                <a:lnTo>
                  <a:pt x="963" y="1947"/>
                </a:lnTo>
                <a:lnTo>
                  <a:pt x="920" y="2033"/>
                </a:lnTo>
                <a:lnTo>
                  <a:pt x="856" y="2097"/>
                </a:lnTo>
                <a:lnTo>
                  <a:pt x="685" y="2247"/>
                </a:lnTo>
                <a:lnTo>
                  <a:pt x="514" y="2375"/>
                </a:lnTo>
                <a:lnTo>
                  <a:pt x="514" y="2375"/>
                </a:lnTo>
                <a:lnTo>
                  <a:pt x="364" y="2503"/>
                </a:lnTo>
                <a:lnTo>
                  <a:pt x="214" y="2589"/>
                </a:lnTo>
                <a:lnTo>
                  <a:pt x="214" y="2589"/>
                </a:lnTo>
                <a:lnTo>
                  <a:pt x="150" y="2610"/>
                </a:lnTo>
                <a:lnTo>
                  <a:pt x="129" y="2589"/>
                </a:lnTo>
                <a:lnTo>
                  <a:pt x="86" y="2589"/>
                </a:lnTo>
                <a:lnTo>
                  <a:pt x="43" y="2632"/>
                </a:lnTo>
                <a:lnTo>
                  <a:pt x="43" y="2632"/>
                </a:lnTo>
                <a:lnTo>
                  <a:pt x="22" y="2696"/>
                </a:lnTo>
                <a:lnTo>
                  <a:pt x="0" y="2782"/>
                </a:lnTo>
                <a:lnTo>
                  <a:pt x="0" y="3038"/>
                </a:lnTo>
                <a:lnTo>
                  <a:pt x="43" y="3466"/>
                </a:lnTo>
                <a:lnTo>
                  <a:pt x="43" y="3466"/>
                </a:lnTo>
                <a:lnTo>
                  <a:pt x="43" y="4322"/>
                </a:lnTo>
                <a:lnTo>
                  <a:pt x="43" y="4322"/>
                </a:lnTo>
                <a:lnTo>
                  <a:pt x="43" y="4793"/>
                </a:lnTo>
                <a:lnTo>
                  <a:pt x="65" y="5863"/>
                </a:lnTo>
                <a:lnTo>
                  <a:pt x="86" y="6440"/>
                </a:lnTo>
                <a:lnTo>
                  <a:pt x="129" y="6975"/>
                </a:lnTo>
                <a:lnTo>
                  <a:pt x="193" y="7382"/>
                </a:lnTo>
                <a:lnTo>
                  <a:pt x="236" y="7510"/>
                </a:lnTo>
                <a:lnTo>
                  <a:pt x="300" y="7596"/>
                </a:lnTo>
                <a:lnTo>
                  <a:pt x="300" y="7596"/>
                </a:lnTo>
                <a:lnTo>
                  <a:pt x="364" y="7638"/>
                </a:lnTo>
                <a:lnTo>
                  <a:pt x="471" y="7681"/>
                </a:lnTo>
                <a:lnTo>
                  <a:pt x="578" y="7703"/>
                </a:lnTo>
                <a:lnTo>
                  <a:pt x="685" y="7724"/>
                </a:lnTo>
                <a:lnTo>
                  <a:pt x="899" y="7724"/>
                </a:lnTo>
                <a:lnTo>
                  <a:pt x="1113" y="7703"/>
                </a:lnTo>
                <a:lnTo>
                  <a:pt x="1113" y="7703"/>
                </a:lnTo>
                <a:lnTo>
                  <a:pt x="1969" y="7724"/>
                </a:lnTo>
                <a:lnTo>
                  <a:pt x="1969" y="7724"/>
                </a:lnTo>
                <a:lnTo>
                  <a:pt x="2974" y="7724"/>
                </a:lnTo>
                <a:lnTo>
                  <a:pt x="3980" y="7724"/>
                </a:lnTo>
                <a:lnTo>
                  <a:pt x="3980" y="7724"/>
                </a:lnTo>
                <a:lnTo>
                  <a:pt x="4408" y="7745"/>
                </a:lnTo>
                <a:lnTo>
                  <a:pt x="4857" y="7788"/>
                </a:lnTo>
                <a:lnTo>
                  <a:pt x="5285" y="7810"/>
                </a:lnTo>
                <a:lnTo>
                  <a:pt x="5499" y="7810"/>
                </a:lnTo>
                <a:lnTo>
                  <a:pt x="5734" y="7810"/>
                </a:lnTo>
                <a:lnTo>
                  <a:pt x="5734" y="7810"/>
                </a:lnTo>
                <a:lnTo>
                  <a:pt x="6077" y="7788"/>
                </a:lnTo>
                <a:lnTo>
                  <a:pt x="6440" y="7767"/>
                </a:lnTo>
                <a:lnTo>
                  <a:pt x="7147" y="7788"/>
                </a:lnTo>
                <a:lnTo>
                  <a:pt x="7147" y="7788"/>
                </a:lnTo>
                <a:lnTo>
                  <a:pt x="7617" y="7810"/>
                </a:lnTo>
                <a:lnTo>
                  <a:pt x="7853" y="7810"/>
                </a:lnTo>
                <a:lnTo>
                  <a:pt x="7981" y="7788"/>
                </a:lnTo>
                <a:lnTo>
                  <a:pt x="8067" y="7767"/>
                </a:lnTo>
                <a:lnTo>
                  <a:pt x="8067" y="7767"/>
                </a:lnTo>
                <a:lnTo>
                  <a:pt x="8195" y="7703"/>
                </a:lnTo>
                <a:lnTo>
                  <a:pt x="8323" y="7617"/>
                </a:lnTo>
                <a:lnTo>
                  <a:pt x="8452" y="7531"/>
                </a:lnTo>
                <a:lnTo>
                  <a:pt x="8516" y="7424"/>
                </a:lnTo>
                <a:lnTo>
                  <a:pt x="8516" y="7424"/>
                </a:lnTo>
                <a:lnTo>
                  <a:pt x="8559" y="7296"/>
                </a:lnTo>
                <a:lnTo>
                  <a:pt x="8580" y="7125"/>
                </a:lnTo>
                <a:lnTo>
                  <a:pt x="8601" y="6825"/>
                </a:lnTo>
                <a:lnTo>
                  <a:pt x="8601" y="6825"/>
                </a:lnTo>
                <a:lnTo>
                  <a:pt x="8601" y="6654"/>
                </a:lnTo>
                <a:lnTo>
                  <a:pt x="8580" y="6483"/>
                </a:lnTo>
                <a:lnTo>
                  <a:pt x="8559" y="6119"/>
                </a:lnTo>
                <a:lnTo>
                  <a:pt x="8559" y="6119"/>
                </a:lnTo>
                <a:lnTo>
                  <a:pt x="8559" y="5328"/>
                </a:lnTo>
                <a:lnTo>
                  <a:pt x="8601" y="4536"/>
                </a:lnTo>
                <a:lnTo>
                  <a:pt x="8623" y="3744"/>
                </a:lnTo>
                <a:lnTo>
                  <a:pt x="8601" y="3359"/>
                </a:lnTo>
                <a:lnTo>
                  <a:pt x="8580" y="2953"/>
                </a:lnTo>
                <a:lnTo>
                  <a:pt x="8580" y="2953"/>
                </a:lnTo>
                <a:close/>
                <a:moveTo>
                  <a:pt x="7574" y="2910"/>
                </a:moveTo>
                <a:lnTo>
                  <a:pt x="7574" y="2910"/>
                </a:lnTo>
                <a:lnTo>
                  <a:pt x="7574" y="2653"/>
                </a:lnTo>
                <a:lnTo>
                  <a:pt x="7617" y="2546"/>
                </a:lnTo>
                <a:lnTo>
                  <a:pt x="7639" y="2503"/>
                </a:lnTo>
                <a:lnTo>
                  <a:pt x="7681" y="2482"/>
                </a:lnTo>
                <a:lnTo>
                  <a:pt x="7681" y="2482"/>
                </a:lnTo>
                <a:lnTo>
                  <a:pt x="7767" y="2525"/>
                </a:lnTo>
                <a:lnTo>
                  <a:pt x="7895" y="2632"/>
                </a:lnTo>
                <a:lnTo>
                  <a:pt x="8024" y="2739"/>
                </a:lnTo>
                <a:lnTo>
                  <a:pt x="8088" y="2824"/>
                </a:lnTo>
                <a:lnTo>
                  <a:pt x="8088" y="2824"/>
                </a:lnTo>
                <a:lnTo>
                  <a:pt x="8067" y="2867"/>
                </a:lnTo>
                <a:lnTo>
                  <a:pt x="8045" y="2931"/>
                </a:lnTo>
                <a:lnTo>
                  <a:pt x="7917" y="3038"/>
                </a:lnTo>
                <a:lnTo>
                  <a:pt x="7767" y="3124"/>
                </a:lnTo>
                <a:lnTo>
                  <a:pt x="7660" y="3167"/>
                </a:lnTo>
                <a:lnTo>
                  <a:pt x="7660" y="3167"/>
                </a:lnTo>
                <a:lnTo>
                  <a:pt x="7596" y="3145"/>
                </a:lnTo>
                <a:lnTo>
                  <a:pt x="7574" y="3124"/>
                </a:lnTo>
                <a:lnTo>
                  <a:pt x="7574" y="3103"/>
                </a:lnTo>
                <a:lnTo>
                  <a:pt x="7574" y="2910"/>
                </a:lnTo>
                <a:lnTo>
                  <a:pt x="7574" y="2910"/>
                </a:lnTo>
                <a:close/>
                <a:moveTo>
                  <a:pt x="4001" y="535"/>
                </a:moveTo>
                <a:lnTo>
                  <a:pt x="4001" y="535"/>
                </a:lnTo>
                <a:lnTo>
                  <a:pt x="4130" y="428"/>
                </a:lnTo>
                <a:lnTo>
                  <a:pt x="4237" y="385"/>
                </a:lnTo>
                <a:lnTo>
                  <a:pt x="4301" y="385"/>
                </a:lnTo>
                <a:lnTo>
                  <a:pt x="4344" y="407"/>
                </a:lnTo>
                <a:lnTo>
                  <a:pt x="4515" y="471"/>
                </a:lnTo>
                <a:lnTo>
                  <a:pt x="4515" y="471"/>
                </a:lnTo>
                <a:lnTo>
                  <a:pt x="4793" y="599"/>
                </a:lnTo>
                <a:lnTo>
                  <a:pt x="4921" y="685"/>
                </a:lnTo>
                <a:lnTo>
                  <a:pt x="4986" y="728"/>
                </a:lnTo>
                <a:lnTo>
                  <a:pt x="5007" y="770"/>
                </a:lnTo>
                <a:lnTo>
                  <a:pt x="5007" y="770"/>
                </a:lnTo>
                <a:lnTo>
                  <a:pt x="4515" y="813"/>
                </a:lnTo>
                <a:lnTo>
                  <a:pt x="3959" y="856"/>
                </a:lnTo>
                <a:lnTo>
                  <a:pt x="3959" y="856"/>
                </a:lnTo>
                <a:lnTo>
                  <a:pt x="3723" y="835"/>
                </a:lnTo>
                <a:lnTo>
                  <a:pt x="3616" y="813"/>
                </a:lnTo>
                <a:lnTo>
                  <a:pt x="3573" y="792"/>
                </a:lnTo>
                <a:lnTo>
                  <a:pt x="3573" y="770"/>
                </a:lnTo>
                <a:lnTo>
                  <a:pt x="3573" y="770"/>
                </a:lnTo>
                <a:lnTo>
                  <a:pt x="3595" y="728"/>
                </a:lnTo>
                <a:lnTo>
                  <a:pt x="3638" y="685"/>
                </a:lnTo>
                <a:lnTo>
                  <a:pt x="3766" y="621"/>
                </a:lnTo>
                <a:lnTo>
                  <a:pt x="4001" y="535"/>
                </a:lnTo>
                <a:lnTo>
                  <a:pt x="4001" y="535"/>
                </a:lnTo>
                <a:close/>
                <a:moveTo>
                  <a:pt x="1498" y="1262"/>
                </a:moveTo>
                <a:lnTo>
                  <a:pt x="1498" y="1262"/>
                </a:lnTo>
                <a:lnTo>
                  <a:pt x="1626" y="1241"/>
                </a:lnTo>
                <a:lnTo>
                  <a:pt x="1755" y="1220"/>
                </a:lnTo>
                <a:lnTo>
                  <a:pt x="1990" y="1220"/>
                </a:lnTo>
                <a:lnTo>
                  <a:pt x="1990" y="1220"/>
                </a:lnTo>
                <a:lnTo>
                  <a:pt x="2889" y="1198"/>
                </a:lnTo>
                <a:lnTo>
                  <a:pt x="3702" y="1220"/>
                </a:lnTo>
                <a:lnTo>
                  <a:pt x="3702" y="1220"/>
                </a:lnTo>
                <a:lnTo>
                  <a:pt x="4750" y="1220"/>
                </a:lnTo>
                <a:lnTo>
                  <a:pt x="5264" y="1198"/>
                </a:lnTo>
                <a:lnTo>
                  <a:pt x="5777" y="1134"/>
                </a:lnTo>
                <a:lnTo>
                  <a:pt x="5777" y="1134"/>
                </a:lnTo>
                <a:lnTo>
                  <a:pt x="6013" y="1113"/>
                </a:lnTo>
                <a:lnTo>
                  <a:pt x="6269" y="1113"/>
                </a:lnTo>
                <a:lnTo>
                  <a:pt x="6761" y="1113"/>
                </a:lnTo>
                <a:lnTo>
                  <a:pt x="6761" y="1113"/>
                </a:lnTo>
                <a:lnTo>
                  <a:pt x="6997" y="1091"/>
                </a:lnTo>
                <a:lnTo>
                  <a:pt x="7125" y="1091"/>
                </a:lnTo>
                <a:lnTo>
                  <a:pt x="7211" y="1113"/>
                </a:lnTo>
                <a:lnTo>
                  <a:pt x="7211" y="1113"/>
                </a:lnTo>
                <a:lnTo>
                  <a:pt x="7275" y="1177"/>
                </a:lnTo>
                <a:lnTo>
                  <a:pt x="7296" y="1241"/>
                </a:lnTo>
                <a:lnTo>
                  <a:pt x="7275" y="1434"/>
                </a:lnTo>
                <a:lnTo>
                  <a:pt x="7275" y="1434"/>
                </a:lnTo>
                <a:lnTo>
                  <a:pt x="7232" y="1840"/>
                </a:lnTo>
                <a:lnTo>
                  <a:pt x="7211" y="2247"/>
                </a:lnTo>
                <a:lnTo>
                  <a:pt x="7211" y="3081"/>
                </a:lnTo>
                <a:lnTo>
                  <a:pt x="7211" y="3081"/>
                </a:lnTo>
                <a:lnTo>
                  <a:pt x="7189" y="3274"/>
                </a:lnTo>
                <a:lnTo>
                  <a:pt x="7147" y="3423"/>
                </a:lnTo>
                <a:lnTo>
                  <a:pt x="7125" y="3466"/>
                </a:lnTo>
                <a:lnTo>
                  <a:pt x="7061" y="3530"/>
                </a:lnTo>
                <a:lnTo>
                  <a:pt x="6911" y="3637"/>
                </a:lnTo>
                <a:lnTo>
                  <a:pt x="6911" y="3637"/>
                </a:lnTo>
                <a:lnTo>
                  <a:pt x="6184" y="4130"/>
                </a:lnTo>
                <a:lnTo>
                  <a:pt x="6184" y="4130"/>
                </a:lnTo>
                <a:lnTo>
                  <a:pt x="5799" y="4386"/>
                </a:lnTo>
                <a:lnTo>
                  <a:pt x="5392" y="4600"/>
                </a:lnTo>
                <a:lnTo>
                  <a:pt x="4986" y="4793"/>
                </a:lnTo>
                <a:lnTo>
                  <a:pt x="4579" y="5028"/>
                </a:lnTo>
                <a:lnTo>
                  <a:pt x="4579" y="5028"/>
                </a:lnTo>
                <a:lnTo>
                  <a:pt x="4429" y="5157"/>
                </a:lnTo>
                <a:lnTo>
                  <a:pt x="4344" y="5221"/>
                </a:lnTo>
                <a:lnTo>
                  <a:pt x="4279" y="5264"/>
                </a:lnTo>
                <a:lnTo>
                  <a:pt x="4279" y="5264"/>
                </a:lnTo>
                <a:lnTo>
                  <a:pt x="4237" y="5242"/>
                </a:lnTo>
                <a:lnTo>
                  <a:pt x="4173" y="5199"/>
                </a:lnTo>
                <a:lnTo>
                  <a:pt x="4044" y="5092"/>
                </a:lnTo>
                <a:lnTo>
                  <a:pt x="4044" y="5092"/>
                </a:lnTo>
                <a:lnTo>
                  <a:pt x="3723" y="4836"/>
                </a:lnTo>
                <a:lnTo>
                  <a:pt x="3381" y="4600"/>
                </a:lnTo>
                <a:lnTo>
                  <a:pt x="3381" y="4600"/>
                </a:lnTo>
                <a:lnTo>
                  <a:pt x="1883" y="3616"/>
                </a:lnTo>
                <a:lnTo>
                  <a:pt x="1883" y="3616"/>
                </a:lnTo>
                <a:lnTo>
                  <a:pt x="1691" y="3488"/>
                </a:lnTo>
                <a:lnTo>
                  <a:pt x="1584" y="3381"/>
                </a:lnTo>
                <a:lnTo>
                  <a:pt x="1541" y="3316"/>
                </a:lnTo>
                <a:lnTo>
                  <a:pt x="1498" y="3252"/>
                </a:lnTo>
                <a:lnTo>
                  <a:pt x="1477" y="3145"/>
                </a:lnTo>
                <a:lnTo>
                  <a:pt x="1477" y="3038"/>
                </a:lnTo>
                <a:lnTo>
                  <a:pt x="1477" y="3038"/>
                </a:lnTo>
                <a:lnTo>
                  <a:pt x="1498" y="2867"/>
                </a:lnTo>
                <a:lnTo>
                  <a:pt x="1541" y="2717"/>
                </a:lnTo>
                <a:lnTo>
                  <a:pt x="1562" y="2568"/>
                </a:lnTo>
                <a:lnTo>
                  <a:pt x="1562" y="2396"/>
                </a:lnTo>
                <a:lnTo>
                  <a:pt x="1562" y="2396"/>
                </a:lnTo>
                <a:lnTo>
                  <a:pt x="1498" y="1947"/>
                </a:lnTo>
                <a:lnTo>
                  <a:pt x="1412" y="1498"/>
                </a:lnTo>
                <a:lnTo>
                  <a:pt x="1412" y="1498"/>
                </a:lnTo>
                <a:lnTo>
                  <a:pt x="1391" y="1391"/>
                </a:lnTo>
                <a:lnTo>
                  <a:pt x="1391" y="1327"/>
                </a:lnTo>
                <a:lnTo>
                  <a:pt x="1412" y="1305"/>
                </a:lnTo>
                <a:lnTo>
                  <a:pt x="1498" y="1262"/>
                </a:lnTo>
                <a:lnTo>
                  <a:pt x="1498" y="1262"/>
                </a:lnTo>
                <a:close/>
                <a:moveTo>
                  <a:pt x="1027" y="2332"/>
                </a:moveTo>
                <a:lnTo>
                  <a:pt x="1027" y="2332"/>
                </a:lnTo>
                <a:lnTo>
                  <a:pt x="1049" y="2418"/>
                </a:lnTo>
                <a:lnTo>
                  <a:pt x="1070" y="2546"/>
                </a:lnTo>
                <a:lnTo>
                  <a:pt x="1070" y="2696"/>
                </a:lnTo>
                <a:lnTo>
                  <a:pt x="1070" y="2739"/>
                </a:lnTo>
                <a:lnTo>
                  <a:pt x="1070" y="2739"/>
                </a:lnTo>
                <a:lnTo>
                  <a:pt x="1092" y="2846"/>
                </a:lnTo>
                <a:lnTo>
                  <a:pt x="1092" y="2974"/>
                </a:lnTo>
                <a:lnTo>
                  <a:pt x="1092" y="3038"/>
                </a:lnTo>
                <a:lnTo>
                  <a:pt x="1092" y="3103"/>
                </a:lnTo>
                <a:lnTo>
                  <a:pt x="1049" y="3124"/>
                </a:lnTo>
                <a:lnTo>
                  <a:pt x="1006" y="3103"/>
                </a:lnTo>
                <a:lnTo>
                  <a:pt x="1006" y="3103"/>
                </a:lnTo>
                <a:lnTo>
                  <a:pt x="963" y="3060"/>
                </a:lnTo>
                <a:lnTo>
                  <a:pt x="942" y="3017"/>
                </a:lnTo>
                <a:lnTo>
                  <a:pt x="920" y="2889"/>
                </a:lnTo>
                <a:lnTo>
                  <a:pt x="899" y="2824"/>
                </a:lnTo>
                <a:lnTo>
                  <a:pt x="878" y="2782"/>
                </a:lnTo>
                <a:lnTo>
                  <a:pt x="835" y="2760"/>
                </a:lnTo>
                <a:lnTo>
                  <a:pt x="792" y="2760"/>
                </a:lnTo>
                <a:lnTo>
                  <a:pt x="792" y="2760"/>
                </a:lnTo>
                <a:lnTo>
                  <a:pt x="749" y="2782"/>
                </a:lnTo>
                <a:lnTo>
                  <a:pt x="728" y="2824"/>
                </a:lnTo>
                <a:lnTo>
                  <a:pt x="728" y="2867"/>
                </a:lnTo>
                <a:lnTo>
                  <a:pt x="664" y="2889"/>
                </a:lnTo>
                <a:lnTo>
                  <a:pt x="664" y="2889"/>
                </a:lnTo>
                <a:lnTo>
                  <a:pt x="621" y="2889"/>
                </a:lnTo>
                <a:lnTo>
                  <a:pt x="578" y="2824"/>
                </a:lnTo>
                <a:lnTo>
                  <a:pt x="514" y="2782"/>
                </a:lnTo>
                <a:lnTo>
                  <a:pt x="514" y="2739"/>
                </a:lnTo>
                <a:lnTo>
                  <a:pt x="514" y="2739"/>
                </a:lnTo>
                <a:lnTo>
                  <a:pt x="535" y="2675"/>
                </a:lnTo>
                <a:lnTo>
                  <a:pt x="578" y="2632"/>
                </a:lnTo>
                <a:lnTo>
                  <a:pt x="728" y="2503"/>
                </a:lnTo>
                <a:lnTo>
                  <a:pt x="1027" y="2332"/>
                </a:lnTo>
                <a:lnTo>
                  <a:pt x="1027" y="2332"/>
                </a:lnTo>
                <a:close/>
                <a:moveTo>
                  <a:pt x="599" y="6526"/>
                </a:moveTo>
                <a:lnTo>
                  <a:pt x="599" y="6526"/>
                </a:lnTo>
                <a:lnTo>
                  <a:pt x="599" y="6440"/>
                </a:lnTo>
                <a:lnTo>
                  <a:pt x="621" y="6355"/>
                </a:lnTo>
                <a:lnTo>
                  <a:pt x="664" y="6269"/>
                </a:lnTo>
                <a:lnTo>
                  <a:pt x="728" y="6184"/>
                </a:lnTo>
                <a:lnTo>
                  <a:pt x="963" y="5884"/>
                </a:lnTo>
                <a:lnTo>
                  <a:pt x="963" y="5884"/>
                </a:lnTo>
                <a:lnTo>
                  <a:pt x="1027" y="5798"/>
                </a:lnTo>
                <a:lnTo>
                  <a:pt x="1134" y="5649"/>
                </a:lnTo>
                <a:lnTo>
                  <a:pt x="1177" y="5584"/>
                </a:lnTo>
                <a:lnTo>
                  <a:pt x="1177" y="5520"/>
                </a:lnTo>
                <a:lnTo>
                  <a:pt x="1177" y="5456"/>
                </a:lnTo>
                <a:lnTo>
                  <a:pt x="1113" y="5413"/>
                </a:lnTo>
                <a:lnTo>
                  <a:pt x="1113" y="5413"/>
                </a:lnTo>
                <a:lnTo>
                  <a:pt x="1049" y="5413"/>
                </a:lnTo>
                <a:lnTo>
                  <a:pt x="985" y="5435"/>
                </a:lnTo>
                <a:lnTo>
                  <a:pt x="920" y="5477"/>
                </a:lnTo>
                <a:lnTo>
                  <a:pt x="856" y="5542"/>
                </a:lnTo>
                <a:lnTo>
                  <a:pt x="749" y="5670"/>
                </a:lnTo>
                <a:lnTo>
                  <a:pt x="685" y="5734"/>
                </a:lnTo>
                <a:lnTo>
                  <a:pt x="642" y="5777"/>
                </a:lnTo>
                <a:lnTo>
                  <a:pt x="642" y="5777"/>
                </a:lnTo>
                <a:lnTo>
                  <a:pt x="599" y="5798"/>
                </a:lnTo>
                <a:lnTo>
                  <a:pt x="557" y="5798"/>
                </a:lnTo>
                <a:lnTo>
                  <a:pt x="535" y="5798"/>
                </a:lnTo>
                <a:lnTo>
                  <a:pt x="535" y="5756"/>
                </a:lnTo>
                <a:lnTo>
                  <a:pt x="535" y="5670"/>
                </a:lnTo>
                <a:lnTo>
                  <a:pt x="578" y="5584"/>
                </a:lnTo>
                <a:lnTo>
                  <a:pt x="578" y="5584"/>
                </a:lnTo>
                <a:lnTo>
                  <a:pt x="664" y="5413"/>
                </a:lnTo>
                <a:lnTo>
                  <a:pt x="771" y="5264"/>
                </a:lnTo>
                <a:lnTo>
                  <a:pt x="899" y="5114"/>
                </a:lnTo>
                <a:lnTo>
                  <a:pt x="1006" y="4964"/>
                </a:lnTo>
                <a:lnTo>
                  <a:pt x="1006" y="4964"/>
                </a:lnTo>
                <a:lnTo>
                  <a:pt x="1049" y="4857"/>
                </a:lnTo>
                <a:lnTo>
                  <a:pt x="1049" y="4750"/>
                </a:lnTo>
                <a:lnTo>
                  <a:pt x="1027" y="4707"/>
                </a:lnTo>
                <a:lnTo>
                  <a:pt x="1006" y="4686"/>
                </a:lnTo>
                <a:lnTo>
                  <a:pt x="963" y="4664"/>
                </a:lnTo>
                <a:lnTo>
                  <a:pt x="878" y="4664"/>
                </a:lnTo>
                <a:lnTo>
                  <a:pt x="878" y="4664"/>
                </a:lnTo>
                <a:lnTo>
                  <a:pt x="856" y="4686"/>
                </a:lnTo>
                <a:lnTo>
                  <a:pt x="792" y="4729"/>
                </a:lnTo>
                <a:lnTo>
                  <a:pt x="685" y="4836"/>
                </a:lnTo>
                <a:lnTo>
                  <a:pt x="578" y="4964"/>
                </a:lnTo>
                <a:lnTo>
                  <a:pt x="535" y="5007"/>
                </a:lnTo>
                <a:lnTo>
                  <a:pt x="535" y="5007"/>
                </a:lnTo>
                <a:lnTo>
                  <a:pt x="514" y="4964"/>
                </a:lnTo>
                <a:lnTo>
                  <a:pt x="514" y="4878"/>
                </a:lnTo>
                <a:lnTo>
                  <a:pt x="492" y="4622"/>
                </a:lnTo>
                <a:lnTo>
                  <a:pt x="514" y="4258"/>
                </a:lnTo>
                <a:lnTo>
                  <a:pt x="514" y="4258"/>
                </a:lnTo>
                <a:lnTo>
                  <a:pt x="471" y="3873"/>
                </a:lnTo>
                <a:lnTo>
                  <a:pt x="471" y="3616"/>
                </a:lnTo>
                <a:lnTo>
                  <a:pt x="492" y="3530"/>
                </a:lnTo>
                <a:lnTo>
                  <a:pt x="514" y="3488"/>
                </a:lnTo>
                <a:lnTo>
                  <a:pt x="514" y="3488"/>
                </a:lnTo>
                <a:lnTo>
                  <a:pt x="557" y="3466"/>
                </a:lnTo>
                <a:lnTo>
                  <a:pt x="621" y="3466"/>
                </a:lnTo>
                <a:lnTo>
                  <a:pt x="706" y="3509"/>
                </a:lnTo>
                <a:lnTo>
                  <a:pt x="771" y="3552"/>
                </a:lnTo>
                <a:lnTo>
                  <a:pt x="1070" y="3744"/>
                </a:lnTo>
                <a:lnTo>
                  <a:pt x="1070" y="3744"/>
                </a:lnTo>
                <a:lnTo>
                  <a:pt x="2461" y="4600"/>
                </a:lnTo>
                <a:lnTo>
                  <a:pt x="2461" y="4600"/>
                </a:lnTo>
                <a:lnTo>
                  <a:pt x="2611" y="4686"/>
                </a:lnTo>
                <a:lnTo>
                  <a:pt x="2653" y="4729"/>
                </a:lnTo>
                <a:lnTo>
                  <a:pt x="2675" y="4771"/>
                </a:lnTo>
                <a:lnTo>
                  <a:pt x="2675" y="4793"/>
                </a:lnTo>
                <a:lnTo>
                  <a:pt x="2653" y="4857"/>
                </a:lnTo>
                <a:lnTo>
                  <a:pt x="2546" y="4964"/>
                </a:lnTo>
                <a:lnTo>
                  <a:pt x="2546" y="4964"/>
                </a:lnTo>
                <a:lnTo>
                  <a:pt x="2033" y="5456"/>
                </a:lnTo>
                <a:lnTo>
                  <a:pt x="2033" y="5456"/>
                </a:lnTo>
                <a:lnTo>
                  <a:pt x="1477" y="5948"/>
                </a:lnTo>
                <a:lnTo>
                  <a:pt x="920" y="6419"/>
                </a:lnTo>
                <a:lnTo>
                  <a:pt x="920" y="6419"/>
                </a:lnTo>
                <a:lnTo>
                  <a:pt x="835" y="6526"/>
                </a:lnTo>
                <a:lnTo>
                  <a:pt x="728" y="6611"/>
                </a:lnTo>
                <a:lnTo>
                  <a:pt x="685" y="6633"/>
                </a:lnTo>
                <a:lnTo>
                  <a:pt x="642" y="6633"/>
                </a:lnTo>
                <a:lnTo>
                  <a:pt x="621" y="6590"/>
                </a:lnTo>
                <a:lnTo>
                  <a:pt x="599" y="6526"/>
                </a:lnTo>
                <a:lnTo>
                  <a:pt x="599" y="6526"/>
                </a:lnTo>
                <a:close/>
                <a:moveTo>
                  <a:pt x="8216" y="7253"/>
                </a:moveTo>
                <a:lnTo>
                  <a:pt x="8216" y="7253"/>
                </a:lnTo>
                <a:lnTo>
                  <a:pt x="8152" y="7317"/>
                </a:lnTo>
                <a:lnTo>
                  <a:pt x="8067" y="7339"/>
                </a:lnTo>
                <a:lnTo>
                  <a:pt x="7938" y="7360"/>
                </a:lnTo>
                <a:lnTo>
                  <a:pt x="7810" y="7382"/>
                </a:lnTo>
                <a:lnTo>
                  <a:pt x="7532" y="7360"/>
                </a:lnTo>
                <a:lnTo>
                  <a:pt x="7339" y="7360"/>
                </a:lnTo>
                <a:lnTo>
                  <a:pt x="7339" y="7360"/>
                </a:lnTo>
                <a:lnTo>
                  <a:pt x="7040" y="7339"/>
                </a:lnTo>
                <a:lnTo>
                  <a:pt x="6719" y="7317"/>
                </a:lnTo>
                <a:lnTo>
                  <a:pt x="6419" y="7317"/>
                </a:lnTo>
                <a:lnTo>
                  <a:pt x="6120" y="7317"/>
                </a:lnTo>
                <a:lnTo>
                  <a:pt x="6120" y="7317"/>
                </a:lnTo>
                <a:lnTo>
                  <a:pt x="5863" y="7360"/>
                </a:lnTo>
                <a:lnTo>
                  <a:pt x="5734" y="7360"/>
                </a:lnTo>
                <a:lnTo>
                  <a:pt x="5606" y="7360"/>
                </a:lnTo>
                <a:lnTo>
                  <a:pt x="5606" y="7360"/>
                </a:lnTo>
                <a:lnTo>
                  <a:pt x="5328" y="7317"/>
                </a:lnTo>
                <a:lnTo>
                  <a:pt x="5050" y="7296"/>
                </a:lnTo>
                <a:lnTo>
                  <a:pt x="5050" y="7296"/>
                </a:lnTo>
                <a:lnTo>
                  <a:pt x="4472" y="7296"/>
                </a:lnTo>
                <a:lnTo>
                  <a:pt x="3894" y="7253"/>
                </a:lnTo>
                <a:lnTo>
                  <a:pt x="2739" y="7189"/>
                </a:lnTo>
                <a:lnTo>
                  <a:pt x="2739" y="7189"/>
                </a:lnTo>
                <a:lnTo>
                  <a:pt x="2568" y="7211"/>
                </a:lnTo>
                <a:lnTo>
                  <a:pt x="2354" y="7232"/>
                </a:lnTo>
                <a:lnTo>
                  <a:pt x="2161" y="7253"/>
                </a:lnTo>
                <a:lnTo>
                  <a:pt x="2097" y="7232"/>
                </a:lnTo>
                <a:lnTo>
                  <a:pt x="2033" y="7189"/>
                </a:lnTo>
                <a:lnTo>
                  <a:pt x="2033" y="7189"/>
                </a:lnTo>
                <a:lnTo>
                  <a:pt x="2033" y="7146"/>
                </a:lnTo>
                <a:lnTo>
                  <a:pt x="2033" y="7082"/>
                </a:lnTo>
                <a:lnTo>
                  <a:pt x="2033" y="7039"/>
                </a:lnTo>
                <a:lnTo>
                  <a:pt x="2012" y="7018"/>
                </a:lnTo>
                <a:lnTo>
                  <a:pt x="1969" y="6997"/>
                </a:lnTo>
                <a:lnTo>
                  <a:pt x="1969" y="6997"/>
                </a:lnTo>
                <a:lnTo>
                  <a:pt x="1947" y="6997"/>
                </a:lnTo>
                <a:lnTo>
                  <a:pt x="1926" y="6997"/>
                </a:lnTo>
                <a:lnTo>
                  <a:pt x="1862" y="7039"/>
                </a:lnTo>
                <a:lnTo>
                  <a:pt x="1755" y="7125"/>
                </a:lnTo>
                <a:lnTo>
                  <a:pt x="1755" y="7125"/>
                </a:lnTo>
                <a:lnTo>
                  <a:pt x="1691" y="7168"/>
                </a:lnTo>
                <a:lnTo>
                  <a:pt x="1584" y="7189"/>
                </a:lnTo>
                <a:lnTo>
                  <a:pt x="1541" y="7189"/>
                </a:lnTo>
                <a:lnTo>
                  <a:pt x="1498" y="7189"/>
                </a:lnTo>
                <a:lnTo>
                  <a:pt x="1455" y="7168"/>
                </a:lnTo>
                <a:lnTo>
                  <a:pt x="1434" y="7125"/>
                </a:lnTo>
                <a:lnTo>
                  <a:pt x="1434" y="7125"/>
                </a:lnTo>
                <a:lnTo>
                  <a:pt x="1434" y="7104"/>
                </a:lnTo>
                <a:lnTo>
                  <a:pt x="1455" y="7061"/>
                </a:lnTo>
                <a:lnTo>
                  <a:pt x="1498" y="7018"/>
                </a:lnTo>
                <a:lnTo>
                  <a:pt x="1562" y="6954"/>
                </a:lnTo>
                <a:lnTo>
                  <a:pt x="1605" y="6911"/>
                </a:lnTo>
                <a:lnTo>
                  <a:pt x="1605" y="6911"/>
                </a:lnTo>
                <a:lnTo>
                  <a:pt x="1626" y="6804"/>
                </a:lnTo>
                <a:lnTo>
                  <a:pt x="1605" y="6740"/>
                </a:lnTo>
                <a:lnTo>
                  <a:pt x="1562" y="6718"/>
                </a:lnTo>
                <a:lnTo>
                  <a:pt x="1498" y="6740"/>
                </a:lnTo>
                <a:lnTo>
                  <a:pt x="1348" y="6804"/>
                </a:lnTo>
                <a:lnTo>
                  <a:pt x="1241" y="6890"/>
                </a:lnTo>
                <a:lnTo>
                  <a:pt x="1241" y="6890"/>
                </a:lnTo>
                <a:lnTo>
                  <a:pt x="1070" y="7061"/>
                </a:lnTo>
                <a:lnTo>
                  <a:pt x="985" y="7125"/>
                </a:lnTo>
                <a:lnTo>
                  <a:pt x="942" y="7146"/>
                </a:lnTo>
                <a:lnTo>
                  <a:pt x="878" y="7146"/>
                </a:lnTo>
                <a:lnTo>
                  <a:pt x="878" y="7146"/>
                </a:lnTo>
                <a:lnTo>
                  <a:pt x="813" y="7146"/>
                </a:lnTo>
                <a:lnTo>
                  <a:pt x="771" y="7125"/>
                </a:lnTo>
                <a:lnTo>
                  <a:pt x="749" y="7104"/>
                </a:lnTo>
                <a:lnTo>
                  <a:pt x="749" y="7061"/>
                </a:lnTo>
                <a:lnTo>
                  <a:pt x="792" y="6997"/>
                </a:lnTo>
                <a:lnTo>
                  <a:pt x="856" y="6911"/>
                </a:lnTo>
                <a:lnTo>
                  <a:pt x="856" y="6911"/>
                </a:lnTo>
                <a:lnTo>
                  <a:pt x="1027" y="6740"/>
                </a:lnTo>
                <a:lnTo>
                  <a:pt x="1220" y="6569"/>
                </a:lnTo>
                <a:lnTo>
                  <a:pt x="1605" y="6248"/>
                </a:lnTo>
                <a:lnTo>
                  <a:pt x="1605" y="6248"/>
                </a:lnTo>
                <a:lnTo>
                  <a:pt x="2033" y="5884"/>
                </a:lnTo>
                <a:lnTo>
                  <a:pt x="2439" y="5499"/>
                </a:lnTo>
                <a:lnTo>
                  <a:pt x="2439" y="5499"/>
                </a:lnTo>
                <a:lnTo>
                  <a:pt x="2739" y="5199"/>
                </a:lnTo>
                <a:lnTo>
                  <a:pt x="2910" y="5050"/>
                </a:lnTo>
                <a:lnTo>
                  <a:pt x="2996" y="5007"/>
                </a:lnTo>
                <a:lnTo>
                  <a:pt x="3060" y="4985"/>
                </a:lnTo>
                <a:lnTo>
                  <a:pt x="3060" y="4985"/>
                </a:lnTo>
                <a:lnTo>
                  <a:pt x="3146" y="5007"/>
                </a:lnTo>
                <a:lnTo>
                  <a:pt x="3252" y="5050"/>
                </a:lnTo>
                <a:lnTo>
                  <a:pt x="3466" y="5178"/>
                </a:lnTo>
                <a:lnTo>
                  <a:pt x="3659" y="5349"/>
                </a:lnTo>
                <a:lnTo>
                  <a:pt x="3830" y="5456"/>
                </a:lnTo>
                <a:lnTo>
                  <a:pt x="3830" y="5456"/>
                </a:lnTo>
                <a:lnTo>
                  <a:pt x="4044" y="5542"/>
                </a:lnTo>
                <a:lnTo>
                  <a:pt x="4130" y="5584"/>
                </a:lnTo>
                <a:lnTo>
                  <a:pt x="4237" y="5584"/>
                </a:lnTo>
                <a:lnTo>
                  <a:pt x="4322" y="5584"/>
                </a:lnTo>
                <a:lnTo>
                  <a:pt x="4408" y="5563"/>
                </a:lnTo>
                <a:lnTo>
                  <a:pt x="4515" y="5520"/>
                </a:lnTo>
                <a:lnTo>
                  <a:pt x="4622" y="5456"/>
                </a:lnTo>
                <a:lnTo>
                  <a:pt x="4622" y="5456"/>
                </a:lnTo>
                <a:lnTo>
                  <a:pt x="5050" y="5199"/>
                </a:lnTo>
                <a:lnTo>
                  <a:pt x="5264" y="5071"/>
                </a:lnTo>
                <a:lnTo>
                  <a:pt x="5499" y="4964"/>
                </a:lnTo>
                <a:lnTo>
                  <a:pt x="5499" y="4964"/>
                </a:lnTo>
                <a:lnTo>
                  <a:pt x="5606" y="4921"/>
                </a:lnTo>
                <a:lnTo>
                  <a:pt x="5670" y="4900"/>
                </a:lnTo>
                <a:lnTo>
                  <a:pt x="5713" y="4943"/>
                </a:lnTo>
                <a:lnTo>
                  <a:pt x="5799" y="5007"/>
                </a:lnTo>
                <a:lnTo>
                  <a:pt x="5799" y="5007"/>
                </a:lnTo>
                <a:lnTo>
                  <a:pt x="5991" y="5199"/>
                </a:lnTo>
                <a:lnTo>
                  <a:pt x="6162" y="5392"/>
                </a:lnTo>
                <a:lnTo>
                  <a:pt x="6162" y="5392"/>
                </a:lnTo>
                <a:lnTo>
                  <a:pt x="6526" y="5756"/>
                </a:lnTo>
                <a:lnTo>
                  <a:pt x="6890" y="6098"/>
                </a:lnTo>
                <a:lnTo>
                  <a:pt x="7660" y="6761"/>
                </a:lnTo>
                <a:lnTo>
                  <a:pt x="7660" y="6761"/>
                </a:lnTo>
                <a:lnTo>
                  <a:pt x="7810" y="6868"/>
                </a:lnTo>
                <a:lnTo>
                  <a:pt x="8024" y="6997"/>
                </a:lnTo>
                <a:lnTo>
                  <a:pt x="8109" y="7061"/>
                </a:lnTo>
                <a:lnTo>
                  <a:pt x="8195" y="7146"/>
                </a:lnTo>
                <a:lnTo>
                  <a:pt x="8238" y="7211"/>
                </a:lnTo>
                <a:lnTo>
                  <a:pt x="8238" y="7232"/>
                </a:lnTo>
                <a:lnTo>
                  <a:pt x="8216" y="7253"/>
                </a:lnTo>
                <a:lnTo>
                  <a:pt x="8216" y="7253"/>
                </a:lnTo>
                <a:close/>
                <a:moveTo>
                  <a:pt x="8238" y="6440"/>
                </a:moveTo>
                <a:lnTo>
                  <a:pt x="8238" y="6440"/>
                </a:lnTo>
                <a:lnTo>
                  <a:pt x="8259" y="6676"/>
                </a:lnTo>
                <a:lnTo>
                  <a:pt x="8259" y="6783"/>
                </a:lnTo>
                <a:lnTo>
                  <a:pt x="8238" y="6825"/>
                </a:lnTo>
                <a:lnTo>
                  <a:pt x="8195" y="6847"/>
                </a:lnTo>
                <a:lnTo>
                  <a:pt x="8195" y="6847"/>
                </a:lnTo>
                <a:lnTo>
                  <a:pt x="8109" y="6783"/>
                </a:lnTo>
                <a:lnTo>
                  <a:pt x="7981" y="6654"/>
                </a:lnTo>
                <a:lnTo>
                  <a:pt x="7746" y="6419"/>
                </a:lnTo>
                <a:lnTo>
                  <a:pt x="7746" y="6419"/>
                </a:lnTo>
                <a:lnTo>
                  <a:pt x="6868" y="5627"/>
                </a:lnTo>
                <a:lnTo>
                  <a:pt x="6868" y="5627"/>
                </a:lnTo>
                <a:lnTo>
                  <a:pt x="6654" y="5456"/>
                </a:lnTo>
                <a:lnTo>
                  <a:pt x="6419" y="5264"/>
                </a:lnTo>
                <a:lnTo>
                  <a:pt x="6184" y="5071"/>
                </a:lnTo>
                <a:lnTo>
                  <a:pt x="6098" y="4964"/>
                </a:lnTo>
                <a:lnTo>
                  <a:pt x="6013" y="4857"/>
                </a:lnTo>
                <a:lnTo>
                  <a:pt x="6013" y="4857"/>
                </a:lnTo>
                <a:lnTo>
                  <a:pt x="5991" y="4793"/>
                </a:lnTo>
                <a:lnTo>
                  <a:pt x="5970" y="4750"/>
                </a:lnTo>
                <a:lnTo>
                  <a:pt x="5991" y="4707"/>
                </a:lnTo>
                <a:lnTo>
                  <a:pt x="6013" y="4686"/>
                </a:lnTo>
                <a:lnTo>
                  <a:pt x="6098" y="4622"/>
                </a:lnTo>
                <a:lnTo>
                  <a:pt x="6227" y="4557"/>
                </a:lnTo>
                <a:lnTo>
                  <a:pt x="6227" y="4557"/>
                </a:lnTo>
                <a:lnTo>
                  <a:pt x="6761" y="4215"/>
                </a:lnTo>
                <a:lnTo>
                  <a:pt x="6761" y="4215"/>
                </a:lnTo>
                <a:lnTo>
                  <a:pt x="7275" y="3894"/>
                </a:lnTo>
                <a:lnTo>
                  <a:pt x="7810" y="3573"/>
                </a:lnTo>
                <a:lnTo>
                  <a:pt x="7810" y="3573"/>
                </a:lnTo>
                <a:lnTo>
                  <a:pt x="8024" y="3445"/>
                </a:lnTo>
                <a:lnTo>
                  <a:pt x="8152" y="3381"/>
                </a:lnTo>
                <a:lnTo>
                  <a:pt x="8195" y="3359"/>
                </a:lnTo>
                <a:lnTo>
                  <a:pt x="8238" y="3381"/>
                </a:lnTo>
                <a:lnTo>
                  <a:pt x="8238" y="3381"/>
                </a:lnTo>
                <a:lnTo>
                  <a:pt x="8259" y="3402"/>
                </a:lnTo>
                <a:lnTo>
                  <a:pt x="8259" y="3466"/>
                </a:lnTo>
                <a:lnTo>
                  <a:pt x="8259" y="3595"/>
                </a:lnTo>
                <a:lnTo>
                  <a:pt x="8238" y="3851"/>
                </a:lnTo>
                <a:lnTo>
                  <a:pt x="8238" y="3851"/>
                </a:lnTo>
                <a:lnTo>
                  <a:pt x="8238" y="4536"/>
                </a:lnTo>
                <a:lnTo>
                  <a:pt x="8238" y="5114"/>
                </a:lnTo>
                <a:lnTo>
                  <a:pt x="8238" y="5114"/>
                </a:lnTo>
                <a:lnTo>
                  <a:pt x="8216" y="5777"/>
                </a:lnTo>
                <a:lnTo>
                  <a:pt x="8238" y="6440"/>
                </a:lnTo>
                <a:lnTo>
                  <a:pt x="8238" y="6440"/>
                </a:lnTo>
                <a:close/>
                <a:moveTo>
                  <a:pt x="3766" y="2996"/>
                </a:moveTo>
                <a:lnTo>
                  <a:pt x="3766" y="2996"/>
                </a:lnTo>
                <a:lnTo>
                  <a:pt x="3873" y="3060"/>
                </a:lnTo>
                <a:lnTo>
                  <a:pt x="3916" y="3124"/>
                </a:lnTo>
                <a:lnTo>
                  <a:pt x="3916" y="3210"/>
                </a:lnTo>
                <a:lnTo>
                  <a:pt x="3916" y="3338"/>
                </a:lnTo>
                <a:lnTo>
                  <a:pt x="3916" y="3338"/>
                </a:lnTo>
                <a:lnTo>
                  <a:pt x="3937" y="3595"/>
                </a:lnTo>
                <a:lnTo>
                  <a:pt x="3937" y="3595"/>
                </a:lnTo>
                <a:lnTo>
                  <a:pt x="3916" y="3616"/>
                </a:lnTo>
                <a:lnTo>
                  <a:pt x="3873" y="3637"/>
                </a:lnTo>
                <a:lnTo>
                  <a:pt x="3809" y="3616"/>
                </a:lnTo>
                <a:lnTo>
                  <a:pt x="3745" y="3573"/>
                </a:lnTo>
                <a:lnTo>
                  <a:pt x="3702" y="3573"/>
                </a:lnTo>
                <a:lnTo>
                  <a:pt x="3659" y="3573"/>
                </a:lnTo>
                <a:lnTo>
                  <a:pt x="3659" y="3573"/>
                </a:lnTo>
                <a:lnTo>
                  <a:pt x="3552" y="3595"/>
                </a:lnTo>
                <a:lnTo>
                  <a:pt x="3509" y="3637"/>
                </a:lnTo>
                <a:lnTo>
                  <a:pt x="3488" y="3702"/>
                </a:lnTo>
                <a:lnTo>
                  <a:pt x="3488" y="3766"/>
                </a:lnTo>
                <a:lnTo>
                  <a:pt x="3509" y="3830"/>
                </a:lnTo>
                <a:lnTo>
                  <a:pt x="3552" y="3894"/>
                </a:lnTo>
                <a:lnTo>
                  <a:pt x="3595" y="3958"/>
                </a:lnTo>
                <a:lnTo>
                  <a:pt x="3659" y="4001"/>
                </a:lnTo>
                <a:lnTo>
                  <a:pt x="3659" y="4001"/>
                </a:lnTo>
                <a:lnTo>
                  <a:pt x="3745" y="4044"/>
                </a:lnTo>
                <a:lnTo>
                  <a:pt x="3830" y="4087"/>
                </a:lnTo>
                <a:lnTo>
                  <a:pt x="3916" y="4130"/>
                </a:lnTo>
                <a:lnTo>
                  <a:pt x="3980" y="4194"/>
                </a:lnTo>
                <a:lnTo>
                  <a:pt x="3980" y="4194"/>
                </a:lnTo>
                <a:lnTo>
                  <a:pt x="4023" y="4258"/>
                </a:lnTo>
                <a:lnTo>
                  <a:pt x="4023" y="4343"/>
                </a:lnTo>
                <a:lnTo>
                  <a:pt x="4044" y="4493"/>
                </a:lnTo>
                <a:lnTo>
                  <a:pt x="4044" y="4493"/>
                </a:lnTo>
                <a:lnTo>
                  <a:pt x="4108" y="4643"/>
                </a:lnTo>
                <a:lnTo>
                  <a:pt x="4151" y="4750"/>
                </a:lnTo>
                <a:lnTo>
                  <a:pt x="4215" y="4836"/>
                </a:lnTo>
                <a:lnTo>
                  <a:pt x="4301" y="4921"/>
                </a:lnTo>
                <a:lnTo>
                  <a:pt x="4365" y="4943"/>
                </a:lnTo>
                <a:lnTo>
                  <a:pt x="4408" y="4943"/>
                </a:lnTo>
                <a:lnTo>
                  <a:pt x="4451" y="4943"/>
                </a:lnTo>
                <a:lnTo>
                  <a:pt x="4472" y="4900"/>
                </a:lnTo>
                <a:lnTo>
                  <a:pt x="4515" y="4857"/>
                </a:lnTo>
                <a:lnTo>
                  <a:pt x="4515" y="4857"/>
                </a:lnTo>
                <a:lnTo>
                  <a:pt x="4536" y="4771"/>
                </a:lnTo>
                <a:lnTo>
                  <a:pt x="4515" y="4686"/>
                </a:lnTo>
                <a:lnTo>
                  <a:pt x="4451" y="4493"/>
                </a:lnTo>
                <a:lnTo>
                  <a:pt x="4386" y="4301"/>
                </a:lnTo>
                <a:lnTo>
                  <a:pt x="4365" y="4215"/>
                </a:lnTo>
                <a:lnTo>
                  <a:pt x="4408" y="4151"/>
                </a:lnTo>
                <a:lnTo>
                  <a:pt x="4408" y="4151"/>
                </a:lnTo>
                <a:lnTo>
                  <a:pt x="4451" y="4087"/>
                </a:lnTo>
                <a:lnTo>
                  <a:pt x="4515" y="4044"/>
                </a:lnTo>
                <a:lnTo>
                  <a:pt x="4665" y="3980"/>
                </a:lnTo>
                <a:lnTo>
                  <a:pt x="4836" y="3916"/>
                </a:lnTo>
                <a:lnTo>
                  <a:pt x="4900" y="3873"/>
                </a:lnTo>
                <a:lnTo>
                  <a:pt x="4964" y="3809"/>
                </a:lnTo>
                <a:lnTo>
                  <a:pt x="4964" y="3809"/>
                </a:lnTo>
                <a:lnTo>
                  <a:pt x="5007" y="3702"/>
                </a:lnTo>
                <a:lnTo>
                  <a:pt x="5028" y="3616"/>
                </a:lnTo>
                <a:lnTo>
                  <a:pt x="5028" y="3509"/>
                </a:lnTo>
                <a:lnTo>
                  <a:pt x="5007" y="3402"/>
                </a:lnTo>
                <a:lnTo>
                  <a:pt x="4964" y="3295"/>
                </a:lnTo>
                <a:lnTo>
                  <a:pt x="4921" y="3210"/>
                </a:lnTo>
                <a:lnTo>
                  <a:pt x="4793" y="3038"/>
                </a:lnTo>
                <a:lnTo>
                  <a:pt x="4793" y="3038"/>
                </a:lnTo>
                <a:lnTo>
                  <a:pt x="4665" y="2953"/>
                </a:lnTo>
                <a:lnTo>
                  <a:pt x="4536" y="2889"/>
                </a:lnTo>
                <a:lnTo>
                  <a:pt x="4408" y="2803"/>
                </a:lnTo>
                <a:lnTo>
                  <a:pt x="4344" y="2760"/>
                </a:lnTo>
                <a:lnTo>
                  <a:pt x="4301" y="2696"/>
                </a:lnTo>
                <a:lnTo>
                  <a:pt x="4301" y="2696"/>
                </a:lnTo>
                <a:lnTo>
                  <a:pt x="4258" y="2589"/>
                </a:lnTo>
                <a:lnTo>
                  <a:pt x="4258" y="2461"/>
                </a:lnTo>
                <a:lnTo>
                  <a:pt x="4279" y="2418"/>
                </a:lnTo>
                <a:lnTo>
                  <a:pt x="4301" y="2375"/>
                </a:lnTo>
                <a:lnTo>
                  <a:pt x="4344" y="2332"/>
                </a:lnTo>
                <a:lnTo>
                  <a:pt x="4386" y="2311"/>
                </a:lnTo>
                <a:lnTo>
                  <a:pt x="4386" y="2311"/>
                </a:lnTo>
                <a:lnTo>
                  <a:pt x="4451" y="2311"/>
                </a:lnTo>
                <a:lnTo>
                  <a:pt x="4536" y="2332"/>
                </a:lnTo>
                <a:lnTo>
                  <a:pt x="4707" y="2439"/>
                </a:lnTo>
                <a:lnTo>
                  <a:pt x="4772" y="2461"/>
                </a:lnTo>
                <a:lnTo>
                  <a:pt x="4836" y="2482"/>
                </a:lnTo>
                <a:lnTo>
                  <a:pt x="4879" y="2461"/>
                </a:lnTo>
                <a:lnTo>
                  <a:pt x="4900" y="2439"/>
                </a:lnTo>
                <a:lnTo>
                  <a:pt x="4943" y="2375"/>
                </a:lnTo>
                <a:lnTo>
                  <a:pt x="4943" y="2375"/>
                </a:lnTo>
                <a:lnTo>
                  <a:pt x="4943" y="2289"/>
                </a:lnTo>
                <a:lnTo>
                  <a:pt x="4921" y="2225"/>
                </a:lnTo>
                <a:lnTo>
                  <a:pt x="4879" y="2161"/>
                </a:lnTo>
                <a:lnTo>
                  <a:pt x="4814" y="2118"/>
                </a:lnTo>
                <a:lnTo>
                  <a:pt x="4665" y="2033"/>
                </a:lnTo>
                <a:lnTo>
                  <a:pt x="4536" y="1990"/>
                </a:lnTo>
                <a:lnTo>
                  <a:pt x="4536" y="1990"/>
                </a:lnTo>
                <a:lnTo>
                  <a:pt x="4386" y="1990"/>
                </a:lnTo>
                <a:lnTo>
                  <a:pt x="4301" y="1969"/>
                </a:lnTo>
                <a:lnTo>
                  <a:pt x="4237" y="1926"/>
                </a:lnTo>
                <a:lnTo>
                  <a:pt x="4237" y="1926"/>
                </a:lnTo>
                <a:lnTo>
                  <a:pt x="4215" y="1862"/>
                </a:lnTo>
                <a:lnTo>
                  <a:pt x="4215" y="1776"/>
                </a:lnTo>
                <a:lnTo>
                  <a:pt x="4215" y="1690"/>
                </a:lnTo>
                <a:lnTo>
                  <a:pt x="4194" y="1626"/>
                </a:lnTo>
                <a:lnTo>
                  <a:pt x="4194" y="1626"/>
                </a:lnTo>
                <a:lnTo>
                  <a:pt x="4130" y="1583"/>
                </a:lnTo>
                <a:lnTo>
                  <a:pt x="4108" y="1583"/>
                </a:lnTo>
                <a:lnTo>
                  <a:pt x="4087" y="1605"/>
                </a:lnTo>
                <a:lnTo>
                  <a:pt x="4044" y="1648"/>
                </a:lnTo>
                <a:lnTo>
                  <a:pt x="4001" y="1755"/>
                </a:lnTo>
                <a:lnTo>
                  <a:pt x="3937" y="1969"/>
                </a:lnTo>
                <a:lnTo>
                  <a:pt x="3916" y="2054"/>
                </a:lnTo>
                <a:lnTo>
                  <a:pt x="3894" y="2118"/>
                </a:lnTo>
                <a:lnTo>
                  <a:pt x="3894" y="2118"/>
                </a:lnTo>
                <a:lnTo>
                  <a:pt x="3745" y="2225"/>
                </a:lnTo>
                <a:lnTo>
                  <a:pt x="3595" y="2332"/>
                </a:lnTo>
                <a:lnTo>
                  <a:pt x="3466" y="2439"/>
                </a:lnTo>
                <a:lnTo>
                  <a:pt x="3424" y="2503"/>
                </a:lnTo>
                <a:lnTo>
                  <a:pt x="3381" y="2589"/>
                </a:lnTo>
                <a:lnTo>
                  <a:pt x="3381" y="2589"/>
                </a:lnTo>
                <a:lnTo>
                  <a:pt x="3381" y="2675"/>
                </a:lnTo>
                <a:lnTo>
                  <a:pt x="3402" y="2760"/>
                </a:lnTo>
                <a:lnTo>
                  <a:pt x="3445" y="2803"/>
                </a:lnTo>
                <a:lnTo>
                  <a:pt x="3488" y="2846"/>
                </a:lnTo>
                <a:lnTo>
                  <a:pt x="3638" y="2931"/>
                </a:lnTo>
                <a:lnTo>
                  <a:pt x="3766" y="2996"/>
                </a:lnTo>
                <a:lnTo>
                  <a:pt x="3766" y="2996"/>
                </a:lnTo>
                <a:close/>
                <a:moveTo>
                  <a:pt x="4344" y="3188"/>
                </a:moveTo>
                <a:lnTo>
                  <a:pt x="4344" y="3188"/>
                </a:lnTo>
                <a:lnTo>
                  <a:pt x="4408" y="3210"/>
                </a:lnTo>
                <a:lnTo>
                  <a:pt x="4493" y="3252"/>
                </a:lnTo>
                <a:lnTo>
                  <a:pt x="4536" y="3316"/>
                </a:lnTo>
                <a:lnTo>
                  <a:pt x="4579" y="3381"/>
                </a:lnTo>
                <a:lnTo>
                  <a:pt x="4600" y="3445"/>
                </a:lnTo>
                <a:lnTo>
                  <a:pt x="4600" y="3530"/>
                </a:lnTo>
                <a:lnTo>
                  <a:pt x="4579" y="3595"/>
                </a:lnTo>
                <a:lnTo>
                  <a:pt x="4515" y="3637"/>
                </a:lnTo>
                <a:lnTo>
                  <a:pt x="4515" y="3637"/>
                </a:lnTo>
                <a:lnTo>
                  <a:pt x="4429" y="3659"/>
                </a:lnTo>
                <a:lnTo>
                  <a:pt x="4365" y="3637"/>
                </a:lnTo>
                <a:lnTo>
                  <a:pt x="4322" y="3595"/>
                </a:lnTo>
                <a:lnTo>
                  <a:pt x="4301" y="3509"/>
                </a:lnTo>
                <a:lnTo>
                  <a:pt x="4301" y="3423"/>
                </a:lnTo>
                <a:lnTo>
                  <a:pt x="4301" y="3338"/>
                </a:lnTo>
                <a:lnTo>
                  <a:pt x="4322" y="3252"/>
                </a:lnTo>
                <a:lnTo>
                  <a:pt x="4344" y="3188"/>
                </a:lnTo>
                <a:lnTo>
                  <a:pt x="4344" y="3188"/>
                </a:lnTo>
                <a:close/>
                <a:moveTo>
                  <a:pt x="3852" y="2568"/>
                </a:moveTo>
                <a:lnTo>
                  <a:pt x="3852" y="2568"/>
                </a:lnTo>
                <a:lnTo>
                  <a:pt x="3894" y="2589"/>
                </a:lnTo>
                <a:lnTo>
                  <a:pt x="3873" y="2632"/>
                </a:lnTo>
                <a:lnTo>
                  <a:pt x="3873" y="2632"/>
                </a:lnTo>
                <a:lnTo>
                  <a:pt x="3830" y="2610"/>
                </a:lnTo>
                <a:lnTo>
                  <a:pt x="3830" y="2589"/>
                </a:lnTo>
                <a:lnTo>
                  <a:pt x="3852" y="2568"/>
                </a:lnTo>
                <a:lnTo>
                  <a:pt x="3852" y="2568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7;p7"/>
          <p:cNvSpPr/>
          <p:nvPr/>
        </p:nvSpPr>
        <p:spPr>
          <a:xfrm>
            <a:off x="5876493" y="1865222"/>
            <a:ext cx="384581" cy="405960"/>
          </a:xfrm>
          <a:custGeom>
            <a:avLst/>
            <a:gdLst/>
            <a:ahLst/>
            <a:cxnLst/>
            <a:rect l="l" t="t" r="r" b="b"/>
            <a:pathLst>
              <a:path w="8473" h="8944" extrusionOk="0">
                <a:moveTo>
                  <a:pt x="7489" y="664"/>
                </a:moveTo>
                <a:lnTo>
                  <a:pt x="7574" y="685"/>
                </a:lnTo>
                <a:lnTo>
                  <a:pt x="7639" y="706"/>
                </a:lnTo>
                <a:lnTo>
                  <a:pt x="7681" y="749"/>
                </a:lnTo>
                <a:lnTo>
                  <a:pt x="7703" y="813"/>
                </a:lnTo>
                <a:lnTo>
                  <a:pt x="7703" y="1049"/>
                </a:lnTo>
                <a:lnTo>
                  <a:pt x="7724" y="1477"/>
                </a:lnTo>
                <a:lnTo>
                  <a:pt x="7724" y="1712"/>
                </a:lnTo>
                <a:lnTo>
                  <a:pt x="7703" y="1819"/>
                </a:lnTo>
                <a:lnTo>
                  <a:pt x="7681" y="1883"/>
                </a:lnTo>
                <a:lnTo>
                  <a:pt x="7639" y="1926"/>
                </a:lnTo>
                <a:lnTo>
                  <a:pt x="7574" y="1947"/>
                </a:lnTo>
                <a:lnTo>
                  <a:pt x="7446" y="1990"/>
                </a:lnTo>
                <a:lnTo>
                  <a:pt x="7296" y="2012"/>
                </a:lnTo>
                <a:lnTo>
                  <a:pt x="7168" y="1990"/>
                </a:lnTo>
                <a:lnTo>
                  <a:pt x="7082" y="1969"/>
                </a:lnTo>
                <a:lnTo>
                  <a:pt x="7039" y="1926"/>
                </a:lnTo>
                <a:lnTo>
                  <a:pt x="6997" y="1840"/>
                </a:lnTo>
                <a:lnTo>
                  <a:pt x="6975" y="1776"/>
                </a:lnTo>
                <a:lnTo>
                  <a:pt x="6932" y="1605"/>
                </a:lnTo>
                <a:lnTo>
                  <a:pt x="6911" y="1520"/>
                </a:lnTo>
                <a:lnTo>
                  <a:pt x="6868" y="1434"/>
                </a:lnTo>
                <a:lnTo>
                  <a:pt x="6783" y="1348"/>
                </a:lnTo>
                <a:lnTo>
                  <a:pt x="6697" y="1306"/>
                </a:lnTo>
                <a:lnTo>
                  <a:pt x="6590" y="1263"/>
                </a:lnTo>
                <a:lnTo>
                  <a:pt x="6398" y="1263"/>
                </a:lnTo>
                <a:lnTo>
                  <a:pt x="6312" y="1284"/>
                </a:lnTo>
                <a:lnTo>
                  <a:pt x="6226" y="1348"/>
                </a:lnTo>
                <a:lnTo>
                  <a:pt x="6141" y="1413"/>
                </a:lnTo>
                <a:lnTo>
                  <a:pt x="6077" y="1498"/>
                </a:lnTo>
                <a:lnTo>
                  <a:pt x="6034" y="1584"/>
                </a:lnTo>
                <a:lnTo>
                  <a:pt x="5970" y="1776"/>
                </a:lnTo>
                <a:lnTo>
                  <a:pt x="5948" y="1926"/>
                </a:lnTo>
                <a:lnTo>
                  <a:pt x="5927" y="2012"/>
                </a:lnTo>
                <a:lnTo>
                  <a:pt x="5905" y="2076"/>
                </a:lnTo>
                <a:lnTo>
                  <a:pt x="5863" y="2097"/>
                </a:lnTo>
                <a:lnTo>
                  <a:pt x="5799" y="2119"/>
                </a:lnTo>
                <a:lnTo>
                  <a:pt x="4130" y="2119"/>
                </a:lnTo>
                <a:lnTo>
                  <a:pt x="3702" y="2140"/>
                </a:lnTo>
                <a:lnTo>
                  <a:pt x="3445" y="2140"/>
                </a:lnTo>
                <a:lnTo>
                  <a:pt x="3359" y="2119"/>
                </a:lnTo>
                <a:lnTo>
                  <a:pt x="3295" y="2076"/>
                </a:lnTo>
                <a:lnTo>
                  <a:pt x="3274" y="1990"/>
                </a:lnTo>
                <a:lnTo>
                  <a:pt x="3252" y="1905"/>
                </a:lnTo>
                <a:lnTo>
                  <a:pt x="3252" y="1798"/>
                </a:lnTo>
                <a:lnTo>
                  <a:pt x="3210" y="1733"/>
                </a:lnTo>
                <a:lnTo>
                  <a:pt x="3167" y="1626"/>
                </a:lnTo>
                <a:lnTo>
                  <a:pt x="3081" y="1541"/>
                </a:lnTo>
                <a:lnTo>
                  <a:pt x="2996" y="1477"/>
                </a:lnTo>
                <a:lnTo>
                  <a:pt x="2889" y="1434"/>
                </a:lnTo>
                <a:lnTo>
                  <a:pt x="2782" y="1413"/>
                </a:lnTo>
                <a:lnTo>
                  <a:pt x="2611" y="1413"/>
                </a:lnTo>
                <a:lnTo>
                  <a:pt x="2525" y="1455"/>
                </a:lnTo>
                <a:lnTo>
                  <a:pt x="2461" y="1498"/>
                </a:lnTo>
                <a:lnTo>
                  <a:pt x="2397" y="1562"/>
                </a:lnTo>
                <a:lnTo>
                  <a:pt x="2332" y="1648"/>
                </a:lnTo>
                <a:lnTo>
                  <a:pt x="2290" y="1733"/>
                </a:lnTo>
                <a:lnTo>
                  <a:pt x="2268" y="1840"/>
                </a:lnTo>
                <a:lnTo>
                  <a:pt x="2268" y="1969"/>
                </a:lnTo>
                <a:lnTo>
                  <a:pt x="2225" y="2054"/>
                </a:lnTo>
                <a:lnTo>
                  <a:pt x="2204" y="2119"/>
                </a:lnTo>
                <a:lnTo>
                  <a:pt x="2161" y="2161"/>
                </a:lnTo>
                <a:lnTo>
                  <a:pt x="2118" y="2183"/>
                </a:lnTo>
                <a:lnTo>
                  <a:pt x="2054" y="2204"/>
                </a:lnTo>
                <a:lnTo>
                  <a:pt x="1904" y="2204"/>
                </a:lnTo>
                <a:lnTo>
                  <a:pt x="1626" y="2226"/>
                </a:lnTo>
                <a:lnTo>
                  <a:pt x="1455" y="2204"/>
                </a:lnTo>
                <a:lnTo>
                  <a:pt x="1305" y="2204"/>
                </a:lnTo>
                <a:lnTo>
                  <a:pt x="984" y="2161"/>
                </a:lnTo>
                <a:lnTo>
                  <a:pt x="835" y="2140"/>
                </a:lnTo>
                <a:lnTo>
                  <a:pt x="749" y="2119"/>
                </a:lnTo>
                <a:lnTo>
                  <a:pt x="706" y="2097"/>
                </a:lnTo>
                <a:lnTo>
                  <a:pt x="685" y="2054"/>
                </a:lnTo>
                <a:lnTo>
                  <a:pt x="664" y="1905"/>
                </a:lnTo>
                <a:lnTo>
                  <a:pt x="664" y="1370"/>
                </a:lnTo>
                <a:lnTo>
                  <a:pt x="664" y="813"/>
                </a:lnTo>
                <a:lnTo>
                  <a:pt x="685" y="792"/>
                </a:lnTo>
                <a:lnTo>
                  <a:pt x="749" y="771"/>
                </a:lnTo>
                <a:lnTo>
                  <a:pt x="942" y="728"/>
                </a:lnTo>
                <a:lnTo>
                  <a:pt x="1241" y="706"/>
                </a:lnTo>
                <a:lnTo>
                  <a:pt x="1584" y="706"/>
                </a:lnTo>
                <a:lnTo>
                  <a:pt x="2675" y="728"/>
                </a:lnTo>
                <a:lnTo>
                  <a:pt x="3809" y="685"/>
                </a:lnTo>
                <a:lnTo>
                  <a:pt x="4964" y="664"/>
                </a:lnTo>
                <a:close/>
                <a:moveTo>
                  <a:pt x="6633" y="1562"/>
                </a:moveTo>
                <a:lnTo>
                  <a:pt x="6697" y="1584"/>
                </a:lnTo>
                <a:lnTo>
                  <a:pt x="6740" y="1626"/>
                </a:lnTo>
                <a:lnTo>
                  <a:pt x="6761" y="1669"/>
                </a:lnTo>
                <a:lnTo>
                  <a:pt x="6761" y="1733"/>
                </a:lnTo>
                <a:lnTo>
                  <a:pt x="6761" y="1862"/>
                </a:lnTo>
                <a:lnTo>
                  <a:pt x="6740" y="1990"/>
                </a:lnTo>
                <a:lnTo>
                  <a:pt x="6719" y="2076"/>
                </a:lnTo>
                <a:lnTo>
                  <a:pt x="6697" y="2183"/>
                </a:lnTo>
                <a:lnTo>
                  <a:pt x="6676" y="2226"/>
                </a:lnTo>
                <a:lnTo>
                  <a:pt x="6654" y="2247"/>
                </a:lnTo>
                <a:lnTo>
                  <a:pt x="6612" y="2268"/>
                </a:lnTo>
                <a:lnTo>
                  <a:pt x="6569" y="2268"/>
                </a:lnTo>
                <a:lnTo>
                  <a:pt x="6526" y="2226"/>
                </a:lnTo>
                <a:lnTo>
                  <a:pt x="6505" y="2183"/>
                </a:lnTo>
                <a:lnTo>
                  <a:pt x="6483" y="2054"/>
                </a:lnTo>
                <a:lnTo>
                  <a:pt x="6483" y="1926"/>
                </a:lnTo>
                <a:lnTo>
                  <a:pt x="6462" y="1862"/>
                </a:lnTo>
                <a:lnTo>
                  <a:pt x="6462" y="1776"/>
                </a:lnTo>
                <a:lnTo>
                  <a:pt x="6483" y="1669"/>
                </a:lnTo>
                <a:lnTo>
                  <a:pt x="6505" y="1626"/>
                </a:lnTo>
                <a:lnTo>
                  <a:pt x="6526" y="1605"/>
                </a:lnTo>
                <a:lnTo>
                  <a:pt x="6569" y="1584"/>
                </a:lnTo>
                <a:lnTo>
                  <a:pt x="6633" y="1562"/>
                </a:lnTo>
                <a:close/>
                <a:moveTo>
                  <a:pt x="3060" y="1733"/>
                </a:moveTo>
                <a:lnTo>
                  <a:pt x="3103" y="1755"/>
                </a:lnTo>
                <a:lnTo>
                  <a:pt x="3145" y="1798"/>
                </a:lnTo>
                <a:lnTo>
                  <a:pt x="3167" y="1905"/>
                </a:lnTo>
                <a:lnTo>
                  <a:pt x="3188" y="2140"/>
                </a:lnTo>
                <a:lnTo>
                  <a:pt x="3188" y="2226"/>
                </a:lnTo>
                <a:lnTo>
                  <a:pt x="3167" y="2333"/>
                </a:lnTo>
                <a:lnTo>
                  <a:pt x="3124" y="2440"/>
                </a:lnTo>
                <a:lnTo>
                  <a:pt x="3103" y="2482"/>
                </a:lnTo>
                <a:lnTo>
                  <a:pt x="3038" y="2504"/>
                </a:lnTo>
                <a:lnTo>
                  <a:pt x="2974" y="2482"/>
                </a:lnTo>
                <a:lnTo>
                  <a:pt x="2931" y="2440"/>
                </a:lnTo>
                <a:lnTo>
                  <a:pt x="2910" y="2397"/>
                </a:lnTo>
                <a:lnTo>
                  <a:pt x="2889" y="2311"/>
                </a:lnTo>
                <a:lnTo>
                  <a:pt x="2867" y="2161"/>
                </a:lnTo>
                <a:lnTo>
                  <a:pt x="2867" y="2033"/>
                </a:lnTo>
                <a:lnTo>
                  <a:pt x="2889" y="1947"/>
                </a:lnTo>
                <a:lnTo>
                  <a:pt x="2910" y="1819"/>
                </a:lnTo>
                <a:lnTo>
                  <a:pt x="2931" y="1776"/>
                </a:lnTo>
                <a:lnTo>
                  <a:pt x="2953" y="1755"/>
                </a:lnTo>
                <a:lnTo>
                  <a:pt x="2996" y="1733"/>
                </a:lnTo>
                <a:close/>
                <a:moveTo>
                  <a:pt x="7446" y="2440"/>
                </a:moveTo>
                <a:lnTo>
                  <a:pt x="7532" y="2461"/>
                </a:lnTo>
                <a:lnTo>
                  <a:pt x="7574" y="2482"/>
                </a:lnTo>
                <a:lnTo>
                  <a:pt x="7617" y="2504"/>
                </a:lnTo>
                <a:lnTo>
                  <a:pt x="7639" y="2547"/>
                </a:lnTo>
                <a:lnTo>
                  <a:pt x="7660" y="2653"/>
                </a:lnTo>
                <a:lnTo>
                  <a:pt x="7660" y="2803"/>
                </a:lnTo>
                <a:lnTo>
                  <a:pt x="7660" y="3124"/>
                </a:lnTo>
                <a:lnTo>
                  <a:pt x="7660" y="3445"/>
                </a:lnTo>
                <a:lnTo>
                  <a:pt x="7681" y="3616"/>
                </a:lnTo>
                <a:lnTo>
                  <a:pt x="7660" y="3680"/>
                </a:lnTo>
                <a:lnTo>
                  <a:pt x="7574" y="3745"/>
                </a:lnTo>
                <a:lnTo>
                  <a:pt x="7489" y="3766"/>
                </a:lnTo>
                <a:lnTo>
                  <a:pt x="7360" y="3787"/>
                </a:lnTo>
                <a:lnTo>
                  <a:pt x="7146" y="3787"/>
                </a:lnTo>
                <a:lnTo>
                  <a:pt x="6526" y="3852"/>
                </a:lnTo>
                <a:lnTo>
                  <a:pt x="6205" y="3873"/>
                </a:lnTo>
                <a:lnTo>
                  <a:pt x="6055" y="3873"/>
                </a:lnTo>
                <a:lnTo>
                  <a:pt x="5927" y="3830"/>
                </a:lnTo>
                <a:lnTo>
                  <a:pt x="5841" y="3809"/>
                </a:lnTo>
                <a:lnTo>
                  <a:pt x="5777" y="3745"/>
                </a:lnTo>
                <a:lnTo>
                  <a:pt x="5734" y="3702"/>
                </a:lnTo>
                <a:lnTo>
                  <a:pt x="5713" y="3616"/>
                </a:lnTo>
                <a:lnTo>
                  <a:pt x="5649" y="3488"/>
                </a:lnTo>
                <a:lnTo>
                  <a:pt x="5606" y="3402"/>
                </a:lnTo>
                <a:lnTo>
                  <a:pt x="5542" y="3338"/>
                </a:lnTo>
                <a:lnTo>
                  <a:pt x="5435" y="3253"/>
                </a:lnTo>
                <a:lnTo>
                  <a:pt x="5306" y="3210"/>
                </a:lnTo>
                <a:lnTo>
                  <a:pt x="5178" y="3188"/>
                </a:lnTo>
                <a:lnTo>
                  <a:pt x="5071" y="3188"/>
                </a:lnTo>
                <a:lnTo>
                  <a:pt x="4964" y="3231"/>
                </a:lnTo>
                <a:lnTo>
                  <a:pt x="4857" y="3295"/>
                </a:lnTo>
                <a:lnTo>
                  <a:pt x="4793" y="3402"/>
                </a:lnTo>
                <a:lnTo>
                  <a:pt x="4729" y="3531"/>
                </a:lnTo>
                <a:lnTo>
                  <a:pt x="4686" y="3702"/>
                </a:lnTo>
                <a:lnTo>
                  <a:pt x="4665" y="3787"/>
                </a:lnTo>
                <a:lnTo>
                  <a:pt x="4622" y="3852"/>
                </a:lnTo>
                <a:lnTo>
                  <a:pt x="4536" y="3873"/>
                </a:lnTo>
                <a:lnTo>
                  <a:pt x="4408" y="3894"/>
                </a:lnTo>
                <a:lnTo>
                  <a:pt x="4172" y="3894"/>
                </a:lnTo>
                <a:lnTo>
                  <a:pt x="3509" y="3980"/>
                </a:lnTo>
                <a:lnTo>
                  <a:pt x="2867" y="4023"/>
                </a:lnTo>
                <a:lnTo>
                  <a:pt x="2525" y="4044"/>
                </a:lnTo>
                <a:lnTo>
                  <a:pt x="2161" y="4044"/>
                </a:lnTo>
                <a:lnTo>
                  <a:pt x="2076" y="4023"/>
                </a:lnTo>
                <a:lnTo>
                  <a:pt x="2011" y="4001"/>
                </a:lnTo>
                <a:lnTo>
                  <a:pt x="1990" y="3959"/>
                </a:lnTo>
                <a:lnTo>
                  <a:pt x="1947" y="3852"/>
                </a:lnTo>
                <a:lnTo>
                  <a:pt x="1883" y="3595"/>
                </a:lnTo>
                <a:lnTo>
                  <a:pt x="1819" y="3467"/>
                </a:lnTo>
                <a:lnTo>
                  <a:pt x="1755" y="3360"/>
                </a:lnTo>
                <a:lnTo>
                  <a:pt x="1669" y="3295"/>
                </a:lnTo>
                <a:lnTo>
                  <a:pt x="1626" y="3274"/>
                </a:lnTo>
                <a:lnTo>
                  <a:pt x="1584" y="3274"/>
                </a:lnTo>
                <a:lnTo>
                  <a:pt x="1455" y="3295"/>
                </a:lnTo>
                <a:lnTo>
                  <a:pt x="1305" y="3402"/>
                </a:lnTo>
                <a:lnTo>
                  <a:pt x="1198" y="3488"/>
                </a:lnTo>
                <a:lnTo>
                  <a:pt x="1134" y="3574"/>
                </a:lnTo>
                <a:lnTo>
                  <a:pt x="1091" y="3680"/>
                </a:lnTo>
                <a:lnTo>
                  <a:pt x="1049" y="3809"/>
                </a:lnTo>
                <a:lnTo>
                  <a:pt x="1027" y="3937"/>
                </a:lnTo>
                <a:lnTo>
                  <a:pt x="984" y="4001"/>
                </a:lnTo>
                <a:lnTo>
                  <a:pt x="942" y="4023"/>
                </a:lnTo>
                <a:lnTo>
                  <a:pt x="877" y="4066"/>
                </a:lnTo>
                <a:lnTo>
                  <a:pt x="771" y="4066"/>
                </a:lnTo>
                <a:lnTo>
                  <a:pt x="728" y="4044"/>
                </a:lnTo>
                <a:lnTo>
                  <a:pt x="685" y="4001"/>
                </a:lnTo>
                <a:lnTo>
                  <a:pt x="664" y="3959"/>
                </a:lnTo>
                <a:lnTo>
                  <a:pt x="642" y="3830"/>
                </a:lnTo>
                <a:lnTo>
                  <a:pt x="642" y="3680"/>
                </a:lnTo>
                <a:lnTo>
                  <a:pt x="642" y="3531"/>
                </a:lnTo>
                <a:lnTo>
                  <a:pt x="685" y="3317"/>
                </a:lnTo>
                <a:lnTo>
                  <a:pt x="706" y="3188"/>
                </a:lnTo>
                <a:lnTo>
                  <a:pt x="706" y="3060"/>
                </a:lnTo>
                <a:lnTo>
                  <a:pt x="706" y="2910"/>
                </a:lnTo>
                <a:lnTo>
                  <a:pt x="706" y="2760"/>
                </a:lnTo>
                <a:lnTo>
                  <a:pt x="728" y="2653"/>
                </a:lnTo>
                <a:lnTo>
                  <a:pt x="749" y="2589"/>
                </a:lnTo>
                <a:lnTo>
                  <a:pt x="835" y="2568"/>
                </a:lnTo>
                <a:lnTo>
                  <a:pt x="1113" y="2568"/>
                </a:lnTo>
                <a:lnTo>
                  <a:pt x="1263" y="2589"/>
                </a:lnTo>
                <a:lnTo>
                  <a:pt x="1434" y="2611"/>
                </a:lnTo>
                <a:lnTo>
                  <a:pt x="1605" y="2632"/>
                </a:lnTo>
                <a:lnTo>
                  <a:pt x="1733" y="2611"/>
                </a:lnTo>
                <a:lnTo>
                  <a:pt x="1883" y="2568"/>
                </a:lnTo>
                <a:lnTo>
                  <a:pt x="2054" y="2547"/>
                </a:lnTo>
                <a:lnTo>
                  <a:pt x="2118" y="2568"/>
                </a:lnTo>
                <a:lnTo>
                  <a:pt x="2183" y="2568"/>
                </a:lnTo>
                <a:lnTo>
                  <a:pt x="2225" y="2611"/>
                </a:lnTo>
                <a:lnTo>
                  <a:pt x="2268" y="2675"/>
                </a:lnTo>
                <a:lnTo>
                  <a:pt x="2311" y="2846"/>
                </a:lnTo>
                <a:lnTo>
                  <a:pt x="2354" y="2953"/>
                </a:lnTo>
                <a:lnTo>
                  <a:pt x="2375" y="3039"/>
                </a:lnTo>
                <a:lnTo>
                  <a:pt x="2439" y="3103"/>
                </a:lnTo>
                <a:lnTo>
                  <a:pt x="2504" y="3167"/>
                </a:lnTo>
                <a:lnTo>
                  <a:pt x="2632" y="3210"/>
                </a:lnTo>
                <a:lnTo>
                  <a:pt x="2760" y="3210"/>
                </a:lnTo>
                <a:lnTo>
                  <a:pt x="2846" y="3167"/>
                </a:lnTo>
                <a:lnTo>
                  <a:pt x="2953" y="3103"/>
                </a:lnTo>
                <a:lnTo>
                  <a:pt x="3017" y="3017"/>
                </a:lnTo>
                <a:lnTo>
                  <a:pt x="3103" y="2932"/>
                </a:lnTo>
                <a:lnTo>
                  <a:pt x="3210" y="2718"/>
                </a:lnTo>
                <a:lnTo>
                  <a:pt x="3274" y="2632"/>
                </a:lnTo>
                <a:lnTo>
                  <a:pt x="3338" y="2568"/>
                </a:lnTo>
                <a:lnTo>
                  <a:pt x="3402" y="2568"/>
                </a:lnTo>
                <a:lnTo>
                  <a:pt x="3509" y="2547"/>
                </a:lnTo>
                <a:lnTo>
                  <a:pt x="4151" y="2568"/>
                </a:lnTo>
                <a:lnTo>
                  <a:pt x="5478" y="2568"/>
                </a:lnTo>
                <a:lnTo>
                  <a:pt x="5734" y="2525"/>
                </a:lnTo>
                <a:lnTo>
                  <a:pt x="5841" y="2547"/>
                </a:lnTo>
                <a:lnTo>
                  <a:pt x="5905" y="2568"/>
                </a:lnTo>
                <a:lnTo>
                  <a:pt x="5948" y="2611"/>
                </a:lnTo>
                <a:lnTo>
                  <a:pt x="5970" y="2675"/>
                </a:lnTo>
                <a:lnTo>
                  <a:pt x="5991" y="2739"/>
                </a:lnTo>
                <a:lnTo>
                  <a:pt x="6012" y="2825"/>
                </a:lnTo>
                <a:lnTo>
                  <a:pt x="6034" y="2910"/>
                </a:lnTo>
                <a:lnTo>
                  <a:pt x="6119" y="3017"/>
                </a:lnTo>
                <a:lnTo>
                  <a:pt x="6226" y="3081"/>
                </a:lnTo>
                <a:lnTo>
                  <a:pt x="6312" y="3124"/>
                </a:lnTo>
                <a:lnTo>
                  <a:pt x="6419" y="3124"/>
                </a:lnTo>
                <a:lnTo>
                  <a:pt x="6547" y="3103"/>
                </a:lnTo>
                <a:lnTo>
                  <a:pt x="6633" y="3060"/>
                </a:lnTo>
                <a:lnTo>
                  <a:pt x="6740" y="2996"/>
                </a:lnTo>
                <a:lnTo>
                  <a:pt x="6804" y="2889"/>
                </a:lnTo>
                <a:lnTo>
                  <a:pt x="6868" y="2803"/>
                </a:lnTo>
                <a:lnTo>
                  <a:pt x="6911" y="2675"/>
                </a:lnTo>
                <a:lnTo>
                  <a:pt x="6954" y="2568"/>
                </a:lnTo>
                <a:lnTo>
                  <a:pt x="7018" y="2482"/>
                </a:lnTo>
                <a:lnTo>
                  <a:pt x="7104" y="2461"/>
                </a:lnTo>
                <a:lnTo>
                  <a:pt x="7232" y="2440"/>
                </a:lnTo>
                <a:close/>
                <a:moveTo>
                  <a:pt x="5435" y="3488"/>
                </a:moveTo>
                <a:lnTo>
                  <a:pt x="5478" y="3531"/>
                </a:lnTo>
                <a:lnTo>
                  <a:pt x="5499" y="3638"/>
                </a:lnTo>
                <a:lnTo>
                  <a:pt x="5520" y="3809"/>
                </a:lnTo>
                <a:lnTo>
                  <a:pt x="5499" y="3937"/>
                </a:lnTo>
                <a:lnTo>
                  <a:pt x="5456" y="4023"/>
                </a:lnTo>
                <a:lnTo>
                  <a:pt x="5413" y="4066"/>
                </a:lnTo>
                <a:lnTo>
                  <a:pt x="5349" y="4044"/>
                </a:lnTo>
                <a:lnTo>
                  <a:pt x="5306" y="4001"/>
                </a:lnTo>
                <a:lnTo>
                  <a:pt x="5285" y="3916"/>
                </a:lnTo>
                <a:lnTo>
                  <a:pt x="5264" y="3809"/>
                </a:lnTo>
                <a:lnTo>
                  <a:pt x="5264" y="3702"/>
                </a:lnTo>
                <a:lnTo>
                  <a:pt x="5306" y="3552"/>
                </a:lnTo>
                <a:lnTo>
                  <a:pt x="5349" y="3488"/>
                </a:lnTo>
                <a:close/>
                <a:moveTo>
                  <a:pt x="1605" y="3616"/>
                </a:moveTo>
                <a:lnTo>
                  <a:pt x="1626" y="3638"/>
                </a:lnTo>
                <a:lnTo>
                  <a:pt x="1669" y="3723"/>
                </a:lnTo>
                <a:lnTo>
                  <a:pt x="1691" y="3830"/>
                </a:lnTo>
                <a:lnTo>
                  <a:pt x="1712" y="4087"/>
                </a:lnTo>
                <a:lnTo>
                  <a:pt x="1712" y="4237"/>
                </a:lnTo>
                <a:lnTo>
                  <a:pt x="1712" y="4301"/>
                </a:lnTo>
                <a:lnTo>
                  <a:pt x="1669" y="4344"/>
                </a:lnTo>
                <a:lnTo>
                  <a:pt x="1648" y="4344"/>
                </a:lnTo>
                <a:lnTo>
                  <a:pt x="1605" y="4322"/>
                </a:lnTo>
                <a:lnTo>
                  <a:pt x="1541" y="4258"/>
                </a:lnTo>
                <a:lnTo>
                  <a:pt x="1477" y="4173"/>
                </a:lnTo>
                <a:lnTo>
                  <a:pt x="1455" y="4066"/>
                </a:lnTo>
                <a:lnTo>
                  <a:pt x="1434" y="3916"/>
                </a:lnTo>
                <a:lnTo>
                  <a:pt x="1455" y="3766"/>
                </a:lnTo>
                <a:lnTo>
                  <a:pt x="1477" y="3702"/>
                </a:lnTo>
                <a:lnTo>
                  <a:pt x="1498" y="3659"/>
                </a:lnTo>
                <a:lnTo>
                  <a:pt x="1541" y="3616"/>
                </a:lnTo>
                <a:close/>
                <a:moveTo>
                  <a:pt x="7467" y="4194"/>
                </a:moveTo>
                <a:lnTo>
                  <a:pt x="7553" y="4215"/>
                </a:lnTo>
                <a:lnTo>
                  <a:pt x="7639" y="4237"/>
                </a:lnTo>
                <a:lnTo>
                  <a:pt x="7681" y="4301"/>
                </a:lnTo>
                <a:lnTo>
                  <a:pt x="7703" y="4365"/>
                </a:lnTo>
                <a:lnTo>
                  <a:pt x="7724" y="4429"/>
                </a:lnTo>
                <a:lnTo>
                  <a:pt x="7724" y="4601"/>
                </a:lnTo>
                <a:lnTo>
                  <a:pt x="7703" y="4900"/>
                </a:lnTo>
                <a:lnTo>
                  <a:pt x="7703" y="5478"/>
                </a:lnTo>
                <a:lnTo>
                  <a:pt x="7703" y="5670"/>
                </a:lnTo>
                <a:lnTo>
                  <a:pt x="7681" y="5863"/>
                </a:lnTo>
                <a:lnTo>
                  <a:pt x="7660" y="5948"/>
                </a:lnTo>
                <a:lnTo>
                  <a:pt x="7617" y="6034"/>
                </a:lnTo>
                <a:lnTo>
                  <a:pt x="7553" y="6098"/>
                </a:lnTo>
                <a:lnTo>
                  <a:pt x="7467" y="6120"/>
                </a:lnTo>
                <a:lnTo>
                  <a:pt x="7403" y="6141"/>
                </a:lnTo>
                <a:lnTo>
                  <a:pt x="7360" y="6120"/>
                </a:lnTo>
                <a:lnTo>
                  <a:pt x="7275" y="6077"/>
                </a:lnTo>
                <a:lnTo>
                  <a:pt x="7211" y="6013"/>
                </a:lnTo>
                <a:lnTo>
                  <a:pt x="7146" y="5906"/>
                </a:lnTo>
                <a:lnTo>
                  <a:pt x="7061" y="5692"/>
                </a:lnTo>
                <a:lnTo>
                  <a:pt x="7018" y="5585"/>
                </a:lnTo>
                <a:lnTo>
                  <a:pt x="6954" y="5521"/>
                </a:lnTo>
                <a:lnTo>
                  <a:pt x="6826" y="5456"/>
                </a:lnTo>
                <a:lnTo>
                  <a:pt x="6719" y="5414"/>
                </a:lnTo>
                <a:lnTo>
                  <a:pt x="6590" y="5435"/>
                </a:lnTo>
                <a:lnTo>
                  <a:pt x="6462" y="5478"/>
                </a:lnTo>
                <a:lnTo>
                  <a:pt x="6398" y="5521"/>
                </a:lnTo>
                <a:lnTo>
                  <a:pt x="6355" y="5585"/>
                </a:lnTo>
                <a:lnTo>
                  <a:pt x="6291" y="5713"/>
                </a:lnTo>
                <a:lnTo>
                  <a:pt x="6248" y="5841"/>
                </a:lnTo>
                <a:lnTo>
                  <a:pt x="6184" y="5970"/>
                </a:lnTo>
                <a:lnTo>
                  <a:pt x="6141" y="6055"/>
                </a:lnTo>
                <a:lnTo>
                  <a:pt x="6077" y="6098"/>
                </a:lnTo>
                <a:lnTo>
                  <a:pt x="5991" y="6120"/>
                </a:lnTo>
                <a:lnTo>
                  <a:pt x="4900" y="6120"/>
                </a:lnTo>
                <a:lnTo>
                  <a:pt x="4793" y="6077"/>
                </a:lnTo>
                <a:lnTo>
                  <a:pt x="4750" y="6055"/>
                </a:lnTo>
                <a:lnTo>
                  <a:pt x="4707" y="5991"/>
                </a:lnTo>
                <a:lnTo>
                  <a:pt x="4643" y="5884"/>
                </a:lnTo>
                <a:lnTo>
                  <a:pt x="4600" y="5777"/>
                </a:lnTo>
                <a:lnTo>
                  <a:pt x="4536" y="5692"/>
                </a:lnTo>
                <a:lnTo>
                  <a:pt x="4429" y="5585"/>
                </a:lnTo>
                <a:lnTo>
                  <a:pt x="4301" y="5521"/>
                </a:lnTo>
                <a:lnTo>
                  <a:pt x="4194" y="5499"/>
                </a:lnTo>
                <a:lnTo>
                  <a:pt x="4087" y="5499"/>
                </a:lnTo>
                <a:lnTo>
                  <a:pt x="3980" y="5521"/>
                </a:lnTo>
                <a:lnTo>
                  <a:pt x="3873" y="5563"/>
                </a:lnTo>
                <a:lnTo>
                  <a:pt x="3787" y="5649"/>
                </a:lnTo>
                <a:lnTo>
                  <a:pt x="3723" y="5734"/>
                </a:lnTo>
                <a:lnTo>
                  <a:pt x="3659" y="5841"/>
                </a:lnTo>
                <a:lnTo>
                  <a:pt x="3595" y="5991"/>
                </a:lnTo>
                <a:lnTo>
                  <a:pt x="3552" y="6034"/>
                </a:lnTo>
                <a:lnTo>
                  <a:pt x="3531" y="6077"/>
                </a:lnTo>
                <a:lnTo>
                  <a:pt x="3466" y="6077"/>
                </a:lnTo>
                <a:lnTo>
                  <a:pt x="3424" y="6098"/>
                </a:lnTo>
                <a:lnTo>
                  <a:pt x="3231" y="6077"/>
                </a:lnTo>
                <a:lnTo>
                  <a:pt x="3103" y="6055"/>
                </a:lnTo>
                <a:lnTo>
                  <a:pt x="3017" y="6013"/>
                </a:lnTo>
                <a:lnTo>
                  <a:pt x="2974" y="5948"/>
                </a:lnTo>
                <a:lnTo>
                  <a:pt x="2931" y="5820"/>
                </a:lnTo>
                <a:lnTo>
                  <a:pt x="2846" y="5670"/>
                </a:lnTo>
                <a:lnTo>
                  <a:pt x="2760" y="5563"/>
                </a:lnTo>
                <a:lnTo>
                  <a:pt x="2653" y="5499"/>
                </a:lnTo>
                <a:lnTo>
                  <a:pt x="2546" y="5456"/>
                </a:lnTo>
                <a:lnTo>
                  <a:pt x="2439" y="5456"/>
                </a:lnTo>
                <a:lnTo>
                  <a:pt x="2311" y="5499"/>
                </a:lnTo>
                <a:lnTo>
                  <a:pt x="2204" y="5585"/>
                </a:lnTo>
                <a:lnTo>
                  <a:pt x="2097" y="5713"/>
                </a:lnTo>
                <a:lnTo>
                  <a:pt x="2011" y="5863"/>
                </a:lnTo>
                <a:lnTo>
                  <a:pt x="1969" y="5948"/>
                </a:lnTo>
                <a:lnTo>
                  <a:pt x="1926" y="5970"/>
                </a:lnTo>
                <a:lnTo>
                  <a:pt x="1883" y="5991"/>
                </a:lnTo>
                <a:lnTo>
                  <a:pt x="1712" y="6013"/>
                </a:lnTo>
                <a:lnTo>
                  <a:pt x="1027" y="6013"/>
                </a:lnTo>
                <a:lnTo>
                  <a:pt x="877" y="6034"/>
                </a:lnTo>
                <a:lnTo>
                  <a:pt x="749" y="6055"/>
                </a:lnTo>
                <a:lnTo>
                  <a:pt x="706" y="6055"/>
                </a:lnTo>
                <a:lnTo>
                  <a:pt x="664" y="6034"/>
                </a:lnTo>
                <a:lnTo>
                  <a:pt x="621" y="5970"/>
                </a:lnTo>
                <a:lnTo>
                  <a:pt x="599" y="5884"/>
                </a:lnTo>
                <a:lnTo>
                  <a:pt x="599" y="5692"/>
                </a:lnTo>
                <a:lnTo>
                  <a:pt x="599" y="5499"/>
                </a:lnTo>
                <a:lnTo>
                  <a:pt x="642" y="5093"/>
                </a:lnTo>
                <a:lnTo>
                  <a:pt x="642" y="4964"/>
                </a:lnTo>
                <a:lnTo>
                  <a:pt x="642" y="4793"/>
                </a:lnTo>
                <a:lnTo>
                  <a:pt x="642" y="4622"/>
                </a:lnTo>
                <a:lnTo>
                  <a:pt x="664" y="4558"/>
                </a:lnTo>
                <a:lnTo>
                  <a:pt x="685" y="4515"/>
                </a:lnTo>
                <a:lnTo>
                  <a:pt x="728" y="4472"/>
                </a:lnTo>
                <a:lnTo>
                  <a:pt x="771" y="4451"/>
                </a:lnTo>
                <a:lnTo>
                  <a:pt x="835" y="4451"/>
                </a:lnTo>
                <a:lnTo>
                  <a:pt x="877" y="4472"/>
                </a:lnTo>
                <a:lnTo>
                  <a:pt x="942" y="4515"/>
                </a:lnTo>
                <a:lnTo>
                  <a:pt x="1006" y="4601"/>
                </a:lnTo>
                <a:lnTo>
                  <a:pt x="1027" y="4686"/>
                </a:lnTo>
                <a:lnTo>
                  <a:pt x="1027" y="4793"/>
                </a:lnTo>
                <a:lnTo>
                  <a:pt x="1070" y="4879"/>
                </a:lnTo>
                <a:lnTo>
                  <a:pt x="1091" y="4921"/>
                </a:lnTo>
                <a:lnTo>
                  <a:pt x="1134" y="4964"/>
                </a:lnTo>
                <a:lnTo>
                  <a:pt x="1241" y="5007"/>
                </a:lnTo>
                <a:lnTo>
                  <a:pt x="1348" y="5028"/>
                </a:lnTo>
                <a:lnTo>
                  <a:pt x="1477" y="5028"/>
                </a:lnTo>
                <a:lnTo>
                  <a:pt x="1584" y="5007"/>
                </a:lnTo>
                <a:lnTo>
                  <a:pt x="1669" y="4943"/>
                </a:lnTo>
                <a:lnTo>
                  <a:pt x="1755" y="4879"/>
                </a:lnTo>
                <a:lnTo>
                  <a:pt x="1798" y="4793"/>
                </a:lnTo>
                <a:lnTo>
                  <a:pt x="1840" y="4686"/>
                </a:lnTo>
                <a:lnTo>
                  <a:pt x="1904" y="4579"/>
                </a:lnTo>
                <a:lnTo>
                  <a:pt x="1969" y="4515"/>
                </a:lnTo>
                <a:lnTo>
                  <a:pt x="2054" y="4494"/>
                </a:lnTo>
                <a:lnTo>
                  <a:pt x="2204" y="4494"/>
                </a:lnTo>
                <a:lnTo>
                  <a:pt x="2525" y="4472"/>
                </a:lnTo>
                <a:lnTo>
                  <a:pt x="2867" y="4451"/>
                </a:lnTo>
                <a:lnTo>
                  <a:pt x="3509" y="4387"/>
                </a:lnTo>
                <a:lnTo>
                  <a:pt x="4172" y="4322"/>
                </a:lnTo>
                <a:lnTo>
                  <a:pt x="4429" y="4301"/>
                </a:lnTo>
                <a:lnTo>
                  <a:pt x="4622" y="4301"/>
                </a:lnTo>
                <a:lnTo>
                  <a:pt x="4665" y="4322"/>
                </a:lnTo>
                <a:lnTo>
                  <a:pt x="4707" y="4365"/>
                </a:lnTo>
                <a:lnTo>
                  <a:pt x="4729" y="4408"/>
                </a:lnTo>
                <a:lnTo>
                  <a:pt x="4772" y="4515"/>
                </a:lnTo>
                <a:lnTo>
                  <a:pt x="4793" y="4622"/>
                </a:lnTo>
                <a:lnTo>
                  <a:pt x="4857" y="4729"/>
                </a:lnTo>
                <a:lnTo>
                  <a:pt x="4943" y="4836"/>
                </a:lnTo>
                <a:lnTo>
                  <a:pt x="5050" y="4921"/>
                </a:lnTo>
                <a:lnTo>
                  <a:pt x="5178" y="4964"/>
                </a:lnTo>
                <a:lnTo>
                  <a:pt x="5328" y="5007"/>
                </a:lnTo>
                <a:lnTo>
                  <a:pt x="5435" y="4986"/>
                </a:lnTo>
                <a:lnTo>
                  <a:pt x="5520" y="4943"/>
                </a:lnTo>
                <a:lnTo>
                  <a:pt x="5606" y="4900"/>
                </a:lnTo>
                <a:lnTo>
                  <a:pt x="5670" y="4814"/>
                </a:lnTo>
                <a:lnTo>
                  <a:pt x="5692" y="4750"/>
                </a:lnTo>
                <a:lnTo>
                  <a:pt x="5713" y="4707"/>
                </a:lnTo>
                <a:lnTo>
                  <a:pt x="5713" y="4579"/>
                </a:lnTo>
                <a:lnTo>
                  <a:pt x="5713" y="4472"/>
                </a:lnTo>
                <a:lnTo>
                  <a:pt x="5756" y="4365"/>
                </a:lnTo>
                <a:lnTo>
                  <a:pt x="5777" y="4322"/>
                </a:lnTo>
                <a:lnTo>
                  <a:pt x="5820" y="4301"/>
                </a:lnTo>
                <a:lnTo>
                  <a:pt x="5948" y="4237"/>
                </a:lnTo>
                <a:lnTo>
                  <a:pt x="6119" y="4215"/>
                </a:lnTo>
                <a:lnTo>
                  <a:pt x="6291" y="4215"/>
                </a:lnTo>
                <a:lnTo>
                  <a:pt x="6654" y="4237"/>
                </a:lnTo>
                <a:lnTo>
                  <a:pt x="6954" y="4258"/>
                </a:lnTo>
                <a:lnTo>
                  <a:pt x="7339" y="4194"/>
                </a:lnTo>
                <a:close/>
                <a:moveTo>
                  <a:pt x="6783" y="5734"/>
                </a:moveTo>
                <a:lnTo>
                  <a:pt x="6826" y="5756"/>
                </a:lnTo>
                <a:lnTo>
                  <a:pt x="6847" y="5777"/>
                </a:lnTo>
                <a:lnTo>
                  <a:pt x="6890" y="5820"/>
                </a:lnTo>
                <a:lnTo>
                  <a:pt x="6911" y="5948"/>
                </a:lnTo>
                <a:lnTo>
                  <a:pt x="6975" y="6184"/>
                </a:lnTo>
                <a:lnTo>
                  <a:pt x="6911" y="6312"/>
                </a:lnTo>
                <a:lnTo>
                  <a:pt x="6847" y="6376"/>
                </a:lnTo>
                <a:lnTo>
                  <a:pt x="6783" y="6376"/>
                </a:lnTo>
                <a:lnTo>
                  <a:pt x="6740" y="6334"/>
                </a:lnTo>
                <a:lnTo>
                  <a:pt x="6697" y="6248"/>
                </a:lnTo>
                <a:lnTo>
                  <a:pt x="6676" y="6162"/>
                </a:lnTo>
                <a:lnTo>
                  <a:pt x="6654" y="6055"/>
                </a:lnTo>
                <a:lnTo>
                  <a:pt x="6654" y="5948"/>
                </a:lnTo>
                <a:lnTo>
                  <a:pt x="6654" y="5863"/>
                </a:lnTo>
                <a:lnTo>
                  <a:pt x="6697" y="5799"/>
                </a:lnTo>
                <a:lnTo>
                  <a:pt x="6740" y="5734"/>
                </a:lnTo>
                <a:close/>
                <a:moveTo>
                  <a:pt x="4344" y="5841"/>
                </a:moveTo>
                <a:lnTo>
                  <a:pt x="4408" y="5863"/>
                </a:lnTo>
                <a:lnTo>
                  <a:pt x="4451" y="5906"/>
                </a:lnTo>
                <a:lnTo>
                  <a:pt x="4493" y="5991"/>
                </a:lnTo>
                <a:lnTo>
                  <a:pt x="4515" y="6184"/>
                </a:lnTo>
                <a:lnTo>
                  <a:pt x="4536" y="6376"/>
                </a:lnTo>
                <a:lnTo>
                  <a:pt x="4515" y="6505"/>
                </a:lnTo>
                <a:lnTo>
                  <a:pt x="4472" y="6590"/>
                </a:lnTo>
                <a:lnTo>
                  <a:pt x="4408" y="6633"/>
                </a:lnTo>
                <a:lnTo>
                  <a:pt x="4365" y="6654"/>
                </a:lnTo>
                <a:lnTo>
                  <a:pt x="4322" y="6633"/>
                </a:lnTo>
                <a:lnTo>
                  <a:pt x="4301" y="6612"/>
                </a:lnTo>
                <a:lnTo>
                  <a:pt x="4258" y="6569"/>
                </a:lnTo>
                <a:lnTo>
                  <a:pt x="4258" y="6505"/>
                </a:lnTo>
                <a:lnTo>
                  <a:pt x="4258" y="6462"/>
                </a:lnTo>
                <a:lnTo>
                  <a:pt x="4279" y="6376"/>
                </a:lnTo>
                <a:lnTo>
                  <a:pt x="4258" y="6205"/>
                </a:lnTo>
                <a:lnTo>
                  <a:pt x="4237" y="6013"/>
                </a:lnTo>
                <a:lnTo>
                  <a:pt x="4237" y="5927"/>
                </a:lnTo>
                <a:lnTo>
                  <a:pt x="4279" y="5863"/>
                </a:lnTo>
                <a:lnTo>
                  <a:pt x="4344" y="5841"/>
                </a:lnTo>
                <a:close/>
                <a:moveTo>
                  <a:pt x="2653" y="5820"/>
                </a:moveTo>
                <a:lnTo>
                  <a:pt x="2718" y="5841"/>
                </a:lnTo>
                <a:lnTo>
                  <a:pt x="2760" y="5884"/>
                </a:lnTo>
                <a:lnTo>
                  <a:pt x="2803" y="5948"/>
                </a:lnTo>
                <a:lnTo>
                  <a:pt x="2825" y="6141"/>
                </a:lnTo>
                <a:lnTo>
                  <a:pt x="2867" y="6462"/>
                </a:lnTo>
                <a:lnTo>
                  <a:pt x="2825" y="6590"/>
                </a:lnTo>
                <a:lnTo>
                  <a:pt x="2760" y="6697"/>
                </a:lnTo>
                <a:lnTo>
                  <a:pt x="2718" y="6740"/>
                </a:lnTo>
                <a:lnTo>
                  <a:pt x="2675" y="6761"/>
                </a:lnTo>
                <a:lnTo>
                  <a:pt x="2632" y="6740"/>
                </a:lnTo>
                <a:lnTo>
                  <a:pt x="2568" y="6676"/>
                </a:lnTo>
                <a:lnTo>
                  <a:pt x="2546" y="6633"/>
                </a:lnTo>
                <a:lnTo>
                  <a:pt x="2525" y="6548"/>
                </a:lnTo>
                <a:lnTo>
                  <a:pt x="2482" y="6376"/>
                </a:lnTo>
                <a:lnTo>
                  <a:pt x="2461" y="6055"/>
                </a:lnTo>
                <a:lnTo>
                  <a:pt x="2482" y="5948"/>
                </a:lnTo>
                <a:lnTo>
                  <a:pt x="2546" y="5863"/>
                </a:lnTo>
                <a:lnTo>
                  <a:pt x="2568" y="5841"/>
                </a:lnTo>
                <a:lnTo>
                  <a:pt x="2611" y="5820"/>
                </a:lnTo>
                <a:close/>
                <a:moveTo>
                  <a:pt x="3402" y="6505"/>
                </a:moveTo>
                <a:lnTo>
                  <a:pt x="3488" y="6548"/>
                </a:lnTo>
                <a:lnTo>
                  <a:pt x="3531" y="6612"/>
                </a:lnTo>
                <a:lnTo>
                  <a:pt x="3552" y="6697"/>
                </a:lnTo>
                <a:lnTo>
                  <a:pt x="3595" y="6783"/>
                </a:lnTo>
                <a:lnTo>
                  <a:pt x="3638" y="6997"/>
                </a:lnTo>
                <a:lnTo>
                  <a:pt x="3680" y="7104"/>
                </a:lnTo>
                <a:lnTo>
                  <a:pt x="3745" y="7211"/>
                </a:lnTo>
                <a:lnTo>
                  <a:pt x="3830" y="7275"/>
                </a:lnTo>
                <a:lnTo>
                  <a:pt x="3916" y="7318"/>
                </a:lnTo>
                <a:lnTo>
                  <a:pt x="4023" y="7339"/>
                </a:lnTo>
                <a:lnTo>
                  <a:pt x="4130" y="7339"/>
                </a:lnTo>
                <a:lnTo>
                  <a:pt x="4237" y="7318"/>
                </a:lnTo>
                <a:lnTo>
                  <a:pt x="4344" y="7275"/>
                </a:lnTo>
                <a:lnTo>
                  <a:pt x="4515" y="7147"/>
                </a:lnTo>
                <a:lnTo>
                  <a:pt x="4579" y="7082"/>
                </a:lnTo>
                <a:lnTo>
                  <a:pt x="4643" y="6997"/>
                </a:lnTo>
                <a:lnTo>
                  <a:pt x="4686" y="6911"/>
                </a:lnTo>
                <a:lnTo>
                  <a:pt x="4707" y="6826"/>
                </a:lnTo>
                <a:lnTo>
                  <a:pt x="4729" y="6740"/>
                </a:lnTo>
                <a:lnTo>
                  <a:pt x="4772" y="6676"/>
                </a:lnTo>
                <a:lnTo>
                  <a:pt x="4814" y="6633"/>
                </a:lnTo>
                <a:lnTo>
                  <a:pt x="4857" y="6612"/>
                </a:lnTo>
                <a:lnTo>
                  <a:pt x="4985" y="6590"/>
                </a:lnTo>
                <a:lnTo>
                  <a:pt x="5242" y="6590"/>
                </a:lnTo>
                <a:lnTo>
                  <a:pt x="5627" y="6569"/>
                </a:lnTo>
                <a:lnTo>
                  <a:pt x="5841" y="6569"/>
                </a:lnTo>
                <a:lnTo>
                  <a:pt x="6012" y="6590"/>
                </a:lnTo>
                <a:lnTo>
                  <a:pt x="6119" y="6654"/>
                </a:lnTo>
                <a:lnTo>
                  <a:pt x="6184" y="6719"/>
                </a:lnTo>
                <a:lnTo>
                  <a:pt x="6205" y="6804"/>
                </a:lnTo>
                <a:lnTo>
                  <a:pt x="6226" y="6911"/>
                </a:lnTo>
                <a:lnTo>
                  <a:pt x="6269" y="7018"/>
                </a:lnTo>
                <a:lnTo>
                  <a:pt x="6291" y="7125"/>
                </a:lnTo>
                <a:lnTo>
                  <a:pt x="6355" y="7211"/>
                </a:lnTo>
                <a:lnTo>
                  <a:pt x="6440" y="7296"/>
                </a:lnTo>
                <a:lnTo>
                  <a:pt x="6505" y="7339"/>
                </a:lnTo>
                <a:lnTo>
                  <a:pt x="6697" y="7339"/>
                </a:lnTo>
                <a:lnTo>
                  <a:pt x="6804" y="7275"/>
                </a:lnTo>
                <a:lnTo>
                  <a:pt x="6890" y="7168"/>
                </a:lnTo>
                <a:lnTo>
                  <a:pt x="7039" y="6933"/>
                </a:lnTo>
                <a:lnTo>
                  <a:pt x="7125" y="6826"/>
                </a:lnTo>
                <a:lnTo>
                  <a:pt x="7189" y="6740"/>
                </a:lnTo>
                <a:lnTo>
                  <a:pt x="7318" y="6676"/>
                </a:lnTo>
                <a:lnTo>
                  <a:pt x="7446" y="6654"/>
                </a:lnTo>
                <a:lnTo>
                  <a:pt x="7532" y="6654"/>
                </a:lnTo>
                <a:lnTo>
                  <a:pt x="7596" y="6676"/>
                </a:lnTo>
                <a:lnTo>
                  <a:pt x="7660" y="6697"/>
                </a:lnTo>
                <a:lnTo>
                  <a:pt x="7703" y="6761"/>
                </a:lnTo>
                <a:lnTo>
                  <a:pt x="7746" y="6847"/>
                </a:lnTo>
                <a:lnTo>
                  <a:pt x="7746" y="6975"/>
                </a:lnTo>
                <a:lnTo>
                  <a:pt x="7724" y="7211"/>
                </a:lnTo>
                <a:lnTo>
                  <a:pt x="7746" y="7532"/>
                </a:lnTo>
                <a:lnTo>
                  <a:pt x="7703" y="7874"/>
                </a:lnTo>
                <a:lnTo>
                  <a:pt x="7681" y="7895"/>
                </a:lnTo>
                <a:lnTo>
                  <a:pt x="7660" y="7917"/>
                </a:lnTo>
                <a:lnTo>
                  <a:pt x="7574" y="7981"/>
                </a:lnTo>
                <a:lnTo>
                  <a:pt x="7446" y="8002"/>
                </a:lnTo>
                <a:lnTo>
                  <a:pt x="7296" y="8024"/>
                </a:lnTo>
                <a:lnTo>
                  <a:pt x="7018" y="8067"/>
                </a:lnTo>
                <a:lnTo>
                  <a:pt x="6826" y="8067"/>
                </a:lnTo>
                <a:lnTo>
                  <a:pt x="6483" y="8088"/>
                </a:lnTo>
                <a:lnTo>
                  <a:pt x="6162" y="8088"/>
                </a:lnTo>
                <a:lnTo>
                  <a:pt x="5520" y="8067"/>
                </a:lnTo>
                <a:lnTo>
                  <a:pt x="4878" y="8088"/>
                </a:lnTo>
                <a:lnTo>
                  <a:pt x="4258" y="8109"/>
                </a:lnTo>
                <a:lnTo>
                  <a:pt x="2996" y="8195"/>
                </a:lnTo>
                <a:lnTo>
                  <a:pt x="2397" y="8238"/>
                </a:lnTo>
                <a:lnTo>
                  <a:pt x="1776" y="8302"/>
                </a:lnTo>
                <a:lnTo>
                  <a:pt x="1284" y="8366"/>
                </a:lnTo>
                <a:lnTo>
                  <a:pt x="1049" y="8388"/>
                </a:lnTo>
                <a:lnTo>
                  <a:pt x="813" y="8388"/>
                </a:lnTo>
                <a:lnTo>
                  <a:pt x="706" y="8366"/>
                </a:lnTo>
                <a:lnTo>
                  <a:pt x="642" y="8302"/>
                </a:lnTo>
                <a:lnTo>
                  <a:pt x="599" y="8216"/>
                </a:lnTo>
                <a:lnTo>
                  <a:pt x="578" y="8109"/>
                </a:lnTo>
                <a:lnTo>
                  <a:pt x="599" y="7874"/>
                </a:lnTo>
                <a:lnTo>
                  <a:pt x="599" y="7660"/>
                </a:lnTo>
                <a:lnTo>
                  <a:pt x="557" y="7104"/>
                </a:lnTo>
                <a:lnTo>
                  <a:pt x="557" y="6954"/>
                </a:lnTo>
                <a:lnTo>
                  <a:pt x="578" y="6804"/>
                </a:lnTo>
                <a:lnTo>
                  <a:pt x="599" y="6676"/>
                </a:lnTo>
                <a:lnTo>
                  <a:pt x="642" y="6612"/>
                </a:lnTo>
                <a:lnTo>
                  <a:pt x="685" y="6590"/>
                </a:lnTo>
                <a:lnTo>
                  <a:pt x="899" y="6590"/>
                </a:lnTo>
                <a:lnTo>
                  <a:pt x="1156" y="6612"/>
                </a:lnTo>
                <a:lnTo>
                  <a:pt x="1455" y="6590"/>
                </a:lnTo>
                <a:lnTo>
                  <a:pt x="1605" y="6569"/>
                </a:lnTo>
                <a:lnTo>
                  <a:pt x="1733" y="6569"/>
                </a:lnTo>
                <a:lnTo>
                  <a:pt x="1819" y="6612"/>
                </a:lnTo>
                <a:lnTo>
                  <a:pt x="1883" y="6676"/>
                </a:lnTo>
                <a:lnTo>
                  <a:pt x="1926" y="6761"/>
                </a:lnTo>
                <a:lnTo>
                  <a:pt x="1969" y="6868"/>
                </a:lnTo>
                <a:lnTo>
                  <a:pt x="2011" y="7082"/>
                </a:lnTo>
                <a:lnTo>
                  <a:pt x="2076" y="7189"/>
                </a:lnTo>
                <a:lnTo>
                  <a:pt x="2140" y="7275"/>
                </a:lnTo>
                <a:lnTo>
                  <a:pt x="2225" y="7318"/>
                </a:lnTo>
                <a:lnTo>
                  <a:pt x="2311" y="7361"/>
                </a:lnTo>
                <a:lnTo>
                  <a:pt x="2397" y="7361"/>
                </a:lnTo>
                <a:lnTo>
                  <a:pt x="2482" y="7339"/>
                </a:lnTo>
                <a:lnTo>
                  <a:pt x="2568" y="7318"/>
                </a:lnTo>
                <a:lnTo>
                  <a:pt x="2653" y="7275"/>
                </a:lnTo>
                <a:lnTo>
                  <a:pt x="2739" y="7211"/>
                </a:lnTo>
                <a:lnTo>
                  <a:pt x="2803" y="7147"/>
                </a:lnTo>
                <a:lnTo>
                  <a:pt x="2846" y="7082"/>
                </a:lnTo>
                <a:lnTo>
                  <a:pt x="2889" y="6997"/>
                </a:lnTo>
                <a:lnTo>
                  <a:pt x="2953" y="6804"/>
                </a:lnTo>
                <a:lnTo>
                  <a:pt x="2974" y="6719"/>
                </a:lnTo>
                <a:lnTo>
                  <a:pt x="3017" y="6633"/>
                </a:lnTo>
                <a:lnTo>
                  <a:pt x="3081" y="6590"/>
                </a:lnTo>
                <a:lnTo>
                  <a:pt x="3145" y="6548"/>
                </a:lnTo>
                <a:lnTo>
                  <a:pt x="3295" y="6505"/>
                </a:lnTo>
                <a:close/>
                <a:moveTo>
                  <a:pt x="6034" y="0"/>
                </a:moveTo>
                <a:lnTo>
                  <a:pt x="4322" y="43"/>
                </a:lnTo>
                <a:lnTo>
                  <a:pt x="2611" y="65"/>
                </a:lnTo>
                <a:lnTo>
                  <a:pt x="1733" y="65"/>
                </a:lnTo>
                <a:lnTo>
                  <a:pt x="1305" y="86"/>
                </a:lnTo>
                <a:lnTo>
                  <a:pt x="856" y="129"/>
                </a:lnTo>
                <a:lnTo>
                  <a:pt x="599" y="193"/>
                </a:lnTo>
                <a:lnTo>
                  <a:pt x="492" y="236"/>
                </a:lnTo>
                <a:lnTo>
                  <a:pt x="385" y="300"/>
                </a:lnTo>
                <a:lnTo>
                  <a:pt x="300" y="386"/>
                </a:lnTo>
                <a:lnTo>
                  <a:pt x="214" y="471"/>
                </a:lnTo>
                <a:lnTo>
                  <a:pt x="171" y="599"/>
                </a:lnTo>
                <a:lnTo>
                  <a:pt x="150" y="728"/>
                </a:lnTo>
                <a:lnTo>
                  <a:pt x="129" y="1156"/>
                </a:lnTo>
                <a:lnTo>
                  <a:pt x="129" y="1584"/>
                </a:lnTo>
                <a:lnTo>
                  <a:pt x="129" y="2461"/>
                </a:lnTo>
                <a:lnTo>
                  <a:pt x="107" y="3317"/>
                </a:lnTo>
                <a:lnTo>
                  <a:pt x="64" y="4151"/>
                </a:lnTo>
                <a:lnTo>
                  <a:pt x="22" y="5884"/>
                </a:lnTo>
                <a:lnTo>
                  <a:pt x="0" y="6740"/>
                </a:lnTo>
                <a:lnTo>
                  <a:pt x="22" y="7617"/>
                </a:lnTo>
                <a:lnTo>
                  <a:pt x="43" y="7960"/>
                </a:lnTo>
                <a:lnTo>
                  <a:pt x="43" y="8152"/>
                </a:lnTo>
                <a:lnTo>
                  <a:pt x="64" y="8345"/>
                </a:lnTo>
                <a:lnTo>
                  <a:pt x="107" y="8537"/>
                </a:lnTo>
                <a:lnTo>
                  <a:pt x="193" y="8708"/>
                </a:lnTo>
                <a:lnTo>
                  <a:pt x="236" y="8773"/>
                </a:lnTo>
                <a:lnTo>
                  <a:pt x="300" y="8815"/>
                </a:lnTo>
                <a:lnTo>
                  <a:pt x="385" y="8858"/>
                </a:lnTo>
                <a:lnTo>
                  <a:pt x="471" y="8901"/>
                </a:lnTo>
                <a:lnTo>
                  <a:pt x="664" y="8944"/>
                </a:lnTo>
                <a:lnTo>
                  <a:pt x="1327" y="8944"/>
                </a:lnTo>
                <a:lnTo>
                  <a:pt x="2183" y="8837"/>
                </a:lnTo>
                <a:lnTo>
                  <a:pt x="3081" y="8751"/>
                </a:lnTo>
                <a:lnTo>
                  <a:pt x="3980" y="8708"/>
                </a:lnTo>
                <a:lnTo>
                  <a:pt x="4878" y="8687"/>
                </a:lnTo>
                <a:lnTo>
                  <a:pt x="6719" y="8687"/>
                </a:lnTo>
                <a:lnTo>
                  <a:pt x="7189" y="8666"/>
                </a:lnTo>
                <a:lnTo>
                  <a:pt x="7639" y="8623"/>
                </a:lnTo>
                <a:lnTo>
                  <a:pt x="8024" y="8580"/>
                </a:lnTo>
                <a:lnTo>
                  <a:pt x="8109" y="8559"/>
                </a:lnTo>
                <a:lnTo>
                  <a:pt x="8195" y="8537"/>
                </a:lnTo>
                <a:lnTo>
                  <a:pt x="8280" y="8495"/>
                </a:lnTo>
                <a:lnTo>
                  <a:pt x="8345" y="8430"/>
                </a:lnTo>
                <a:lnTo>
                  <a:pt x="8387" y="8366"/>
                </a:lnTo>
                <a:lnTo>
                  <a:pt x="8409" y="8259"/>
                </a:lnTo>
                <a:lnTo>
                  <a:pt x="8452" y="8045"/>
                </a:lnTo>
                <a:lnTo>
                  <a:pt x="8473" y="7810"/>
                </a:lnTo>
                <a:lnTo>
                  <a:pt x="8452" y="7617"/>
                </a:lnTo>
                <a:lnTo>
                  <a:pt x="8409" y="7425"/>
                </a:lnTo>
                <a:lnTo>
                  <a:pt x="8387" y="7211"/>
                </a:lnTo>
                <a:lnTo>
                  <a:pt x="8387" y="6761"/>
                </a:lnTo>
                <a:lnTo>
                  <a:pt x="8387" y="5906"/>
                </a:lnTo>
                <a:lnTo>
                  <a:pt x="8366" y="4194"/>
                </a:lnTo>
                <a:lnTo>
                  <a:pt x="8366" y="3381"/>
                </a:lnTo>
                <a:lnTo>
                  <a:pt x="8366" y="2568"/>
                </a:lnTo>
                <a:lnTo>
                  <a:pt x="8387" y="1755"/>
                </a:lnTo>
                <a:lnTo>
                  <a:pt x="8345" y="942"/>
                </a:lnTo>
                <a:lnTo>
                  <a:pt x="8345" y="599"/>
                </a:lnTo>
                <a:lnTo>
                  <a:pt x="8323" y="450"/>
                </a:lnTo>
                <a:lnTo>
                  <a:pt x="8302" y="300"/>
                </a:lnTo>
                <a:lnTo>
                  <a:pt x="8238" y="193"/>
                </a:lnTo>
                <a:lnTo>
                  <a:pt x="8131" y="86"/>
                </a:lnTo>
                <a:lnTo>
                  <a:pt x="8066" y="65"/>
                </a:lnTo>
                <a:lnTo>
                  <a:pt x="8002" y="22"/>
                </a:lnTo>
                <a:lnTo>
                  <a:pt x="7788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51;p7"/>
          <p:cNvSpPr/>
          <p:nvPr/>
        </p:nvSpPr>
        <p:spPr>
          <a:xfrm>
            <a:off x="10657073" y="4160212"/>
            <a:ext cx="594338" cy="403344"/>
          </a:xfrm>
          <a:custGeom>
            <a:avLst/>
            <a:gdLst/>
            <a:ahLst/>
            <a:cxnLst/>
            <a:rect l="l" t="t" r="r" b="b"/>
            <a:pathLst>
              <a:path w="8987" h="6099" extrusionOk="0">
                <a:moveTo>
                  <a:pt x="1755" y="3210"/>
                </a:moveTo>
                <a:lnTo>
                  <a:pt x="1755" y="3210"/>
                </a:lnTo>
                <a:lnTo>
                  <a:pt x="1776" y="3124"/>
                </a:lnTo>
                <a:lnTo>
                  <a:pt x="1798" y="3060"/>
                </a:lnTo>
                <a:lnTo>
                  <a:pt x="1819" y="3038"/>
                </a:lnTo>
                <a:lnTo>
                  <a:pt x="1883" y="3017"/>
                </a:lnTo>
                <a:lnTo>
                  <a:pt x="1883" y="3017"/>
                </a:lnTo>
                <a:lnTo>
                  <a:pt x="1947" y="3017"/>
                </a:lnTo>
                <a:lnTo>
                  <a:pt x="2033" y="3017"/>
                </a:lnTo>
                <a:lnTo>
                  <a:pt x="2183" y="3038"/>
                </a:lnTo>
                <a:lnTo>
                  <a:pt x="2183" y="3038"/>
                </a:lnTo>
                <a:lnTo>
                  <a:pt x="2311" y="3017"/>
                </a:lnTo>
                <a:lnTo>
                  <a:pt x="2461" y="2996"/>
                </a:lnTo>
                <a:lnTo>
                  <a:pt x="2611" y="2953"/>
                </a:lnTo>
                <a:lnTo>
                  <a:pt x="2675" y="2910"/>
                </a:lnTo>
                <a:lnTo>
                  <a:pt x="2718" y="2846"/>
                </a:lnTo>
                <a:lnTo>
                  <a:pt x="2718" y="2846"/>
                </a:lnTo>
                <a:lnTo>
                  <a:pt x="2782" y="2932"/>
                </a:lnTo>
                <a:lnTo>
                  <a:pt x="2867" y="2996"/>
                </a:lnTo>
                <a:lnTo>
                  <a:pt x="2974" y="3038"/>
                </a:lnTo>
                <a:lnTo>
                  <a:pt x="3081" y="3060"/>
                </a:lnTo>
                <a:lnTo>
                  <a:pt x="3188" y="3038"/>
                </a:lnTo>
                <a:lnTo>
                  <a:pt x="3317" y="3017"/>
                </a:lnTo>
                <a:lnTo>
                  <a:pt x="3402" y="2974"/>
                </a:lnTo>
                <a:lnTo>
                  <a:pt x="3488" y="2889"/>
                </a:lnTo>
                <a:lnTo>
                  <a:pt x="3488" y="2889"/>
                </a:lnTo>
                <a:lnTo>
                  <a:pt x="3552" y="2803"/>
                </a:lnTo>
                <a:lnTo>
                  <a:pt x="3573" y="2718"/>
                </a:lnTo>
                <a:lnTo>
                  <a:pt x="3573" y="2611"/>
                </a:lnTo>
                <a:lnTo>
                  <a:pt x="3573" y="2504"/>
                </a:lnTo>
                <a:lnTo>
                  <a:pt x="3573" y="2504"/>
                </a:lnTo>
                <a:lnTo>
                  <a:pt x="3531" y="2375"/>
                </a:lnTo>
                <a:lnTo>
                  <a:pt x="3488" y="2268"/>
                </a:lnTo>
                <a:lnTo>
                  <a:pt x="3488" y="2268"/>
                </a:lnTo>
                <a:lnTo>
                  <a:pt x="3466" y="2183"/>
                </a:lnTo>
                <a:lnTo>
                  <a:pt x="3509" y="2097"/>
                </a:lnTo>
                <a:lnTo>
                  <a:pt x="3509" y="2097"/>
                </a:lnTo>
                <a:lnTo>
                  <a:pt x="3573" y="2011"/>
                </a:lnTo>
                <a:lnTo>
                  <a:pt x="3638" y="1926"/>
                </a:lnTo>
                <a:lnTo>
                  <a:pt x="3809" y="1755"/>
                </a:lnTo>
                <a:lnTo>
                  <a:pt x="3809" y="1755"/>
                </a:lnTo>
                <a:lnTo>
                  <a:pt x="3852" y="1691"/>
                </a:lnTo>
                <a:lnTo>
                  <a:pt x="3894" y="1605"/>
                </a:lnTo>
                <a:lnTo>
                  <a:pt x="3894" y="1605"/>
                </a:lnTo>
                <a:lnTo>
                  <a:pt x="3959" y="1562"/>
                </a:lnTo>
                <a:lnTo>
                  <a:pt x="3980" y="1562"/>
                </a:lnTo>
                <a:lnTo>
                  <a:pt x="4087" y="1562"/>
                </a:lnTo>
                <a:lnTo>
                  <a:pt x="4087" y="1562"/>
                </a:lnTo>
                <a:lnTo>
                  <a:pt x="4301" y="1519"/>
                </a:lnTo>
                <a:lnTo>
                  <a:pt x="4408" y="1498"/>
                </a:lnTo>
                <a:lnTo>
                  <a:pt x="4493" y="1477"/>
                </a:lnTo>
                <a:lnTo>
                  <a:pt x="4493" y="1477"/>
                </a:lnTo>
                <a:lnTo>
                  <a:pt x="4536" y="1498"/>
                </a:lnTo>
                <a:lnTo>
                  <a:pt x="4579" y="1519"/>
                </a:lnTo>
                <a:lnTo>
                  <a:pt x="4643" y="1605"/>
                </a:lnTo>
                <a:lnTo>
                  <a:pt x="4772" y="1798"/>
                </a:lnTo>
                <a:lnTo>
                  <a:pt x="4772" y="1798"/>
                </a:lnTo>
                <a:lnTo>
                  <a:pt x="4879" y="1926"/>
                </a:lnTo>
                <a:lnTo>
                  <a:pt x="4943" y="1990"/>
                </a:lnTo>
                <a:lnTo>
                  <a:pt x="4964" y="2054"/>
                </a:lnTo>
                <a:lnTo>
                  <a:pt x="4964" y="2054"/>
                </a:lnTo>
                <a:lnTo>
                  <a:pt x="4985" y="2161"/>
                </a:lnTo>
                <a:lnTo>
                  <a:pt x="5007" y="2290"/>
                </a:lnTo>
                <a:lnTo>
                  <a:pt x="5007" y="2418"/>
                </a:lnTo>
                <a:lnTo>
                  <a:pt x="5028" y="2525"/>
                </a:lnTo>
                <a:lnTo>
                  <a:pt x="5028" y="2525"/>
                </a:lnTo>
                <a:lnTo>
                  <a:pt x="5092" y="2632"/>
                </a:lnTo>
                <a:lnTo>
                  <a:pt x="5157" y="2696"/>
                </a:lnTo>
                <a:lnTo>
                  <a:pt x="5264" y="2760"/>
                </a:lnTo>
                <a:lnTo>
                  <a:pt x="5349" y="2782"/>
                </a:lnTo>
                <a:lnTo>
                  <a:pt x="5456" y="2782"/>
                </a:lnTo>
                <a:lnTo>
                  <a:pt x="5563" y="2760"/>
                </a:lnTo>
                <a:lnTo>
                  <a:pt x="5670" y="2718"/>
                </a:lnTo>
                <a:lnTo>
                  <a:pt x="5756" y="2653"/>
                </a:lnTo>
                <a:lnTo>
                  <a:pt x="5756" y="2653"/>
                </a:lnTo>
                <a:lnTo>
                  <a:pt x="5799" y="2589"/>
                </a:lnTo>
                <a:lnTo>
                  <a:pt x="5820" y="2525"/>
                </a:lnTo>
                <a:lnTo>
                  <a:pt x="5841" y="2418"/>
                </a:lnTo>
                <a:lnTo>
                  <a:pt x="5841" y="2311"/>
                </a:lnTo>
                <a:lnTo>
                  <a:pt x="5841" y="2183"/>
                </a:lnTo>
                <a:lnTo>
                  <a:pt x="5841" y="2183"/>
                </a:lnTo>
                <a:lnTo>
                  <a:pt x="5863" y="2076"/>
                </a:lnTo>
                <a:lnTo>
                  <a:pt x="5906" y="1990"/>
                </a:lnTo>
                <a:lnTo>
                  <a:pt x="6055" y="1819"/>
                </a:lnTo>
                <a:lnTo>
                  <a:pt x="6055" y="1819"/>
                </a:lnTo>
                <a:lnTo>
                  <a:pt x="6440" y="1434"/>
                </a:lnTo>
                <a:lnTo>
                  <a:pt x="6633" y="1263"/>
                </a:lnTo>
                <a:lnTo>
                  <a:pt x="6847" y="1091"/>
                </a:lnTo>
                <a:lnTo>
                  <a:pt x="6847" y="1091"/>
                </a:lnTo>
                <a:lnTo>
                  <a:pt x="6890" y="1156"/>
                </a:lnTo>
                <a:lnTo>
                  <a:pt x="6933" y="1198"/>
                </a:lnTo>
                <a:lnTo>
                  <a:pt x="6975" y="1220"/>
                </a:lnTo>
                <a:lnTo>
                  <a:pt x="7039" y="1241"/>
                </a:lnTo>
                <a:lnTo>
                  <a:pt x="7168" y="1241"/>
                </a:lnTo>
                <a:lnTo>
                  <a:pt x="7296" y="1220"/>
                </a:lnTo>
                <a:lnTo>
                  <a:pt x="7446" y="1156"/>
                </a:lnTo>
                <a:lnTo>
                  <a:pt x="7574" y="1070"/>
                </a:lnTo>
                <a:lnTo>
                  <a:pt x="7660" y="984"/>
                </a:lnTo>
                <a:lnTo>
                  <a:pt x="7724" y="899"/>
                </a:lnTo>
                <a:lnTo>
                  <a:pt x="7724" y="899"/>
                </a:lnTo>
                <a:lnTo>
                  <a:pt x="7767" y="813"/>
                </a:lnTo>
                <a:lnTo>
                  <a:pt x="7767" y="685"/>
                </a:lnTo>
                <a:lnTo>
                  <a:pt x="7767" y="557"/>
                </a:lnTo>
                <a:lnTo>
                  <a:pt x="7746" y="428"/>
                </a:lnTo>
                <a:lnTo>
                  <a:pt x="7703" y="300"/>
                </a:lnTo>
                <a:lnTo>
                  <a:pt x="7639" y="193"/>
                </a:lnTo>
                <a:lnTo>
                  <a:pt x="7574" y="107"/>
                </a:lnTo>
                <a:lnTo>
                  <a:pt x="7489" y="43"/>
                </a:lnTo>
                <a:lnTo>
                  <a:pt x="7489" y="43"/>
                </a:lnTo>
                <a:lnTo>
                  <a:pt x="7339" y="0"/>
                </a:lnTo>
                <a:lnTo>
                  <a:pt x="7211" y="0"/>
                </a:lnTo>
                <a:lnTo>
                  <a:pt x="7082" y="43"/>
                </a:lnTo>
                <a:lnTo>
                  <a:pt x="6933" y="86"/>
                </a:lnTo>
                <a:lnTo>
                  <a:pt x="6826" y="171"/>
                </a:lnTo>
                <a:lnTo>
                  <a:pt x="6719" y="257"/>
                </a:lnTo>
                <a:lnTo>
                  <a:pt x="6633" y="364"/>
                </a:lnTo>
                <a:lnTo>
                  <a:pt x="6569" y="492"/>
                </a:lnTo>
                <a:lnTo>
                  <a:pt x="6569" y="492"/>
                </a:lnTo>
                <a:lnTo>
                  <a:pt x="6547" y="621"/>
                </a:lnTo>
                <a:lnTo>
                  <a:pt x="6569" y="685"/>
                </a:lnTo>
                <a:lnTo>
                  <a:pt x="6547" y="728"/>
                </a:lnTo>
                <a:lnTo>
                  <a:pt x="6462" y="835"/>
                </a:lnTo>
                <a:lnTo>
                  <a:pt x="6462" y="835"/>
                </a:lnTo>
                <a:lnTo>
                  <a:pt x="6312" y="984"/>
                </a:lnTo>
                <a:lnTo>
                  <a:pt x="6162" y="1113"/>
                </a:lnTo>
                <a:lnTo>
                  <a:pt x="6162" y="1113"/>
                </a:lnTo>
                <a:lnTo>
                  <a:pt x="5948" y="1327"/>
                </a:lnTo>
                <a:lnTo>
                  <a:pt x="5734" y="1562"/>
                </a:lnTo>
                <a:lnTo>
                  <a:pt x="5734" y="1562"/>
                </a:lnTo>
                <a:lnTo>
                  <a:pt x="5606" y="1712"/>
                </a:lnTo>
                <a:lnTo>
                  <a:pt x="5606" y="1712"/>
                </a:lnTo>
                <a:lnTo>
                  <a:pt x="5585" y="1733"/>
                </a:lnTo>
                <a:lnTo>
                  <a:pt x="5563" y="1755"/>
                </a:lnTo>
                <a:lnTo>
                  <a:pt x="5542" y="1733"/>
                </a:lnTo>
                <a:lnTo>
                  <a:pt x="5520" y="1712"/>
                </a:lnTo>
                <a:lnTo>
                  <a:pt x="5520" y="1712"/>
                </a:lnTo>
                <a:lnTo>
                  <a:pt x="5328" y="1691"/>
                </a:lnTo>
                <a:lnTo>
                  <a:pt x="5328" y="1691"/>
                </a:lnTo>
                <a:lnTo>
                  <a:pt x="5242" y="1648"/>
                </a:lnTo>
                <a:lnTo>
                  <a:pt x="5178" y="1584"/>
                </a:lnTo>
                <a:lnTo>
                  <a:pt x="5050" y="1412"/>
                </a:lnTo>
                <a:lnTo>
                  <a:pt x="5050" y="1412"/>
                </a:lnTo>
                <a:lnTo>
                  <a:pt x="4943" y="1327"/>
                </a:lnTo>
                <a:lnTo>
                  <a:pt x="4879" y="1241"/>
                </a:lnTo>
                <a:lnTo>
                  <a:pt x="4836" y="1156"/>
                </a:lnTo>
                <a:lnTo>
                  <a:pt x="4814" y="1006"/>
                </a:lnTo>
                <a:lnTo>
                  <a:pt x="4814" y="1006"/>
                </a:lnTo>
                <a:lnTo>
                  <a:pt x="4814" y="899"/>
                </a:lnTo>
                <a:lnTo>
                  <a:pt x="4814" y="792"/>
                </a:lnTo>
                <a:lnTo>
                  <a:pt x="4772" y="685"/>
                </a:lnTo>
                <a:lnTo>
                  <a:pt x="4729" y="621"/>
                </a:lnTo>
                <a:lnTo>
                  <a:pt x="4686" y="599"/>
                </a:lnTo>
                <a:lnTo>
                  <a:pt x="4686" y="599"/>
                </a:lnTo>
                <a:lnTo>
                  <a:pt x="4579" y="557"/>
                </a:lnTo>
                <a:lnTo>
                  <a:pt x="4408" y="535"/>
                </a:lnTo>
                <a:lnTo>
                  <a:pt x="4237" y="535"/>
                </a:lnTo>
                <a:lnTo>
                  <a:pt x="4130" y="535"/>
                </a:lnTo>
                <a:lnTo>
                  <a:pt x="4130" y="535"/>
                </a:lnTo>
                <a:lnTo>
                  <a:pt x="4001" y="578"/>
                </a:lnTo>
                <a:lnTo>
                  <a:pt x="3916" y="664"/>
                </a:lnTo>
                <a:lnTo>
                  <a:pt x="3852" y="749"/>
                </a:lnTo>
                <a:lnTo>
                  <a:pt x="3830" y="878"/>
                </a:lnTo>
                <a:lnTo>
                  <a:pt x="3830" y="878"/>
                </a:lnTo>
                <a:lnTo>
                  <a:pt x="3787" y="1027"/>
                </a:lnTo>
                <a:lnTo>
                  <a:pt x="3745" y="1156"/>
                </a:lnTo>
                <a:lnTo>
                  <a:pt x="3702" y="1263"/>
                </a:lnTo>
                <a:lnTo>
                  <a:pt x="3616" y="1391"/>
                </a:lnTo>
                <a:lnTo>
                  <a:pt x="3616" y="1391"/>
                </a:lnTo>
                <a:lnTo>
                  <a:pt x="3424" y="1669"/>
                </a:lnTo>
                <a:lnTo>
                  <a:pt x="3231" y="1926"/>
                </a:lnTo>
                <a:lnTo>
                  <a:pt x="3231" y="1926"/>
                </a:lnTo>
                <a:lnTo>
                  <a:pt x="3167" y="1840"/>
                </a:lnTo>
                <a:lnTo>
                  <a:pt x="3081" y="1798"/>
                </a:lnTo>
                <a:lnTo>
                  <a:pt x="2996" y="1776"/>
                </a:lnTo>
                <a:lnTo>
                  <a:pt x="2932" y="1776"/>
                </a:lnTo>
                <a:lnTo>
                  <a:pt x="2867" y="1798"/>
                </a:lnTo>
                <a:lnTo>
                  <a:pt x="2803" y="1819"/>
                </a:lnTo>
                <a:lnTo>
                  <a:pt x="2739" y="1862"/>
                </a:lnTo>
                <a:lnTo>
                  <a:pt x="2696" y="1926"/>
                </a:lnTo>
                <a:lnTo>
                  <a:pt x="2611" y="2076"/>
                </a:lnTo>
                <a:lnTo>
                  <a:pt x="2546" y="2225"/>
                </a:lnTo>
                <a:lnTo>
                  <a:pt x="2525" y="2397"/>
                </a:lnTo>
                <a:lnTo>
                  <a:pt x="2525" y="2546"/>
                </a:lnTo>
                <a:lnTo>
                  <a:pt x="2525" y="2546"/>
                </a:lnTo>
                <a:lnTo>
                  <a:pt x="2011" y="2568"/>
                </a:lnTo>
                <a:lnTo>
                  <a:pt x="2011" y="2568"/>
                </a:lnTo>
                <a:lnTo>
                  <a:pt x="1905" y="2589"/>
                </a:lnTo>
                <a:lnTo>
                  <a:pt x="1905" y="2589"/>
                </a:lnTo>
                <a:lnTo>
                  <a:pt x="1840" y="2611"/>
                </a:lnTo>
                <a:lnTo>
                  <a:pt x="1798" y="2611"/>
                </a:lnTo>
                <a:lnTo>
                  <a:pt x="1755" y="2589"/>
                </a:lnTo>
                <a:lnTo>
                  <a:pt x="1733" y="2525"/>
                </a:lnTo>
                <a:lnTo>
                  <a:pt x="1733" y="2525"/>
                </a:lnTo>
                <a:lnTo>
                  <a:pt x="1691" y="2482"/>
                </a:lnTo>
                <a:lnTo>
                  <a:pt x="1669" y="2439"/>
                </a:lnTo>
                <a:lnTo>
                  <a:pt x="1626" y="2397"/>
                </a:lnTo>
                <a:lnTo>
                  <a:pt x="1562" y="2375"/>
                </a:lnTo>
                <a:lnTo>
                  <a:pt x="1562" y="2375"/>
                </a:lnTo>
                <a:lnTo>
                  <a:pt x="1477" y="2375"/>
                </a:lnTo>
                <a:lnTo>
                  <a:pt x="1412" y="2375"/>
                </a:lnTo>
                <a:lnTo>
                  <a:pt x="1263" y="2418"/>
                </a:lnTo>
                <a:lnTo>
                  <a:pt x="1263" y="2418"/>
                </a:lnTo>
                <a:lnTo>
                  <a:pt x="1134" y="2482"/>
                </a:lnTo>
                <a:lnTo>
                  <a:pt x="1006" y="2568"/>
                </a:lnTo>
                <a:lnTo>
                  <a:pt x="899" y="2675"/>
                </a:lnTo>
                <a:lnTo>
                  <a:pt x="856" y="2739"/>
                </a:lnTo>
                <a:lnTo>
                  <a:pt x="835" y="2803"/>
                </a:lnTo>
                <a:lnTo>
                  <a:pt x="835" y="2803"/>
                </a:lnTo>
                <a:lnTo>
                  <a:pt x="813" y="2953"/>
                </a:lnTo>
                <a:lnTo>
                  <a:pt x="813" y="3103"/>
                </a:lnTo>
                <a:lnTo>
                  <a:pt x="835" y="3252"/>
                </a:lnTo>
                <a:lnTo>
                  <a:pt x="920" y="3381"/>
                </a:lnTo>
                <a:lnTo>
                  <a:pt x="920" y="3381"/>
                </a:lnTo>
                <a:lnTo>
                  <a:pt x="1027" y="3488"/>
                </a:lnTo>
                <a:lnTo>
                  <a:pt x="1156" y="3531"/>
                </a:lnTo>
                <a:lnTo>
                  <a:pt x="1263" y="3552"/>
                </a:lnTo>
                <a:lnTo>
                  <a:pt x="1370" y="3531"/>
                </a:lnTo>
                <a:lnTo>
                  <a:pt x="1498" y="3488"/>
                </a:lnTo>
                <a:lnTo>
                  <a:pt x="1584" y="3424"/>
                </a:lnTo>
                <a:lnTo>
                  <a:pt x="1691" y="3317"/>
                </a:lnTo>
                <a:lnTo>
                  <a:pt x="1755" y="3210"/>
                </a:lnTo>
                <a:lnTo>
                  <a:pt x="1755" y="3210"/>
                </a:lnTo>
                <a:close/>
                <a:moveTo>
                  <a:pt x="7082" y="471"/>
                </a:moveTo>
                <a:lnTo>
                  <a:pt x="7082" y="471"/>
                </a:lnTo>
                <a:lnTo>
                  <a:pt x="7211" y="407"/>
                </a:lnTo>
                <a:lnTo>
                  <a:pt x="7296" y="385"/>
                </a:lnTo>
                <a:lnTo>
                  <a:pt x="7318" y="385"/>
                </a:lnTo>
                <a:lnTo>
                  <a:pt x="7360" y="385"/>
                </a:lnTo>
                <a:lnTo>
                  <a:pt x="7360" y="385"/>
                </a:lnTo>
                <a:lnTo>
                  <a:pt x="7382" y="450"/>
                </a:lnTo>
                <a:lnTo>
                  <a:pt x="7403" y="535"/>
                </a:lnTo>
                <a:lnTo>
                  <a:pt x="7403" y="685"/>
                </a:lnTo>
                <a:lnTo>
                  <a:pt x="7403" y="685"/>
                </a:lnTo>
                <a:lnTo>
                  <a:pt x="7382" y="749"/>
                </a:lnTo>
                <a:lnTo>
                  <a:pt x="7339" y="813"/>
                </a:lnTo>
                <a:lnTo>
                  <a:pt x="7275" y="835"/>
                </a:lnTo>
                <a:lnTo>
                  <a:pt x="7211" y="835"/>
                </a:lnTo>
                <a:lnTo>
                  <a:pt x="7211" y="835"/>
                </a:lnTo>
                <a:lnTo>
                  <a:pt x="7146" y="835"/>
                </a:lnTo>
                <a:lnTo>
                  <a:pt x="7104" y="813"/>
                </a:lnTo>
                <a:lnTo>
                  <a:pt x="7082" y="771"/>
                </a:lnTo>
                <a:lnTo>
                  <a:pt x="7061" y="706"/>
                </a:lnTo>
                <a:lnTo>
                  <a:pt x="7061" y="599"/>
                </a:lnTo>
                <a:lnTo>
                  <a:pt x="7082" y="471"/>
                </a:lnTo>
                <a:lnTo>
                  <a:pt x="7082" y="471"/>
                </a:lnTo>
                <a:close/>
                <a:moveTo>
                  <a:pt x="5392" y="2183"/>
                </a:moveTo>
                <a:lnTo>
                  <a:pt x="5392" y="2183"/>
                </a:lnTo>
                <a:lnTo>
                  <a:pt x="5435" y="2204"/>
                </a:lnTo>
                <a:lnTo>
                  <a:pt x="5435" y="2247"/>
                </a:lnTo>
                <a:lnTo>
                  <a:pt x="5435" y="2375"/>
                </a:lnTo>
                <a:lnTo>
                  <a:pt x="5435" y="2375"/>
                </a:lnTo>
                <a:lnTo>
                  <a:pt x="5413" y="2354"/>
                </a:lnTo>
                <a:lnTo>
                  <a:pt x="5392" y="2290"/>
                </a:lnTo>
                <a:lnTo>
                  <a:pt x="5392" y="2183"/>
                </a:lnTo>
                <a:lnTo>
                  <a:pt x="5392" y="2183"/>
                </a:lnTo>
                <a:close/>
                <a:moveTo>
                  <a:pt x="4408" y="963"/>
                </a:moveTo>
                <a:lnTo>
                  <a:pt x="4408" y="963"/>
                </a:lnTo>
                <a:lnTo>
                  <a:pt x="4386" y="1027"/>
                </a:lnTo>
                <a:lnTo>
                  <a:pt x="4365" y="1070"/>
                </a:lnTo>
                <a:lnTo>
                  <a:pt x="4322" y="1091"/>
                </a:lnTo>
                <a:lnTo>
                  <a:pt x="4258" y="1113"/>
                </a:lnTo>
                <a:lnTo>
                  <a:pt x="4258" y="1113"/>
                </a:lnTo>
                <a:lnTo>
                  <a:pt x="4258" y="1049"/>
                </a:lnTo>
                <a:lnTo>
                  <a:pt x="4301" y="1006"/>
                </a:lnTo>
                <a:lnTo>
                  <a:pt x="4344" y="963"/>
                </a:lnTo>
                <a:lnTo>
                  <a:pt x="4408" y="963"/>
                </a:lnTo>
                <a:lnTo>
                  <a:pt x="4408" y="963"/>
                </a:lnTo>
                <a:close/>
                <a:moveTo>
                  <a:pt x="2953" y="2247"/>
                </a:moveTo>
                <a:lnTo>
                  <a:pt x="2953" y="2247"/>
                </a:lnTo>
                <a:lnTo>
                  <a:pt x="3060" y="2397"/>
                </a:lnTo>
                <a:lnTo>
                  <a:pt x="3103" y="2504"/>
                </a:lnTo>
                <a:lnTo>
                  <a:pt x="3103" y="2504"/>
                </a:lnTo>
                <a:lnTo>
                  <a:pt x="3038" y="2461"/>
                </a:lnTo>
                <a:lnTo>
                  <a:pt x="2974" y="2418"/>
                </a:lnTo>
                <a:lnTo>
                  <a:pt x="2953" y="2332"/>
                </a:lnTo>
                <a:lnTo>
                  <a:pt x="2953" y="2247"/>
                </a:lnTo>
                <a:lnTo>
                  <a:pt x="2953" y="2247"/>
                </a:lnTo>
                <a:close/>
                <a:moveTo>
                  <a:pt x="1305" y="2825"/>
                </a:moveTo>
                <a:lnTo>
                  <a:pt x="1305" y="2825"/>
                </a:lnTo>
                <a:lnTo>
                  <a:pt x="1327" y="2846"/>
                </a:lnTo>
                <a:lnTo>
                  <a:pt x="1348" y="2867"/>
                </a:lnTo>
                <a:lnTo>
                  <a:pt x="1370" y="2953"/>
                </a:lnTo>
                <a:lnTo>
                  <a:pt x="1327" y="3038"/>
                </a:lnTo>
                <a:lnTo>
                  <a:pt x="1305" y="3081"/>
                </a:lnTo>
                <a:lnTo>
                  <a:pt x="1305" y="3081"/>
                </a:lnTo>
                <a:lnTo>
                  <a:pt x="1284" y="3060"/>
                </a:lnTo>
                <a:lnTo>
                  <a:pt x="1263" y="3038"/>
                </a:lnTo>
                <a:lnTo>
                  <a:pt x="1241" y="2953"/>
                </a:lnTo>
                <a:lnTo>
                  <a:pt x="1263" y="2867"/>
                </a:lnTo>
                <a:lnTo>
                  <a:pt x="1305" y="2825"/>
                </a:lnTo>
                <a:lnTo>
                  <a:pt x="1305" y="2825"/>
                </a:lnTo>
                <a:close/>
                <a:moveTo>
                  <a:pt x="8987" y="2653"/>
                </a:moveTo>
                <a:lnTo>
                  <a:pt x="8987" y="2653"/>
                </a:lnTo>
                <a:lnTo>
                  <a:pt x="8965" y="2482"/>
                </a:lnTo>
                <a:lnTo>
                  <a:pt x="8901" y="2354"/>
                </a:lnTo>
                <a:lnTo>
                  <a:pt x="8880" y="2290"/>
                </a:lnTo>
                <a:lnTo>
                  <a:pt x="8815" y="2225"/>
                </a:lnTo>
                <a:lnTo>
                  <a:pt x="8751" y="2183"/>
                </a:lnTo>
                <a:lnTo>
                  <a:pt x="8687" y="2161"/>
                </a:lnTo>
                <a:lnTo>
                  <a:pt x="8687" y="2161"/>
                </a:lnTo>
                <a:lnTo>
                  <a:pt x="8537" y="2140"/>
                </a:lnTo>
                <a:lnTo>
                  <a:pt x="8387" y="2183"/>
                </a:lnTo>
                <a:lnTo>
                  <a:pt x="8259" y="2247"/>
                </a:lnTo>
                <a:lnTo>
                  <a:pt x="8173" y="2332"/>
                </a:lnTo>
                <a:lnTo>
                  <a:pt x="8173" y="2332"/>
                </a:lnTo>
                <a:lnTo>
                  <a:pt x="8131" y="2418"/>
                </a:lnTo>
                <a:lnTo>
                  <a:pt x="8088" y="2482"/>
                </a:lnTo>
                <a:lnTo>
                  <a:pt x="8045" y="2632"/>
                </a:lnTo>
                <a:lnTo>
                  <a:pt x="8045" y="2632"/>
                </a:lnTo>
                <a:lnTo>
                  <a:pt x="8024" y="2803"/>
                </a:lnTo>
                <a:lnTo>
                  <a:pt x="8002" y="2889"/>
                </a:lnTo>
                <a:lnTo>
                  <a:pt x="7917" y="2953"/>
                </a:lnTo>
                <a:lnTo>
                  <a:pt x="7917" y="2953"/>
                </a:lnTo>
                <a:lnTo>
                  <a:pt x="7574" y="3274"/>
                </a:lnTo>
                <a:lnTo>
                  <a:pt x="7211" y="3573"/>
                </a:lnTo>
                <a:lnTo>
                  <a:pt x="7211" y="3573"/>
                </a:lnTo>
                <a:lnTo>
                  <a:pt x="7018" y="3723"/>
                </a:lnTo>
                <a:lnTo>
                  <a:pt x="6933" y="3809"/>
                </a:lnTo>
                <a:lnTo>
                  <a:pt x="6826" y="3873"/>
                </a:lnTo>
                <a:lnTo>
                  <a:pt x="6826" y="3873"/>
                </a:lnTo>
                <a:lnTo>
                  <a:pt x="6740" y="3916"/>
                </a:lnTo>
                <a:lnTo>
                  <a:pt x="6676" y="3937"/>
                </a:lnTo>
                <a:lnTo>
                  <a:pt x="6505" y="3937"/>
                </a:lnTo>
                <a:lnTo>
                  <a:pt x="6505" y="3937"/>
                </a:lnTo>
                <a:lnTo>
                  <a:pt x="6398" y="3959"/>
                </a:lnTo>
                <a:lnTo>
                  <a:pt x="6291" y="4001"/>
                </a:lnTo>
                <a:lnTo>
                  <a:pt x="6205" y="4044"/>
                </a:lnTo>
                <a:lnTo>
                  <a:pt x="6098" y="4108"/>
                </a:lnTo>
                <a:lnTo>
                  <a:pt x="6098" y="4108"/>
                </a:lnTo>
                <a:lnTo>
                  <a:pt x="6012" y="4130"/>
                </a:lnTo>
                <a:lnTo>
                  <a:pt x="5927" y="4130"/>
                </a:lnTo>
                <a:lnTo>
                  <a:pt x="5713" y="4087"/>
                </a:lnTo>
                <a:lnTo>
                  <a:pt x="5520" y="4044"/>
                </a:lnTo>
                <a:lnTo>
                  <a:pt x="5349" y="3980"/>
                </a:lnTo>
                <a:lnTo>
                  <a:pt x="5349" y="3980"/>
                </a:lnTo>
                <a:lnTo>
                  <a:pt x="5157" y="3916"/>
                </a:lnTo>
                <a:lnTo>
                  <a:pt x="5071" y="3873"/>
                </a:lnTo>
                <a:lnTo>
                  <a:pt x="4985" y="3830"/>
                </a:lnTo>
                <a:lnTo>
                  <a:pt x="4985" y="3830"/>
                </a:lnTo>
                <a:lnTo>
                  <a:pt x="4921" y="3766"/>
                </a:lnTo>
                <a:lnTo>
                  <a:pt x="4879" y="3702"/>
                </a:lnTo>
                <a:lnTo>
                  <a:pt x="4836" y="3552"/>
                </a:lnTo>
                <a:lnTo>
                  <a:pt x="4836" y="3552"/>
                </a:lnTo>
                <a:lnTo>
                  <a:pt x="4772" y="3488"/>
                </a:lnTo>
                <a:lnTo>
                  <a:pt x="4729" y="3402"/>
                </a:lnTo>
                <a:lnTo>
                  <a:pt x="4665" y="3359"/>
                </a:lnTo>
                <a:lnTo>
                  <a:pt x="4579" y="3317"/>
                </a:lnTo>
                <a:lnTo>
                  <a:pt x="4493" y="3295"/>
                </a:lnTo>
                <a:lnTo>
                  <a:pt x="4408" y="3295"/>
                </a:lnTo>
                <a:lnTo>
                  <a:pt x="4237" y="3317"/>
                </a:lnTo>
                <a:lnTo>
                  <a:pt x="4065" y="3381"/>
                </a:lnTo>
                <a:lnTo>
                  <a:pt x="3937" y="3466"/>
                </a:lnTo>
                <a:lnTo>
                  <a:pt x="3873" y="3531"/>
                </a:lnTo>
                <a:lnTo>
                  <a:pt x="3830" y="3616"/>
                </a:lnTo>
                <a:lnTo>
                  <a:pt x="3787" y="3680"/>
                </a:lnTo>
                <a:lnTo>
                  <a:pt x="3766" y="3766"/>
                </a:lnTo>
                <a:lnTo>
                  <a:pt x="3766" y="3766"/>
                </a:lnTo>
                <a:lnTo>
                  <a:pt x="3766" y="3830"/>
                </a:lnTo>
                <a:lnTo>
                  <a:pt x="3787" y="3916"/>
                </a:lnTo>
                <a:lnTo>
                  <a:pt x="3787" y="4001"/>
                </a:lnTo>
                <a:lnTo>
                  <a:pt x="3787" y="4065"/>
                </a:lnTo>
                <a:lnTo>
                  <a:pt x="3787" y="4065"/>
                </a:lnTo>
                <a:lnTo>
                  <a:pt x="3723" y="4108"/>
                </a:lnTo>
                <a:lnTo>
                  <a:pt x="3638" y="4172"/>
                </a:lnTo>
                <a:lnTo>
                  <a:pt x="3638" y="4172"/>
                </a:lnTo>
                <a:lnTo>
                  <a:pt x="3338" y="4408"/>
                </a:lnTo>
                <a:lnTo>
                  <a:pt x="3338" y="4408"/>
                </a:lnTo>
                <a:lnTo>
                  <a:pt x="3038" y="4643"/>
                </a:lnTo>
                <a:lnTo>
                  <a:pt x="2760" y="4921"/>
                </a:lnTo>
                <a:lnTo>
                  <a:pt x="2760" y="4921"/>
                </a:lnTo>
                <a:lnTo>
                  <a:pt x="2696" y="5007"/>
                </a:lnTo>
                <a:lnTo>
                  <a:pt x="2675" y="5028"/>
                </a:lnTo>
                <a:lnTo>
                  <a:pt x="2632" y="5028"/>
                </a:lnTo>
                <a:lnTo>
                  <a:pt x="2525" y="5007"/>
                </a:lnTo>
                <a:lnTo>
                  <a:pt x="2525" y="5007"/>
                </a:lnTo>
                <a:lnTo>
                  <a:pt x="2375" y="5007"/>
                </a:lnTo>
                <a:lnTo>
                  <a:pt x="2225" y="5028"/>
                </a:lnTo>
                <a:lnTo>
                  <a:pt x="2225" y="5028"/>
                </a:lnTo>
                <a:lnTo>
                  <a:pt x="2076" y="5050"/>
                </a:lnTo>
                <a:lnTo>
                  <a:pt x="2011" y="5050"/>
                </a:lnTo>
                <a:lnTo>
                  <a:pt x="1926" y="4985"/>
                </a:lnTo>
                <a:lnTo>
                  <a:pt x="1926" y="4985"/>
                </a:lnTo>
                <a:lnTo>
                  <a:pt x="1733" y="4879"/>
                </a:lnTo>
                <a:lnTo>
                  <a:pt x="1562" y="4750"/>
                </a:lnTo>
                <a:lnTo>
                  <a:pt x="1562" y="4750"/>
                </a:lnTo>
                <a:lnTo>
                  <a:pt x="1220" y="4493"/>
                </a:lnTo>
                <a:lnTo>
                  <a:pt x="1220" y="4493"/>
                </a:lnTo>
                <a:lnTo>
                  <a:pt x="1134" y="4429"/>
                </a:lnTo>
                <a:lnTo>
                  <a:pt x="1091" y="4344"/>
                </a:lnTo>
                <a:lnTo>
                  <a:pt x="1091" y="4279"/>
                </a:lnTo>
                <a:lnTo>
                  <a:pt x="1070" y="4151"/>
                </a:lnTo>
                <a:lnTo>
                  <a:pt x="1070" y="4151"/>
                </a:lnTo>
                <a:lnTo>
                  <a:pt x="1049" y="4044"/>
                </a:lnTo>
                <a:lnTo>
                  <a:pt x="1006" y="3916"/>
                </a:lnTo>
                <a:lnTo>
                  <a:pt x="942" y="3830"/>
                </a:lnTo>
                <a:lnTo>
                  <a:pt x="835" y="3766"/>
                </a:lnTo>
                <a:lnTo>
                  <a:pt x="835" y="3766"/>
                </a:lnTo>
                <a:lnTo>
                  <a:pt x="771" y="3745"/>
                </a:lnTo>
                <a:lnTo>
                  <a:pt x="685" y="3723"/>
                </a:lnTo>
                <a:lnTo>
                  <a:pt x="514" y="3745"/>
                </a:lnTo>
                <a:lnTo>
                  <a:pt x="343" y="3787"/>
                </a:lnTo>
                <a:lnTo>
                  <a:pt x="193" y="3852"/>
                </a:lnTo>
                <a:lnTo>
                  <a:pt x="193" y="3852"/>
                </a:lnTo>
                <a:lnTo>
                  <a:pt x="86" y="3959"/>
                </a:lnTo>
                <a:lnTo>
                  <a:pt x="22" y="4065"/>
                </a:lnTo>
                <a:lnTo>
                  <a:pt x="0" y="4194"/>
                </a:lnTo>
                <a:lnTo>
                  <a:pt x="22" y="4344"/>
                </a:lnTo>
                <a:lnTo>
                  <a:pt x="22" y="4344"/>
                </a:lnTo>
                <a:lnTo>
                  <a:pt x="43" y="4472"/>
                </a:lnTo>
                <a:lnTo>
                  <a:pt x="86" y="4622"/>
                </a:lnTo>
                <a:lnTo>
                  <a:pt x="171" y="4772"/>
                </a:lnTo>
                <a:lnTo>
                  <a:pt x="214" y="4836"/>
                </a:lnTo>
                <a:lnTo>
                  <a:pt x="257" y="4857"/>
                </a:lnTo>
                <a:lnTo>
                  <a:pt x="257" y="4857"/>
                </a:lnTo>
                <a:lnTo>
                  <a:pt x="321" y="4879"/>
                </a:lnTo>
                <a:lnTo>
                  <a:pt x="385" y="4900"/>
                </a:lnTo>
                <a:lnTo>
                  <a:pt x="514" y="4879"/>
                </a:lnTo>
                <a:lnTo>
                  <a:pt x="642" y="4814"/>
                </a:lnTo>
                <a:lnTo>
                  <a:pt x="771" y="4772"/>
                </a:lnTo>
                <a:lnTo>
                  <a:pt x="771" y="4772"/>
                </a:lnTo>
                <a:lnTo>
                  <a:pt x="878" y="4772"/>
                </a:lnTo>
                <a:lnTo>
                  <a:pt x="920" y="4772"/>
                </a:lnTo>
                <a:lnTo>
                  <a:pt x="984" y="4814"/>
                </a:lnTo>
                <a:lnTo>
                  <a:pt x="1049" y="4879"/>
                </a:lnTo>
                <a:lnTo>
                  <a:pt x="1049" y="4879"/>
                </a:lnTo>
                <a:lnTo>
                  <a:pt x="1263" y="5050"/>
                </a:lnTo>
                <a:lnTo>
                  <a:pt x="1263" y="5050"/>
                </a:lnTo>
                <a:lnTo>
                  <a:pt x="1412" y="5135"/>
                </a:lnTo>
                <a:lnTo>
                  <a:pt x="1584" y="5221"/>
                </a:lnTo>
                <a:lnTo>
                  <a:pt x="1733" y="5306"/>
                </a:lnTo>
                <a:lnTo>
                  <a:pt x="1862" y="5413"/>
                </a:lnTo>
                <a:lnTo>
                  <a:pt x="1862" y="5413"/>
                </a:lnTo>
                <a:lnTo>
                  <a:pt x="1926" y="5478"/>
                </a:lnTo>
                <a:lnTo>
                  <a:pt x="1947" y="5563"/>
                </a:lnTo>
                <a:lnTo>
                  <a:pt x="1969" y="5713"/>
                </a:lnTo>
                <a:lnTo>
                  <a:pt x="2011" y="5863"/>
                </a:lnTo>
                <a:lnTo>
                  <a:pt x="2054" y="5927"/>
                </a:lnTo>
                <a:lnTo>
                  <a:pt x="2097" y="5991"/>
                </a:lnTo>
                <a:lnTo>
                  <a:pt x="2097" y="5991"/>
                </a:lnTo>
                <a:lnTo>
                  <a:pt x="2204" y="6055"/>
                </a:lnTo>
                <a:lnTo>
                  <a:pt x="2332" y="6077"/>
                </a:lnTo>
                <a:lnTo>
                  <a:pt x="2461" y="6098"/>
                </a:lnTo>
                <a:lnTo>
                  <a:pt x="2589" y="6077"/>
                </a:lnTo>
                <a:lnTo>
                  <a:pt x="2589" y="6077"/>
                </a:lnTo>
                <a:lnTo>
                  <a:pt x="2696" y="6055"/>
                </a:lnTo>
                <a:lnTo>
                  <a:pt x="2803" y="6012"/>
                </a:lnTo>
                <a:lnTo>
                  <a:pt x="2867" y="5948"/>
                </a:lnTo>
                <a:lnTo>
                  <a:pt x="2932" y="5841"/>
                </a:lnTo>
                <a:lnTo>
                  <a:pt x="2932" y="5841"/>
                </a:lnTo>
                <a:lnTo>
                  <a:pt x="2953" y="5734"/>
                </a:lnTo>
                <a:lnTo>
                  <a:pt x="2953" y="5627"/>
                </a:lnTo>
                <a:lnTo>
                  <a:pt x="2953" y="5499"/>
                </a:lnTo>
                <a:lnTo>
                  <a:pt x="2974" y="5413"/>
                </a:lnTo>
                <a:lnTo>
                  <a:pt x="2974" y="5413"/>
                </a:lnTo>
                <a:lnTo>
                  <a:pt x="2996" y="5349"/>
                </a:lnTo>
                <a:lnTo>
                  <a:pt x="3060" y="5306"/>
                </a:lnTo>
                <a:lnTo>
                  <a:pt x="3145" y="5242"/>
                </a:lnTo>
                <a:lnTo>
                  <a:pt x="3145" y="5242"/>
                </a:lnTo>
                <a:lnTo>
                  <a:pt x="3188" y="5157"/>
                </a:lnTo>
                <a:lnTo>
                  <a:pt x="3252" y="5050"/>
                </a:lnTo>
                <a:lnTo>
                  <a:pt x="3252" y="5050"/>
                </a:lnTo>
                <a:lnTo>
                  <a:pt x="3638" y="4729"/>
                </a:lnTo>
                <a:lnTo>
                  <a:pt x="3638" y="4729"/>
                </a:lnTo>
                <a:lnTo>
                  <a:pt x="3830" y="4558"/>
                </a:lnTo>
                <a:lnTo>
                  <a:pt x="3937" y="4472"/>
                </a:lnTo>
                <a:lnTo>
                  <a:pt x="4044" y="4429"/>
                </a:lnTo>
                <a:lnTo>
                  <a:pt x="4044" y="4429"/>
                </a:lnTo>
                <a:lnTo>
                  <a:pt x="4130" y="4429"/>
                </a:lnTo>
                <a:lnTo>
                  <a:pt x="4215" y="4429"/>
                </a:lnTo>
                <a:lnTo>
                  <a:pt x="4301" y="4451"/>
                </a:lnTo>
                <a:lnTo>
                  <a:pt x="4386" y="4451"/>
                </a:lnTo>
                <a:lnTo>
                  <a:pt x="4386" y="4451"/>
                </a:lnTo>
                <a:lnTo>
                  <a:pt x="4493" y="4408"/>
                </a:lnTo>
                <a:lnTo>
                  <a:pt x="4600" y="4365"/>
                </a:lnTo>
                <a:lnTo>
                  <a:pt x="4600" y="4365"/>
                </a:lnTo>
                <a:lnTo>
                  <a:pt x="4686" y="4279"/>
                </a:lnTo>
                <a:lnTo>
                  <a:pt x="4729" y="4237"/>
                </a:lnTo>
                <a:lnTo>
                  <a:pt x="4793" y="4215"/>
                </a:lnTo>
                <a:lnTo>
                  <a:pt x="4793" y="4215"/>
                </a:lnTo>
                <a:lnTo>
                  <a:pt x="4857" y="4215"/>
                </a:lnTo>
                <a:lnTo>
                  <a:pt x="4921" y="4258"/>
                </a:lnTo>
                <a:lnTo>
                  <a:pt x="5050" y="4322"/>
                </a:lnTo>
                <a:lnTo>
                  <a:pt x="5050" y="4322"/>
                </a:lnTo>
                <a:lnTo>
                  <a:pt x="5242" y="4386"/>
                </a:lnTo>
                <a:lnTo>
                  <a:pt x="5413" y="4451"/>
                </a:lnTo>
                <a:lnTo>
                  <a:pt x="5777" y="4558"/>
                </a:lnTo>
                <a:lnTo>
                  <a:pt x="5777" y="4558"/>
                </a:lnTo>
                <a:lnTo>
                  <a:pt x="5948" y="4600"/>
                </a:lnTo>
                <a:lnTo>
                  <a:pt x="6034" y="4643"/>
                </a:lnTo>
                <a:lnTo>
                  <a:pt x="6119" y="4707"/>
                </a:lnTo>
                <a:lnTo>
                  <a:pt x="6119" y="4707"/>
                </a:lnTo>
                <a:lnTo>
                  <a:pt x="6184" y="4793"/>
                </a:lnTo>
                <a:lnTo>
                  <a:pt x="6205" y="4836"/>
                </a:lnTo>
                <a:lnTo>
                  <a:pt x="6269" y="4879"/>
                </a:lnTo>
                <a:lnTo>
                  <a:pt x="6269" y="4879"/>
                </a:lnTo>
                <a:lnTo>
                  <a:pt x="6376" y="4943"/>
                </a:lnTo>
                <a:lnTo>
                  <a:pt x="6526" y="4943"/>
                </a:lnTo>
                <a:lnTo>
                  <a:pt x="6654" y="4921"/>
                </a:lnTo>
                <a:lnTo>
                  <a:pt x="6783" y="4879"/>
                </a:lnTo>
                <a:lnTo>
                  <a:pt x="6783" y="4879"/>
                </a:lnTo>
                <a:lnTo>
                  <a:pt x="6868" y="4793"/>
                </a:lnTo>
                <a:lnTo>
                  <a:pt x="6933" y="4686"/>
                </a:lnTo>
                <a:lnTo>
                  <a:pt x="6975" y="4579"/>
                </a:lnTo>
                <a:lnTo>
                  <a:pt x="6975" y="4472"/>
                </a:lnTo>
                <a:lnTo>
                  <a:pt x="6975" y="4472"/>
                </a:lnTo>
                <a:lnTo>
                  <a:pt x="6997" y="4322"/>
                </a:lnTo>
                <a:lnTo>
                  <a:pt x="6997" y="4279"/>
                </a:lnTo>
                <a:lnTo>
                  <a:pt x="7039" y="4215"/>
                </a:lnTo>
                <a:lnTo>
                  <a:pt x="7039" y="4215"/>
                </a:lnTo>
                <a:lnTo>
                  <a:pt x="7104" y="4172"/>
                </a:lnTo>
                <a:lnTo>
                  <a:pt x="7168" y="4108"/>
                </a:lnTo>
                <a:lnTo>
                  <a:pt x="7318" y="4023"/>
                </a:lnTo>
                <a:lnTo>
                  <a:pt x="7318" y="4023"/>
                </a:lnTo>
                <a:lnTo>
                  <a:pt x="7788" y="3638"/>
                </a:lnTo>
                <a:lnTo>
                  <a:pt x="7788" y="3638"/>
                </a:lnTo>
                <a:lnTo>
                  <a:pt x="7981" y="3445"/>
                </a:lnTo>
                <a:lnTo>
                  <a:pt x="8109" y="3359"/>
                </a:lnTo>
                <a:lnTo>
                  <a:pt x="8152" y="3317"/>
                </a:lnTo>
                <a:lnTo>
                  <a:pt x="8216" y="3295"/>
                </a:lnTo>
                <a:lnTo>
                  <a:pt x="8216" y="3295"/>
                </a:lnTo>
                <a:lnTo>
                  <a:pt x="8302" y="3359"/>
                </a:lnTo>
                <a:lnTo>
                  <a:pt x="8366" y="3402"/>
                </a:lnTo>
                <a:lnTo>
                  <a:pt x="8452" y="3424"/>
                </a:lnTo>
                <a:lnTo>
                  <a:pt x="8537" y="3424"/>
                </a:lnTo>
                <a:lnTo>
                  <a:pt x="8601" y="3402"/>
                </a:lnTo>
                <a:lnTo>
                  <a:pt x="8666" y="3359"/>
                </a:lnTo>
                <a:lnTo>
                  <a:pt x="8773" y="3274"/>
                </a:lnTo>
                <a:lnTo>
                  <a:pt x="8880" y="3145"/>
                </a:lnTo>
                <a:lnTo>
                  <a:pt x="8944" y="2974"/>
                </a:lnTo>
                <a:lnTo>
                  <a:pt x="8965" y="2825"/>
                </a:lnTo>
                <a:lnTo>
                  <a:pt x="8987" y="2653"/>
                </a:lnTo>
                <a:lnTo>
                  <a:pt x="8987" y="2653"/>
                </a:lnTo>
                <a:close/>
                <a:moveTo>
                  <a:pt x="2461" y="5649"/>
                </a:moveTo>
                <a:lnTo>
                  <a:pt x="2461" y="5649"/>
                </a:lnTo>
                <a:lnTo>
                  <a:pt x="2439" y="5606"/>
                </a:lnTo>
                <a:lnTo>
                  <a:pt x="2439" y="5563"/>
                </a:lnTo>
                <a:lnTo>
                  <a:pt x="2439" y="5456"/>
                </a:lnTo>
                <a:lnTo>
                  <a:pt x="2439" y="5456"/>
                </a:lnTo>
                <a:lnTo>
                  <a:pt x="2504" y="5478"/>
                </a:lnTo>
                <a:lnTo>
                  <a:pt x="2525" y="5520"/>
                </a:lnTo>
                <a:lnTo>
                  <a:pt x="2504" y="5585"/>
                </a:lnTo>
                <a:lnTo>
                  <a:pt x="2461" y="5649"/>
                </a:lnTo>
                <a:lnTo>
                  <a:pt x="2461" y="5649"/>
                </a:lnTo>
                <a:close/>
                <a:moveTo>
                  <a:pt x="6505" y="4386"/>
                </a:moveTo>
                <a:lnTo>
                  <a:pt x="6505" y="4386"/>
                </a:lnTo>
                <a:lnTo>
                  <a:pt x="6419" y="4365"/>
                </a:lnTo>
                <a:lnTo>
                  <a:pt x="6419" y="4365"/>
                </a:lnTo>
                <a:lnTo>
                  <a:pt x="6440" y="4322"/>
                </a:lnTo>
                <a:lnTo>
                  <a:pt x="6483" y="4301"/>
                </a:lnTo>
                <a:lnTo>
                  <a:pt x="6483" y="4301"/>
                </a:lnTo>
                <a:lnTo>
                  <a:pt x="6505" y="4344"/>
                </a:lnTo>
                <a:lnTo>
                  <a:pt x="6505" y="4386"/>
                </a:lnTo>
                <a:lnTo>
                  <a:pt x="6505" y="4386"/>
                </a:lnTo>
                <a:close/>
                <a:moveTo>
                  <a:pt x="8537" y="2653"/>
                </a:moveTo>
                <a:lnTo>
                  <a:pt x="8537" y="2653"/>
                </a:lnTo>
                <a:lnTo>
                  <a:pt x="8559" y="2675"/>
                </a:lnTo>
                <a:lnTo>
                  <a:pt x="8559" y="2696"/>
                </a:lnTo>
                <a:lnTo>
                  <a:pt x="8559" y="2760"/>
                </a:lnTo>
                <a:lnTo>
                  <a:pt x="8559" y="2760"/>
                </a:lnTo>
                <a:lnTo>
                  <a:pt x="8516" y="2739"/>
                </a:lnTo>
                <a:lnTo>
                  <a:pt x="8516" y="2718"/>
                </a:lnTo>
                <a:lnTo>
                  <a:pt x="8516" y="2675"/>
                </a:lnTo>
                <a:lnTo>
                  <a:pt x="8537" y="2653"/>
                </a:lnTo>
                <a:lnTo>
                  <a:pt x="8537" y="265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Freeform 25"/>
          <p:cNvSpPr/>
          <p:nvPr/>
        </p:nvSpPr>
        <p:spPr>
          <a:xfrm>
            <a:off x="11080376" y="0"/>
            <a:ext cx="1111624" cy="2043953"/>
          </a:xfrm>
          <a:custGeom>
            <a:avLst/>
            <a:gdLst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1492250">
                <a:moveTo>
                  <a:pt x="0" y="0"/>
                </a:moveTo>
                <a:lnTo>
                  <a:pt x="819150" y="0"/>
                </a:lnTo>
                <a:lnTo>
                  <a:pt x="819150" y="1492250"/>
                </a:lnTo>
                <a:cubicBezTo>
                  <a:pt x="563033" y="1361017"/>
                  <a:pt x="335399" y="1053010"/>
                  <a:pt x="431800" y="698500"/>
                </a:cubicBezTo>
                <a:cubicBezTo>
                  <a:pt x="518707" y="307338"/>
                  <a:pt x="72660" y="240817"/>
                  <a:pt x="0" y="0"/>
                </a:cubicBezTo>
                <a:close/>
              </a:path>
            </a:pathLst>
          </a:cu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4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28835" y="509049"/>
            <a:ext cx="6734330" cy="620952"/>
            <a:chOff x="2728835" y="928149"/>
            <a:chExt cx="6734330" cy="620952"/>
          </a:xfrm>
        </p:grpSpPr>
        <p:sp>
          <p:nvSpPr>
            <p:cNvPr id="5" name="Freeform 4"/>
            <p:cNvSpPr/>
            <p:nvPr/>
          </p:nvSpPr>
          <p:spPr>
            <a:xfrm>
              <a:off x="2728835" y="928149"/>
              <a:ext cx="703926" cy="620952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5165" y="946237"/>
              <a:ext cx="5808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IN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0" y="3351530"/>
            <a:ext cx="12192000" cy="3512820"/>
            <a:chOff x="0" y="3351530"/>
            <a:chExt cx="12192000" cy="3512820"/>
          </a:xfrm>
        </p:grpSpPr>
        <p:sp>
          <p:nvSpPr>
            <p:cNvPr id="62" name="Freeform 61"/>
            <p:cNvSpPr/>
            <p:nvPr/>
          </p:nvSpPr>
          <p:spPr>
            <a:xfrm flipH="1">
              <a:off x="0" y="4929954"/>
              <a:ext cx="3032762" cy="1928047"/>
            </a:xfrm>
            <a:custGeom>
              <a:avLst/>
              <a:gdLst>
                <a:gd name="connsiteX0" fmla="*/ 0 w 3032762"/>
                <a:gd name="connsiteY0" fmla="*/ 0 h 1928047"/>
                <a:gd name="connsiteX1" fmla="*/ 0 w 3032762"/>
                <a:gd name="connsiteY1" fmla="*/ 1928047 h 1928047"/>
                <a:gd name="connsiteX2" fmla="*/ 3032762 w 3032762"/>
                <a:gd name="connsiteY2" fmla="*/ 1928047 h 1928047"/>
                <a:gd name="connsiteX3" fmla="*/ 3032762 w 3032762"/>
                <a:gd name="connsiteY3" fmla="*/ 1576242 h 1928047"/>
                <a:gd name="connsiteX4" fmla="*/ 3029004 w 3032762"/>
                <a:gd name="connsiteY4" fmla="*/ 1575738 h 1928047"/>
                <a:gd name="connsiteX5" fmla="*/ 2171361 w 3032762"/>
                <a:gd name="connsiteY5" fmla="*/ 1258401 h 1928047"/>
                <a:gd name="connsiteX6" fmla="*/ 1328372 w 3032762"/>
                <a:gd name="connsiteY6" fmla="*/ 561020 h 1928047"/>
                <a:gd name="connsiteX7" fmla="*/ 79213 w 3032762"/>
                <a:gd name="connsiteY7" fmla="*/ 93544 h 192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2762" h="1928047">
                  <a:moveTo>
                    <a:pt x="0" y="0"/>
                  </a:moveTo>
                  <a:lnTo>
                    <a:pt x="0" y="1928047"/>
                  </a:lnTo>
                  <a:lnTo>
                    <a:pt x="3032762" y="1928047"/>
                  </a:lnTo>
                  <a:lnTo>
                    <a:pt x="3032762" y="1576242"/>
                  </a:lnTo>
                  <a:lnTo>
                    <a:pt x="3029004" y="1575738"/>
                  </a:lnTo>
                  <a:cubicBezTo>
                    <a:pt x="2855412" y="1551912"/>
                    <a:pt x="2469920" y="1488468"/>
                    <a:pt x="2171361" y="1258401"/>
                  </a:cubicBezTo>
                  <a:cubicBezTo>
                    <a:pt x="1890364" y="1025942"/>
                    <a:pt x="1938900" y="824135"/>
                    <a:pt x="1328372" y="561020"/>
                  </a:cubicBezTo>
                  <a:cubicBezTo>
                    <a:pt x="1003947" y="420522"/>
                    <a:pt x="449618" y="433294"/>
                    <a:pt x="79213" y="93544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3032762" y="3351530"/>
              <a:ext cx="3068121" cy="3512820"/>
            </a:xfrm>
            <a:custGeom>
              <a:avLst/>
              <a:gdLst>
                <a:gd name="connsiteX0" fmla="*/ 7264 w 3068121"/>
                <a:gd name="connsiteY0" fmla="*/ 0 h 3512820"/>
                <a:gd name="connsiteX1" fmla="*/ 4883 w 3068121"/>
                <a:gd name="connsiteY1" fmla="*/ 340 h 3512820"/>
                <a:gd name="connsiteX2" fmla="*/ 2501 w 3068121"/>
                <a:gd name="connsiteY2" fmla="*/ 0 h 3512820"/>
                <a:gd name="connsiteX3" fmla="*/ 2501 w 3068121"/>
                <a:gd name="connsiteY3" fmla="*/ 680 h 3512820"/>
                <a:gd name="connsiteX4" fmla="*/ 0 w 3068121"/>
                <a:gd name="connsiteY4" fmla="*/ 1037 h 3512820"/>
                <a:gd name="connsiteX5" fmla="*/ 0 w 3068121"/>
                <a:gd name="connsiteY5" fmla="*/ 3512820 h 3512820"/>
                <a:gd name="connsiteX6" fmla="*/ 2501 w 3068121"/>
                <a:gd name="connsiteY6" fmla="*/ 3512820 h 3512820"/>
                <a:gd name="connsiteX7" fmla="*/ 7264 w 3068121"/>
                <a:gd name="connsiteY7" fmla="*/ 3512820 h 3512820"/>
                <a:gd name="connsiteX8" fmla="*/ 3068121 w 3068121"/>
                <a:gd name="connsiteY8" fmla="*/ 3512820 h 3512820"/>
                <a:gd name="connsiteX9" fmla="*/ 3068121 w 3068121"/>
                <a:gd name="connsiteY9" fmla="*/ 1579008 h 3512820"/>
                <a:gd name="connsiteX10" fmla="*/ 2943565 w 3068121"/>
                <a:gd name="connsiteY10" fmla="*/ 1431916 h 3512820"/>
                <a:gd name="connsiteX11" fmla="*/ 2265162 w 3068121"/>
                <a:gd name="connsiteY11" fmla="*/ 889929 h 3512820"/>
                <a:gd name="connsiteX12" fmla="*/ 1093597 w 3068121"/>
                <a:gd name="connsiteY12" fmla="*/ 628411 h 3512820"/>
                <a:gd name="connsiteX13" fmla="*/ 81947 w 3068121"/>
                <a:gd name="connsiteY13" fmla="*/ 11334 h 3512820"/>
                <a:gd name="connsiteX14" fmla="*/ 7264 w 3068121"/>
                <a:gd name="connsiteY14" fmla="*/ 680 h 351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68121" h="3512820">
                  <a:moveTo>
                    <a:pt x="7264" y="0"/>
                  </a:moveTo>
                  <a:lnTo>
                    <a:pt x="4883" y="340"/>
                  </a:lnTo>
                  <a:lnTo>
                    <a:pt x="2501" y="0"/>
                  </a:lnTo>
                  <a:lnTo>
                    <a:pt x="2501" y="680"/>
                  </a:lnTo>
                  <a:lnTo>
                    <a:pt x="0" y="1037"/>
                  </a:lnTo>
                  <a:lnTo>
                    <a:pt x="0" y="3512820"/>
                  </a:lnTo>
                  <a:lnTo>
                    <a:pt x="2501" y="3512820"/>
                  </a:lnTo>
                  <a:lnTo>
                    <a:pt x="7264" y="3512820"/>
                  </a:lnTo>
                  <a:lnTo>
                    <a:pt x="3068121" y="3512820"/>
                  </a:lnTo>
                  <a:lnTo>
                    <a:pt x="3068121" y="1579008"/>
                  </a:lnTo>
                  <a:lnTo>
                    <a:pt x="2943565" y="1431916"/>
                  </a:lnTo>
                  <a:cubicBezTo>
                    <a:pt x="2749761" y="1197370"/>
                    <a:pt x="2581283" y="1002968"/>
                    <a:pt x="2265162" y="889929"/>
                  </a:cubicBezTo>
                  <a:cubicBezTo>
                    <a:pt x="1781401" y="708879"/>
                    <a:pt x="1293329" y="738575"/>
                    <a:pt x="1093597" y="628411"/>
                  </a:cubicBezTo>
                  <a:cubicBezTo>
                    <a:pt x="927006" y="539801"/>
                    <a:pt x="482572" y="93365"/>
                    <a:pt x="81947" y="11334"/>
                  </a:cubicBezTo>
                  <a:lnTo>
                    <a:pt x="7264" y="68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6074364" y="3351530"/>
              <a:ext cx="3068121" cy="3512820"/>
            </a:xfrm>
            <a:custGeom>
              <a:avLst/>
              <a:gdLst>
                <a:gd name="connsiteX0" fmla="*/ 3048866 w 3068121"/>
                <a:gd name="connsiteY0" fmla="*/ 0 h 3512820"/>
                <a:gd name="connsiteX1" fmla="*/ 3046485 w 3068121"/>
                <a:gd name="connsiteY1" fmla="*/ 340 h 3512820"/>
                <a:gd name="connsiteX2" fmla="*/ 3044103 w 3068121"/>
                <a:gd name="connsiteY2" fmla="*/ 0 h 3512820"/>
                <a:gd name="connsiteX3" fmla="*/ 3044103 w 3068121"/>
                <a:gd name="connsiteY3" fmla="*/ 680 h 3512820"/>
                <a:gd name="connsiteX4" fmla="*/ 2969420 w 3068121"/>
                <a:gd name="connsiteY4" fmla="*/ 11334 h 3512820"/>
                <a:gd name="connsiteX5" fmla="*/ 1957771 w 3068121"/>
                <a:gd name="connsiteY5" fmla="*/ 628411 h 3512820"/>
                <a:gd name="connsiteX6" fmla="*/ 786205 w 3068121"/>
                <a:gd name="connsiteY6" fmla="*/ 889929 h 3512820"/>
                <a:gd name="connsiteX7" fmla="*/ 107802 w 3068121"/>
                <a:gd name="connsiteY7" fmla="*/ 1431916 h 3512820"/>
                <a:gd name="connsiteX8" fmla="*/ 0 w 3068121"/>
                <a:gd name="connsiteY8" fmla="*/ 1559222 h 3512820"/>
                <a:gd name="connsiteX9" fmla="*/ 0 w 3068121"/>
                <a:gd name="connsiteY9" fmla="*/ 3512820 h 3512820"/>
                <a:gd name="connsiteX10" fmla="*/ 3044103 w 3068121"/>
                <a:gd name="connsiteY10" fmla="*/ 3512820 h 3512820"/>
                <a:gd name="connsiteX11" fmla="*/ 3048866 w 3068121"/>
                <a:gd name="connsiteY11" fmla="*/ 3512820 h 3512820"/>
                <a:gd name="connsiteX12" fmla="*/ 3068121 w 3068121"/>
                <a:gd name="connsiteY12" fmla="*/ 3512820 h 3512820"/>
                <a:gd name="connsiteX13" fmla="*/ 3068121 w 3068121"/>
                <a:gd name="connsiteY13" fmla="*/ 3427 h 3512820"/>
                <a:gd name="connsiteX14" fmla="*/ 3048866 w 3068121"/>
                <a:gd name="connsiteY14" fmla="*/ 680 h 351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68121" h="3512820">
                  <a:moveTo>
                    <a:pt x="3048866" y="0"/>
                  </a:moveTo>
                  <a:lnTo>
                    <a:pt x="3046485" y="340"/>
                  </a:lnTo>
                  <a:lnTo>
                    <a:pt x="3044103" y="0"/>
                  </a:lnTo>
                  <a:lnTo>
                    <a:pt x="3044103" y="680"/>
                  </a:lnTo>
                  <a:lnTo>
                    <a:pt x="2969420" y="11334"/>
                  </a:lnTo>
                  <a:cubicBezTo>
                    <a:pt x="2568795" y="93365"/>
                    <a:pt x="2124362" y="539801"/>
                    <a:pt x="1957771" y="628411"/>
                  </a:cubicBezTo>
                  <a:cubicBezTo>
                    <a:pt x="1758039" y="738575"/>
                    <a:pt x="1269966" y="708879"/>
                    <a:pt x="786205" y="889929"/>
                  </a:cubicBezTo>
                  <a:cubicBezTo>
                    <a:pt x="470084" y="1002968"/>
                    <a:pt x="301606" y="1197370"/>
                    <a:pt x="107802" y="1431916"/>
                  </a:cubicBezTo>
                  <a:lnTo>
                    <a:pt x="0" y="1559222"/>
                  </a:lnTo>
                  <a:lnTo>
                    <a:pt x="0" y="3512820"/>
                  </a:lnTo>
                  <a:lnTo>
                    <a:pt x="3044103" y="3512820"/>
                  </a:lnTo>
                  <a:lnTo>
                    <a:pt x="3048866" y="3512820"/>
                  </a:lnTo>
                  <a:lnTo>
                    <a:pt x="3068121" y="3512820"/>
                  </a:lnTo>
                  <a:lnTo>
                    <a:pt x="3068121" y="3427"/>
                  </a:lnTo>
                  <a:lnTo>
                    <a:pt x="3048866" y="68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5" name="Freeform 64"/>
            <p:cNvSpPr/>
            <p:nvPr/>
          </p:nvSpPr>
          <p:spPr>
            <a:xfrm flipH="1">
              <a:off x="9142485" y="4910752"/>
              <a:ext cx="3049515" cy="1953598"/>
            </a:xfrm>
            <a:custGeom>
              <a:avLst/>
              <a:gdLst>
                <a:gd name="connsiteX0" fmla="*/ 3049515 w 3049515"/>
                <a:gd name="connsiteY0" fmla="*/ 0 h 1953598"/>
                <a:gd name="connsiteX1" fmla="*/ 2948666 w 3049515"/>
                <a:gd name="connsiteY1" fmla="*/ 119095 h 1953598"/>
                <a:gd name="connsiteX2" fmla="*/ 1699507 w 3049515"/>
                <a:gd name="connsiteY2" fmla="*/ 586571 h 1953598"/>
                <a:gd name="connsiteX3" fmla="*/ 856518 w 3049515"/>
                <a:gd name="connsiteY3" fmla="*/ 1283952 h 1953598"/>
                <a:gd name="connsiteX4" fmla="*/ 164130 w 3049515"/>
                <a:gd name="connsiteY4" fmla="*/ 1574007 h 1953598"/>
                <a:gd name="connsiteX5" fmla="*/ 0 w 3049515"/>
                <a:gd name="connsiteY5" fmla="*/ 1601103 h 1953598"/>
                <a:gd name="connsiteX6" fmla="*/ 0 w 3049515"/>
                <a:gd name="connsiteY6" fmla="*/ 1953598 h 1953598"/>
                <a:gd name="connsiteX7" fmla="*/ 3049515 w 3049515"/>
                <a:gd name="connsiteY7" fmla="*/ 1953598 h 195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9515" h="1953598">
                  <a:moveTo>
                    <a:pt x="3049515" y="0"/>
                  </a:moveTo>
                  <a:lnTo>
                    <a:pt x="2948666" y="119095"/>
                  </a:lnTo>
                  <a:cubicBezTo>
                    <a:pt x="2578260" y="458845"/>
                    <a:pt x="2023931" y="446073"/>
                    <a:pt x="1699507" y="586571"/>
                  </a:cubicBezTo>
                  <a:cubicBezTo>
                    <a:pt x="1088979" y="849686"/>
                    <a:pt x="1137515" y="1051493"/>
                    <a:pt x="856518" y="1283952"/>
                  </a:cubicBezTo>
                  <a:cubicBezTo>
                    <a:pt x="632599" y="1456502"/>
                    <a:pt x="359780" y="1535327"/>
                    <a:pt x="164130" y="1574007"/>
                  </a:cubicBezTo>
                  <a:lnTo>
                    <a:pt x="0" y="1601103"/>
                  </a:lnTo>
                  <a:lnTo>
                    <a:pt x="0" y="1953598"/>
                  </a:lnTo>
                  <a:lnTo>
                    <a:pt x="3049515" y="195359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1" name="Oval 30"/>
          <p:cNvSpPr/>
          <p:nvPr/>
        </p:nvSpPr>
        <p:spPr>
          <a:xfrm>
            <a:off x="5944824" y="3221990"/>
            <a:ext cx="259080" cy="25908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2895309" y="4794065"/>
            <a:ext cx="259080" cy="25908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9004105" y="4794065"/>
            <a:ext cx="259080" cy="25908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/>
          <p:cNvGrpSpPr/>
          <p:nvPr/>
        </p:nvGrpSpPr>
        <p:grpSpPr>
          <a:xfrm>
            <a:off x="5206625" y="1577132"/>
            <a:ext cx="1735475" cy="1330489"/>
            <a:chOff x="5206625" y="1577132"/>
            <a:chExt cx="1735475" cy="1330489"/>
          </a:xfrm>
        </p:grpSpPr>
        <p:sp>
          <p:nvSpPr>
            <p:cNvPr id="14" name="Google Shape;145;p7"/>
            <p:cNvSpPr/>
            <p:nvPr/>
          </p:nvSpPr>
          <p:spPr>
            <a:xfrm>
              <a:off x="5756962" y="1577132"/>
              <a:ext cx="509387" cy="459751"/>
            </a:xfrm>
            <a:custGeom>
              <a:avLst/>
              <a:gdLst/>
              <a:ahLst/>
              <a:cxnLst/>
              <a:rect l="l" t="t" r="r" b="b"/>
              <a:pathLst>
                <a:path w="5870" h="5298" fill="none" extrusionOk="0">
                  <a:moveTo>
                    <a:pt x="5870" y="2668"/>
                  </a:moveTo>
                  <a:lnTo>
                    <a:pt x="4612" y="2668"/>
                  </a:lnTo>
                  <a:lnTo>
                    <a:pt x="3736" y="5298"/>
                  </a:lnTo>
                  <a:lnTo>
                    <a:pt x="1982" y="1"/>
                  </a:lnTo>
                  <a:lnTo>
                    <a:pt x="1068" y="2668"/>
                  </a:lnTo>
                  <a:lnTo>
                    <a:pt x="1" y="2668"/>
                  </a:lnTo>
                </a:path>
              </a:pathLst>
            </a:custGeom>
            <a:solidFill>
              <a:schemeClr val="tx1"/>
            </a:solidFill>
            <a:ln w="57150" cap="rnd" cmpd="sng">
              <a:solidFill>
                <a:srgbClr val="EC32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06625" y="2168957"/>
              <a:ext cx="17354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dirty="0"/>
                <a:t>This is a sample text. </a:t>
              </a:r>
            </a:p>
            <a:p>
              <a:pPr algn="ctr"/>
              <a:r>
                <a:rPr lang="en-IN" sz="1400" dirty="0"/>
                <a:t>Insert Your desired </a:t>
              </a:r>
            </a:p>
            <a:p>
              <a:pPr algn="ctr"/>
              <a:r>
                <a:rPr lang="en-IN" sz="1400" dirty="0"/>
                <a:t>text here</a:t>
              </a:r>
              <a:r>
                <a:rPr lang="en-IN" sz="1400" dirty="0" smtClean="0"/>
                <a:t>.</a:t>
              </a:r>
              <a:endParaRPr lang="en-IN" sz="1400" dirty="0"/>
            </a:p>
          </p:txBody>
        </p:sp>
      </p:grpSp>
      <p:grpSp>
        <p:nvGrpSpPr>
          <p:cNvPr id="16" name="Google Shape;157;p7"/>
          <p:cNvGrpSpPr/>
          <p:nvPr/>
        </p:nvGrpSpPr>
        <p:grpSpPr>
          <a:xfrm>
            <a:off x="2793375" y="3146865"/>
            <a:ext cx="457262" cy="460223"/>
            <a:chOff x="253350" y="2571650"/>
            <a:chExt cx="146750" cy="147700"/>
          </a:xfrm>
          <a:solidFill>
            <a:schemeClr val="tx1"/>
          </a:solidFill>
        </p:grpSpPr>
        <p:sp>
          <p:nvSpPr>
            <p:cNvPr id="17" name="Google Shape;158;p7"/>
            <p:cNvSpPr/>
            <p:nvPr/>
          </p:nvSpPr>
          <p:spPr>
            <a:xfrm>
              <a:off x="267650" y="2645000"/>
              <a:ext cx="118175" cy="74350"/>
            </a:xfrm>
            <a:custGeom>
              <a:avLst/>
              <a:gdLst/>
              <a:ahLst/>
              <a:cxnLst/>
              <a:rect l="l" t="t" r="r" b="b"/>
              <a:pathLst>
                <a:path w="4727" h="2974" fill="none" extrusionOk="0">
                  <a:moveTo>
                    <a:pt x="4726" y="1"/>
                  </a:moveTo>
                  <a:lnTo>
                    <a:pt x="4726" y="2974"/>
                  </a:lnTo>
                  <a:lnTo>
                    <a:pt x="0" y="2974"/>
                  </a:ln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EC32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D74785"/>
                  </a:solidFill>
                </a:ln>
                <a:solidFill>
                  <a:srgbClr val="EC3279"/>
                </a:solidFill>
              </a:endParaRPr>
            </a:p>
          </p:txBody>
        </p:sp>
        <p:sp>
          <p:nvSpPr>
            <p:cNvPr id="18" name="Google Shape;159;p7"/>
            <p:cNvSpPr/>
            <p:nvPr/>
          </p:nvSpPr>
          <p:spPr>
            <a:xfrm>
              <a:off x="253350" y="2608800"/>
              <a:ext cx="146750" cy="36225"/>
            </a:xfrm>
            <a:custGeom>
              <a:avLst/>
              <a:gdLst/>
              <a:ahLst/>
              <a:cxnLst/>
              <a:rect l="l" t="t" r="r" b="b"/>
              <a:pathLst>
                <a:path w="5870" h="1449" fill="none" extrusionOk="0">
                  <a:moveTo>
                    <a:pt x="1" y="1"/>
                  </a:moveTo>
                  <a:lnTo>
                    <a:pt x="5870" y="1"/>
                  </a:lnTo>
                  <a:lnTo>
                    <a:pt x="5870" y="1449"/>
                  </a:lnTo>
                  <a:lnTo>
                    <a:pt x="1" y="1449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38100" cap="rnd" cmpd="sng">
              <a:solidFill>
                <a:srgbClr val="EC32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D74785"/>
                  </a:solidFill>
                </a:ln>
                <a:solidFill>
                  <a:srgbClr val="EC3279"/>
                </a:solidFill>
              </a:endParaRPr>
            </a:p>
          </p:txBody>
        </p:sp>
        <p:sp>
          <p:nvSpPr>
            <p:cNvPr id="19" name="Google Shape;160;p7"/>
            <p:cNvSpPr/>
            <p:nvPr/>
          </p:nvSpPr>
          <p:spPr>
            <a:xfrm>
              <a:off x="326725" y="2608800"/>
              <a:ext cx="25" cy="110550"/>
            </a:xfrm>
            <a:custGeom>
              <a:avLst/>
              <a:gdLst/>
              <a:ahLst/>
              <a:cxnLst/>
              <a:rect l="l" t="t" r="r" b="b"/>
              <a:pathLst>
                <a:path w="1" h="4422" fill="none" extrusionOk="0">
                  <a:moveTo>
                    <a:pt x="0" y="4422"/>
                  </a:move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EC32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D74785"/>
                  </a:solidFill>
                </a:ln>
                <a:solidFill>
                  <a:srgbClr val="EC3279"/>
                </a:solidFill>
              </a:endParaRPr>
            </a:p>
          </p:txBody>
        </p:sp>
        <p:sp>
          <p:nvSpPr>
            <p:cNvPr id="20" name="Google Shape;161;p7"/>
            <p:cNvSpPr/>
            <p:nvPr/>
          </p:nvSpPr>
          <p:spPr>
            <a:xfrm>
              <a:off x="275275" y="2571650"/>
              <a:ext cx="51475" cy="37175"/>
            </a:xfrm>
            <a:custGeom>
              <a:avLst/>
              <a:gdLst/>
              <a:ahLst/>
              <a:cxnLst/>
              <a:rect l="l" t="t" r="r" b="b"/>
              <a:pathLst>
                <a:path w="2059" h="1487" fill="none" extrusionOk="0">
                  <a:moveTo>
                    <a:pt x="2058" y="1487"/>
                  </a:moveTo>
                  <a:lnTo>
                    <a:pt x="763" y="1487"/>
                  </a:lnTo>
                  <a:lnTo>
                    <a:pt x="763" y="1487"/>
                  </a:lnTo>
                  <a:lnTo>
                    <a:pt x="534" y="1449"/>
                  </a:lnTo>
                  <a:lnTo>
                    <a:pt x="305" y="1334"/>
                  </a:lnTo>
                  <a:lnTo>
                    <a:pt x="115" y="1144"/>
                  </a:lnTo>
                  <a:lnTo>
                    <a:pt x="77" y="1029"/>
                  </a:lnTo>
                  <a:lnTo>
                    <a:pt x="38" y="915"/>
                  </a:lnTo>
                  <a:lnTo>
                    <a:pt x="38" y="915"/>
                  </a:lnTo>
                  <a:lnTo>
                    <a:pt x="0" y="763"/>
                  </a:lnTo>
                  <a:lnTo>
                    <a:pt x="38" y="572"/>
                  </a:lnTo>
                  <a:lnTo>
                    <a:pt x="77" y="420"/>
                  </a:lnTo>
                  <a:lnTo>
                    <a:pt x="153" y="267"/>
                  </a:lnTo>
                  <a:lnTo>
                    <a:pt x="267" y="153"/>
                  </a:lnTo>
                  <a:lnTo>
                    <a:pt x="420" y="77"/>
                  </a:lnTo>
                  <a:lnTo>
                    <a:pt x="572" y="39"/>
                  </a:lnTo>
                  <a:lnTo>
                    <a:pt x="724" y="1"/>
                  </a:lnTo>
                  <a:lnTo>
                    <a:pt x="724" y="1"/>
                  </a:lnTo>
                  <a:lnTo>
                    <a:pt x="915" y="39"/>
                  </a:lnTo>
                  <a:lnTo>
                    <a:pt x="1105" y="77"/>
                  </a:lnTo>
                  <a:lnTo>
                    <a:pt x="1258" y="153"/>
                  </a:lnTo>
                  <a:lnTo>
                    <a:pt x="1372" y="229"/>
                  </a:lnTo>
                  <a:lnTo>
                    <a:pt x="1601" y="458"/>
                  </a:lnTo>
                  <a:lnTo>
                    <a:pt x="1791" y="763"/>
                  </a:lnTo>
                  <a:lnTo>
                    <a:pt x="1906" y="1029"/>
                  </a:lnTo>
                  <a:lnTo>
                    <a:pt x="2020" y="1258"/>
                  </a:lnTo>
                  <a:lnTo>
                    <a:pt x="2058" y="1487"/>
                  </a:lnTo>
                  <a:lnTo>
                    <a:pt x="2058" y="1487"/>
                  </a:lnTo>
                  <a:close/>
                </a:path>
              </a:pathLst>
            </a:custGeom>
            <a:grpFill/>
            <a:ln w="38100" cap="rnd" cmpd="sng">
              <a:solidFill>
                <a:srgbClr val="EC32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D74785"/>
                  </a:solidFill>
                </a:ln>
                <a:solidFill>
                  <a:srgbClr val="EC3279"/>
                </a:solidFill>
              </a:endParaRPr>
            </a:p>
          </p:txBody>
        </p:sp>
        <p:sp>
          <p:nvSpPr>
            <p:cNvPr id="21" name="Google Shape;162;p7"/>
            <p:cNvSpPr/>
            <p:nvPr/>
          </p:nvSpPr>
          <p:spPr>
            <a:xfrm>
              <a:off x="326725" y="2571650"/>
              <a:ext cx="51475" cy="37175"/>
            </a:xfrm>
            <a:custGeom>
              <a:avLst/>
              <a:gdLst/>
              <a:ahLst/>
              <a:cxnLst/>
              <a:rect l="l" t="t" r="r" b="b"/>
              <a:pathLst>
                <a:path w="2059" h="1487" fill="none" extrusionOk="0">
                  <a:moveTo>
                    <a:pt x="0" y="1487"/>
                  </a:moveTo>
                  <a:lnTo>
                    <a:pt x="1296" y="1487"/>
                  </a:lnTo>
                  <a:lnTo>
                    <a:pt x="1296" y="1487"/>
                  </a:lnTo>
                  <a:lnTo>
                    <a:pt x="1563" y="1449"/>
                  </a:lnTo>
                  <a:lnTo>
                    <a:pt x="1753" y="1334"/>
                  </a:lnTo>
                  <a:lnTo>
                    <a:pt x="1944" y="1144"/>
                  </a:lnTo>
                  <a:lnTo>
                    <a:pt x="2020" y="1029"/>
                  </a:lnTo>
                  <a:lnTo>
                    <a:pt x="2058" y="915"/>
                  </a:lnTo>
                  <a:lnTo>
                    <a:pt x="2058" y="915"/>
                  </a:lnTo>
                  <a:lnTo>
                    <a:pt x="2058" y="763"/>
                  </a:lnTo>
                  <a:lnTo>
                    <a:pt x="2058" y="572"/>
                  </a:lnTo>
                  <a:lnTo>
                    <a:pt x="1982" y="420"/>
                  </a:lnTo>
                  <a:lnTo>
                    <a:pt x="1906" y="267"/>
                  </a:lnTo>
                  <a:lnTo>
                    <a:pt x="1791" y="153"/>
                  </a:lnTo>
                  <a:lnTo>
                    <a:pt x="1639" y="77"/>
                  </a:lnTo>
                  <a:lnTo>
                    <a:pt x="1487" y="39"/>
                  </a:lnTo>
                  <a:lnTo>
                    <a:pt x="1334" y="1"/>
                  </a:lnTo>
                  <a:lnTo>
                    <a:pt x="1334" y="1"/>
                  </a:lnTo>
                  <a:lnTo>
                    <a:pt x="1144" y="39"/>
                  </a:lnTo>
                  <a:lnTo>
                    <a:pt x="991" y="77"/>
                  </a:lnTo>
                  <a:lnTo>
                    <a:pt x="839" y="153"/>
                  </a:lnTo>
                  <a:lnTo>
                    <a:pt x="686" y="229"/>
                  </a:lnTo>
                  <a:lnTo>
                    <a:pt x="458" y="458"/>
                  </a:lnTo>
                  <a:lnTo>
                    <a:pt x="267" y="763"/>
                  </a:lnTo>
                  <a:lnTo>
                    <a:pt x="153" y="1029"/>
                  </a:lnTo>
                  <a:lnTo>
                    <a:pt x="76" y="1258"/>
                  </a:lnTo>
                  <a:lnTo>
                    <a:pt x="0" y="1487"/>
                  </a:lnTo>
                  <a:lnTo>
                    <a:pt x="0" y="1487"/>
                  </a:lnTo>
                  <a:close/>
                </a:path>
              </a:pathLst>
            </a:custGeom>
            <a:grpFill/>
            <a:ln w="38100" cap="rnd" cmpd="sng">
              <a:solidFill>
                <a:srgbClr val="EC32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D74785"/>
                  </a:solidFill>
                </a:ln>
                <a:solidFill>
                  <a:srgbClr val="EC3279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57111" y="3745639"/>
            <a:ext cx="17354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This is a sample text. </a:t>
            </a:r>
          </a:p>
          <a:p>
            <a:pPr algn="ctr"/>
            <a:r>
              <a:rPr lang="en-IN" sz="1400" dirty="0"/>
              <a:t>Insert Your desired </a:t>
            </a:r>
          </a:p>
          <a:p>
            <a:pPr algn="ctr"/>
            <a:r>
              <a:rPr lang="en-IN" sz="1400" dirty="0"/>
              <a:t>text here</a:t>
            </a:r>
            <a:r>
              <a:rPr lang="en-IN" sz="1400" dirty="0" smtClean="0"/>
              <a:t>.</a:t>
            </a:r>
            <a:endParaRPr lang="en-IN" sz="1400" dirty="0"/>
          </a:p>
        </p:txBody>
      </p:sp>
      <p:grpSp>
        <p:nvGrpSpPr>
          <p:cNvPr id="22" name="Google Shape;209;p7"/>
          <p:cNvGrpSpPr/>
          <p:nvPr/>
        </p:nvGrpSpPr>
        <p:grpSpPr>
          <a:xfrm>
            <a:off x="8869775" y="3145949"/>
            <a:ext cx="561245" cy="458940"/>
            <a:chOff x="880275" y="4691525"/>
            <a:chExt cx="161975" cy="132450"/>
          </a:xfrm>
        </p:grpSpPr>
        <p:sp>
          <p:nvSpPr>
            <p:cNvPr id="23" name="Google Shape;210;p7"/>
            <p:cNvSpPr/>
            <p:nvPr/>
          </p:nvSpPr>
          <p:spPr>
            <a:xfrm>
              <a:off x="880275" y="4779175"/>
              <a:ext cx="117200" cy="44800"/>
            </a:xfrm>
            <a:custGeom>
              <a:avLst/>
              <a:gdLst/>
              <a:ahLst/>
              <a:cxnLst/>
              <a:rect l="l" t="t" r="r" b="b"/>
              <a:pathLst>
                <a:path w="4688" h="1792" fill="none" extrusionOk="0">
                  <a:moveTo>
                    <a:pt x="4688" y="1791"/>
                  </a:moveTo>
                  <a:lnTo>
                    <a:pt x="4688" y="1182"/>
                  </a:lnTo>
                  <a:lnTo>
                    <a:pt x="4688" y="1182"/>
                  </a:lnTo>
                  <a:lnTo>
                    <a:pt x="4688" y="953"/>
                  </a:lnTo>
                  <a:lnTo>
                    <a:pt x="4612" y="724"/>
                  </a:lnTo>
                  <a:lnTo>
                    <a:pt x="4497" y="534"/>
                  </a:lnTo>
                  <a:lnTo>
                    <a:pt x="4345" y="343"/>
                  </a:lnTo>
                  <a:lnTo>
                    <a:pt x="4192" y="229"/>
                  </a:lnTo>
                  <a:lnTo>
                    <a:pt x="4002" y="115"/>
                  </a:lnTo>
                  <a:lnTo>
                    <a:pt x="3773" y="38"/>
                  </a:lnTo>
                  <a:lnTo>
                    <a:pt x="3544" y="0"/>
                  </a:lnTo>
                  <a:lnTo>
                    <a:pt x="1182" y="0"/>
                  </a:lnTo>
                  <a:lnTo>
                    <a:pt x="1182" y="0"/>
                  </a:lnTo>
                  <a:lnTo>
                    <a:pt x="915" y="38"/>
                  </a:lnTo>
                  <a:lnTo>
                    <a:pt x="724" y="115"/>
                  </a:lnTo>
                  <a:lnTo>
                    <a:pt x="496" y="229"/>
                  </a:lnTo>
                  <a:lnTo>
                    <a:pt x="343" y="343"/>
                  </a:lnTo>
                  <a:lnTo>
                    <a:pt x="191" y="534"/>
                  </a:lnTo>
                  <a:lnTo>
                    <a:pt x="76" y="724"/>
                  </a:lnTo>
                  <a:lnTo>
                    <a:pt x="0" y="953"/>
                  </a:lnTo>
                  <a:lnTo>
                    <a:pt x="0" y="1182"/>
                  </a:lnTo>
                  <a:lnTo>
                    <a:pt x="0" y="1791"/>
                  </a:lnTo>
                </a:path>
              </a:pathLst>
            </a:custGeom>
            <a:noFill/>
            <a:ln w="38100" cap="rnd" cmpd="sng">
              <a:solidFill>
                <a:srgbClr val="EC32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;p7"/>
            <p:cNvSpPr/>
            <p:nvPr/>
          </p:nvSpPr>
          <p:spPr>
            <a:xfrm>
              <a:off x="909800" y="46915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fill="none" extrusionOk="0">
                  <a:moveTo>
                    <a:pt x="1182" y="0"/>
                  </a:moveTo>
                  <a:lnTo>
                    <a:pt x="1182" y="0"/>
                  </a:lnTo>
                  <a:lnTo>
                    <a:pt x="1411" y="0"/>
                  </a:lnTo>
                  <a:lnTo>
                    <a:pt x="1639" y="76"/>
                  </a:lnTo>
                  <a:lnTo>
                    <a:pt x="1830" y="191"/>
                  </a:lnTo>
                  <a:lnTo>
                    <a:pt x="1982" y="343"/>
                  </a:lnTo>
                  <a:lnTo>
                    <a:pt x="2135" y="496"/>
                  </a:lnTo>
                  <a:lnTo>
                    <a:pt x="2249" y="724"/>
                  </a:lnTo>
                  <a:lnTo>
                    <a:pt x="2325" y="915"/>
                  </a:lnTo>
                  <a:lnTo>
                    <a:pt x="2363" y="1182"/>
                  </a:lnTo>
                  <a:lnTo>
                    <a:pt x="2363" y="1182"/>
                  </a:lnTo>
                  <a:lnTo>
                    <a:pt x="2325" y="1410"/>
                  </a:lnTo>
                  <a:lnTo>
                    <a:pt x="2249" y="1639"/>
                  </a:lnTo>
                  <a:lnTo>
                    <a:pt x="2135" y="1829"/>
                  </a:lnTo>
                  <a:lnTo>
                    <a:pt x="1982" y="1982"/>
                  </a:lnTo>
                  <a:lnTo>
                    <a:pt x="1830" y="2134"/>
                  </a:lnTo>
                  <a:lnTo>
                    <a:pt x="1639" y="2249"/>
                  </a:lnTo>
                  <a:lnTo>
                    <a:pt x="1411" y="2325"/>
                  </a:lnTo>
                  <a:lnTo>
                    <a:pt x="1182" y="2363"/>
                  </a:lnTo>
                  <a:lnTo>
                    <a:pt x="1182" y="2363"/>
                  </a:lnTo>
                  <a:lnTo>
                    <a:pt x="915" y="2325"/>
                  </a:lnTo>
                  <a:lnTo>
                    <a:pt x="725" y="2249"/>
                  </a:lnTo>
                  <a:lnTo>
                    <a:pt x="496" y="2134"/>
                  </a:lnTo>
                  <a:lnTo>
                    <a:pt x="344" y="1982"/>
                  </a:lnTo>
                  <a:lnTo>
                    <a:pt x="191" y="1829"/>
                  </a:lnTo>
                  <a:lnTo>
                    <a:pt x="77" y="1639"/>
                  </a:lnTo>
                  <a:lnTo>
                    <a:pt x="1" y="1410"/>
                  </a:lnTo>
                  <a:lnTo>
                    <a:pt x="1" y="1182"/>
                  </a:lnTo>
                  <a:lnTo>
                    <a:pt x="1" y="1182"/>
                  </a:lnTo>
                  <a:lnTo>
                    <a:pt x="1" y="915"/>
                  </a:lnTo>
                  <a:lnTo>
                    <a:pt x="77" y="724"/>
                  </a:lnTo>
                  <a:lnTo>
                    <a:pt x="191" y="496"/>
                  </a:lnTo>
                  <a:lnTo>
                    <a:pt x="344" y="343"/>
                  </a:lnTo>
                  <a:lnTo>
                    <a:pt x="496" y="191"/>
                  </a:lnTo>
                  <a:lnTo>
                    <a:pt x="725" y="76"/>
                  </a:lnTo>
                  <a:lnTo>
                    <a:pt x="915" y="0"/>
                  </a:lnTo>
                  <a:lnTo>
                    <a:pt x="1182" y="0"/>
                  </a:lnTo>
                  <a:lnTo>
                    <a:pt x="1182" y="0"/>
                  </a:lnTo>
                  <a:close/>
                </a:path>
              </a:pathLst>
            </a:custGeom>
            <a:noFill/>
            <a:ln w="38100" cap="rnd" cmpd="sng">
              <a:solidFill>
                <a:srgbClr val="EC32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2;p7"/>
            <p:cNvSpPr/>
            <p:nvPr/>
          </p:nvSpPr>
          <p:spPr>
            <a:xfrm>
              <a:off x="1020325" y="4780125"/>
              <a:ext cx="21925" cy="43850"/>
            </a:xfrm>
            <a:custGeom>
              <a:avLst/>
              <a:gdLst/>
              <a:ahLst/>
              <a:cxnLst/>
              <a:rect l="l" t="t" r="r" b="b"/>
              <a:pathLst>
                <a:path w="877" h="1754" fill="none" extrusionOk="0">
                  <a:moveTo>
                    <a:pt x="877" y="1753"/>
                  </a:moveTo>
                  <a:lnTo>
                    <a:pt x="877" y="1144"/>
                  </a:lnTo>
                  <a:lnTo>
                    <a:pt x="877" y="1144"/>
                  </a:lnTo>
                  <a:lnTo>
                    <a:pt x="839" y="953"/>
                  </a:lnTo>
                  <a:lnTo>
                    <a:pt x="801" y="763"/>
                  </a:lnTo>
                  <a:lnTo>
                    <a:pt x="725" y="610"/>
                  </a:lnTo>
                  <a:lnTo>
                    <a:pt x="610" y="420"/>
                  </a:lnTo>
                  <a:lnTo>
                    <a:pt x="496" y="305"/>
                  </a:lnTo>
                  <a:lnTo>
                    <a:pt x="343" y="191"/>
                  </a:lnTo>
                  <a:lnTo>
                    <a:pt x="191" y="77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EC32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3;p7"/>
            <p:cNvSpPr/>
            <p:nvPr/>
          </p:nvSpPr>
          <p:spPr>
            <a:xfrm>
              <a:off x="990800" y="4692475"/>
              <a:ext cx="21925" cy="57175"/>
            </a:xfrm>
            <a:custGeom>
              <a:avLst/>
              <a:gdLst/>
              <a:ahLst/>
              <a:cxnLst/>
              <a:rect l="l" t="t" r="r" b="b"/>
              <a:pathLst>
                <a:path w="877" h="228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29" y="77"/>
                  </a:lnTo>
                  <a:lnTo>
                    <a:pt x="419" y="191"/>
                  </a:lnTo>
                  <a:lnTo>
                    <a:pt x="572" y="343"/>
                  </a:lnTo>
                  <a:lnTo>
                    <a:pt x="724" y="534"/>
                  </a:lnTo>
                  <a:lnTo>
                    <a:pt x="800" y="724"/>
                  </a:lnTo>
                  <a:lnTo>
                    <a:pt x="877" y="953"/>
                  </a:lnTo>
                  <a:lnTo>
                    <a:pt x="877" y="1182"/>
                  </a:lnTo>
                  <a:lnTo>
                    <a:pt x="838" y="1410"/>
                  </a:lnTo>
                  <a:lnTo>
                    <a:pt x="838" y="1410"/>
                  </a:lnTo>
                  <a:lnTo>
                    <a:pt x="724" y="1715"/>
                  </a:lnTo>
                  <a:lnTo>
                    <a:pt x="534" y="1944"/>
                  </a:lnTo>
                  <a:lnTo>
                    <a:pt x="267" y="2134"/>
                  </a:lnTo>
                  <a:lnTo>
                    <a:pt x="0" y="2287"/>
                  </a:lnTo>
                </a:path>
              </a:pathLst>
            </a:custGeom>
            <a:noFill/>
            <a:ln w="38100" cap="rnd" cmpd="sng">
              <a:solidFill>
                <a:srgbClr val="EC32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282661" y="3720998"/>
            <a:ext cx="17354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This is a sample text. </a:t>
            </a:r>
          </a:p>
          <a:p>
            <a:pPr algn="ctr"/>
            <a:r>
              <a:rPr lang="en-IN" sz="1400" dirty="0"/>
              <a:t>Insert Your desired </a:t>
            </a:r>
          </a:p>
          <a:p>
            <a:pPr algn="ctr"/>
            <a:r>
              <a:rPr lang="en-IN" sz="1400" dirty="0"/>
              <a:t>text here</a:t>
            </a:r>
            <a:r>
              <a:rPr lang="en-IN" sz="1400" dirty="0" smtClean="0"/>
              <a:t>.</a:t>
            </a:r>
            <a:endParaRPr lang="en-IN" sz="1400" dirty="0"/>
          </a:p>
        </p:txBody>
      </p:sp>
      <p:sp>
        <p:nvSpPr>
          <p:cNvPr id="29" name="Freeform 28"/>
          <p:cNvSpPr/>
          <p:nvPr/>
        </p:nvSpPr>
        <p:spPr>
          <a:xfrm>
            <a:off x="11080376" y="0"/>
            <a:ext cx="1111624" cy="2043953"/>
          </a:xfrm>
          <a:custGeom>
            <a:avLst/>
            <a:gdLst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1492250">
                <a:moveTo>
                  <a:pt x="0" y="0"/>
                </a:moveTo>
                <a:lnTo>
                  <a:pt x="819150" y="0"/>
                </a:lnTo>
                <a:lnTo>
                  <a:pt x="819150" y="1492250"/>
                </a:lnTo>
                <a:cubicBezTo>
                  <a:pt x="563033" y="1361017"/>
                  <a:pt x="335399" y="1053010"/>
                  <a:pt x="431800" y="698500"/>
                </a:cubicBezTo>
                <a:cubicBezTo>
                  <a:pt x="518707" y="307338"/>
                  <a:pt x="72660" y="240817"/>
                  <a:pt x="0" y="0"/>
                </a:cubicBezTo>
                <a:close/>
              </a:path>
            </a:pathLst>
          </a:cu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0506165" y="2116819"/>
            <a:ext cx="557363" cy="1414756"/>
            <a:chOff x="1613647" y="1859458"/>
            <a:chExt cx="557363" cy="1414756"/>
          </a:xfrm>
        </p:grpSpPr>
        <p:sp>
          <p:nvSpPr>
            <p:cNvPr id="41" name="Isosceles Triangle 40"/>
            <p:cNvSpPr/>
            <p:nvPr/>
          </p:nvSpPr>
          <p:spPr>
            <a:xfrm>
              <a:off x="1775921" y="2094256"/>
              <a:ext cx="395089" cy="485612"/>
            </a:xfrm>
            <a:prstGeom prst="triangl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613647" y="2280621"/>
              <a:ext cx="0" cy="993593"/>
            </a:xfrm>
            <a:prstGeom prst="line">
              <a:avLst/>
            </a:prstGeom>
            <a:ln w="57150"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>
              <a:off x="1613647" y="1859458"/>
              <a:ext cx="359819" cy="470540"/>
            </a:xfrm>
            <a:custGeom>
              <a:avLst/>
              <a:gdLst>
                <a:gd name="connsiteX0" fmla="*/ 0 w 355600"/>
                <a:gd name="connsiteY0" fmla="*/ 400050 h 400050"/>
                <a:gd name="connsiteX1" fmla="*/ 184150 w 355600"/>
                <a:gd name="connsiteY1" fmla="*/ 0 h 400050"/>
                <a:gd name="connsiteX2" fmla="*/ 355600 w 355600"/>
                <a:gd name="connsiteY2" fmla="*/ 215900 h 400050"/>
                <a:gd name="connsiteX0" fmla="*/ 540 w 356140"/>
                <a:gd name="connsiteY0" fmla="*/ 400050 h 400050"/>
                <a:gd name="connsiteX1" fmla="*/ 184690 w 356140"/>
                <a:gd name="connsiteY1" fmla="*/ 0 h 400050"/>
                <a:gd name="connsiteX2" fmla="*/ 356140 w 356140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89 w 356189"/>
                <a:gd name="connsiteY0" fmla="*/ 400617 h 400617"/>
                <a:gd name="connsiteX1" fmla="*/ 184739 w 356189"/>
                <a:gd name="connsiteY1" fmla="*/ 567 h 400617"/>
                <a:gd name="connsiteX2" fmla="*/ 356189 w 356189"/>
                <a:gd name="connsiteY2" fmla="*/ 216467 h 400617"/>
                <a:gd name="connsiteX0" fmla="*/ 1571 w 357171"/>
                <a:gd name="connsiteY0" fmla="*/ 400434 h 400434"/>
                <a:gd name="connsiteX1" fmla="*/ 185721 w 357171"/>
                <a:gd name="connsiteY1" fmla="*/ 384 h 400434"/>
                <a:gd name="connsiteX2" fmla="*/ 357171 w 357171"/>
                <a:gd name="connsiteY2" fmla="*/ 216284 h 400434"/>
                <a:gd name="connsiteX0" fmla="*/ 1571 w 357171"/>
                <a:gd name="connsiteY0" fmla="*/ 400434 h 400434"/>
                <a:gd name="connsiteX1" fmla="*/ 185721 w 357171"/>
                <a:gd name="connsiteY1" fmla="*/ 384 h 400434"/>
                <a:gd name="connsiteX2" fmla="*/ 357171 w 357171"/>
                <a:gd name="connsiteY2" fmla="*/ 216284 h 400434"/>
                <a:gd name="connsiteX0" fmla="*/ 2162 w 357762"/>
                <a:gd name="connsiteY0" fmla="*/ 400050 h 400050"/>
                <a:gd name="connsiteX1" fmla="*/ 186312 w 357762"/>
                <a:gd name="connsiteY1" fmla="*/ 0 h 400050"/>
                <a:gd name="connsiteX2" fmla="*/ 357762 w 357762"/>
                <a:gd name="connsiteY2" fmla="*/ 215900 h 400050"/>
                <a:gd name="connsiteX0" fmla="*/ 2162 w 357762"/>
                <a:gd name="connsiteY0" fmla="*/ 400050 h 400050"/>
                <a:gd name="connsiteX1" fmla="*/ 186312 w 357762"/>
                <a:gd name="connsiteY1" fmla="*/ 0 h 400050"/>
                <a:gd name="connsiteX2" fmla="*/ 357762 w 357762"/>
                <a:gd name="connsiteY2" fmla="*/ 215900 h 400050"/>
                <a:gd name="connsiteX0" fmla="*/ 2162 w 357762"/>
                <a:gd name="connsiteY0" fmla="*/ 400050 h 400050"/>
                <a:gd name="connsiteX1" fmla="*/ 186312 w 357762"/>
                <a:gd name="connsiteY1" fmla="*/ 0 h 400050"/>
                <a:gd name="connsiteX2" fmla="*/ 357762 w 357762"/>
                <a:gd name="connsiteY2" fmla="*/ 215900 h 400050"/>
                <a:gd name="connsiteX0" fmla="*/ 4219 w 359819"/>
                <a:gd name="connsiteY0" fmla="*/ 400050 h 400050"/>
                <a:gd name="connsiteX1" fmla="*/ 188369 w 359819"/>
                <a:gd name="connsiteY1" fmla="*/ 0 h 400050"/>
                <a:gd name="connsiteX2" fmla="*/ 359819 w 359819"/>
                <a:gd name="connsiteY2" fmla="*/ 21590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819" h="400050">
                  <a:moveTo>
                    <a:pt x="4219" y="400050"/>
                  </a:moveTo>
                  <a:cubicBezTo>
                    <a:pt x="-12979" y="260770"/>
                    <a:pt x="17447" y="10719"/>
                    <a:pt x="188369" y="0"/>
                  </a:cubicBezTo>
                  <a:cubicBezTo>
                    <a:pt x="347912" y="530"/>
                    <a:pt x="359818" y="212989"/>
                    <a:pt x="359819" y="215900"/>
                  </a:cubicBezTo>
                </a:path>
              </a:pathLst>
            </a:custGeom>
            <a:noFill/>
            <a:ln w="12700">
              <a:solidFill>
                <a:srgbClr val="FF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1925455" y="2094729"/>
              <a:ext cx="96022" cy="960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89761" y="2277309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05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062865" y="2116819"/>
            <a:ext cx="557363" cy="1414756"/>
            <a:chOff x="1613647" y="1859458"/>
            <a:chExt cx="557363" cy="1414756"/>
          </a:xfrm>
        </p:grpSpPr>
        <p:sp>
          <p:nvSpPr>
            <p:cNvPr id="35" name="Isosceles Triangle 34"/>
            <p:cNvSpPr/>
            <p:nvPr/>
          </p:nvSpPr>
          <p:spPr>
            <a:xfrm>
              <a:off x="1775921" y="2094256"/>
              <a:ext cx="395089" cy="485612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613647" y="2280621"/>
              <a:ext cx="0" cy="993593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>
              <a:off x="1613647" y="1859458"/>
              <a:ext cx="359819" cy="470540"/>
            </a:xfrm>
            <a:custGeom>
              <a:avLst/>
              <a:gdLst>
                <a:gd name="connsiteX0" fmla="*/ 0 w 355600"/>
                <a:gd name="connsiteY0" fmla="*/ 400050 h 400050"/>
                <a:gd name="connsiteX1" fmla="*/ 184150 w 355600"/>
                <a:gd name="connsiteY1" fmla="*/ 0 h 400050"/>
                <a:gd name="connsiteX2" fmla="*/ 355600 w 355600"/>
                <a:gd name="connsiteY2" fmla="*/ 215900 h 400050"/>
                <a:gd name="connsiteX0" fmla="*/ 540 w 356140"/>
                <a:gd name="connsiteY0" fmla="*/ 400050 h 400050"/>
                <a:gd name="connsiteX1" fmla="*/ 184690 w 356140"/>
                <a:gd name="connsiteY1" fmla="*/ 0 h 400050"/>
                <a:gd name="connsiteX2" fmla="*/ 356140 w 356140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89 w 356189"/>
                <a:gd name="connsiteY0" fmla="*/ 400617 h 400617"/>
                <a:gd name="connsiteX1" fmla="*/ 184739 w 356189"/>
                <a:gd name="connsiteY1" fmla="*/ 567 h 400617"/>
                <a:gd name="connsiteX2" fmla="*/ 356189 w 356189"/>
                <a:gd name="connsiteY2" fmla="*/ 216467 h 400617"/>
                <a:gd name="connsiteX0" fmla="*/ 1571 w 357171"/>
                <a:gd name="connsiteY0" fmla="*/ 400434 h 400434"/>
                <a:gd name="connsiteX1" fmla="*/ 185721 w 357171"/>
                <a:gd name="connsiteY1" fmla="*/ 384 h 400434"/>
                <a:gd name="connsiteX2" fmla="*/ 357171 w 357171"/>
                <a:gd name="connsiteY2" fmla="*/ 216284 h 400434"/>
                <a:gd name="connsiteX0" fmla="*/ 1571 w 357171"/>
                <a:gd name="connsiteY0" fmla="*/ 400434 h 400434"/>
                <a:gd name="connsiteX1" fmla="*/ 185721 w 357171"/>
                <a:gd name="connsiteY1" fmla="*/ 384 h 400434"/>
                <a:gd name="connsiteX2" fmla="*/ 357171 w 357171"/>
                <a:gd name="connsiteY2" fmla="*/ 216284 h 400434"/>
                <a:gd name="connsiteX0" fmla="*/ 2162 w 357762"/>
                <a:gd name="connsiteY0" fmla="*/ 400050 h 400050"/>
                <a:gd name="connsiteX1" fmla="*/ 186312 w 357762"/>
                <a:gd name="connsiteY1" fmla="*/ 0 h 400050"/>
                <a:gd name="connsiteX2" fmla="*/ 357762 w 357762"/>
                <a:gd name="connsiteY2" fmla="*/ 215900 h 400050"/>
                <a:gd name="connsiteX0" fmla="*/ 2162 w 357762"/>
                <a:gd name="connsiteY0" fmla="*/ 400050 h 400050"/>
                <a:gd name="connsiteX1" fmla="*/ 186312 w 357762"/>
                <a:gd name="connsiteY1" fmla="*/ 0 h 400050"/>
                <a:gd name="connsiteX2" fmla="*/ 357762 w 357762"/>
                <a:gd name="connsiteY2" fmla="*/ 215900 h 400050"/>
                <a:gd name="connsiteX0" fmla="*/ 2162 w 357762"/>
                <a:gd name="connsiteY0" fmla="*/ 400050 h 400050"/>
                <a:gd name="connsiteX1" fmla="*/ 186312 w 357762"/>
                <a:gd name="connsiteY1" fmla="*/ 0 h 400050"/>
                <a:gd name="connsiteX2" fmla="*/ 357762 w 357762"/>
                <a:gd name="connsiteY2" fmla="*/ 215900 h 400050"/>
                <a:gd name="connsiteX0" fmla="*/ 4219 w 359819"/>
                <a:gd name="connsiteY0" fmla="*/ 400050 h 400050"/>
                <a:gd name="connsiteX1" fmla="*/ 188369 w 359819"/>
                <a:gd name="connsiteY1" fmla="*/ 0 h 400050"/>
                <a:gd name="connsiteX2" fmla="*/ 359819 w 359819"/>
                <a:gd name="connsiteY2" fmla="*/ 21590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819" h="400050">
                  <a:moveTo>
                    <a:pt x="4219" y="400050"/>
                  </a:moveTo>
                  <a:cubicBezTo>
                    <a:pt x="-12979" y="260770"/>
                    <a:pt x="17447" y="10719"/>
                    <a:pt x="188369" y="0"/>
                  </a:cubicBezTo>
                  <a:cubicBezTo>
                    <a:pt x="347912" y="530"/>
                    <a:pt x="359818" y="212989"/>
                    <a:pt x="359819" y="215900"/>
                  </a:cubicBezTo>
                </a:path>
              </a:pathLst>
            </a:cu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1925455" y="2094729"/>
              <a:ext cx="96022" cy="960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89761" y="2277309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04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14517" y="2500845"/>
            <a:ext cx="557363" cy="1414756"/>
            <a:chOff x="1613647" y="1859458"/>
            <a:chExt cx="557363" cy="1414756"/>
          </a:xfrm>
        </p:grpSpPr>
        <p:sp>
          <p:nvSpPr>
            <p:cNvPr id="27" name="Isosceles Triangle 26"/>
            <p:cNvSpPr/>
            <p:nvPr/>
          </p:nvSpPr>
          <p:spPr>
            <a:xfrm>
              <a:off x="1775921" y="2094256"/>
              <a:ext cx="395089" cy="485612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613647" y="2280621"/>
              <a:ext cx="0" cy="99359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1613647" y="1859458"/>
              <a:ext cx="359819" cy="470540"/>
            </a:xfrm>
            <a:custGeom>
              <a:avLst/>
              <a:gdLst>
                <a:gd name="connsiteX0" fmla="*/ 0 w 355600"/>
                <a:gd name="connsiteY0" fmla="*/ 400050 h 400050"/>
                <a:gd name="connsiteX1" fmla="*/ 184150 w 355600"/>
                <a:gd name="connsiteY1" fmla="*/ 0 h 400050"/>
                <a:gd name="connsiteX2" fmla="*/ 355600 w 355600"/>
                <a:gd name="connsiteY2" fmla="*/ 215900 h 400050"/>
                <a:gd name="connsiteX0" fmla="*/ 540 w 356140"/>
                <a:gd name="connsiteY0" fmla="*/ 400050 h 400050"/>
                <a:gd name="connsiteX1" fmla="*/ 184690 w 356140"/>
                <a:gd name="connsiteY1" fmla="*/ 0 h 400050"/>
                <a:gd name="connsiteX2" fmla="*/ 356140 w 356140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89 w 356189"/>
                <a:gd name="connsiteY0" fmla="*/ 400617 h 400617"/>
                <a:gd name="connsiteX1" fmla="*/ 184739 w 356189"/>
                <a:gd name="connsiteY1" fmla="*/ 567 h 400617"/>
                <a:gd name="connsiteX2" fmla="*/ 356189 w 356189"/>
                <a:gd name="connsiteY2" fmla="*/ 216467 h 400617"/>
                <a:gd name="connsiteX0" fmla="*/ 1571 w 357171"/>
                <a:gd name="connsiteY0" fmla="*/ 400434 h 400434"/>
                <a:gd name="connsiteX1" fmla="*/ 185721 w 357171"/>
                <a:gd name="connsiteY1" fmla="*/ 384 h 400434"/>
                <a:gd name="connsiteX2" fmla="*/ 357171 w 357171"/>
                <a:gd name="connsiteY2" fmla="*/ 216284 h 400434"/>
                <a:gd name="connsiteX0" fmla="*/ 1571 w 357171"/>
                <a:gd name="connsiteY0" fmla="*/ 400434 h 400434"/>
                <a:gd name="connsiteX1" fmla="*/ 185721 w 357171"/>
                <a:gd name="connsiteY1" fmla="*/ 384 h 400434"/>
                <a:gd name="connsiteX2" fmla="*/ 357171 w 357171"/>
                <a:gd name="connsiteY2" fmla="*/ 216284 h 400434"/>
                <a:gd name="connsiteX0" fmla="*/ 2162 w 357762"/>
                <a:gd name="connsiteY0" fmla="*/ 400050 h 400050"/>
                <a:gd name="connsiteX1" fmla="*/ 186312 w 357762"/>
                <a:gd name="connsiteY1" fmla="*/ 0 h 400050"/>
                <a:gd name="connsiteX2" fmla="*/ 357762 w 357762"/>
                <a:gd name="connsiteY2" fmla="*/ 215900 h 400050"/>
                <a:gd name="connsiteX0" fmla="*/ 2162 w 357762"/>
                <a:gd name="connsiteY0" fmla="*/ 400050 h 400050"/>
                <a:gd name="connsiteX1" fmla="*/ 186312 w 357762"/>
                <a:gd name="connsiteY1" fmla="*/ 0 h 400050"/>
                <a:gd name="connsiteX2" fmla="*/ 357762 w 357762"/>
                <a:gd name="connsiteY2" fmla="*/ 215900 h 400050"/>
                <a:gd name="connsiteX0" fmla="*/ 2162 w 357762"/>
                <a:gd name="connsiteY0" fmla="*/ 400050 h 400050"/>
                <a:gd name="connsiteX1" fmla="*/ 186312 w 357762"/>
                <a:gd name="connsiteY1" fmla="*/ 0 h 400050"/>
                <a:gd name="connsiteX2" fmla="*/ 357762 w 357762"/>
                <a:gd name="connsiteY2" fmla="*/ 215900 h 400050"/>
                <a:gd name="connsiteX0" fmla="*/ 4219 w 359819"/>
                <a:gd name="connsiteY0" fmla="*/ 400050 h 400050"/>
                <a:gd name="connsiteX1" fmla="*/ 188369 w 359819"/>
                <a:gd name="connsiteY1" fmla="*/ 0 h 400050"/>
                <a:gd name="connsiteX2" fmla="*/ 359819 w 359819"/>
                <a:gd name="connsiteY2" fmla="*/ 21590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819" h="400050">
                  <a:moveTo>
                    <a:pt x="4219" y="400050"/>
                  </a:moveTo>
                  <a:cubicBezTo>
                    <a:pt x="-12979" y="260770"/>
                    <a:pt x="17447" y="10719"/>
                    <a:pt x="188369" y="0"/>
                  </a:cubicBezTo>
                  <a:cubicBezTo>
                    <a:pt x="347912" y="530"/>
                    <a:pt x="359818" y="212989"/>
                    <a:pt x="359819" y="215900"/>
                  </a:cubicBezTo>
                </a:path>
              </a:pathLst>
            </a:cu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1925455" y="2094729"/>
              <a:ext cx="96022" cy="960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89761" y="2277309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03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48138" y="2294775"/>
            <a:ext cx="557363" cy="1414756"/>
            <a:chOff x="1613647" y="1859458"/>
            <a:chExt cx="557363" cy="1414756"/>
          </a:xfrm>
        </p:grpSpPr>
        <p:sp>
          <p:nvSpPr>
            <p:cNvPr id="21" name="Isosceles Triangle 20"/>
            <p:cNvSpPr/>
            <p:nvPr/>
          </p:nvSpPr>
          <p:spPr>
            <a:xfrm>
              <a:off x="1775921" y="2094256"/>
              <a:ext cx="395089" cy="485612"/>
            </a:xfrm>
            <a:prstGeom prst="triangle">
              <a:avLst/>
            </a:prstGeom>
            <a:solidFill>
              <a:srgbClr val="CC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613647" y="2280621"/>
              <a:ext cx="0" cy="993593"/>
            </a:xfrm>
            <a:prstGeom prst="line">
              <a:avLst/>
            </a:prstGeom>
            <a:ln w="57150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1613647" y="1859458"/>
              <a:ext cx="359819" cy="470540"/>
            </a:xfrm>
            <a:custGeom>
              <a:avLst/>
              <a:gdLst>
                <a:gd name="connsiteX0" fmla="*/ 0 w 355600"/>
                <a:gd name="connsiteY0" fmla="*/ 400050 h 400050"/>
                <a:gd name="connsiteX1" fmla="*/ 184150 w 355600"/>
                <a:gd name="connsiteY1" fmla="*/ 0 h 400050"/>
                <a:gd name="connsiteX2" fmla="*/ 355600 w 355600"/>
                <a:gd name="connsiteY2" fmla="*/ 215900 h 400050"/>
                <a:gd name="connsiteX0" fmla="*/ 540 w 356140"/>
                <a:gd name="connsiteY0" fmla="*/ 400050 h 400050"/>
                <a:gd name="connsiteX1" fmla="*/ 184690 w 356140"/>
                <a:gd name="connsiteY1" fmla="*/ 0 h 400050"/>
                <a:gd name="connsiteX2" fmla="*/ 356140 w 356140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89 w 356189"/>
                <a:gd name="connsiteY0" fmla="*/ 400617 h 400617"/>
                <a:gd name="connsiteX1" fmla="*/ 184739 w 356189"/>
                <a:gd name="connsiteY1" fmla="*/ 567 h 400617"/>
                <a:gd name="connsiteX2" fmla="*/ 356189 w 356189"/>
                <a:gd name="connsiteY2" fmla="*/ 216467 h 400617"/>
                <a:gd name="connsiteX0" fmla="*/ 1571 w 357171"/>
                <a:gd name="connsiteY0" fmla="*/ 400434 h 400434"/>
                <a:gd name="connsiteX1" fmla="*/ 185721 w 357171"/>
                <a:gd name="connsiteY1" fmla="*/ 384 h 400434"/>
                <a:gd name="connsiteX2" fmla="*/ 357171 w 357171"/>
                <a:gd name="connsiteY2" fmla="*/ 216284 h 400434"/>
                <a:gd name="connsiteX0" fmla="*/ 1571 w 357171"/>
                <a:gd name="connsiteY0" fmla="*/ 400434 h 400434"/>
                <a:gd name="connsiteX1" fmla="*/ 185721 w 357171"/>
                <a:gd name="connsiteY1" fmla="*/ 384 h 400434"/>
                <a:gd name="connsiteX2" fmla="*/ 357171 w 357171"/>
                <a:gd name="connsiteY2" fmla="*/ 216284 h 400434"/>
                <a:gd name="connsiteX0" fmla="*/ 2162 w 357762"/>
                <a:gd name="connsiteY0" fmla="*/ 400050 h 400050"/>
                <a:gd name="connsiteX1" fmla="*/ 186312 w 357762"/>
                <a:gd name="connsiteY1" fmla="*/ 0 h 400050"/>
                <a:gd name="connsiteX2" fmla="*/ 357762 w 357762"/>
                <a:gd name="connsiteY2" fmla="*/ 215900 h 400050"/>
                <a:gd name="connsiteX0" fmla="*/ 2162 w 357762"/>
                <a:gd name="connsiteY0" fmla="*/ 400050 h 400050"/>
                <a:gd name="connsiteX1" fmla="*/ 186312 w 357762"/>
                <a:gd name="connsiteY1" fmla="*/ 0 h 400050"/>
                <a:gd name="connsiteX2" fmla="*/ 357762 w 357762"/>
                <a:gd name="connsiteY2" fmla="*/ 215900 h 400050"/>
                <a:gd name="connsiteX0" fmla="*/ 2162 w 357762"/>
                <a:gd name="connsiteY0" fmla="*/ 400050 h 400050"/>
                <a:gd name="connsiteX1" fmla="*/ 186312 w 357762"/>
                <a:gd name="connsiteY1" fmla="*/ 0 h 400050"/>
                <a:gd name="connsiteX2" fmla="*/ 357762 w 357762"/>
                <a:gd name="connsiteY2" fmla="*/ 215900 h 400050"/>
                <a:gd name="connsiteX0" fmla="*/ 4219 w 359819"/>
                <a:gd name="connsiteY0" fmla="*/ 400050 h 400050"/>
                <a:gd name="connsiteX1" fmla="*/ 188369 w 359819"/>
                <a:gd name="connsiteY1" fmla="*/ 0 h 400050"/>
                <a:gd name="connsiteX2" fmla="*/ 359819 w 359819"/>
                <a:gd name="connsiteY2" fmla="*/ 21590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819" h="400050">
                  <a:moveTo>
                    <a:pt x="4219" y="400050"/>
                  </a:moveTo>
                  <a:cubicBezTo>
                    <a:pt x="-12979" y="260770"/>
                    <a:pt x="17447" y="10719"/>
                    <a:pt x="188369" y="0"/>
                  </a:cubicBezTo>
                  <a:cubicBezTo>
                    <a:pt x="347912" y="530"/>
                    <a:pt x="359818" y="212989"/>
                    <a:pt x="359819" y="215900"/>
                  </a:cubicBezTo>
                </a:path>
              </a:pathLst>
            </a:custGeom>
            <a:noFill/>
            <a:ln w="12700"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1925455" y="2094729"/>
              <a:ext cx="96022" cy="960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89761" y="2277309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02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02383" y="2199071"/>
            <a:ext cx="557363" cy="1414756"/>
            <a:chOff x="1613647" y="1859458"/>
            <a:chExt cx="557363" cy="1414756"/>
          </a:xfrm>
        </p:grpSpPr>
        <p:sp>
          <p:nvSpPr>
            <p:cNvPr id="13" name="Isosceles Triangle 12"/>
            <p:cNvSpPr/>
            <p:nvPr/>
          </p:nvSpPr>
          <p:spPr>
            <a:xfrm>
              <a:off x="1775921" y="2094256"/>
              <a:ext cx="395089" cy="485612"/>
            </a:xfrm>
            <a:prstGeom prst="triangle">
              <a:avLst/>
            </a:prstGeom>
            <a:solidFill>
              <a:srgbClr val="D74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13647" y="2280621"/>
              <a:ext cx="0" cy="993593"/>
            </a:xfrm>
            <a:prstGeom prst="line">
              <a:avLst/>
            </a:prstGeom>
            <a:ln w="57150">
              <a:solidFill>
                <a:srgbClr val="EC32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1613647" y="1859458"/>
              <a:ext cx="359819" cy="470540"/>
            </a:xfrm>
            <a:custGeom>
              <a:avLst/>
              <a:gdLst>
                <a:gd name="connsiteX0" fmla="*/ 0 w 355600"/>
                <a:gd name="connsiteY0" fmla="*/ 400050 h 400050"/>
                <a:gd name="connsiteX1" fmla="*/ 184150 w 355600"/>
                <a:gd name="connsiteY1" fmla="*/ 0 h 400050"/>
                <a:gd name="connsiteX2" fmla="*/ 355600 w 355600"/>
                <a:gd name="connsiteY2" fmla="*/ 215900 h 400050"/>
                <a:gd name="connsiteX0" fmla="*/ 540 w 356140"/>
                <a:gd name="connsiteY0" fmla="*/ 400050 h 400050"/>
                <a:gd name="connsiteX1" fmla="*/ 184690 w 356140"/>
                <a:gd name="connsiteY1" fmla="*/ 0 h 400050"/>
                <a:gd name="connsiteX2" fmla="*/ 356140 w 356140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49 w 356149"/>
                <a:gd name="connsiteY0" fmla="*/ 400050 h 400050"/>
                <a:gd name="connsiteX1" fmla="*/ 184699 w 356149"/>
                <a:gd name="connsiteY1" fmla="*/ 0 h 400050"/>
                <a:gd name="connsiteX2" fmla="*/ 356149 w 356149"/>
                <a:gd name="connsiteY2" fmla="*/ 215900 h 400050"/>
                <a:gd name="connsiteX0" fmla="*/ 589 w 356189"/>
                <a:gd name="connsiteY0" fmla="*/ 400617 h 400617"/>
                <a:gd name="connsiteX1" fmla="*/ 184739 w 356189"/>
                <a:gd name="connsiteY1" fmla="*/ 567 h 400617"/>
                <a:gd name="connsiteX2" fmla="*/ 356189 w 356189"/>
                <a:gd name="connsiteY2" fmla="*/ 216467 h 400617"/>
                <a:gd name="connsiteX0" fmla="*/ 1571 w 357171"/>
                <a:gd name="connsiteY0" fmla="*/ 400434 h 400434"/>
                <a:gd name="connsiteX1" fmla="*/ 185721 w 357171"/>
                <a:gd name="connsiteY1" fmla="*/ 384 h 400434"/>
                <a:gd name="connsiteX2" fmla="*/ 357171 w 357171"/>
                <a:gd name="connsiteY2" fmla="*/ 216284 h 400434"/>
                <a:gd name="connsiteX0" fmla="*/ 1571 w 357171"/>
                <a:gd name="connsiteY0" fmla="*/ 400434 h 400434"/>
                <a:gd name="connsiteX1" fmla="*/ 185721 w 357171"/>
                <a:gd name="connsiteY1" fmla="*/ 384 h 400434"/>
                <a:gd name="connsiteX2" fmla="*/ 357171 w 357171"/>
                <a:gd name="connsiteY2" fmla="*/ 216284 h 400434"/>
                <a:gd name="connsiteX0" fmla="*/ 2162 w 357762"/>
                <a:gd name="connsiteY0" fmla="*/ 400050 h 400050"/>
                <a:gd name="connsiteX1" fmla="*/ 186312 w 357762"/>
                <a:gd name="connsiteY1" fmla="*/ 0 h 400050"/>
                <a:gd name="connsiteX2" fmla="*/ 357762 w 357762"/>
                <a:gd name="connsiteY2" fmla="*/ 215900 h 400050"/>
                <a:gd name="connsiteX0" fmla="*/ 2162 w 357762"/>
                <a:gd name="connsiteY0" fmla="*/ 400050 h 400050"/>
                <a:gd name="connsiteX1" fmla="*/ 186312 w 357762"/>
                <a:gd name="connsiteY1" fmla="*/ 0 h 400050"/>
                <a:gd name="connsiteX2" fmla="*/ 357762 w 357762"/>
                <a:gd name="connsiteY2" fmla="*/ 215900 h 400050"/>
                <a:gd name="connsiteX0" fmla="*/ 2162 w 357762"/>
                <a:gd name="connsiteY0" fmla="*/ 400050 h 400050"/>
                <a:gd name="connsiteX1" fmla="*/ 186312 w 357762"/>
                <a:gd name="connsiteY1" fmla="*/ 0 h 400050"/>
                <a:gd name="connsiteX2" fmla="*/ 357762 w 357762"/>
                <a:gd name="connsiteY2" fmla="*/ 215900 h 400050"/>
                <a:gd name="connsiteX0" fmla="*/ 4219 w 359819"/>
                <a:gd name="connsiteY0" fmla="*/ 400050 h 400050"/>
                <a:gd name="connsiteX1" fmla="*/ 188369 w 359819"/>
                <a:gd name="connsiteY1" fmla="*/ 0 h 400050"/>
                <a:gd name="connsiteX2" fmla="*/ 359819 w 359819"/>
                <a:gd name="connsiteY2" fmla="*/ 21590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819" h="400050">
                  <a:moveTo>
                    <a:pt x="4219" y="400050"/>
                  </a:moveTo>
                  <a:cubicBezTo>
                    <a:pt x="-12979" y="260770"/>
                    <a:pt x="17447" y="10719"/>
                    <a:pt x="188369" y="0"/>
                  </a:cubicBezTo>
                  <a:cubicBezTo>
                    <a:pt x="347912" y="530"/>
                    <a:pt x="359818" y="212989"/>
                    <a:pt x="359819" y="215900"/>
                  </a:cubicBezTo>
                </a:path>
              </a:pathLst>
            </a:custGeom>
            <a:noFill/>
            <a:ln w="12700">
              <a:solidFill>
                <a:srgbClr val="EC32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1925455" y="2094729"/>
              <a:ext cx="96022" cy="960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89761" y="227730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01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28835" y="928149"/>
            <a:ext cx="6734330" cy="620952"/>
            <a:chOff x="2728835" y="928149"/>
            <a:chExt cx="6734330" cy="620952"/>
          </a:xfrm>
        </p:grpSpPr>
        <p:sp>
          <p:nvSpPr>
            <p:cNvPr id="9" name="Freeform 8"/>
            <p:cNvSpPr/>
            <p:nvPr/>
          </p:nvSpPr>
          <p:spPr>
            <a:xfrm>
              <a:off x="2728835" y="928149"/>
              <a:ext cx="703926" cy="620952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5165" y="946237"/>
              <a:ext cx="5808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IN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5730614" y="1661430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700" kern="1200"/>
          </a:p>
        </p:txBody>
      </p:sp>
      <p:sp>
        <p:nvSpPr>
          <p:cNvPr id="33" name="Freeform 32"/>
          <p:cNvSpPr/>
          <p:nvPr/>
        </p:nvSpPr>
        <p:spPr>
          <a:xfrm>
            <a:off x="0" y="3045614"/>
            <a:ext cx="12196969" cy="1903157"/>
          </a:xfrm>
          <a:custGeom>
            <a:avLst/>
            <a:gdLst>
              <a:gd name="connsiteX0" fmla="*/ 4564352 w 12196969"/>
              <a:gd name="connsiteY0" fmla="*/ 311 h 1903157"/>
              <a:gd name="connsiteX1" fmla="*/ 4646879 w 12196969"/>
              <a:gd name="connsiteY1" fmla="*/ 2074 h 1903157"/>
              <a:gd name="connsiteX2" fmla="*/ 6345888 w 12196969"/>
              <a:gd name="connsiteY2" fmla="*/ 1214289 h 1903157"/>
              <a:gd name="connsiteX3" fmla="*/ 7999558 w 12196969"/>
              <a:gd name="connsiteY3" fmla="*/ 417282 h 1903157"/>
              <a:gd name="connsiteX4" fmla="*/ 9638910 w 12196969"/>
              <a:gd name="connsiteY4" fmla="*/ 1681994 h 1903157"/>
              <a:gd name="connsiteX5" fmla="*/ 11042025 w 12196969"/>
              <a:gd name="connsiteY5" fmla="*/ 133318 h 1903157"/>
              <a:gd name="connsiteX6" fmla="*/ 12046337 w 12196969"/>
              <a:gd name="connsiteY6" fmla="*/ 73909 h 1903157"/>
              <a:gd name="connsiteX7" fmla="*/ 12196969 w 12196969"/>
              <a:gd name="connsiteY7" fmla="*/ 70272 h 1903157"/>
              <a:gd name="connsiteX8" fmla="*/ 12196969 w 12196969"/>
              <a:gd name="connsiteY8" fmla="*/ 305177 h 1903157"/>
              <a:gd name="connsiteX9" fmla="*/ 11936318 w 12196969"/>
              <a:gd name="connsiteY9" fmla="*/ 294539 h 1903157"/>
              <a:gd name="connsiteX10" fmla="*/ 10836808 w 12196969"/>
              <a:gd name="connsiteY10" fmla="*/ 429213 h 1903157"/>
              <a:gd name="connsiteX11" fmla="*/ 9667545 w 12196969"/>
              <a:gd name="connsiteY11" fmla="*/ 1901529 h 1903157"/>
              <a:gd name="connsiteX12" fmla="*/ 7911267 w 12196969"/>
              <a:gd name="connsiteY12" fmla="*/ 632044 h 1903157"/>
              <a:gd name="connsiteX13" fmla="*/ 6393613 w 12196969"/>
              <a:gd name="connsiteY13" fmla="*/ 1433824 h 1903157"/>
              <a:gd name="connsiteX14" fmla="*/ 4589609 w 12196969"/>
              <a:gd name="connsiteY14" fmla="*/ 221609 h 1903157"/>
              <a:gd name="connsiteX15" fmla="*/ 2508800 w 12196969"/>
              <a:gd name="connsiteY15" fmla="*/ 1448141 h 1903157"/>
              <a:gd name="connsiteX16" fmla="*/ 1353855 w 12196969"/>
              <a:gd name="connsiteY16" fmla="*/ 813399 h 1903157"/>
              <a:gd name="connsiteX17" fmla="*/ 100977 w 12196969"/>
              <a:gd name="connsiteY17" fmla="*/ 663430 h 1903157"/>
              <a:gd name="connsiteX18" fmla="*/ 0 w 12196969"/>
              <a:gd name="connsiteY18" fmla="*/ 661189 h 1903157"/>
              <a:gd name="connsiteX19" fmla="*/ 0 w 12196969"/>
              <a:gd name="connsiteY19" fmla="*/ 442595 h 1903157"/>
              <a:gd name="connsiteX20" fmla="*/ 305472 w 12196969"/>
              <a:gd name="connsiteY20" fmla="*/ 450130 h 1903157"/>
              <a:gd name="connsiteX21" fmla="*/ 1640205 w 12196969"/>
              <a:gd name="connsiteY21" fmla="*/ 698859 h 1903157"/>
              <a:gd name="connsiteX22" fmla="*/ 2494482 w 12196969"/>
              <a:gd name="connsiteY22" fmla="*/ 1226220 h 1903157"/>
              <a:gd name="connsiteX23" fmla="*/ 4564352 w 12196969"/>
              <a:gd name="connsiteY23" fmla="*/ 311 h 190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6969" h="1903157">
                <a:moveTo>
                  <a:pt x="4564352" y="311"/>
                </a:moveTo>
                <a:cubicBezTo>
                  <a:pt x="4591656" y="-424"/>
                  <a:pt x="4619164" y="135"/>
                  <a:pt x="4646879" y="2074"/>
                </a:cubicBezTo>
                <a:cubicBezTo>
                  <a:pt x="5492406" y="84798"/>
                  <a:pt x="5619671" y="1243718"/>
                  <a:pt x="6345888" y="1214289"/>
                </a:cubicBezTo>
                <a:cubicBezTo>
                  <a:pt x="6958359" y="1175313"/>
                  <a:pt x="7191416" y="377511"/>
                  <a:pt x="7999558" y="417282"/>
                </a:cubicBezTo>
                <a:cubicBezTo>
                  <a:pt x="8763157" y="426031"/>
                  <a:pt x="9030418" y="1766308"/>
                  <a:pt x="9638910" y="1681994"/>
                </a:cubicBezTo>
                <a:cubicBezTo>
                  <a:pt x="10582274" y="1562682"/>
                  <a:pt x="9958666" y="311492"/>
                  <a:pt x="11042025" y="133318"/>
                </a:cubicBezTo>
                <a:cubicBezTo>
                  <a:pt x="11435258" y="69287"/>
                  <a:pt x="11603775" y="81990"/>
                  <a:pt x="12046337" y="73909"/>
                </a:cubicBezTo>
                <a:lnTo>
                  <a:pt x="12196969" y="70272"/>
                </a:lnTo>
                <a:lnTo>
                  <a:pt x="12196969" y="305177"/>
                </a:lnTo>
                <a:lnTo>
                  <a:pt x="11936318" y="294539"/>
                </a:lnTo>
                <a:cubicBezTo>
                  <a:pt x="11251617" y="279750"/>
                  <a:pt x="10956518" y="367272"/>
                  <a:pt x="10836808" y="429213"/>
                </a:cubicBezTo>
                <a:cubicBezTo>
                  <a:pt x="10407284" y="579547"/>
                  <a:pt x="10583865" y="1822783"/>
                  <a:pt x="9667545" y="1901529"/>
                </a:cubicBezTo>
                <a:cubicBezTo>
                  <a:pt x="8779066" y="1955617"/>
                  <a:pt x="8699523" y="644769"/>
                  <a:pt x="7911267" y="632044"/>
                </a:cubicBezTo>
                <a:cubicBezTo>
                  <a:pt x="7161985" y="710791"/>
                  <a:pt x="7231186" y="1269173"/>
                  <a:pt x="6393613" y="1433824"/>
                </a:cubicBezTo>
                <a:cubicBezTo>
                  <a:pt x="5460590" y="1507001"/>
                  <a:pt x="5360368" y="248652"/>
                  <a:pt x="4589609" y="221609"/>
                </a:cubicBezTo>
                <a:cubicBezTo>
                  <a:pt x="3835554" y="243881"/>
                  <a:pt x="3236605" y="1437799"/>
                  <a:pt x="2508800" y="1448141"/>
                </a:cubicBezTo>
                <a:cubicBezTo>
                  <a:pt x="2000528" y="1427461"/>
                  <a:pt x="1730883" y="939074"/>
                  <a:pt x="1353855" y="813399"/>
                </a:cubicBezTo>
                <a:cubicBezTo>
                  <a:pt x="1007253" y="702745"/>
                  <a:pt x="424971" y="672383"/>
                  <a:pt x="100977" y="663430"/>
                </a:cubicBezTo>
                <a:lnTo>
                  <a:pt x="0" y="661189"/>
                </a:lnTo>
                <a:lnTo>
                  <a:pt x="0" y="442595"/>
                </a:lnTo>
                <a:lnTo>
                  <a:pt x="305472" y="450130"/>
                </a:lnTo>
                <a:cubicBezTo>
                  <a:pt x="1093854" y="483102"/>
                  <a:pt x="1462032" y="595853"/>
                  <a:pt x="1640205" y="698859"/>
                </a:cubicBezTo>
                <a:cubicBezTo>
                  <a:pt x="1942463" y="891349"/>
                  <a:pt x="2160407" y="1202358"/>
                  <a:pt x="2494482" y="1226220"/>
                </a:cubicBezTo>
                <a:cubicBezTo>
                  <a:pt x="3067008" y="1288636"/>
                  <a:pt x="3717915" y="23064"/>
                  <a:pt x="4564352" y="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-210207" y="3154281"/>
            <a:ext cx="12544097" cy="1699804"/>
          </a:xfrm>
          <a:custGeom>
            <a:avLst/>
            <a:gdLst>
              <a:gd name="connsiteX0" fmla="*/ 0 w 12517820"/>
              <a:gd name="connsiteY0" fmla="*/ 451945 h 1692165"/>
              <a:gd name="connsiteX1" fmla="*/ 1713186 w 12517820"/>
              <a:gd name="connsiteY1" fmla="*/ 599089 h 1692165"/>
              <a:gd name="connsiteX2" fmla="*/ 2669627 w 12517820"/>
              <a:gd name="connsiteY2" fmla="*/ 1219200 h 1692165"/>
              <a:gd name="connsiteX3" fmla="*/ 4782207 w 12517820"/>
              <a:gd name="connsiteY3" fmla="*/ 0 h 1692165"/>
              <a:gd name="connsiteX4" fmla="*/ 6411310 w 12517820"/>
              <a:gd name="connsiteY4" fmla="*/ 1187669 h 1692165"/>
              <a:gd name="connsiteX5" fmla="*/ 8124496 w 12517820"/>
              <a:gd name="connsiteY5" fmla="*/ 399393 h 1692165"/>
              <a:gd name="connsiteX6" fmla="*/ 9837683 w 12517820"/>
              <a:gd name="connsiteY6" fmla="*/ 1692165 h 1692165"/>
              <a:gd name="connsiteX7" fmla="*/ 11035862 w 12517820"/>
              <a:gd name="connsiteY7" fmla="*/ 189186 h 1692165"/>
              <a:gd name="connsiteX8" fmla="*/ 12517820 w 12517820"/>
              <a:gd name="connsiteY8" fmla="*/ 73572 h 1692165"/>
              <a:gd name="connsiteX0" fmla="*/ 0 w 12517820"/>
              <a:gd name="connsiteY0" fmla="*/ 451945 h 1692165"/>
              <a:gd name="connsiteX1" fmla="*/ 1713186 w 12517820"/>
              <a:gd name="connsiteY1" fmla="*/ 599089 h 1692165"/>
              <a:gd name="connsiteX2" fmla="*/ 2669627 w 12517820"/>
              <a:gd name="connsiteY2" fmla="*/ 1219200 h 1692165"/>
              <a:gd name="connsiteX3" fmla="*/ 4782207 w 12517820"/>
              <a:gd name="connsiteY3" fmla="*/ 0 h 1692165"/>
              <a:gd name="connsiteX4" fmla="*/ 6411310 w 12517820"/>
              <a:gd name="connsiteY4" fmla="*/ 1187669 h 1692165"/>
              <a:gd name="connsiteX5" fmla="*/ 8124496 w 12517820"/>
              <a:gd name="connsiteY5" fmla="*/ 399393 h 1692165"/>
              <a:gd name="connsiteX6" fmla="*/ 9837683 w 12517820"/>
              <a:gd name="connsiteY6" fmla="*/ 1692165 h 1692165"/>
              <a:gd name="connsiteX7" fmla="*/ 11035862 w 12517820"/>
              <a:gd name="connsiteY7" fmla="*/ 189186 h 1692165"/>
              <a:gd name="connsiteX8" fmla="*/ 12517820 w 12517820"/>
              <a:gd name="connsiteY8" fmla="*/ 73572 h 1692165"/>
              <a:gd name="connsiteX0" fmla="*/ 0 w 12517820"/>
              <a:gd name="connsiteY0" fmla="*/ 451945 h 1692165"/>
              <a:gd name="connsiteX1" fmla="*/ 1703661 w 12517820"/>
              <a:gd name="connsiteY1" fmla="*/ 634014 h 1692165"/>
              <a:gd name="connsiteX2" fmla="*/ 2669627 w 12517820"/>
              <a:gd name="connsiteY2" fmla="*/ 1219200 h 1692165"/>
              <a:gd name="connsiteX3" fmla="*/ 4782207 w 12517820"/>
              <a:gd name="connsiteY3" fmla="*/ 0 h 1692165"/>
              <a:gd name="connsiteX4" fmla="*/ 6411310 w 12517820"/>
              <a:gd name="connsiteY4" fmla="*/ 1187669 h 1692165"/>
              <a:gd name="connsiteX5" fmla="*/ 8124496 w 12517820"/>
              <a:gd name="connsiteY5" fmla="*/ 399393 h 1692165"/>
              <a:gd name="connsiteX6" fmla="*/ 9837683 w 12517820"/>
              <a:gd name="connsiteY6" fmla="*/ 1692165 h 1692165"/>
              <a:gd name="connsiteX7" fmla="*/ 11035862 w 12517820"/>
              <a:gd name="connsiteY7" fmla="*/ 189186 h 1692165"/>
              <a:gd name="connsiteX8" fmla="*/ 12517820 w 12517820"/>
              <a:gd name="connsiteY8" fmla="*/ 73572 h 1692165"/>
              <a:gd name="connsiteX0" fmla="*/ 0 w 12517820"/>
              <a:gd name="connsiteY0" fmla="*/ 451945 h 1692165"/>
              <a:gd name="connsiteX1" fmla="*/ 1703661 w 12517820"/>
              <a:gd name="connsiteY1" fmla="*/ 634014 h 1692165"/>
              <a:gd name="connsiteX2" fmla="*/ 2669627 w 12517820"/>
              <a:gd name="connsiteY2" fmla="*/ 1219200 h 1692165"/>
              <a:gd name="connsiteX3" fmla="*/ 4782207 w 12517820"/>
              <a:gd name="connsiteY3" fmla="*/ 0 h 1692165"/>
              <a:gd name="connsiteX4" fmla="*/ 6411310 w 12517820"/>
              <a:gd name="connsiteY4" fmla="*/ 1187669 h 1692165"/>
              <a:gd name="connsiteX5" fmla="*/ 8124496 w 12517820"/>
              <a:gd name="connsiteY5" fmla="*/ 399393 h 1692165"/>
              <a:gd name="connsiteX6" fmla="*/ 9837683 w 12517820"/>
              <a:gd name="connsiteY6" fmla="*/ 1692165 h 1692165"/>
              <a:gd name="connsiteX7" fmla="*/ 11035862 w 12517820"/>
              <a:gd name="connsiteY7" fmla="*/ 189186 h 1692165"/>
              <a:gd name="connsiteX8" fmla="*/ 12517820 w 12517820"/>
              <a:gd name="connsiteY8" fmla="*/ 73572 h 1692165"/>
              <a:gd name="connsiteX0" fmla="*/ 0 w 12517820"/>
              <a:gd name="connsiteY0" fmla="*/ 451945 h 1692165"/>
              <a:gd name="connsiteX1" fmla="*/ 1703661 w 12517820"/>
              <a:gd name="connsiteY1" fmla="*/ 634014 h 1692165"/>
              <a:gd name="connsiteX2" fmla="*/ 2704552 w 12517820"/>
              <a:gd name="connsiteY2" fmla="*/ 1247775 h 1692165"/>
              <a:gd name="connsiteX3" fmla="*/ 4782207 w 12517820"/>
              <a:gd name="connsiteY3" fmla="*/ 0 h 1692165"/>
              <a:gd name="connsiteX4" fmla="*/ 6411310 w 12517820"/>
              <a:gd name="connsiteY4" fmla="*/ 1187669 h 1692165"/>
              <a:gd name="connsiteX5" fmla="*/ 8124496 w 12517820"/>
              <a:gd name="connsiteY5" fmla="*/ 399393 h 1692165"/>
              <a:gd name="connsiteX6" fmla="*/ 9837683 w 12517820"/>
              <a:gd name="connsiteY6" fmla="*/ 1692165 h 1692165"/>
              <a:gd name="connsiteX7" fmla="*/ 11035862 w 12517820"/>
              <a:gd name="connsiteY7" fmla="*/ 189186 h 1692165"/>
              <a:gd name="connsiteX8" fmla="*/ 12517820 w 12517820"/>
              <a:gd name="connsiteY8" fmla="*/ 73572 h 1692165"/>
              <a:gd name="connsiteX0" fmla="*/ 0 w 12517820"/>
              <a:gd name="connsiteY0" fmla="*/ 451945 h 1692165"/>
              <a:gd name="connsiteX1" fmla="*/ 1703661 w 12517820"/>
              <a:gd name="connsiteY1" fmla="*/ 634014 h 1692165"/>
              <a:gd name="connsiteX2" fmla="*/ 2704552 w 12517820"/>
              <a:gd name="connsiteY2" fmla="*/ 1247775 h 1692165"/>
              <a:gd name="connsiteX3" fmla="*/ 4782207 w 12517820"/>
              <a:gd name="connsiteY3" fmla="*/ 0 h 1692165"/>
              <a:gd name="connsiteX4" fmla="*/ 6411310 w 12517820"/>
              <a:gd name="connsiteY4" fmla="*/ 1187669 h 1692165"/>
              <a:gd name="connsiteX5" fmla="*/ 8124496 w 12517820"/>
              <a:gd name="connsiteY5" fmla="*/ 399393 h 1692165"/>
              <a:gd name="connsiteX6" fmla="*/ 9837683 w 12517820"/>
              <a:gd name="connsiteY6" fmla="*/ 1692165 h 1692165"/>
              <a:gd name="connsiteX7" fmla="*/ 11035862 w 12517820"/>
              <a:gd name="connsiteY7" fmla="*/ 189186 h 1692165"/>
              <a:gd name="connsiteX8" fmla="*/ 12517820 w 12517820"/>
              <a:gd name="connsiteY8" fmla="*/ 73572 h 1692165"/>
              <a:gd name="connsiteX0" fmla="*/ 0 w 12517820"/>
              <a:gd name="connsiteY0" fmla="*/ 451945 h 1692165"/>
              <a:gd name="connsiteX1" fmla="*/ 1703661 w 12517820"/>
              <a:gd name="connsiteY1" fmla="*/ 634014 h 1692165"/>
              <a:gd name="connsiteX2" fmla="*/ 2704552 w 12517820"/>
              <a:gd name="connsiteY2" fmla="*/ 1247775 h 1692165"/>
              <a:gd name="connsiteX3" fmla="*/ 4782207 w 12517820"/>
              <a:gd name="connsiteY3" fmla="*/ 0 h 1692165"/>
              <a:gd name="connsiteX4" fmla="*/ 6411310 w 12517820"/>
              <a:gd name="connsiteY4" fmla="*/ 1187669 h 1692165"/>
              <a:gd name="connsiteX5" fmla="*/ 8124496 w 12517820"/>
              <a:gd name="connsiteY5" fmla="*/ 399393 h 1692165"/>
              <a:gd name="connsiteX6" fmla="*/ 9837683 w 12517820"/>
              <a:gd name="connsiteY6" fmla="*/ 1692165 h 1692165"/>
              <a:gd name="connsiteX7" fmla="*/ 11035862 w 12517820"/>
              <a:gd name="connsiteY7" fmla="*/ 189186 h 1692165"/>
              <a:gd name="connsiteX8" fmla="*/ 12517820 w 12517820"/>
              <a:gd name="connsiteY8" fmla="*/ 73572 h 1692165"/>
              <a:gd name="connsiteX0" fmla="*/ 0 w 12517820"/>
              <a:gd name="connsiteY0" fmla="*/ 451945 h 1692165"/>
              <a:gd name="connsiteX1" fmla="*/ 1703661 w 12517820"/>
              <a:gd name="connsiteY1" fmla="*/ 634014 h 1692165"/>
              <a:gd name="connsiteX2" fmla="*/ 2704552 w 12517820"/>
              <a:gd name="connsiteY2" fmla="*/ 1247775 h 1692165"/>
              <a:gd name="connsiteX3" fmla="*/ 4782207 w 12517820"/>
              <a:gd name="connsiteY3" fmla="*/ 0 h 1692165"/>
              <a:gd name="connsiteX4" fmla="*/ 6411310 w 12517820"/>
              <a:gd name="connsiteY4" fmla="*/ 1187669 h 1692165"/>
              <a:gd name="connsiteX5" fmla="*/ 8124496 w 12517820"/>
              <a:gd name="connsiteY5" fmla="*/ 399393 h 1692165"/>
              <a:gd name="connsiteX6" fmla="*/ 9837683 w 12517820"/>
              <a:gd name="connsiteY6" fmla="*/ 1692165 h 1692165"/>
              <a:gd name="connsiteX7" fmla="*/ 11035862 w 12517820"/>
              <a:gd name="connsiteY7" fmla="*/ 189186 h 1692165"/>
              <a:gd name="connsiteX8" fmla="*/ 12517820 w 12517820"/>
              <a:gd name="connsiteY8" fmla="*/ 73572 h 1692165"/>
              <a:gd name="connsiteX0" fmla="*/ 0 w 12517820"/>
              <a:gd name="connsiteY0" fmla="*/ 451945 h 1692165"/>
              <a:gd name="connsiteX1" fmla="*/ 1703661 w 12517820"/>
              <a:gd name="connsiteY1" fmla="*/ 634014 h 1692165"/>
              <a:gd name="connsiteX2" fmla="*/ 2704552 w 12517820"/>
              <a:gd name="connsiteY2" fmla="*/ 1247775 h 1692165"/>
              <a:gd name="connsiteX3" fmla="*/ 4782207 w 12517820"/>
              <a:gd name="connsiteY3" fmla="*/ 0 h 1692165"/>
              <a:gd name="connsiteX4" fmla="*/ 6411310 w 12517820"/>
              <a:gd name="connsiteY4" fmla="*/ 1187669 h 1692165"/>
              <a:gd name="connsiteX5" fmla="*/ 8124496 w 12517820"/>
              <a:gd name="connsiteY5" fmla="*/ 399393 h 1692165"/>
              <a:gd name="connsiteX6" fmla="*/ 9837683 w 12517820"/>
              <a:gd name="connsiteY6" fmla="*/ 1692165 h 1692165"/>
              <a:gd name="connsiteX7" fmla="*/ 11035862 w 12517820"/>
              <a:gd name="connsiteY7" fmla="*/ 189186 h 1692165"/>
              <a:gd name="connsiteX8" fmla="*/ 12517820 w 12517820"/>
              <a:gd name="connsiteY8" fmla="*/ 73572 h 1692165"/>
              <a:gd name="connsiteX0" fmla="*/ 0 w 12517820"/>
              <a:gd name="connsiteY0" fmla="*/ 451945 h 1692165"/>
              <a:gd name="connsiteX1" fmla="*/ 1703661 w 12517820"/>
              <a:gd name="connsiteY1" fmla="*/ 634014 h 1692165"/>
              <a:gd name="connsiteX2" fmla="*/ 2704552 w 12517820"/>
              <a:gd name="connsiteY2" fmla="*/ 1247775 h 1692165"/>
              <a:gd name="connsiteX3" fmla="*/ 4826657 w 12517820"/>
              <a:gd name="connsiteY3" fmla="*/ 0 h 1692165"/>
              <a:gd name="connsiteX4" fmla="*/ 6411310 w 12517820"/>
              <a:gd name="connsiteY4" fmla="*/ 1187669 h 1692165"/>
              <a:gd name="connsiteX5" fmla="*/ 8124496 w 12517820"/>
              <a:gd name="connsiteY5" fmla="*/ 399393 h 1692165"/>
              <a:gd name="connsiteX6" fmla="*/ 9837683 w 12517820"/>
              <a:gd name="connsiteY6" fmla="*/ 1692165 h 1692165"/>
              <a:gd name="connsiteX7" fmla="*/ 11035862 w 12517820"/>
              <a:gd name="connsiteY7" fmla="*/ 189186 h 1692165"/>
              <a:gd name="connsiteX8" fmla="*/ 12517820 w 12517820"/>
              <a:gd name="connsiteY8" fmla="*/ 73572 h 1692165"/>
              <a:gd name="connsiteX0" fmla="*/ 0 w 12517820"/>
              <a:gd name="connsiteY0" fmla="*/ 452501 h 1692721"/>
              <a:gd name="connsiteX1" fmla="*/ 1703661 w 12517820"/>
              <a:gd name="connsiteY1" fmla="*/ 634570 h 1692721"/>
              <a:gd name="connsiteX2" fmla="*/ 2704552 w 12517820"/>
              <a:gd name="connsiteY2" fmla="*/ 1248331 h 1692721"/>
              <a:gd name="connsiteX3" fmla="*/ 4826657 w 12517820"/>
              <a:gd name="connsiteY3" fmla="*/ 556 h 1692721"/>
              <a:gd name="connsiteX4" fmla="*/ 6411310 w 12517820"/>
              <a:gd name="connsiteY4" fmla="*/ 1188225 h 1692721"/>
              <a:gd name="connsiteX5" fmla="*/ 8124496 w 12517820"/>
              <a:gd name="connsiteY5" fmla="*/ 399949 h 1692721"/>
              <a:gd name="connsiteX6" fmla="*/ 9837683 w 12517820"/>
              <a:gd name="connsiteY6" fmla="*/ 1692721 h 1692721"/>
              <a:gd name="connsiteX7" fmla="*/ 11035862 w 12517820"/>
              <a:gd name="connsiteY7" fmla="*/ 189742 h 1692721"/>
              <a:gd name="connsiteX8" fmla="*/ 12517820 w 12517820"/>
              <a:gd name="connsiteY8" fmla="*/ 74128 h 1692721"/>
              <a:gd name="connsiteX0" fmla="*/ 0 w 12517820"/>
              <a:gd name="connsiteY0" fmla="*/ 452503 h 1692723"/>
              <a:gd name="connsiteX1" fmla="*/ 1703661 w 12517820"/>
              <a:gd name="connsiteY1" fmla="*/ 634572 h 1692723"/>
              <a:gd name="connsiteX2" fmla="*/ 2733127 w 12517820"/>
              <a:gd name="connsiteY2" fmla="*/ 1245158 h 1692723"/>
              <a:gd name="connsiteX3" fmla="*/ 4826657 w 12517820"/>
              <a:gd name="connsiteY3" fmla="*/ 558 h 1692723"/>
              <a:gd name="connsiteX4" fmla="*/ 6411310 w 12517820"/>
              <a:gd name="connsiteY4" fmla="*/ 1188227 h 1692723"/>
              <a:gd name="connsiteX5" fmla="*/ 8124496 w 12517820"/>
              <a:gd name="connsiteY5" fmla="*/ 399951 h 1692723"/>
              <a:gd name="connsiteX6" fmla="*/ 9837683 w 12517820"/>
              <a:gd name="connsiteY6" fmla="*/ 1692723 h 1692723"/>
              <a:gd name="connsiteX7" fmla="*/ 11035862 w 12517820"/>
              <a:gd name="connsiteY7" fmla="*/ 189744 h 1692723"/>
              <a:gd name="connsiteX8" fmla="*/ 12517820 w 12517820"/>
              <a:gd name="connsiteY8" fmla="*/ 74130 h 1692723"/>
              <a:gd name="connsiteX0" fmla="*/ 0 w 12517820"/>
              <a:gd name="connsiteY0" fmla="*/ 452552 h 1692772"/>
              <a:gd name="connsiteX1" fmla="*/ 1703661 w 12517820"/>
              <a:gd name="connsiteY1" fmla="*/ 634621 h 1692772"/>
              <a:gd name="connsiteX2" fmla="*/ 2733127 w 12517820"/>
              <a:gd name="connsiteY2" fmla="*/ 1245207 h 1692772"/>
              <a:gd name="connsiteX3" fmla="*/ 4826657 w 12517820"/>
              <a:gd name="connsiteY3" fmla="*/ 607 h 1692772"/>
              <a:gd name="connsiteX4" fmla="*/ 6411310 w 12517820"/>
              <a:gd name="connsiteY4" fmla="*/ 1188276 h 1692772"/>
              <a:gd name="connsiteX5" fmla="*/ 8124496 w 12517820"/>
              <a:gd name="connsiteY5" fmla="*/ 400000 h 1692772"/>
              <a:gd name="connsiteX6" fmla="*/ 9837683 w 12517820"/>
              <a:gd name="connsiteY6" fmla="*/ 1692772 h 1692772"/>
              <a:gd name="connsiteX7" fmla="*/ 11035862 w 12517820"/>
              <a:gd name="connsiteY7" fmla="*/ 189793 h 1692772"/>
              <a:gd name="connsiteX8" fmla="*/ 12517820 w 12517820"/>
              <a:gd name="connsiteY8" fmla="*/ 74179 h 1692772"/>
              <a:gd name="connsiteX0" fmla="*/ 0 w 12517820"/>
              <a:gd name="connsiteY0" fmla="*/ 452552 h 1692772"/>
              <a:gd name="connsiteX1" fmla="*/ 1703661 w 12517820"/>
              <a:gd name="connsiteY1" fmla="*/ 634621 h 1692772"/>
              <a:gd name="connsiteX2" fmla="*/ 2733127 w 12517820"/>
              <a:gd name="connsiteY2" fmla="*/ 1245207 h 1692772"/>
              <a:gd name="connsiteX3" fmla="*/ 4826657 w 12517820"/>
              <a:gd name="connsiteY3" fmla="*/ 607 h 1692772"/>
              <a:gd name="connsiteX4" fmla="*/ 6411310 w 12517820"/>
              <a:gd name="connsiteY4" fmla="*/ 1188276 h 1692772"/>
              <a:gd name="connsiteX5" fmla="*/ 8124496 w 12517820"/>
              <a:gd name="connsiteY5" fmla="*/ 400000 h 1692772"/>
              <a:gd name="connsiteX6" fmla="*/ 9837683 w 12517820"/>
              <a:gd name="connsiteY6" fmla="*/ 1692772 h 1692772"/>
              <a:gd name="connsiteX7" fmla="*/ 11035862 w 12517820"/>
              <a:gd name="connsiteY7" fmla="*/ 189793 h 1692772"/>
              <a:gd name="connsiteX8" fmla="*/ 12517820 w 12517820"/>
              <a:gd name="connsiteY8" fmla="*/ 74179 h 1692772"/>
              <a:gd name="connsiteX0" fmla="*/ 0 w 12517820"/>
              <a:gd name="connsiteY0" fmla="*/ 452552 h 1692772"/>
              <a:gd name="connsiteX1" fmla="*/ 1703661 w 12517820"/>
              <a:gd name="connsiteY1" fmla="*/ 634621 h 1692772"/>
              <a:gd name="connsiteX2" fmla="*/ 2733127 w 12517820"/>
              <a:gd name="connsiteY2" fmla="*/ 1245207 h 1692772"/>
              <a:gd name="connsiteX3" fmla="*/ 4826657 w 12517820"/>
              <a:gd name="connsiteY3" fmla="*/ 607 h 1692772"/>
              <a:gd name="connsiteX4" fmla="*/ 6411310 w 12517820"/>
              <a:gd name="connsiteY4" fmla="*/ 1188276 h 1692772"/>
              <a:gd name="connsiteX5" fmla="*/ 8124496 w 12517820"/>
              <a:gd name="connsiteY5" fmla="*/ 400000 h 1692772"/>
              <a:gd name="connsiteX6" fmla="*/ 9837683 w 12517820"/>
              <a:gd name="connsiteY6" fmla="*/ 1692772 h 1692772"/>
              <a:gd name="connsiteX7" fmla="*/ 11035862 w 12517820"/>
              <a:gd name="connsiteY7" fmla="*/ 189793 h 1692772"/>
              <a:gd name="connsiteX8" fmla="*/ 12517820 w 12517820"/>
              <a:gd name="connsiteY8" fmla="*/ 74179 h 1692772"/>
              <a:gd name="connsiteX0" fmla="*/ 0 w 12517820"/>
              <a:gd name="connsiteY0" fmla="*/ 452552 h 1692772"/>
              <a:gd name="connsiteX1" fmla="*/ 1703661 w 12517820"/>
              <a:gd name="connsiteY1" fmla="*/ 634621 h 1692772"/>
              <a:gd name="connsiteX2" fmla="*/ 2733127 w 12517820"/>
              <a:gd name="connsiteY2" fmla="*/ 1245207 h 1692772"/>
              <a:gd name="connsiteX3" fmla="*/ 4826657 w 12517820"/>
              <a:gd name="connsiteY3" fmla="*/ 607 h 1692772"/>
              <a:gd name="connsiteX4" fmla="*/ 6411310 w 12517820"/>
              <a:gd name="connsiteY4" fmla="*/ 1188276 h 1692772"/>
              <a:gd name="connsiteX5" fmla="*/ 8124496 w 12517820"/>
              <a:gd name="connsiteY5" fmla="*/ 400000 h 1692772"/>
              <a:gd name="connsiteX6" fmla="*/ 9837683 w 12517820"/>
              <a:gd name="connsiteY6" fmla="*/ 1692772 h 1692772"/>
              <a:gd name="connsiteX7" fmla="*/ 11035862 w 12517820"/>
              <a:gd name="connsiteY7" fmla="*/ 189793 h 1692772"/>
              <a:gd name="connsiteX8" fmla="*/ 12517820 w 12517820"/>
              <a:gd name="connsiteY8" fmla="*/ 74179 h 1692772"/>
              <a:gd name="connsiteX0" fmla="*/ 0 w 12517820"/>
              <a:gd name="connsiteY0" fmla="*/ 452552 h 1692772"/>
              <a:gd name="connsiteX1" fmla="*/ 1703661 w 12517820"/>
              <a:gd name="connsiteY1" fmla="*/ 634621 h 1692772"/>
              <a:gd name="connsiteX2" fmla="*/ 2733127 w 12517820"/>
              <a:gd name="connsiteY2" fmla="*/ 1245207 h 1692772"/>
              <a:gd name="connsiteX3" fmla="*/ 4826657 w 12517820"/>
              <a:gd name="connsiteY3" fmla="*/ 607 h 1692772"/>
              <a:gd name="connsiteX4" fmla="*/ 6519260 w 12517820"/>
              <a:gd name="connsiteY4" fmla="*/ 1239076 h 1692772"/>
              <a:gd name="connsiteX5" fmla="*/ 8124496 w 12517820"/>
              <a:gd name="connsiteY5" fmla="*/ 400000 h 1692772"/>
              <a:gd name="connsiteX6" fmla="*/ 9837683 w 12517820"/>
              <a:gd name="connsiteY6" fmla="*/ 1692772 h 1692772"/>
              <a:gd name="connsiteX7" fmla="*/ 11035862 w 12517820"/>
              <a:gd name="connsiteY7" fmla="*/ 189793 h 1692772"/>
              <a:gd name="connsiteX8" fmla="*/ 12517820 w 12517820"/>
              <a:gd name="connsiteY8" fmla="*/ 74179 h 1692772"/>
              <a:gd name="connsiteX0" fmla="*/ 0 w 12517820"/>
              <a:gd name="connsiteY0" fmla="*/ 452552 h 1692772"/>
              <a:gd name="connsiteX1" fmla="*/ 1703661 w 12517820"/>
              <a:gd name="connsiteY1" fmla="*/ 634621 h 1692772"/>
              <a:gd name="connsiteX2" fmla="*/ 2733127 w 12517820"/>
              <a:gd name="connsiteY2" fmla="*/ 1245207 h 1692772"/>
              <a:gd name="connsiteX3" fmla="*/ 4826657 w 12517820"/>
              <a:gd name="connsiteY3" fmla="*/ 607 h 1692772"/>
              <a:gd name="connsiteX4" fmla="*/ 6519260 w 12517820"/>
              <a:gd name="connsiteY4" fmla="*/ 1239076 h 1692772"/>
              <a:gd name="connsiteX5" fmla="*/ 8124496 w 12517820"/>
              <a:gd name="connsiteY5" fmla="*/ 400000 h 1692772"/>
              <a:gd name="connsiteX6" fmla="*/ 9837683 w 12517820"/>
              <a:gd name="connsiteY6" fmla="*/ 1692772 h 1692772"/>
              <a:gd name="connsiteX7" fmla="*/ 11035862 w 12517820"/>
              <a:gd name="connsiteY7" fmla="*/ 189793 h 1692772"/>
              <a:gd name="connsiteX8" fmla="*/ 12517820 w 12517820"/>
              <a:gd name="connsiteY8" fmla="*/ 74179 h 1692772"/>
              <a:gd name="connsiteX0" fmla="*/ 0 w 12517820"/>
              <a:gd name="connsiteY0" fmla="*/ 452552 h 1692772"/>
              <a:gd name="connsiteX1" fmla="*/ 1703661 w 12517820"/>
              <a:gd name="connsiteY1" fmla="*/ 634621 h 1692772"/>
              <a:gd name="connsiteX2" fmla="*/ 2733127 w 12517820"/>
              <a:gd name="connsiteY2" fmla="*/ 1245207 h 1692772"/>
              <a:gd name="connsiteX3" fmla="*/ 4826657 w 12517820"/>
              <a:gd name="connsiteY3" fmla="*/ 607 h 1692772"/>
              <a:gd name="connsiteX4" fmla="*/ 6519260 w 12517820"/>
              <a:gd name="connsiteY4" fmla="*/ 1239076 h 1692772"/>
              <a:gd name="connsiteX5" fmla="*/ 8124496 w 12517820"/>
              <a:gd name="connsiteY5" fmla="*/ 400000 h 1692772"/>
              <a:gd name="connsiteX6" fmla="*/ 9837683 w 12517820"/>
              <a:gd name="connsiteY6" fmla="*/ 1692772 h 1692772"/>
              <a:gd name="connsiteX7" fmla="*/ 11035862 w 12517820"/>
              <a:gd name="connsiteY7" fmla="*/ 189793 h 1692772"/>
              <a:gd name="connsiteX8" fmla="*/ 12517820 w 12517820"/>
              <a:gd name="connsiteY8" fmla="*/ 74179 h 1692772"/>
              <a:gd name="connsiteX0" fmla="*/ 0 w 12517820"/>
              <a:gd name="connsiteY0" fmla="*/ 453081 h 1693301"/>
              <a:gd name="connsiteX1" fmla="*/ 1703661 w 12517820"/>
              <a:gd name="connsiteY1" fmla="*/ 635150 h 1693301"/>
              <a:gd name="connsiteX2" fmla="*/ 2733127 w 12517820"/>
              <a:gd name="connsiteY2" fmla="*/ 1245736 h 1693301"/>
              <a:gd name="connsiteX3" fmla="*/ 4826657 w 12517820"/>
              <a:gd name="connsiteY3" fmla="*/ 1136 h 1693301"/>
              <a:gd name="connsiteX4" fmla="*/ 6519260 w 12517820"/>
              <a:gd name="connsiteY4" fmla="*/ 1239605 h 1693301"/>
              <a:gd name="connsiteX5" fmla="*/ 8124496 w 12517820"/>
              <a:gd name="connsiteY5" fmla="*/ 400529 h 1693301"/>
              <a:gd name="connsiteX6" fmla="*/ 9837683 w 12517820"/>
              <a:gd name="connsiteY6" fmla="*/ 1693301 h 1693301"/>
              <a:gd name="connsiteX7" fmla="*/ 11035862 w 12517820"/>
              <a:gd name="connsiteY7" fmla="*/ 190322 h 1693301"/>
              <a:gd name="connsiteX8" fmla="*/ 12517820 w 12517820"/>
              <a:gd name="connsiteY8" fmla="*/ 74708 h 1693301"/>
              <a:gd name="connsiteX0" fmla="*/ 0 w 12517820"/>
              <a:gd name="connsiteY0" fmla="*/ 453066 h 1693286"/>
              <a:gd name="connsiteX1" fmla="*/ 1703661 w 12517820"/>
              <a:gd name="connsiteY1" fmla="*/ 635135 h 1693286"/>
              <a:gd name="connsiteX2" fmla="*/ 2733127 w 12517820"/>
              <a:gd name="connsiteY2" fmla="*/ 1245721 h 1693286"/>
              <a:gd name="connsiteX3" fmla="*/ 4826657 w 12517820"/>
              <a:gd name="connsiteY3" fmla="*/ 1121 h 1693286"/>
              <a:gd name="connsiteX4" fmla="*/ 6519260 w 12517820"/>
              <a:gd name="connsiteY4" fmla="*/ 1239590 h 1693286"/>
              <a:gd name="connsiteX5" fmla="*/ 8124496 w 12517820"/>
              <a:gd name="connsiteY5" fmla="*/ 400514 h 1693286"/>
              <a:gd name="connsiteX6" fmla="*/ 9837683 w 12517820"/>
              <a:gd name="connsiteY6" fmla="*/ 1693286 h 1693286"/>
              <a:gd name="connsiteX7" fmla="*/ 11035862 w 12517820"/>
              <a:gd name="connsiteY7" fmla="*/ 190307 h 1693286"/>
              <a:gd name="connsiteX8" fmla="*/ 12517820 w 12517820"/>
              <a:gd name="connsiteY8" fmla="*/ 74693 h 1693286"/>
              <a:gd name="connsiteX0" fmla="*/ 0 w 12517820"/>
              <a:gd name="connsiteY0" fmla="*/ 453066 h 1693286"/>
              <a:gd name="connsiteX1" fmla="*/ 1703661 w 12517820"/>
              <a:gd name="connsiteY1" fmla="*/ 635135 h 1693286"/>
              <a:gd name="connsiteX2" fmla="*/ 2733127 w 12517820"/>
              <a:gd name="connsiteY2" fmla="*/ 1245721 h 1693286"/>
              <a:gd name="connsiteX3" fmla="*/ 4826657 w 12517820"/>
              <a:gd name="connsiteY3" fmla="*/ 1121 h 1693286"/>
              <a:gd name="connsiteX4" fmla="*/ 6519260 w 12517820"/>
              <a:gd name="connsiteY4" fmla="*/ 1239590 h 1693286"/>
              <a:gd name="connsiteX5" fmla="*/ 8124496 w 12517820"/>
              <a:gd name="connsiteY5" fmla="*/ 400514 h 1693286"/>
              <a:gd name="connsiteX6" fmla="*/ 9837683 w 12517820"/>
              <a:gd name="connsiteY6" fmla="*/ 1693286 h 1693286"/>
              <a:gd name="connsiteX7" fmla="*/ 11035862 w 12517820"/>
              <a:gd name="connsiteY7" fmla="*/ 190307 h 1693286"/>
              <a:gd name="connsiteX8" fmla="*/ 12517820 w 12517820"/>
              <a:gd name="connsiteY8" fmla="*/ 74693 h 1693286"/>
              <a:gd name="connsiteX0" fmla="*/ 0 w 12517820"/>
              <a:gd name="connsiteY0" fmla="*/ 453076 h 1693296"/>
              <a:gd name="connsiteX1" fmla="*/ 1703661 w 12517820"/>
              <a:gd name="connsiteY1" fmla="*/ 635145 h 1693296"/>
              <a:gd name="connsiteX2" fmla="*/ 2733127 w 12517820"/>
              <a:gd name="connsiteY2" fmla="*/ 1245731 h 1693296"/>
              <a:gd name="connsiteX3" fmla="*/ 4826657 w 12517820"/>
              <a:gd name="connsiteY3" fmla="*/ 1131 h 1693296"/>
              <a:gd name="connsiteX4" fmla="*/ 6512910 w 12517820"/>
              <a:gd name="connsiteY4" fmla="*/ 1226900 h 1693296"/>
              <a:gd name="connsiteX5" fmla="*/ 8124496 w 12517820"/>
              <a:gd name="connsiteY5" fmla="*/ 400524 h 1693296"/>
              <a:gd name="connsiteX6" fmla="*/ 9837683 w 12517820"/>
              <a:gd name="connsiteY6" fmla="*/ 1693296 h 1693296"/>
              <a:gd name="connsiteX7" fmla="*/ 11035862 w 12517820"/>
              <a:gd name="connsiteY7" fmla="*/ 190317 h 1693296"/>
              <a:gd name="connsiteX8" fmla="*/ 12517820 w 12517820"/>
              <a:gd name="connsiteY8" fmla="*/ 74703 h 1693296"/>
              <a:gd name="connsiteX0" fmla="*/ 0 w 12517820"/>
              <a:gd name="connsiteY0" fmla="*/ 453076 h 1693296"/>
              <a:gd name="connsiteX1" fmla="*/ 1703661 w 12517820"/>
              <a:gd name="connsiteY1" fmla="*/ 635145 h 1693296"/>
              <a:gd name="connsiteX2" fmla="*/ 2733127 w 12517820"/>
              <a:gd name="connsiteY2" fmla="*/ 1245731 h 1693296"/>
              <a:gd name="connsiteX3" fmla="*/ 4826657 w 12517820"/>
              <a:gd name="connsiteY3" fmla="*/ 1131 h 1693296"/>
              <a:gd name="connsiteX4" fmla="*/ 6512910 w 12517820"/>
              <a:gd name="connsiteY4" fmla="*/ 1226900 h 1693296"/>
              <a:gd name="connsiteX5" fmla="*/ 8149896 w 12517820"/>
              <a:gd name="connsiteY5" fmla="*/ 410049 h 1693296"/>
              <a:gd name="connsiteX6" fmla="*/ 9837683 w 12517820"/>
              <a:gd name="connsiteY6" fmla="*/ 1693296 h 1693296"/>
              <a:gd name="connsiteX7" fmla="*/ 11035862 w 12517820"/>
              <a:gd name="connsiteY7" fmla="*/ 190317 h 1693296"/>
              <a:gd name="connsiteX8" fmla="*/ 12517820 w 12517820"/>
              <a:gd name="connsiteY8" fmla="*/ 74703 h 1693296"/>
              <a:gd name="connsiteX0" fmla="*/ 0 w 12517820"/>
              <a:gd name="connsiteY0" fmla="*/ 453076 h 1693296"/>
              <a:gd name="connsiteX1" fmla="*/ 1703661 w 12517820"/>
              <a:gd name="connsiteY1" fmla="*/ 635145 h 1693296"/>
              <a:gd name="connsiteX2" fmla="*/ 2733127 w 12517820"/>
              <a:gd name="connsiteY2" fmla="*/ 1245731 h 1693296"/>
              <a:gd name="connsiteX3" fmla="*/ 4826657 w 12517820"/>
              <a:gd name="connsiteY3" fmla="*/ 1131 h 1693296"/>
              <a:gd name="connsiteX4" fmla="*/ 6512910 w 12517820"/>
              <a:gd name="connsiteY4" fmla="*/ 1226900 h 1693296"/>
              <a:gd name="connsiteX5" fmla="*/ 8149896 w 12517820"/>
              <a:gd name="connsiteY5" fmla="*/ 410049 h 1693296"/>
              <a:gd name="connsiteX6" fmla="*/ 9837683 w 12517820"/>
              <a:gd name="connsiteY6" fmla="*/ 1693296 h 1693296"/>
              <a:gd name="connsiteX7" fmla="*/ 11035862 w 12517820"/>
              <a:gd name="connsiteY7" fmla="*/ 190317 h 1693296"/>
              <a:gd name="connsiteX8" fmla="*/ 12517820 w 12517820"/>
              <a:gd name="connsiteY8" fmla="*/ 74703 h 1693296"/>
              <a:gd name="connsiteX0" fmla="*/ 0 w 12517820"/>
              <a:gd name="connsiteY0" fmla="*/ 453076 h 1693296"/>
              <a:gd name="connsiteX1" fmla="*/ 1703661 w 12517820"/>
              <a:gd name="connsiteY1" fmla="*/ 635145 h 1693296"/>
              <a:gd name="connsiteX2" fmla="*/ 2733127 w 12517820"/>
              <a:gd name="connsiteY2" fmla="*/ 1245731 h 1693296"/>
              <a:gd name="connsiteX3" fmla="*/ 4826657 w 12517820"/>
              <a:gd name="connsiteY3" fmla="*/ 1131 h 1693296"/>
              <a:gd name="connsiteX4" fmla="*/ 6512910 w 12517820"/>
              <a:gd name="connsiteY4" fmla="*/ 1226900 h 1693296"/>
              <a:gd name="connsiteX5" fmla="*/ 8149896 w 12517820"/>
              <a:gd name="connsiteY5" fmla="*/ 410049 h 1693296"/>
              <a:gd name="connsiteX6" fmla="*/ 9837683 w 12517820"/>
              <a:gd name="connsiteY6" fmla="*/ 1693296 h 1693296"/>
              <a:gd name="connsiteX7" fmla="*/ 11035862 w 12517820"/>
              <a:gd name="connsiteY7" fmla="*/ 190317 h 1693296"/>
              <a:gd name="connsiteX8" fmla="*/ 12517820 w 12517820"/>
              <a:gd name="connsiteY8" fmla="*/ 74703 h 1693296"/>
              <a:gd name="connsiteX0" fmla="*/ 0 w 12517820"/>
              <a:gd name="connsiteY0" fmla="*/ 453076 h 1693296"/>
              <a:gd name="connsiteX1" fmla="*/ 1703661 w 12517820"/>
              <a:gd name="connsiteY1" fmla="*/ 635145 h 1693296"/>
              <a:gd name="connsiteX2" fmla="*/ 2733127 w 12517820"/>
              <a:gd name="connsiteY2" fmla="*/ 1245731 h 1693296"/>
              <a:gd name="connsiteX3" fmla="*/ 4826657 w 12517820"/>
              <a:gd name="connsiteY3" fmla="*/ 1131 h 1693296"/>
              <a:gd name="connsiteX4" fmla="*/ 6512910 w 12517820"/>
              <a:gd name="connsiteY4" fmla="*/ 1226900 h 1693296"/>
              <a:gd name="connsiteX5" fmla="*/ 8149896 w 12517820"/>
              <a:gd name="connsiteY5" fmla="*/ 410049 h 1693296"/>
              <a:gd name="connsiteX6" fmla="*/ 9837683 w 12517820"/>
              <a:gd name="connsiteY6" fmla="*/ 1693296 h 1693296"/>
              <a:gd name="connsiteX7" fmla="*/ 11035862 w 12517820"/>
              <a:gd name="connsiteY7" fmla="*/ 190317 h 1693296"/>
              <a:gd name="connsiteX8" fmla="*/ 12517820 w 12517820"/>
              <a:gd name="connsiteY8" fmla="*/ 74703 h 1693296"/>
              <a:gd name="connsiteX0" fmla="*/ 0 w 12517820"/>
              <a:gd name="connsiteY0" fmla="*/ 453076 h 1693296"/>
              <a:gd name="connsiteX1" fmla="*/ 1703661 w 12517820"/>
              <a:gd name="connsiteY1" fmla="*/ 635145 h 1693296"/>
              <a:gd name="connsiteX2" fmla="*/ 2733127 w 12517820"/>
              <a:gd name="connsiteY2" fmla="*/ 1245731 h 1693296"/>
              <a:gd name="connsiteX3" fmla="*/ 4826657 w 12517820"/>
              <a:gd name="connsiteY3" fmla="*/ 1131 h 1693296"/>
              <a:gd name="connsiteX4" fmla="*/ 6512910 w 12517820"/>
              <a:gd name="connsiteY4" fmla="*/ 1226900 h 1693296"/>
              <a:gd name="connsiteX5" fmla="*/ 8149896 w 12517820"/>
              <a:gd name="connsiteY5" fmla="*/ 410049 h 1693296"/>
              <a:gd name="connsiteX6" fmla="*/ 9837683 w 12517820"/>
              <a:gd name="connsiteY6" fmla="*/ 1693296 h 1693296"/>
              <a:gd name="connsiteX7" fmla="*/ 11035862 w 12517820"/>
              <a:gd name="connsiteY7" fmla="*/ 190317 h 1693296"/>
              <a:gd name="connsiteX8" fmla="*/ 12517820 w 12517820"/>
              <a:gd name="connsiteY8" fmla="*/ 74703 h 1693296"/>
              <a:gd name="connsiteX0" fmla="*/ 0 w 12517820"/>
              <a:gd name="connsiteY0" fmla="*/ 453076 h 1693296"/>
              <a:gd name="connsiteX1" fmla="*/ 1703661 w 12517820"/>
              <a:gd name="connsiteY1" fmla="*/ 635145 h 1693296"/>
              <a:gd name="connsiteX2" fmla="*/ 2733127 w 12517820"/>
              <a:gd name="connsiteY2" fmla="*/ 1245731 h 1693296"/>
              <a:gd name="connsiteX3" fmla="*/ 4826657 w 12517820"/>
              <a:gd name="connsiteY3" fmla="*/ 1131 h 1693296"/>
              <a:gd name="connsiteX4" fmla="*/ 6512910 w 12517820"/>
              <a:gd name="connsiteY4" fmla="*/ 1226900 h 1693296"/>
              <a:gd name="connsiteX5" fmla="*/ 8149896 w 12517820"/>
              <a:gd name="connsiteY5" fmla="*/ 410049 h 1693296"/>
              <a:gd name="connsiteX6" fmla="*/ 9837683 w 12517820"/>
              <a:gd name="connsiteY6" fmla="*/ 1693296 h 1693296"/>
              <a:gd name="connsiteX7" fmla="*/ 11035862 w 12517820"/>
              <a:gd name="connsiteY7" fmla="*/ 190317 h 1693296"/>
              <a:gd name="connsiteX8" fmla="*/ 12517820 w 12517820"/>
              <a:gd name="connsiteY8" fmla="*/ 74703 h 1693296"/>
              <a:gd name="connsiteX0" fmla="*/ 0 w 12517820"/>
              <a:gd name="connsiteY0" fmla="*/ 453076 h 1693296"/>
              <a:gd name="connsiteX1" fmla="*/ 1703661 w 12517820"/>
              <a:gd name="connsiteY1" fmla="*/ 635145 h 1693296"/>
              <a:gd name="connsiteX2" fmla="*/ 2733127 w 12517820"/>
              <a:gd name="connsiteY2" fmla="*/ 1245731 h 1693296"/>
              <a:gd name="connsiteX3" fmla="*/ 4826657 w 12517820"/>
              <a:gd name="connsiteY3" fmla="*/ 1131 h 1693296"/>
              <a:gd name="connsiteX4" fmla="*/ 6512910 w 12517820"/>
              <a:gd name="connsiteY4" fmla="*/ 1226900 h 1693296"/>
              <a:gd name="connsiteX5" fmla="*/ 8200696 w 12517820"/>
              <a:gd name="connsiteY5" fmla="*/ 425924 h 1693296"/>
              <a:gd name="connsiteX6" fmla="*/ 9837683 w 12517820"/>
              <a:gd name="connsiteY6" fmla="*/ 1693296 h 1693296"/>
              <a:gd name="connsiteX7" fmla="*/ 11035862 w 12517820"/>
              <a:gd name="connsiteY7" fmla="*/ 190317 h 1693296"/>
              <a:gd name="connsiteX8" fmla="*/ 12517820 w 12517820"/>
              <a:gd name="connsiteY8" fmla="*/ 74703 h 1693296"/>
              <a:gd name="connsiteX0" fmla="*/ 0 w 12517820"/>
              <a:gd name="connsiteY0" fmla="*/ 453076 h 1693296"/>
              <a:gd name="connsiteX1" fmla="*/ 1703661 w 12517820"/>
              <a:gd name="connsiteY1" fmla="*/ 635145 h 1693296"/>
              <a:gd name="connsiteX2" fmla="*/ 2733127 w 12517820"/>
              <a:gd name="connsiteY2" fmla="*/ 1245731 h 1693296"/>
              <a:gd name="connsiteX3" fmla="*/ 4826657 w 12517820"/>
              <a:gd name="connsiteY3" fmla="*/ 1131 h 1693296"/>
              <a:gd name="connsiteX4" fmla="*/ 6512910 w 12517820"/>
              <a:gd name="connsiteY4" fmla="*/ 1226900 h 1693296"/>
              <a:gd name="connsiteX5" fmla="*/ 8200696 w 12517820"/>
              <a:gd name="connsiteY5" fmla="*/ 425924 h 1693296"/>
              <a:gd name="connsiteX6" fmla="*/ 9837683 w 12517820"/>
              <a:gd name="connsiteY6" fmla="*/ 1693296 h 1693296"/>
              <a:gd name="connsiteX7" fmla="*/ 11035862 w 12517820"/>
              <a:gd name="connsiteY7" fmla="*/ 190317 h 1693296"/>
              <a:gd name="connsiteX8" fmla="*/ 12517820 w 12517820"/>
              <a:gd name="connsiteY8" fmla="*/ 74703 h 1693296"/>
              <a:gd name="connsiteX0" fmla="*/ 0 w 12517820"/>
              <a:gd name="connsiteY0" fmla="*/ 453076 h 1693296"/>
              <a:gd name="connsiteX1" fmla="*/ 1703661 w 12517820"/>
              <a:gd name="connsiteY1" fmla="*/ 635145 h 1693296"/>
              <a:gd name="connsiteX2" fmla="*/ 2733127 w 12517820"/>
              <a:gd name="connsiteY2" fmla="*/ 1245731 h 1693296"/>
              <a:gd name="connsiteX3" fmla="*/ 4826657 w 12517820"/>
              <a:gd name="connsiteY3" fmla="*/ 1131 h 1693296"/>
              <a:gd name="connsiteX4" fmla="*/ 6512910 w 12517820"/>
              <a:gd name="connsiteY4" fmla="*/ 1226900 h 1693296"/>
              <a:gd name="connsiteX5" fmla="*/ 8200696 w 12517820"/>
              <a:gd name="connsiteY5" fmla="*/ 425924 h 1693296"/>
              <a:gd name="connsiteX6" fmla="*/ 9837683 w 12517820"/>
              <a:gd name="connsiteY6" fmla="*/ 1693296 h 1693296"/>
              <a:gd name="connsiteX7" fmla="*/ 11035862 w 12517820"/>
              <a:gd name="connsiteY7" fmla="*/ 190317 h 1693296"/>
              <a:gd name="connsiteX8" fmla="*/ 12517820 w 12517820"/>
              <a:gd name="connsiteY8" fmla="*/ 74703 h 1693296"/>
              <a:gd name="connsiteX0" fmla="*/ 0 w 12517820"/>
              <a:gd name="connsiteY0" fmla="*/ 453076 h 1693296"/>
              <a:gd name="connsiteX1" fmla="*/ 1703661 w 12517820"/>
              <a:gd name="connsiteY1" fmla="*/ 635145 h 1693296"/>
              <a:gd name="connsiteX2" fmla="*/ 2733127 w 12517820"/>
              <a:gd name="connsiteY2" fmla="*/ 1245731 h 1693296"/>
              <a:gd name="connsiteX3" fmla="*/ 4826657 w 12517820"/>
              <a:gd name="connsiteY3" fmla="*/ 1131 h 1693296"/>
              <a:gd name="connsiteX4" fmla="*/ 6512910 w 12517820"/>
              <a:gd name="connsiteY4" fmla="*/ 1226900 h 1693296"/>
              <a:gd name="connsiteX5" fmla="*/ 8200696 w 12517820"/>
              <a:gd name="connsiteY5" fmla="*/ 425924 h 1693296"/>
              <a:gd name="connsiteX6" fmla="*/ 9837683 w 12517820"/>
              <a:gd name="connsiteY6" fmla="*/ 1693296 h 1693296"/>
              <a:gd name="connsiteX7" fmla="*/ 11035862 w 12517820"/>
              <a:gd name="connsiteY7" fmla="*/ 190317 h 1693296"/>
              <a:gd name="connsiteX8" fmla="*/ 12517820 w 12517820"/>
              <a:gd name="connsiteY8" fmla="*/ 74703 h 1693296"/>
              <a:gd name="connsiteX0" fmla="*/ 0 w 12517820"/>
              <a:gd name="connsiteY0" fmla="*/ 453076 h 1698974"/>
              <a:gd name="connsiteX1" fmla="*/ 1703661 w 12517820"/>
              <a:gd name="connsiteY1" fmla="*/ 635145 h 1698974"/>
              <a:gd name="connsiteX2" fmla="*/ 2733127 w 12517820"/>
              <a:gd name="connsiteY2" fmla="*/ 1245731 h 1698974"/>
              <a:gd name="connsiteX3" fmla="*/ 4826657 w 12517820"/>
              <a:gd name="connsiteY3" fmla="*/ 1131 h 1698974"/>
              <a:gd name="connsiteX4" fmla="*/ 6512910 w 12517820"/>
              <a:gd name="connsiteY4" fmla="*/ 1226900 h 1698974"/>
              <a:gd name="connsiteX5" fmla="*/ 8200696 w 12517820"/>
              <a:gd name="connsiteY5" fmla="*/ 425924 h 1698974"/>
              <a:gd name="connsiteX6" fmla="*/ 9837683 w 12517820"/>
              <a:gd name="connsiteY6" fmla="*/ 1693296 h 1698974"/>
              <a:gd name="connsiteX7" fmla="*/ 11035862 w 12517820"/>
              <a:gd name="connsiteY7" fmla="*/ 190317 h 1698974"/>
              <a:gd name="connsiteX8" fmla="*/ 12517820 w 12517820"/>
              <a:gd name="connsiteY8" fmla="*/ 74703 h 1698974"/>
              <a:gd name="connsiteX0" fmla="*/ 0 w 12517820"/>
              <a:gd name="connsiteY0" fmla="*/ 453076 h 1698937"/>
              <a:gd name="connsiteX1" fmla="*/ 1703661 w 12517820"/>
              <a:gd name="connsiteY1" fmla="*/ 635145 h 1698937"/>
              <a:gd name="connsiteX2" fmla="*/ 2733127 w 12517820"/>
              <a:gd name="connsiteY2" fmla="*/ 1245731 h 1698937"/>
              <a:gd name="connsiteX3" fmla="*/ 4826657 w 12517820"/>
              <a:gd name="connsiteY3" fmla="*/ 1131 h 1698937"/>
              <a:gd name="connsiteX4" fmla="*/ 6512910 w 12517820"/>
              <a:gd name="connsiteY4" fmla="*/ 1226900 h 1698937"/>
              <a:gd name="connsiteX5" fmla="*/ 8200696 w 12517820"/>
              <a:gd name="connsiteY5" fmla="*/ 425924 h 1698937"/>
              <a:gd name="connsiteX6" fmla="*/ 9837683 w 12517820"/>
              <a:gd name="connsiteY6" fmla="*/ 1693296 h 1698937"/>
              <a:gd name="connsiteX7" fmla="*/ 11035862 w 12517820"/>
              <a:gd name="connsiteY7" fmla="*/ 190317 h 1698937"/>
              <a:gd name="connsiteX8" fmla="*/ 12517820 w 12517820"/>
              <a:gd name="connsiteY8" fmla="*/ 74703 h 1698937"/>
              <a:gd name="connsiteX0" fmla="*/ 0 w 12517820"/>
              <a:gd name="connsiteY0" fmla="*/ 453076 h 1698937"/>
              <a:gd name="connsiteX1" fmla="*/ 1703661 w 12517820"/>
              <a:gd name="connsiteY1" fmla="*/ 635145 h 1698937"/>
              <a:gd name="connsiteX2" fmla="*/ 2733127 w 12517820"/>
              <a:gd name="connsiteY2" fmla="*/ 1245731 h 1698937"/>
              <a:gd name="connsiteX3" fmla="*/ 4826657 w 12517820"/>
              <a:gd name="connsiteY3" fmla="*/ 1131 h 1698937"/>
              <a:gd name="connsiteX4" fmla="*/ 6512910 w 12517820"/>
              <a:gd name="connsiteY4" fmla="*/ 1226900 h 1698937"/>
              <a:gd name="connsiteX5" fmla="*/ 8200696 w 12517820"/>
              <a:gd name="connsiteY5" fmla="*/ 425924 h 1698937"/>
              <a:gd name="connsiteX6" fmla="*/ 9837683 w 12517820"/>
              <a:gd name="connsiteY6" fmla="*/ 1693296 h 1698937"/>
              <a:gd name="connsiteX7" fmla="*/ 11035862 w 12517820"/>
              <a:gd name="connsiteY7" fmla="*/ 190317 h 1698937"/>
              <a:gd name="connsiteX8" fmla="*/ 12517820 w 12517820"/>
              <a:gd name="connsiteY8" fmla="*/ 74703 h 1698937"/>
              <a:gd name="connsiteX0" fmla="*/ 0 w 12517820"/>
              <a:gd name="connsiteY0" fmla="*/ 453076 h 1698937"/>
              <a:gd name="connsiteX1" fmla="*/ 1703661 w 12517820"/>
              <a:gd name="connsiteY1" fmla="*/ 635145 h 1698937"/>
              <a:gd name="connsiteX2" fmla="*/ 2733127 w 12517820"/>
              <a:gd name="connsiteY2" fmla="*/ 1245731 h 1698937"/>
              <a:gd name="connsiteX3" fmla="*/ 4826657 w 12517820"/>
              <a:gd name="connsiteY3" fmla="*/ 1131 h 1698937"/>
              <a:gd name="connsiteX4" fmla="*/ 6512910 w 12517820"/>
              <a:gd name="connsiteY4" fmla="*/ 1226900 h 1698937"/>
              <a:gd name="connsiteX5" fmla="*/ 8200696 w 12517820"/>
              <a:gd name="connsiteY5" fmla="*/ 425924 h 1698937"/>
              <a:gd name="connsiteX6" fmla="*/ 9837683 w 12517820"/>
              <a:gd name="connsiteY6" fmla="*/ 1693296 h 1698937"/>
              <a:gd name="connsiteX7" fmla="*/ 11035862 w 12517820"/>
              <a:gd name="connsiteY7" fmla="*/ 190317 h 1698937"/>
              <a:gd name="connsiteX8" fmla="*/ 12517820 w 12517820"/>
              <a:gd name="connsiteY8" fmla="*/ 74703 h 1698937"/>
              <a:gd name="connsiteX0" fmla="*/ 0 w 12517820"/>
              <a:gd name="connsiteY0" fmla="*/ 453076 h 1698925"/>
              <a:gd name="connsiteX1" fmla="*/ 1703661 w 12517820"/>
              <a:gd name="connsiteY1" fmla="*/ 635145 h 1698925"/>
              <a:gd name="connsiteX2" fmla="*/ 2733127 w 12517820"/>
              <a:gd name="connsiteY2" fmla="*/ 1245731 h 1698925"/>
              <a:gd name="connsiteX3" fmla="*/ 4826657 w 12517820"/>
              <a:gd name="connsiteY3" fmla="*/ 1131 h 1698925"/>
              <a:gd name="connsiteX4" fmla="*/ 6512910 w 12517820"/>
              <a:gd name="connsiteY4" fmla="*/ 1226900 h 1698925"/>
              <a:gd name="connsiteX5" fmla="*/ 8108621 w 12517820"/>
              <a:gd name="connsiteY5" fmla="*/ 422749 h 1698925"/>
              <a:gd name="connsiteX6" fmla="*/ 9837683 w 12517820"/>
              <a:gd name="connsiteY6" fmla="*/ 1693296 h 1698925"/>
              <a:gd name="connsiteX7" fmla="*/ 11035862 w 12517820"/>
              <a:gd name="connsiteY7" fmla="*/ 190317 h 1698925"/>
              <a:gd name="connsiteX8" fmla="*/ 12517820 w 12517820"/>
              <a:gd name="connsiteY8" fmla="*/ 74703 h 1698925"/>
              <a:gd name="connsiteX0" fmla="*/ 0 w 12517820"/>
              <a:gd name="connsiteY0" fmla="*/ 453076 h 1698925"/>
              <a:gd name="connsiteX1" fmla="*/ 1703661 w 12517820"/>
              <a:gd name="connsiteY1" fmla="*/ 635145 h 1698925"/>
              <a:gd name="connsiteX2" fmla="*/ 2733127 w 12517820"/>
              <a:gd name="connsiteY2" fmla="*/ 1245731 h 1698925"/>
              <a:gd name="connsiteX3" fmla="*/ 4826657 w 12517820"/>
              <a:gd name="connsiteY3" fmla="*/ 1131 h 1698925"/>
              <a:gd name="connsiteX4" fmla="*/ 6512910 w 12517820"/>
              <a:gd name="connsiteY4" fmla="*/ 1226900 h 1698925"/>
              <a:gd name="connsiteX5" fmla="*/ 8108621 w 12517820"/>
              <a:gd name="connsiteY5" fmla="*/ 422749 h 1698925"/>
              <a:gd name="connsiteX6" fmla="*/ 9837683 w 12517820"/>
              <a:gd name="connsiteY6" fmla="*/ 1693296 h 1698925"/>
              <a:gd name="connsiteX7" fmla="*/ 11035862 w 12517820"/>
              <a:gd name="connsiteY7" fmla="*/ 190317 h 1698925"/>
              <a:gd name="connsiteX8" fmla="*/ 12517820 w 12517820"/>
              <a:gd name="connsiteY8" fmla="*/ 74703 h 1698925"/>
              <a:gd name="connsiteX0" fmla="*/ 0 w 12517820"/>
              <a:gd name="connsiteY0" fmla="*/ 453076 h 1698738"/>
              <a:gd name="connsiteX1" fmla="*/ 1703661 w 12517820"/>
              <a:gd name="connsiteY1" fmla="*/ 635145 h 1698738"/>
              <a:gd name="connsiteX2" fmla="*/ 2733127 w 12517820"/>
              <a:gd name="connsiteY2" fmla="*/ 1245731 h 1698738"/>
              <a:gd name="connsiteX3" fmla="*/ 4826657 w 12517820"/>
              <a:gd name="connsiteY3" fmla="*/ 1131 h 1698738"/>
              <a:gd name="connsiteX4" fmla="*/ 6512910 w 12517820"/>
              <a:gd name="connsiteY4" fmla="*/ 1226900 h 1698738"/>
              <a:gd name="connsiteX5" fmla="*/ 8108621 w 12517820"/>
              <a:gd name="connsiteY5" fmla="*/ 422749 h 1698738"/>
              <a:gd name="connsiteX6" fmla="*/ 9837683 w 12517820"/>
              <a:gd name="connsiteY6" fmla="*/ 1693296 h 1698738"/>
              <a:gd name="connsiteX7" fmla="*/ 11035862 w 12517820"/>
              <a:gd name="connsiteY7" fmla="*/ 190317 h 1698738"/>
              <a:gd name="connsiteX8" fmla="*/ 12517820 w 12517820"/>
              <a:gd name="connsiteY8" fmla="*/ 74703 h 1698738"/>
              <a:gd name="connsiteX0" fmla="*/ 0 w 12517820"/>
              <a:gd name="connsiteY0" fmla="*/ 453076 h 1698430"/>
              <a:gd name="connsiteX1" fmla="*/ 1703661 w 12517820"/>
              <a:gd name="connsiteY1" fmla="*/ 635145 h 1698430"/>
              <a:gd name="connsiteX2" fmla="*/ 2733127 w 12517820"/>
              <a:gd name="connsiteY2" fmla="*/ 1245731 h 1698430"/>
              <a:gd name="connsiteX3" fmla="*/ 4826657 w 12517820"/>
              <a:gd name="connsiteY3" fmla="*/ 1131 h 1698430"/>
              <a:gd name="connsiteX4" fmla="*/ 6512910 w 12517820"/>
              <a:gd name="connsiteY4" fmla="*/ 1226900 h 1698430"/>
              <a:gd name="connsiteX5" fmla="*/ 8108621 w 12517820"/>
              <a:gd name="connsiteY5" fmla="*/ 422749 h 1698430"/>
              <a:gd name="connsiteX6" fmla="*/ 9837683 w 12517820"/>
              <a:gd name="connsiteY6" fmla="*/ 1693296 h 1698430"/>
              <a:gd name="connsiteX7" fmla="*/ 11035862 w 12517820"/>
              <a:gd name="connsiteY7" fmla="*/ 190317 h 1698430"/>
              <a:gd name="connsiteX8" fmla="*/ 12517820 w 12517820"/>
              <a:gd name="connsiteY8" fmla="*/ 74703 h 1698430"/>
              <a:gd name="connsiteX0" fmla="*/ 0 w 12517820"/>
              <a:gd name="connsiteY0" fmla="*/ 453076 h 1698506"/>
              <a:gd name="connsiteX1" fmla="*/ 1703661 w 12517820"/>
              <a:gd name="connsiteY1" fmla="*/ 635145 h 1698506"/>
              <a:gd name="connsiteX2" fmla="*/ 2733127 w 12517820"/>
              <a:gd name="connsiteY2" fmla="*/ 1245731 h 1698506"/>
              <a:gd name="connsiteX3" fmla="*/ 4826657 w 12517820"/>
              <a:gd name="connsiteY3" fmla="*/ 1131 h 1698506"/>
              <a:gd name="connsiteX4" fmla="*/ 6512910 w 12517820"/>
              <a:gd name="connsiteY4" fmla="*/ 1226900 h 1698506"/>
              <a:gd name="connsiteX5" fmla="*/ 8108621 w 12517820"/>
              <a:gd name="connsiteY5" fmla="*/ 422749 h 1698506"/>
              <a:gd name="connsiteX6" fmla="*/ 9837683 w 12517820"/>
              <a:gd name="connsiteY6" fmla="*/ 1693296 h 1698506"/>
              <a:gd name="connsiteX7" fmla="*/ 11035862 w 12517820"/>
              <a:gd name="connsiteY7" fmla="*/ 190317 h 1698506"/>
              <a:gd name="connsiteX8" fmla="*/ 12517820 w 12517820"/>
              <a:gd name="connsiteY8" fmla="*/ 74703 h 1698506"/>
              <a:gd name="connsiteX0" fmla="*/ 0 w 12517820"/>
              <a:gd name="connsiteY0" fmla="*/ 453076 h 1698506"/>
              <a:gd name="connsiteX1" fmla="*/ 1703661 w 12517820"/>
              <a:gd name="connsiteY1" fmla="*/ 635145 h 1698506"/>
              <a:gd name="connsiteX2" fmla="*/ 2733127 w 12517820"/>
              <a:gd name="connsiteY2" fmla="*/ 1245731 h 1698506"/>
              <a:gd name="connsiteX3" fmla="*/ 4826657 w 12517820"/>
              <a:gd name="connsiteY3" fmla="*/ 1131 h 1698506"/>
              <a:gd name="connsiteX4" fmla="*/ 6512910 w 12517820"/>
              <a:gd name="connsiteY4" fmla="*/ 1226900 h 1698506"/>
              <a:gd name="connsiteX5" fmla="*/ 8108621 w 12517820"/>
              <a:gd name="connsiteY5" fmla="*/ 422749 h 1698506"/>
              <a:gd name="connsiteX6" fmla="*/ 9837683 w 12517820"/>
              <a:gd name="connsiteY6" fmla="*/ 1693296 h 1698506"/>
              <a:gd name="connsiteX7" fmla="*/ 11035862 w 12517820"/>
              <a:gd name="connsiteY7" fmla="*/ 190317 h 1698506"/>
              <a:gd name="connsiteX8" fmla="*/ 12517820 w 12517820"/>
              <a:gd name="connsiteY8" fmla="*/ 74703 h 1698506"/>
              <a:gd name="connsiteX0" fmla="*/ 0 w 12517820"/>
              <a:gd name="connsiteY0" fmla="*/ 453076 h 1698506"/>
              <a:gd name="connsiteX1" fmla="*/ 1703661 w 12517820"/>
              <a:gd name="connsiteY1" fmla="*/ 635145 h 1698506"/>
              <a:gd name="connsiteX2" fmla="*/ 2733127 w 12517820"/>
              <a:gd name="connsiteY2" fmla="*/ 1245731 h 1698506"/>
              <a:gd name="connsiteX3" fmla="*/ 4826657 w 12517820"/>
              <a:gd name="connsiteY3" fmla="*/ 1131 h 1698506"/>
              <a:gd name="connsiteX4" fmla="*/ 6512910 w 12517820"/>
              <a:gd name="connsiteY4" fmla="*/ 1226900 h 1698506"/>
              <a:gd name="connsiteX5" fmla="*/ 8108621 w 12517820"/>
              <a:gd name="connsiteY5" fmla="*/ 422749 h 1698506"/>
              <a:gd name="connsiteX6" fmla="*/ 9837683 w 12517820"/>
              <a:gd name="connsiteY6" fmla="*/ 1693296 h 1698506"/>
              <a:gd name="connsiteX7" fmla="*/ 11035862 w 12517820"/>
              <a:gd name="connsiteY7" fmla="*/ 190317 h 1698506"/>
              <a:gd name="connsiteX8" fmla="*/ 12517820 w 12517820"/>
              <a:gd name="connsiteY8" fmla="*/ 74703 h 1698506"/>
              <a:gd name="connsiteX0" fmla="*/ 0 w 12517820"/>
              <a:gd name="connsiteY0" fmla="*/ 453076 h 1698506"/>
              <a:gd name="connsiteX1" fmla="*/ 1703661 w 12517820"/>
              <a:gd name="connsiteY1" fmla="*/ 635145 h 1698506"/>
              <a:gd name="connsiteX2" fmla="*/ 2733127 w 12517820"/>
              <a:gd name="connsiteY2" fmla="*/ 1245731 h 1698506"/>
              <a:gd name="connsiteX3" fmla="*/ 4826657 w 12517820"/>
              <a:gd name="connsiteY3" fmla="*/ 1131 h 1698506"/>
              <a:gd name="connsiteX4" fmla="*/ 6512910 w 12517820"/>
              <a:gd name="connsiteY4" fmla="*/ 1226900 h 1698506"/>
              <a:gd name="connsiteX5" fmla="*/ 8108621 w 12517820"/>
              <a:gd name="connsiteY5" fmla="*/ 422749 h 1698506"/>
              <a:gd name="connsiteX6" fmla="*/ 9837683 w 12517820"/>
              <a:gd name="connsiteY6" fmla="*/ 1693296 h 1698506"/>
              <a:gd name="connsiteX7" fmla="*/ 11226362 w 12517820"/>
              <a:gd name="connsiteY7" fmla="*/ 123642 h 1698506"/>
              <a:gd name="connsiteX8" fmla="*/ 12517820 w 12517820"/>
              <a:gd name="connsiteY8" fmla="*/ 74703 h 1698506"/>
              <a:gd name="connsiteX0" fmla="*/ 0 w 12517820"/>
              <a:gd name="connsiteY0" fmla="*/ 453076 h 1698506"/>
              <a:gd name="connsiteX1" fmla="*/ 1703661 w 12517820"/>
              <a:gd name="connsiteY1" fmla="*/ 635145 h 1698506"/>
              <a:gd name="connsiteX2" fmla="*/ 2733127 w 12517820"/>
              <a:gd name="connsiteY2" fmla="*/ 1245731 h 1698506"/>
              <a:gd name="connsiteX3" fmla="*/ 4826657 w 12517820"/>
              <a:gd name="connsiteY3" fmla="*/ 1131 h 1698506"/>
              <a:gd name="connsiteX4" fmla="*/ 6512910 w 12517820"/>
              <a:gd name="connsiteY4" fmla="*/ 1226900 h 1698506"/>
              <a:gd name="connsiteX5" fmla="*/ 8108621 w 12517820"/>
              <a:gd name="connsiteY5" fmla="*/ 422749 h 1698506"/>
              <a:gd name="connsiteX6" fmla="*/ 9837683 w 12517820"/>
              <a:gd name="connsiteY6" fmla="*/ 1693296 h 1698506"/>
              <a:gd name="connsiteX7" fmla="*/ 11226362 w 12517820"/>
              <a:gd name="connsiteY7" fmla="*/ 123642 h 1698506"/>
              <a:gd name="connsiteX8" fmla="*/ 12517820 w 12517820"/>
              <a:gd name="connsiteY8" fmla="*/ 74703 h 1698506"/>
              <a:gd name="connsiteX0" fmla="*/ 0 w 12517820"/>
              <a:gd name="connsiteY0" fmla="*/ 453076 h 1698506"/>
              <a:gd name="connsiteX1" fmla="*/ 1703661 w 12517820"/>
              <a:gd name="connsiteY1" fmla="*/ 635145 h 1698506"/>
              <a:gd name="connsiteX2" fmla="*/ 2733127 w 12517820"/>
              <a:gd name="connsiteY2" fmla="*/ 1245731 h 1698506"/>
              <a:gd name="connsiteX3" fmla="*/ 4826657 w 12517820"/>
              <a:gd name="connsiteY3" fmla="*/ 1131 h 1698506"/>
              <a:gd name="connsiteX4" fmla="*/ 6512910 w 12517820"/>
              <a:gd name="connsiteY4" fmla="*/ 1226900 h 1698506"/>
              <a:gd name="connsiteX5" fmla="*/ 8108621 w 12517820"/>
              <a:gd name="connsiteY5" fmla="*/ 422749 h 1698506"/>
              <a:gd name="connsiteX6" fmla="*/ 9837683 w 12517820"/>
              <a:gd name="connsiteY6" fmla="*/ 1693296 h 1698506"/>
              <a:gd name="connsiteX7" fmla="*/ 11226362 w 12517820"/>
              <a:gd name="connsiteY7" fmla="*/ 123642 h 1698506"/>
              <a:gd name="connsiteX8" fmla="*/ 12517820 w 12517820"/>
              <a:gd name="connsiteY8" fmla="*/ 74703 h 1698506"/>
              <a:gd name="connsiteX0" fmla="*/ 0 w 12517820"/>
              <a:gd name="connsiteY0" fmla="*/ 453076 h 1698506"/>
              <a:gd name="connsiteX1" fmla="*/ 1703661 w 12517820"/>
              <a:gd name="connsiteY1" fmla="*/ 635145 h 1698506"/>
              <a:gd name="connsiteX2" fmla="*/ 2733127 w 12517820"/>
              <a:gd name="connsiteY2" fmla="*/ 1245731 h 1698506"/>
              <a:gd name="connsiteX3" fmla="*/ 4826657 w 12517820"/>
              <a:gd name="connsiteY3" fmla="*/ 1131 h 1698506"/>
              <a:gd name="connsiteX4" fmla="*/ 6512910 w 12517820"/>
              <a:gd name="connsiteY4" fmla="*/ 1226900 h 1698506"/>
              <a:gd name="connsiteX5" fmla="*/ 8108621 w 12517820"/>
              <a:gd name="connsiteY5" fmla="*/ 422749 h 1698506"/>
              <a:gd name="connsiteX6" fmla="*/ 9837683 w 12517820"/>
              <a:gd name="connsiteY6" fmla="*/ 1693296 h 1698506"/>
              <a:gd name="connsiteX7" fmla="*/ 11226362 w 12517820"/>
              <a:gd name="connsiteY7" fmla="*/ 123642 h 1698506"/>
              <a:gd name="connsiteX8" fmla="*/ 12517820 w 12517820"/>
              <a:gd name="connsiteY8" fmla="*/ 74703 h 1698506"/>
              <a:gd name="connsiteX0" fmla="*/ 0 w 12517820"/>
              <a:gd name="connsiteY0" fmla="*/ 453076 h 1698506"/>
              <a:gd name="connsiteX1" fmla="*/ 1703661 w 12517820"/>
              <a:gd name="connsiteY1" fmla="*/ 635145 h 1698506"/>
              <a:gd name="connsiteX2" fmla="*/ 2733127 w 12517820"/>
              <a:gd name="connsiteY2" fmla="*/ 1245731 h 1698506"/>
              <a:gd name="connsiteX3" fmla="*/ 4826657 w 12517820"/>
              <a:gd name="connsiteY3" fmla="*/ 1131 h 1698506"/>
              <a:gd name="connsiteX4" fmla="*/ 6512910 w 12517820"/>
              <a:gd name="connsiteY4" fmla="*/ 1226900 h 1698506"/>
              <a:gd name="connsiteX5" fmla="*/ 8108621 w 12517820"/>
              <a:gd name="connsiteY5" fmla="*/ 422749 h 1698506"/>
              <a:gd name="connsiteX6" fmla="*/ 9837683 w 12517820"/>
              <a:gd name="connsiteY6" fmla="*/ 1693296 h 1698506"/>
              <a:gd name="connsiteX7" fmla="*/ 11226362 w 12517820"/>
              <a:gd name="connsiteY7" fmla="*/ 123642 h 1698506"/>
              <a:gd name="connsiteX8" fmla="*/ 12517820 w 12517820"/>
              <a:gd name="connsiteY8" fmla="*/ 74703 h 1698506"/>
              <a:gd name="connsiteX0" fmla="*/ 0 w 12517820"/>
              <a:gd name="connsiteY0" fmla="*/ 453076 h 1698506"/>
              <a:gd name="connsiteX1" fmla="*/ 1703661 w 12517820"/>
              <a:gd name="connsiteY1" fmla="*/ 635145 h 1698506"/>
              <a:gd name="connsiteX2" fmla="*/ 2733127 w 12517820"/>
              <a:gd name="connsiteY2" fmla="*/ 1245731 h 1698506"/>
              <a:gd name="connsiteX3" fmla="*/ 4826657 w 12517820"/>
              <a:gd name="connsiteY3" fmla="*/ 1131 h 1698506"/>
              <a:gd name="connsiteX4" fmla="*/ 6512910 w 12517820"/>
              <a:gd name="connsiteY4" fmla="*/ 1226900 h 1698506"/>
              <a:gd name="connsiteX5" fmla="*/ 8108621 w 12517820"/>
              <a:gd name="connsiteY5" fmla="*/ 422749 h 1698506"/>
              <a:gd name="connsiteX6" fmla="*/ 9837683 w 12517820"/>
              <a:gd name="connsiteY6" fmla="*/ 1693296 h 1698506"/>
              <a:gd name="connsiteX7" fmla="*/ 11226362 w 12517820"/>
              <a:gd name="connsiteY7" fmla="*/ 123642 h 1698506"/>
              <a:gd name="connsiteX8" fmla="*/ 12517820 w 12517820"/>
              <a:gd name="connsiteY8" fmla="*/ 74703 h 1698506"/>
              <a:gd name="connsiteX0" fmla="*/ 0 w 12517820"/>
              <a:gd name="connsiteY0" fmla="*/ 453076 h 1704834"/>
              <a:gd name="connsiteX1" fmla="*/ 1703661 w 12517820"/>
              <a:gd name="connsiteY1" fmla="*/ 635145 h 1704834"/>
              <a:gd name="connsiteX2" fmla="*/ 2733127 w 12517820"/>
              <a:gd name="connsiteY2" fmla="*/ 1245731 h 1704834"/>
              <a:gd name="connsiteX3" fmla="*/ 4826657 w 12517820"/>
              <a:gd name="connsiteY3" fmla="*/ 1131 h 1704834"/>
              <a:gd name="connsiteX4" fmla="*/ 6512910 w 12517820"/>
              <a:gd name="connsiteY4" fmla="*/ 1226900 h 1704834"/>
              <a:gd name="connsiteX5" fmla="*/ 8108621 w 12517820"/>
              <a:gd name="connsiteY5" fmla="*/ 422749 h 1704834"/>
              <a:gd name="connsiteX6" fmla="*/ 9894833 w 12517820"/>
              <a:gd name="connsiteY6" fmla="*/ 1699646 h 1704834"/>
              <a:gd name="connsiteX7" fmla="*/ 11226362 w 12517820"/>
              <a:gd name="connsiteY7" fmla="*/ 123642 h 1704834"/>
              <a:gd name="connsiteX8" fmla="*/ 12517820 w 12517820"/>
              <a:gd name="connsiteY8" fmla="*/ 74703 h 1704834"/>
              <a:gd name="connsiteX0" fmla="*/ 0 w 12517820"/>
              <a:gd name="connsiteY0" fmla="*/ 453076 h 1704834"/>
              <a:gd name="connsiteX1" fmla="*/ 1703661 w 12517820"/>
              <a:gd name="connsiteY1" fmla="*/ 635145 h 1704834"/>
              <a:gd name="connsiteX2" fmla="*/ 2733127 w 12517820"/>
              <a:gd name="connsiteY2" fmla="*/ 1245731 h 1704834"/>
              <a:gd name="connsiteX3" fmla="*/ 4826657 w 12517820"/>
              <a:gd name="connsiteY3" fmla="*/ 1131 h 1704834"/>
              <a:gd name="connsiteX4" fmla="*/ 6512910 w 12517820"/>
              <a:gd name="connsiteY4" fmla="*/ 1226900 h 1704834"/>
              <a:gd name="connsiteX5" fmla="*/ 8108621 w 12517820"/>
              <a:gd name="connsiteY5" fmla="*/ 422749 h 1704834"/>
              <a:gd name="connsiteX6" fmla="*/ 9894833 w 12517820"/>
              <a:gd name="connsiteY6" fmla="*/ 1699646 h 1704834"/>
              <a:gd name="connsiteX7" fmla="*/ 11226362 w 12517820"/>
              <a:gd name="connsiteY7" fmla="*/ 123642 h 1704834"/>
              <a:gd name="connsiteX8" fmla="*/ 12517820 w 12517820"/>
              <a:gd name="connsiteY8" fmla="*/ 74703 h 1704834"/>
              <a:gd name="connsiteX0" fmla="*/ 0 w 12517820"/>
              <a:gd name="connsiteY0" fmla="*/ 453076 h 1704834"/>
              <a:gd name="connsiteX1" fmla="*/ 1703661 w 12517820"/>
              <a:gd name="connsiteY1" fmla="*/ 635145 h 1704834"/>
              <a:gd name="connsiteX2" fmla="*/ 2733127 w 12517820"/>
              <a:gd name="connsiteY2" fmla="*/ 1245731 h 1704834"/>
              <a:gd name="connsiteX3" fmla="*/ 4826657 w 12517820"/>
              <a:gd name="connsiteY3" fmla="*/ 1131 h 1704834"/>
              <a:gd name="connsiteX4" fmla="*/ 6512910 w 12517820"/>
              <a:gd name="connsiteY4" fmla="*/ 1226900 h 1704834"/>
              <a:gd name="connsiteX5" fmla="*/ 8108621 w 12517820"/>
              <a:gd name="connsiteY5" fmla="*/ 422749 h 1704834"/>
              <a:gd name="connsiteX6" fmla="*/ 9894833 w 12517820"/>
              <a:gd name="connsiteY6" fmla="*/ 1699646 h 1704834"/>
              <a:gd name="connsiteX7" fmla="*/ 11226362 w 12517820"/>
              <a:gd name="connsiteY7" fmla="*/ 123642 h 1704834"/>
              <a:gd name="connsiteX8" fmla="*/ 12517820 w 12517820"/>
              <a:gd name="connsiteY8" fmla="*/ 74703 h 1704834"/>
              <a:gd name="connsiteX0" fmla="*/ 0 w 12517820"/>
              <a:gd name="connsiteY0" fmla="*/ 453076 h 1706123"/>
              <a:gd name="connsiteX1" fmla="*/ 1703661 w 12517820"/>
              <a:gd name="connsiteY1" fmla="*/ 635145 h 1706123"/>
              <a:gd name="connsiteX2" fmla="*/ 2733127 w 12517820"/>
              <a:gd name="connsiteY2" fmla="*/ 1245731 h 1706123"/>
              <a:gd name="connsiteX3" fmla="*/ 4826657 w 12517820"/>
              <a:gd name="connsiteY3" fmla="*/ 1131 h 1706123"/>
              <a:gd name="connsiteX4" fmla="*/ 6512910 w 12517820"/>
              <a:gd name="connsiteY4" fmla="*/ 1226900 h 1706123"/>
              <a:gd name="connsiteX5" fmla="*/ 8108621 w 12517820"/>
              <a:gd name="connsiteY5" fmla="*/ 422749 h 1706123"/>
              <a:gd name="connsiteX6" fmla="*/ 9894833 w 12517820"/>
              <a:gd name="connsiteY6" fmla="*/ 1699646 h 1706123"/>
              <a:gd name="connsiteX7" fmla="*/ 11226362 w 12517820"/>
              <a:gd name="connsiteY7" fmla="*/ 123642 h 1706123"/>
              <a:gd name="connsiteX8" fmla="*/ 12517820 w 12517820"/>
              <a:gd name="connsiteY8" fmla="*/ 74703 h 1706123"/>
              <a:gd name="connsiteX0" fmla="*/ 0 w 12517820"/>
              <a:gd name="connsiteY0" fmla="*/ 453076 h 1706123"/>
              <a:gd name="connsiteX1" fmla="*/ 1703661 w 12517820"/>
              <a:gd name="connsiteY1" fmla="*/ 635145 h 1706123"/>
              <a:gd name="connsiteX2" fmla="*/ 2733127 w 12517820"/>
              <a:gd name="connsiteY2" fmla="*/ 1245731 h 1706123"/>
              <a:gd name="connsiteX3" fmla="*/ 4826657 w 12517820"/>
              <a:gd name="connsiteY3" fmla="*/ 1131 h 1706123"/>
              <a:gd name="connsiteX4" fmla="*/ 6512910 w 12517820"/>
              <a:gd name="connsiteY4" fmla="*/ 1226900 h 1706123"/>
              <a:gd name="connsiteX5" fmla="*/ 8108621 w 12517820"/>
              <a:gd name="connsiteY5" fmla="*/ 422749 h 1706123"/>
              <a:gd name="connsiteX6" fmla="*/ 9894833 w 12517820"/>
              <a:gd name="connsiteY6" fmla="*/ 1699646 h 1706123"/>
              <a:gd name="connsiteX7" fmla="*/ 11226362 w 12517820"/>
              <a:gd name="connsiteY7" fmla="*/ 123642 h 1706123"/>
              <a:gd name="connsiteX8" fmla="*/ 12517820 w 12517820"/>
              <a:gd name="connsiteY8" fmla="*/ 74703 h 1706123"/>
              <a:gd name="connsiteX0" fmla="*/ 0 w 12517820"/>
              <a:gd name="connsiteY0" fmla="*/ 453076 h 1706123"/>
              <a:gd name="connsiteX1" fmla="*/ 1703661 w 12517820"/>
              <a:gd name="connsiteY1" fmla="*/ 635145 h 1706123"/>
              <a:gd name="connsiteX2" fmla="*/ 2733127 w 12517820"/>
              <a:gd name="connsiteY2" fmla="*/ 1245731 h 1706123"/>
              <a:gd name="connsiteX3" fmla="*/ 4826657 w 12517820"/>
              <a:gd name="connsiteY3" fmla="*/ 1131 h 1706123"/>
              <a:gd name="connsiteX4" fmla="*/ 6512910 w 12517820"/>
              <a:gd name="connsiteY4" fmla="*/ 1226900 h 1706123"/>
              <a:gd name="connsiteX5" fmla="*/ 8108621 w 12517820"/>
              <a:gd name="connsiteY5" fmla="*/ 422749 h 1706123"/>
              <a:gd name="connsiteX6" fmla="*/ 9894833 w 12517820"/>
              <a:gd name="connsiteY6" fmla="*/ 1699646 h 1706123"/>
              <a:gd name="connsiteX7" fmla="*/ 11226362 w 12517820"/>
              <a:gd name="connsiteY7" fmla="*/ 123642 h 1706123"/>
              <a:gd name="connsiteX8" fmla="*/ 12517820 w 12517820"/>
              <a:gd name="connsiteY8" fmla="*/ 74703 h 1706123"/>
              <a:gd name="connsiteX0" fmla="*/ 0 w 12517820"/>
              <a:gd name="connsiteY0" fmla="*/ 453076 h 1706123"/>
              <a:gd name="connsiteX1" fmla="*/ 1703661 w 12517820"/>
              <a:gd name="connsiteY1" fmla="*/ 635145 h 1706123"/>
              <a:gd name="connsiteX2" fmla="*/ 2733127 w 12517820"/>
              <a:gd name="connsiteY2" fmla="*/ 1245731 h 1706123"/>
              <a:gd name="connsiteX3" fmla="*/ 4826657 w 12517820"/>
              <a:gd name="connsiteY3" fmla="*/ 1131 h 1706123"/>
              <a:gd name="connsiteX4" fmla="*/ 6512910 w 12517820"/>
              <a:gd name="connsiteY4" fmla="*/ 1226900 h 1706123"/>
              <a:gd name="connsiteX5" fmla="*/ 8108621 w 12517820"/>
              <a:gd name="connsiteY5" fmla="*/ 422749 h 1706123"/>
              <a:gd name="connsiteX6" fmla="*/ 9894833 w 12517820"/>
              <a:gd name="connsiteY6" fmla="*/ 1699646 h 1706123"/>
              <a:gd name="connsiteX7" fmla="*/ 11226362 w 12517820"/>
              <a:gd name="connsiteY7" fmla="*/ 123642 h 1706123"/>
              <a:gd name="connsiteX8" fmla="*/ 12517820 w 12517820"/>
              <a:gd name="connsiteY8" fmla="*/ 74703 h 1706123"/>
              <a:gd name="connsiteX0" fmla="*/ 0 w 12517820"/>
              <a:gd name="connsiteY0" fmla="*/ 453076 h 1706123"/>
              <a:gd name="connsiteX1" fmla="*/ 1703661 w 12517820"/>
              <a:gd name="connsiteY1" fmla="*/ 635145 h 1706123"/>
              <a:gd name="connsiteX2" fmla="*/ 2733127 w 12517820"/>
              <a:gd name="connsiteY2" fmla="*/ 1245731 h 1706123"/>
              <a:gd name="connsiteX3" fmla="*/ 4826657 w 12517820"/>
              <a:gd name="connsiteY3" fmla="*/ 1131 h 1706123"/>
              <a:gd name="connsiteX4" fmla="*/ 6512910 w 12517820"/>
              <a:gd name="connsiteY4" fmla="*/ 1226900 h 1706123"/>
              <a:gd name="connsiteX5" fmla="*/ 8108621 w 12517820"/>
              <a:gd name="connsiteY5" fmla="*/ 422749 h 1706123"/>
              <a:gd name="connsiteX6" fmla="*/ 9894833 w 12517820"/>
              <a:gd name="connsiteY6" fmla="*/ 1699646 h 1706123"/>
              <a:gd name="connsiteX7" fmla="*/ 11226362 w 12517820"/>
              <a:gd name="connsiteY7" fmla="*/ 123642 h 1706123"/>
              <a:gd name="connsiteX8" fmla="*/ 12517820 w 12517820"/>
              <a:gd name="connsiteY8" fmla="*/ 74703 h 1706123"/>
              <a:gd name="connsiteX0" fmla="*/ 0 w 12517820"/>
              <a:gd name="connsiteY0" fmla="*/ 452660 h 1705707"/>
              <a:gd name="connsiteX1" fmla="*/ 1703661 w 12517820"/>
              <a:gd name="connsiteY1" fmla="*/ 634729 h 1705707"/>
              <a:gd name="connsiteX2" fmla="*/ 2733127 w 12517820"/>
              <a:gd name="connsiteY2" fmla="*/ 1245315 h 1705707"/>
              <a:gd name="connsiteX3" fmla="*/ 4826657 w 12517820"/>
              <a:gd name="connsiteY3" fmla="*/ 715 h 1705707"/>
              <a:gd name="connsiteX4" fmla="*/ 6512910 w 12517820"/>
              <a:gd name="connsiteY4" fmla="*/ 1226484 h 1705707"/>
              <a:gd name="connsiteX5" fmla="*/ 8108621 w 12517820"/>
              <a:gd name="connsiteY5" fmla="*/ 422333 h 1705707"/>
              <a:gd name="connsiteX6" fmla="*/ 9894833 w 12517820"/>
              <a:gd name="connsiteY6" fmla="*/ 1699230 h 1705707"/>
              <a:gd name="connsiteX7" fmla="*/ 11226362 w 12517820"/>
              <a:gd name="connsiteY7" fmla="*/ 123226 h 1705707"/>
              <a:gd name="connsiteX8" fmla="*/ 12517820 w 12517820"/>
              <a:gd name="connsiteY8" fmla="*/ 74287 h 1705707"/>
              <a:gd name="connsiteX0" fmla="*/ 0 w 12517820"/>
              <a:gd name="connsiteY0" fmla="*/ 452680 h 1705727"/>
              <a:gd name="connsiteX1" fmla="*/ 1703661 w 12517820"/>
              <a:gd name="connsiteY1" fmla="*/ 634749 h 1705727"/>
              <a:gd name="connsiteX2" fmla="*/ 2733127 w 12517820"/>
              <a:gd name="connsiteY2" fmla="*/ 1245335 h 1705727"/>
              <a:gd name="connsiteX3" fmla="*/ 4826657 w 12517820"/>
              <a:gd name="connsiteY3" fmla="*/ 735 h 1705727"/>
              <a:gd name="connsiteX4" fmla="*/ 6512910 w 12517820"/>
              <a:gd name="connsiteY4" fmla="*/ 1226504 h 1705727"/>
              <a:gd name="connsiteX5" fmla="*/ 8108621 w 12517820"/>
              <a:gd name="connsiteY5" fmla="*/ 422353 h 1705727"/>
              <a:gd name="connsiteX6" fmla="*/ 9894833 w 12517820"/>
              <a:gd name="connsiteY6" fmla="*/ 1699250 h 1705727"/>
              <a:gd name="connsiteX7" fmla="*/ 11226362 w 12517820"/>
              <a:gd name="connsiteY7" fmla="*/ 123246 h 1705727"/>
              <a:gd name="connsiteX8" fmla="*/ 12517820 w 12517820"/>
              <a:gd name="connsiteY8" fmla="*/ 74307 h 1705727"/>
              <a:gd name="connsiteX0" fmla="*/ 0 w 12517820"/>
              <a:gd name="connsiteY0" fmla="*/ 452680 h 1705727"/>
              <a:gd name="connsiteX1" fmla="*/ 1703661 w 12517820"/>
              <a:gd name="connsiteY1" fmla="*/ 634749 h 1705727"/>
              <a:gd name="connsiteX2" fmla="*/ 2733127 w 12517820"/>
              <a:gd name="connsiteY2" fmla="*/ 1245335 h 1705727"/>
              <a:gd name="connsiteX3" fmla="*/ 4826657 w 12517820"/>
              <a:gd name="connsiteY3" fmla="*/ 735 h 1705727"/>
              <a:gd name="connsiteX4" fmla="*/ 6512910 w 12517820"/>
              <a:gd name="connsiteY4" fmla="*/ 1226504 h 1705727"/>
              <a:gd name="connsiteX5" fmla="*/ 8108621 w 12517820"/>
              <a:gd name="connsiteY5" fmla="*/ 422353 h 1705727"/>
              <a:gd name="connsiteX6" fmla="*/ 9894833 w 12517820"/>
              <a:gd name="connsiteY6" fmla="*/ 1699250 h 1705727"/>
              <a:gd name="connsiteX7" fmla="*/ 11226362 w 12517820"/>
              <a:gd name="connsiteY7" fmla="*/ 123246 h 1705727"/>
              <a:gd name="connsiteX8" fmla="*/ 12517820 w 12517820"/>
              <a:gd name="connsiteY8" fmla="*/ 74307 h 1705727"/>
              <a:gd name="connsiteX0" fmla="*/ 0 w 12517820"/>
              <a:gd name="connsiteY0" fmla="*/ 452680 h 1696243"/>
              <a:gd name="connsiteX1" fmla="*/ 1703661 w 12517820"/>
              <a:gd name="connsiteY1" fmla="*/ 634749 h 1696243"/>
              <a:gd name="connsiteX2" fmla="*/ 2733127 w 12517820"/>
              <a:gd name="connsiteY2" fmla="*/ 1245335 h 1696243"/>
              <a:gd name="connsiteX3" fmla="*/ 4826657 w 12517820"/>
              <a:gd name="connsiteY3" fmla="*/ 735 h 1696243"/>
              <a:gd name="connsiteX4" fmla="*/ 6512910 w 12517820"/>
              <a:gd name="connsiteY4" fmla="*/ 1226504 h 1696243"/>
              <a:gd name="connsiteX5" fmla="*/ 8108621 w 12517820"/>
              <a:gd name="connsiteY5" fmla="*/ 422353 h 1696243"/>
              <a:gd name="connsiteX6" fmla="*/ 9894833 w 12517820"/>
              <a:gd name="connsiteY6" fmla="*/ 1689725 h 1696243"/>
              <a:gd name="connsiteX7" fmla="*/ 11226362 w 12517820"/>
              <a:gd name="connsiteY7" fmla="*/ 123246 h 1696243"/>
              <a:gd name="connsiteX8" fmla="*/ 12517820 w 12517820"/>
              <a:gd name="connsiteY8" fmla="*/ 74307 h 1696243"/>
              <a:gd name="connsiteX0" fmla="*/ 0 w 12517820"/>
              <a:gd name="connsiteY0" fmla="*/ 452680 h 1696243"/>
              <a:gd name="connsiteX1" fmla="*/ 1703661 w 12517820"/>
              <a:gd name="connsiteY1" fmla="*/ 634749 h 1696243"/>
              <a:gd name="connsiteX2" fmla="*/ 2733127 w 12517820"/>
              <a:gd name="connsiteY2" fmla="*/ 1245335 h 1696243"/>
              <a:gd name="connsiteX3" fmla="*/ 4826657 w 12517820"/>
              <a:gd name="connsiteY3" fmla="*/ 735 h 1696243"/>
              <a:gd name="connsiteX4" fmla="*/ 6512910 w 12517820"/>
              <a:gd name="connsiteY4" fmla="*/ 1226504 h 1696243"/>
              <a:gd name="connsiteX5" fmla="*/ 8108621 w 12517820"/>
              <a:gd name="connsiteY5" fmla="*/ 422353 h 1696243"/>
              <a:gd name="connsiteX6" fmla="*/ 9894833 w 12517820"/>
              <a:gd name="connsiteY6" fmla="*/ 1689725 h 1696243"/>
              <a:gd name="connsiteX7" fmla="*/ 11229537 w 12517820"/>
              <a:gd name="connsiteY7" fmla="*/ 132771 h 1696243"/>
              <a:gd name="connsiteX8" fmla="*/ 12517820 w 12517820"/>
              <a:gd name="connsiteY8" fmla="*/ 74307 h 1696243"/>
              <a:gd name="connsiteX0" fmla="*/ 0 w 12517820"/>
              <a:gd name="connsiteY0" fmla="*/ 452680 h 1696243"/>
              <a:gd name="connsiteX1" fmla="*/ 1703661 w 12517820"/>
              <a:gd name="connsiteY1" fmla="*/ 634749 h 1696243"/>
              <a:gd name="connsiteX2" fmla="*/ 2733127 w 12517820"/>
              <a:gd name="connsiteY2" fmla="*/ 1245335 h 1696243"/>
              <a:gd name="connsiteX3" fmla="*/ 4826657 w 12517820"/>
              <a:gd name="connsiteY3" fmla="*/ 735 h 1696243"/>
              <a:gd name="connsiteX4" fmla="*/ 6512910 w 12517820"/>
              <a:gd name="connsiteY4" fmla="*/ 1226504 h 1696243"/>
              <a:gd name="connsiteX5" fmla="*/ 8108621 w 12517820"/>
              <a:gd name="connsiteY5" fmla="*/ 422353 h 1696243"/>
              <a:gd name="connsiteX6" fmla="*/ 9894833 w 12517820"/>
              <a:gd name="connsiteY6" fmla="*/ 1689725 h 1696243"/>
              <a:gd name="connsiteX7" fmla="*/ 11229537 w 12517820"/>
              <a:gd name="connsiteY7" fmla="*/ 132771 h 1696243"/>
              <a:gd name="connsiteX8" fmla="*/ 12517820 w 12517820"/>
              <a:gd name="connsiteY8" fmla="*/ 74307 h 16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17820" h="1696243">
                <a:moveTo>
                  <a:pt x="0" y="452680"/>
                </a:moveTo>
                <a:cubicBezTo>
                  <a:pt x="558362" y="428703"/>
                  <a:pt x="1348499" y="484101"/>
                  <a:pt x="1703661" y="634749"/>
                </a:cubicBezTo>
                <a:cubicBezTo>
                  <a:pt x="2069041" y="817111"/>
                  <a:pt x="2294722" y="1186798"/>
                  <a:pt x="2733127" y="1245335"/>
                </a:cubicBezTo>
                <a:cubicBezTo>
                  <a:pt x="3409804" y="1175485"/>
                  <a:pt x="4057905" y="-31015"/>
                  <a:pt x="4826657" y="735"/>
                </a:cubicBezTo>
                <a:cubicBezTo>
                  <a:pt x="5424725" y="-35175"/>
                  <a:pt x="5914842" y="1256064"/>
                  <a:pt x="6512910" y="1226504"/>
                </a:cubicBezTo>
                <a:cubicBezTo>
                  <a:pt x="7149589" y="1229387"/>
                  <a:pt x="7427492" y="403595"/>
                  <a:pt x="8108621" y="422353"/>
                </a:cubicBezTo>
                <a:cubicBezTo>
                  <a:pt x="8901933" y="381260"/>
                  <a:pt x="9155496" y="1803843"/>
                  <a:pt x="9894833" y="1689725"/>
                </a:cubicBezTo>
                <a:cubicBezTo>
                  <a:pt x="10760951" y="1471307"/>
                  <a:pt x="10357069" y="271814"/>
                  <a:pt x="11229537" y="132771"/>
                </a:cubicBezTo>
                <a:cubicBezTo>
                  <a:pt x="11342523" y="103758"/>
                  <a:pt x="11976209" y="36645"/>
                  <a:pt x="12517820" y="74307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6" name="Group 45"/>
          <p:cNvGrpSpPr/>
          <p:nvPr/>
        </p:nvGrpSpPr>
        <p:grpSpPr>
          <a:xfrm>
            <a:off x="510759" y="4858565"/>
            <a:ext cx="1735475" cy="1198210"/>
            <a:chOff x="545793" y="4882268"/>
            <a:chExt cx="1735475" cy="1198210"/>
          </a:xfrm>
        </p:grpSpPr>
        <p:sp>
          <p:nvSpPr>
            <p:cNvPr id="17" name="TextBox 16"/>
            <p:cNvSpPr txBox="1"/>
            <p:nvPr/>
          </p:nvSpPr>
          <p:spPr>
            <a:xfrm>
              <a:off x="545793" y="488226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Placeholder</a:t>
              </a:r>
              <a:endParaRPr lang="en-IN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5793" y="5341814"/>
              <a:ext cx="17354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This is a sample text. </a:t>
              </a:r>
            </a:p>
            <a:p>
              <a:r>
                <a:rPr lang="en-IN" sz="1400" dirty="0"/>
                <a:t>Insert Your desired </a:t>
              </a:r>
            </a:p>
            <a:p>
              <a:r>
                <a:rPr lang="en-IN" sz="1400" dirty="0"/>
                <a:t>text here</a:t>
              </a:r>
              <a:r>
                <a:rPr lang="en-IN" sz="1400" dirty="0" smtClean="0"/>
                <a:t>.</a:t>
              </a:r>
              <a:endParaRPr lang="en-IN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92208" y="4858565"/>
            <a:ext cx="1735475" cy="1198210"/>
            <a:chOff x="545793" y="4882268"/>
            <a:chExt cx="1735475" cy="1198210"/>
          </a:xfrm>
        </p:grpSpPr>
        <p:sp>
          <p:nvSpPr>
            <p:cNvPr id="48" name="TextBox 47"/>
            <p:cNvSpPr txBox="1"/>
            <p:nvPr/>
          </p:nvSpPr>
          <p:spPr>
            <a:xfrm>
              <a:off x="545793" y="488226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Placeholder</a:t>
              </a:r>
              <a:endParaRPr lang="en-IN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5793" y="5341814"/>
              <a:ext cx="17354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This is a sample text. </a:t>
              </a:r>
            </a:p>
            <a:p>
              <a:r>
                <a:rPr lang="en-IN" sz="1400" dirty="0"/>
                <a:t>Insert Your desired </a:t>
              </a:r>
            </a:p>
            <a:p>
              <a:r>
                <a:rPr lang="en-IN" sz="1400" dirty="0"/>
                <a:t>text here</a:t>
              </a:r>
              <a:r>
                <a:rPr lang="en-IN" sz="1400" dirty="0" smtClean="0"/>
                <a:t>.</a:t>
              </a:r>
              <a:endParaRPr lang="en-IN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73657" y="4858565"/>
            <a:ext cx="1735475" cy="1198210"/>
            <a:chOff x="545793" y="4882268"/>
            <a:chExt cx="1735475" cy="1198210"/>
          </a:xfrm>
        </p:grpSpPr>
        <p:sp>
          <p:nvSpPr>
            <p:cNvPr id="51" name="TextBox 50"/>
            <p:cNvSpPr txBox="1"/>
            <p:nvPr/>
          </p:nvSpPr>
          <p:spPr>
            <a:xfrm>
              <a:off x="545793" y="488226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Placeholder</a:t>
              </a:r>
              <a:endParaRPr lang="en-IN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5793" y="5341814"/>
              <a:ext cx="17354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This is a sample text. </a:t>
              </a:r>
            </a:p>
            <a:p>
              <a:r>
                <a:rPr lang="en-IN" sz="1400" dirty="0"/>
                <a:t>Insert Your desired </a:t>
              </a:r>
            </a:p>
            <a:p>
              <a:r>
                <a:rPr lang="en-IN" sz="1400" dirty="0"/>
                <a:t>text here</a:t>
              </a:r>
              <a:r>
                <a:rPr lang="en-IN" sz="1400" dirty="0" smtClean="0"/>
                <a:t>.</a:t>
              </a:r>
              <a:endParaRPr lang="en-IN" sz="14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655106" y="4858565"/>
            <a:ext cx="1735475" cy="1198210"/>
            <a:chOff x="545793" y="4882268"/>
            <a:chExt cx="1735475" cy="1198210"/>
          </a:xfrm>
        </p:grpSpPr>
        <p:sp>
          <p:nvSpPr>
            <p:cNvPr id="54" name="TextBox 53"/>
            <p:cNvSpPr txBox="1"/>
            <p:nvPr/>
          </p:nvSpPr>
          <p:spPr>
            <a:xfrm>
              <a:off x="545793" y="488226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Placeholder</a:t>
              </a:r>
              <a:endParaRPr lang="en-IN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5793" y="5341814"/>
              <a:ext cx="17354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This is a sample text. </a:t>
              </a:r>
            </a:p>
            <a:p>
              <a:r>
                <a:rPr lang="en-IN" sz="1400" dirty="0"/>
                <a:t>Insert Your desired </a:t>
              </a:r>
            </a:p>
            <a:p>
              <a:r>
                <a:rPr lang="en-IN" sz="1400" dirty="0"/>
                <a:t>text here</a:t>
              </a:r>
              <a:r>
                <a:rPr lang="en-IN" sz="1400" dirty="0" smtClean="0"/>
                <a:t>.</a:t>
              </a:r>
              <a:endParaRPr lang="en-IN" sz="1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036555" y="4858565"/>
            <a:ext cx="1735475" cy="1198210"/>
            <a:chOff x="545793" y="4882268"/>
            <a:chExt cx="1735475" cy="1198210"/>
          </a:xfrm>
        </p:grpSpPr>
        <p:sp>
          <p:nvSpPr>
            <p:cNvPr id="57" name="TextBox 56"/>
            <p:cNvSpPr txBox="1"/>
            <p:nvPr/>
          </p:nvSpPr>
          <p:spPr>
            <a:xfrm>
              <a:off x="545793" y="488226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Placeholder</a:t>
              </a:r>
              <a:endParaRPr lang="en-IN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5793" y="5341814"/>
              <a:ext cx="17354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This is a sample text. </a:t>
              </a:r>
            </a:p>
            <a:p>
              <a:r>
                <a:rPr lang="en-IN" sz="1400" dirty="0"/>
                <a:t>Insert Your desired </a:t>
              </a:r>
            </a:p>
            <a:p>
              <a:r>
                <a:rPr lang="en-IN" sz="1400" dirty="0"/>
                <a:t>text here</a:t>
              </a:r>
              <a:r>
                <a:rPr lang="en-IN" sz="1400" dirty="0" smtClean="0"/>
                <a:t>.</a:t>
              </a:r>
              <a:endParaRPr lang="en-IN" sz="1400" dirty="0"/>
            </a:p>
          </p:txBody>
        </p:sp>
      </p:grpSp>
      <p:sp>
        <p:nvSpPr>
          <p:cNvPr id="59" name="Freeform 58"/>
          <p:cNvSpPr/>
          <p:nvPr/>
        </p:nvSpPr>
        <p:spPr>
          <a:xfrm>
            <a:off x="11080376" y="0"/>
            <a:ext cx="1111624" cy="2043953"/>
          </a:xfrm>
          <a:custGeom>
            <a:avLst/>
            <a:gdLst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1492250">
                <a:moveTo>
                  <a:pt x="0" y="0"/>
                </a:moveTo>
                <a:lnTo>
                  <a:pt x="819150" y="0"/>
                </a:lnTo>
                <a:lnTo>
                  <a:pt x="819150" y="1492250"/>
                </a:lnTo>
                <a:cubicBezTo>
                  <a:pt x="563033" y="1361017"/>
                  <a:pt x="335399" y="1053010"/>
                  <a:pt x="431800" y="698500"/>
                </a:cubicBezTo>
                <a:cubicBezTo>
                  <a:pt x="518707" y="307338"/>
                  <a:pt x="72660" y="240817"/>
                  <a:pt x="0" y="0"/>
                </a:cubicBezTo>
                <a:close/>
              </a:path>
            </a:pathLst>
          </a:cu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367315" cy="6858000"/>
          </a:xfrm>
          <a:prstGeom prst="rect">
            <a:avLst/>
          </a:pr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11" name="Picture 10" descr="three people sitting in front of table laughing toget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8" t="5932" r="28478" b="5932"/>
          <a:stretch>
            <a:fillRect/>
          </a:stretch>
        </p:blipFill>
        <p:spPr bwMode="auto">
          <a:xfrm>
            <a:off x="1317379" y="629293"/>
            <a:ext cx="4099871" cy="5599414"/>
          </a:xfrm>
          <a:custGeom>
            <a:avLst/>
            <a:gdLst>
              <a:gd name="connsiteX0" fmla="*/ 2402323 w 4099871"/>
              <a:gd name="connsiteY0" fmla="*/ 79 h 5599414"/>
              <a:gd name="connsiteX1" fmla="*/ 3654237 w 4099871"/>
              <a:gd name="connsiteY1" fmla="*/ 1186751 h 5599414"/>
              <a:gd name="connsiteX2" fmla="*/ 3778062 w 4099871"/>
              <a:gd name="connsiteY2" fmla="*/ 3348926 h 5599414"/>
              <a:gd name="connsiteX3" fmla="*/ 3111312 w 4099871"/>
              <a:gd name="connsiteY3" fmla="*/ 5568251 h 5599414"/>
              <a:gd name="connsiteX4" fmla="*/ 206187 w 4099871"/>
              <a:gd name="connsiteY4" fmla="*/ 3910901 h 5599414"/>
              <a:gd name="connsiteX5" fmla="*/ 253812 w 4099871"/>
              <a:gd name="connsiteY5" fmla="*/ 1691576 h 5599414"/>
              <a:gd name="connsiteX6" fmla="*/ 1911162 w 4099871"/>
              <a:gd name="connsiteY6" fmla="*/ 43751 h 5599414"/>
              <a:gd name="connsiteX7" fmla="*/ 2402323 w 4099871"/>
              <a:gd name="connsiteY7" fmla="*/ 79 h 559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99871" h="5599414">
                <a:moveTo>
                  <a:pt x="2402323" y="79"/>
                </a:moveTo>
                <a:cubicBezTo>
                  <a:pt x="3442231" y="8826"/>
                  <a:pt x="3754250" y="743640"/>
                  <a:pt x="3654237" y="1186751"/>
                </a:cubicBezTo>
                <a:cubicBezTo>
                  <a:pt x="3562162" y="2013838"/>
                  <a:pt x="3247837" y="2480564"/>
                  <a:pt x="3778062" y="3348926"/>
                </a:cubicBezTo>
                <a:cubicBezTo>
                  <a:pt x="4400362" y="4730051"/>
                  <a:pt x="4089212" y="5438076"/>
                  <a:pt x="3111312" y="5568251"/>
                </a:cubicBezTo>
                <a:cubicBezTo>
                  <a:pt x="1533337" y="5790501"/>
                  <a:pt x="539562" y="4780851"/>
                  <a:pt x="206187" y="3910901"/>
                </a:cubicBezTo>
                <a:cubicBezTo>
                  <a:pt x="-120838" y="3012376"/>
                  <a:pt x="-24001" y="2501201"/>
                  <a:pt x="253812" y="1691576"/>
                </a:cubicBezTo>
                <a:cubicBezTo>
                  <a:pt x="614174" y="791463"/>
                  <a:pt x="1333312" y="161226"/>
                  <a:pt x="1911162" y="43751"/>
                </a:cubicBezTo>
                <a:cubicBezTo>
                  <a:pt x="2090351" y="12398"/>
                  <a:pt x="2253764" y="-1170"/>
                  <a:pt x="2402323" y="7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/>
          <p:cNvSpPr/>
          <p:nvPr/>
        </p:nvSpPr>
        <p:spPr>
          <a:xfrm>
            <a:off x="10577435" y="629293"/>
            <a:ext cx="703926" cy="620952"/>
          </a:xfrm>
          <a:custGeom>
            <a:avLst/>
            <a:gdLst>
              <a:gd name="connsiteX0" fmla="*/ 0 w 600075"/>
              <a:gd name="connsiteY0" fmla="*/ 257175 h 509588"/>
              <a:gd name="connsiteX1" fmla="*/ 223837 w 600075"/>
              <a:gd name="connsiteY1" fmla="*/ 0 h 509588"/>
              <a:gd name="connsiteX2" fmla="*/ 438150 w 600075"/>
              <a:gd name="connsiteY2" fmla="*/ 19050 h 509588"/>
              <a:gd name="connsiteX3" fmla="*/ 600075 w 600075"/>
              <a:gd name="connsiteY3" fmla="*/ 338138 h 509588"/>
              <a:gd name="connsiteX4" fmla="*/ 438150 w 600075"/>
              <a:gd name="connsiteY4" fmla="*/ 509588 h 509588"/>
              <a:gd name="connsiteX5" fmla="*/ 38100 w 600075"/>
              <a:gd name="connsiteY5" fmla="*/ 428625 h 509588"/>
              <a:gd name="connsiteX6" fmla="*/ 0 w 600075"/>
              <a:gd name="connsiteY6" fmla="*/ 257175 h 509588"/>
              <a:gd name="connsiteX0" fmla="*/ 0 w 600075"/>
              <a:gd name="connsiteY0" fmla="*/ 287168 h 539581"/>
              <a:gd name="connsiteX1" fmla="*/ 223837 w 600075"/>
              <a:gd name="connsiteY1" fmla="*/ 29993 h 539581"/>
              <a:gd name="connsiteX2" fmla="*/ 438150 w 600075"/>
              <a:gd name="connsiteY2" fmla="*/ 49043 h 539581"/>
              <a:gd name="connsiteX3" fmla="*/ 600075 w 600075"/>
              <a:gd name="connsiteY3" fmla="*/ 368131 h 539581"/>
              <a:gd name="connsiteX4" fmla="*/ 438150 w 600075"/>
              <a:gd name="connsiteY4" fmla="*/ 539581 h 539581"/>
              <a:gd name="connsiteX5" fmla="*/ 38100 w 600075"/>
              <a:gd name="connsiteY5" fmla="*/ 458618 h 539581"/>
              <a:gd name="connsiteX6" fmla="*/ 0 w 600075"/>
              <a:gd name="connsiteY6" fmla="*/ 287168 h 539581"/>
              <a:gd name="connsiteX0" fmla="*/ 0 w 600075"/>
              <a:gd name="connsiteY0" fmla="*/ 307126 h 559539"/>
              <a:gd name="connsiteX1" fmla="*/ 223837 w 600075"/>
              <a:gd name="connsiteY1" fmla="*/ 49951 h 559539"/>
              <a:gd name="connsiteX2" fmla="*/ 438150 w 600075"/>
              <a:gd name="connsiteY2" fmla="*/ 69001 h 559539"/>
              <a:gd name="connsiteX3" fmla="*/ 600075 w 600075"/>
              <a:gd name="connsiteY3" fmla="*/ 388089 h 559539"/>
              <a:gd name="connsiteX4" fmla="*/ 438150 w 600075"/>
              <a:gd name="connsiteY4" fmla="*/ 559539 h 559539"/>
              <a:gd name="connsiteX5" fmla="*/ 38100 w 600075"/>
              <a:gd name="connsiteY5" fmla="*/ 478576 h 559539"/>
              <a:gd name="connsiteX6" fmla="*/ 0 w 600075"/>
              <a:gd name="connsiteY6" fmla="*/ 307126 h 559539"/>
              <a:gd name="connsiteX0" fmla="*/ 0 w 600075"/>
              <a:gd name="connsiteY0" fmla="*/ 307126 h 559539"/>
              <a:gd name="connsiteX1" fmla="*/ 223837 w 600075"/>
              <a:gd name="connsiteY1" fmla="*/ 49951 h 559539"/>
              <a:gd name="connsiteX2" fmla="*/ 438150 w 600075"/>
              <a:gd name="connsiteY2" fmla="*/ 69001 h 559539"/>
              <a:gd name="connsiteX3" fmla="*/ 600075 w 600075"/>
              <a:gd name="connsiteY3" fmla="*/ 388089 h 559539"/>
              <a:gd name="connsiteX4" fmla="*/ 438150 w 600075"/>
              <a:gd name="connsiteY4" fmla="*/ 559539 h 559539"/>
              <a:gd name="connsiteX5" fmla="*/ 38100 w 600075"/>
              <a:gd name="connsiteY5" fmla="*/ 478576 h 559539"/>
              <a:gd name="connsiteX6" fmla="*/ 0 w 600075"/>
              <a:gd name="connsiteY6" fmla="*/ 307126 h 559539"/>
              <a:gd name="connsiteX0" fmla="*/ 0 w 600075"/>
              <a:gd name="connsiteY0" fmla="*/ 307126 h 559539"/>
              <a:gd name="connsiteX1" fmla="*/ 223837 w 600075"/>
              <a:gd name="connsiteY1" fmla="*/ 49951 h 559539"/>
              <a:gd name="connsiteX2" fmla="*/ 438150 w 600075"/>
              <a:gd name="connsiteY2" fmla="*/ 69001 h 559539"/>
              <a:gd name="connsiteX3" fmla="*/ 600075 w 600075"/>
              <a:gd name="connsiteY3" fmla="*/ 388089 h 559539"/>
              <a:gd name="connsiteX4" fmla="*/ 438150 w 600075"/>
              <a:gd name="connsiteY4" fmla="*/ 559539 h 559539"/>
              <a:gd name="connsiteX5" fmla="*/ 38100 w 600075"/>
              <a:gd name="connsiteY5" fmla="*/ 478576 h 559539"/>
              <a:gd name="connsiteX6" fmla="*/ 0 w 600075"/>
              <a:gd name="connsiteY6" fmla="*/ 307126 h 559539"/>
              <a:gd name="connsiteX0" fmla="*/ 0 w 600075"/>
              <a:gd name="connsiteY0" fmla="*/ 307126 h 559539"/>
              <a:gd name="connsiteX1" fmla="*/ 223837 w 600075"/>
              <a:gd name="connsiteY1" fmla="*/ 49951 h 559539"/>
              <a:gd name="connsiteX2" fmla="*/ 438150 w 600075"/>
              <a:gd name="connsiteY2" fmla="*/ 69001 h 559539"/>
              <a:gd name="connsiteX3" fmla="*/ 600075 w 600075"/>
              <a:gd name="connsiteY3" fmla="*/ 388089 h 559539"/>
              <a:gd name="connsiteX4" fmla="*/ 438150 w 600075"/>
              <a:gd name="connsiteY4" fmla="*/ 559539 h 559539"/>
              <a:gd name="connsiteX5" fmla="*/ 38100 w 600075"/>
              <a:gd name="connsiteY5" fmla="*/ 478576 h 559539"/>
              <a:gd name="connsiteX6" fmla="*/ 0 w 600075"/>
              <a:gd name="connsiteY6" fmla="*/ 307126 h 559539"/>
              <a:gd name="connsiteX0" fmla="*/ 0 w 600075"/>
              <a:gd name="connsiteY0" fmla="*/ 307126 h 559539"/>
              <a:gd name="connsiteX1" fmla="*/ 223837 w 600075"/>
              <a:gd name="connsiteY1" fmla="*/ 49951 h 559539"/>
              <a:gd name="connsiteX2" fmla="*/ 438150 w 600075"/>
              <a:gd name="connsiteY2" fmla="*/ 69001 h 559539"/>
              <a:gd name="connsiteX3" fmla="*/ 600075 w 600075"/>
              <a:gd name="connsiteY3" fmla="*/ 388089 h 559539"/>
              <a:gd name="connsiteX4" fmla="*/ 438150 w 600075"/>
              <a:gd name="connsiteY4" fmla="*/ 559539 h 559539"/>
              <a:gd name="connsiteX5" fmla="*/ 38100 w 600075"/>
              <a:gd name="connsiteY5" fmla="*/ 478576 h 559539"/>
              <a:gd name="connsiteX6" fmla="*/ 0 w 600075"/>
              <a:gd name="connsiteY6" fmla="*/ 307126 h 559539"/>
              <a:gd name="connsiteX0" fmla="*/ 0 w 600075"/>
              <a:gd name="connsiteY0" fmla="*/ 307126 h 569200"/>
              <a:gd name="connsiteX1" fmla="*/ 223837 w 600075"/>
              <a:gd name="connsiteY1" fmla="*/ 49951 h 569200"/>
              <a:gd name="connsiteX2" fmla="*/ 438150 w 600075"/>
              <a:gd name="connsiteY2" fmla="*/ 69001 h 569200"/>
              <a:gd name="connsiteX3" fmla="*/ 600075 w 600075"/>
              <a:gd name="connsiteY3" fmla="*/ 388089 h 569200"/>
              <a:gd name="connsiteX4" fmla="*/ 438150 w 600075"/>
              <a:gd name="connsiteY4" fmla="*/ 559539 h 569200"/>
              <a:gd name="connsiteX5" fmla="*/ 38100 w 600075"/>
              <a:gd name="connsiteY5" fmla="*/ 478576 h 569200"/>
              <a:gd name="connsiteX6" fmla="*/ 0 w 600075"/>
              <a:gd name="connsiteY6" fmla="*/ 307126 h 569200"/>
              <a:gd name="connsiteX0" fmla="*/ 0 w 600075"/>
              <a:gd name="connsiteY0" fmla="*/ 307126 h 569376"/>
              <a:gd name="connsiteX1" fmla="*/ 223837 w 600075"/>
              <a:gd name="connsiteY1" fmla="*/ 49951 h 569376"/>
              <a:gd name="connsiteX2" fmla="*/ 438150 w 600075"/>
              <a:gd name="connsiteY2" fmla="*/ 69001 h 569376"/>
              <a:gd name="connsiteX3" fmla="*/ 600075 w 600075"/>
              <a:gd name="connsiteY3" fmla="*/ 388089 h 569376"/>
              <a:gd name="connsiteX4" fmla="*/ 438150 w 600075"/>
              <a:gd name="connsiteY4" fmla="*/ 559539 h 569376"/>
              <a:gd name="connsiteX5" fmla="*/ 38100 w 600075"/>
              <a:gd name="connsiteY5" fmla="*/ 478576 h 569376"/>
              <a:gd name="connsiteX6" fmla="*/ 0 w 600075"/>
              <a:gd name="connsiteY6" fmla="*/ 307126 h 569376"/>
              <a:gd name="connsiteX0" fmla="*/ 16669 w 616744"/>
              <a:gd name="connsiteY0" fmla="*/ 307126 h 567640"/>
              <a:gd name="connsiteX1" fmla="*/ 240506 w 616744"/>
              <a:gd name="connsiteY1" fmla="*/ 49951 h 567640"/>
              <a:gd name="connsiteX2" fmla="*/ 454819 w 616744"/>
              <a:gd name="connsiteY2" fmla="*/ 69001 h 567640"/>
              <a:gd name="connsiteX3" fmla="*/ 616744 w 616744"/>
              <a:gd name="connsiteY3" fmla="*/ 388089 h 567640"/>
              <a:gd name="connsiteX4" fmla="*/ 454819 w 616744"/>
              <a:gd name="connsiteY4" fmla="*/ 559539 h 567640"/>
              <a:gd name="connsiteX5" fmla="*/ 0 w 616744"/>
              <a:gd name="connsiteY5" fmla="*/ 452382 h 567640"/>
              <a:gd name="connsiteX6" fmla="*/ 16669 w 616744"/>
              <a:gd name="connsiteY6" fmla="*/ 307126 h 567640"/>
              <a:gd name="connsiteX0" fmla="*/ 16669 w 616744"/>
              <a:gd name="connsiteY0" fmla="*/ 307126 h 568599"/>
              <a:gd name="connsiteX1" fmla="*/ 240506 w 616744"/>
              <a:gd name="connsiteY1" fmla="*/ 49951 h 568599"/>
              <a:gd name="connsiteX2" fmla="*/ 454819 w 616744"/>
              <a:gd name="connsiteY2" fmla="*/ 69001 h 568599"/>
              <a:gd name="connsiteX3" fmla="*/ 616744 w 616744"/>
              <a:gd name="connsiteY3" fmla="*/ 388089 h 568599"/>
              <a:gd name="connsiteX4" fmla="*/ 454819 w 616744"/>
              <a:gd name="connsiteY4" fmla="*/ 559539 h 568599"/>
              <a:gd name="connsiteX5" fmla="*/ 0 w 616744"/>
              <a:gd name="connsiteY5" fmla="*/ 452382 h 568599"/>
              <a:gd name="connsiteX6" fmla="*/ 16669 w 616744"/>
              <a:gd name="connsiteY6" fmla="*/ 307126 h 568599"/>
              <a:gd name="connsiteX0" fmla="*/ 43175 w 643250"/>
              <a:gd name="connsiteY0" fmla="*/ 307126 h 568599"/>
              <a:gd name="connsiteX1" fmla="*/ 267012 w 643250"/>
              <a:gd name="connsiteY1" fmla="*/ 49951 h 568599"/>
              <a:gd name="connsiteX2" fmla="*/ 481325 w 643250"/>
              <a:gd name="connsiteY2" fmla="*/ 69001 h 568599"/>
              <a:gd name="connsiteX3" fmla="*/ 643250 w 643250"/>
              <a:gd name="connsiteY3" fmla="*/ 388089 h 568599"/>
              <a:gd name="connsiteX4" fmla="*/ 481325 w 643250"/>
              <a:gd name="connsiteY4" fmla="*/ 559539 h 568599"/>
              <a:gd name="connsiteX5" fmla="*/ 26506 w 643250"/>
              <a:gd name="connsiteY5" fmla="*/ 452382 h 568599"/>
              <a:gd name="connsiteX6" fmla="*/ 43175 w 643250"/>
              <a:gd name="connsiteY6" fmla="*/ 307126 h 568599"/>
              <a:gd name="connsiteX0" fmla="*/ 4224 w 620968"/>
              <a:gd name="connsiteY0" fmla="*/ 452382 h 568599"/>
              <a:gd name="connsiteX1" fmla="*/ 244730 w 620968"/>
              <a:gd name="connsiteY1" fmla="*/ 49951 h 568599"/>
              <a:gd name="connsiteX2" fmla="*/ 459043 w 620968"/>
              <a:gd name="connsiteY2" fmla="*/ 69001 h 568599"/>
              <a:gd name="connsiteX3" fmla="*/ 620968 w 620968"/>
              <a:gd name="connsiteY3" fmla="*/ 388089 h 568599"/>
              <a:gd name="connsiteX4" fmla="*/ 459043 w 620968"/>
              <a:gd name="connsiteY4" fmla="*/ 559539 h 568599"/>
              <a:gd name="connsiteX5" fmla="*/ 4224 w 620968"/>
              <a:gd name="connsiteY5" fmla="*/ 452382 h 568599"/>
              <a:gd name="connsiteX0" fmla="*/ 15432 w 632176"/>
              <a:gd name="connsiteY0" fmla="*/ 452382 h 568599"/>
              <a:gd name="connsiteX1" fmla="*/ 255938 w 632176"/>
              <a:gd name="connsiteY1" fmla="*/ 49951 h 568599"/>
              <a:gd name="connsiteX2" fmla="*/ 470251 w 632176"/>
              <a:gd name="connsiteY2" fmla="*/ 69001 h 568599"/>
              <a:gd name="connsiteX3" fmla="*/ 632176 w 632176"/>
              <a:gd name="connsiteY3" fmla="*/ 388089 h 568599"/>
              <a:gd name="connsiteX4" fmla="*/ 470251 w 632176"/>
              <a:gd name="connsiteY4" fmla="*/ 559539 h 568599"/>
              <a:gd name="connsiteX5" fmla="*/ 15432 w 632176"/>
              <a:gd name="connsiteY5" fmla="*/ 452382 h 568599"/>
              <a:gd name="connsiteX0" fmla="*/ 14965 w 641234"/>
              <a:gd name="connsiteY0" fmla="*/ 454763 h 568762"/>
              <a:gd name="connsiteX1" fmla="*/ 264996 w 641234"/>
              <a:gd name="connsiteY1" fmla="*/ 49951 h 568762"/>
              <a:gd name="connsiteX2" fmla="*/ 479309 w 641234"/>
              <a:gd name="connsiteY2" fmla="*/ 69001 h 568762"/>
              <a:gd name="connsiteX3" fmla="*/ 641234 w 641234"/>
              <a:gd name="connsiteY3" fmla="*/ 388089 h 568762"/>
              <a:gd name="connsiteX4" fmla="*/ 479309 w 641234"/>
              <a:gd name="connsiteY4" fmla="*/ 559539 h 568762"/>
              <a:gd name="connsiteX5" fmla="*/ 14965 w 641234"/>
              <a:gd name="connsiteY5" fmla="*/ 454763 h 568762"/>
              <a:gd name="connsiteX0" fmla="*/ 14965 w 641234"/>
              <a:gd name="connsiteY0" fmla="*/ 447963 h 561962"/>
              <a:gd name="connsiteX1" fmla="*/ 264996 w 641234"/>
              <a:gd name="connsiteY1" fmla="*/ 43151 h 561962"/>
              <a:gd name="connsiteX2" fmla="*/ 479309 w 641234"/>
              <a:gd name="connsiteY2" fmla="*/ 62201 h 561962"/>
              <a:gd name="connsiteX3" fmla="*/ 641234 w 641234"/>
              <a:gd name="connsiteY3" fmla="*/ 381289 h 561962"/>
              <a:gd name="connsiteX4" fmla="*/ 479309 w 641234"/>
              <a:gd name="connsiteY4" fmla="*/ 552739 h 561962"/>
              <a:gd name="connsiteX5" fmla="*/ 14965 w 641234"/>
              <a:gd name="connsiteY5" fmla="*/ 447963 h 561962"/>
              <a:gd name="connsiteX0" fmla="*/ 14965 w 641234"/>
              <a:gd name="connsiteY0" fmla="*/ 447963 h 561962"/>
              <a:gd name="connsiteX1" fmla="*/ 264996 w 641234"/>
              <a:gd name="connsiteY1" fmla="*/ 43151 h 561962"/>
              <a:gd name="connsiteX2" fmla="*/ 479309 w 641234"/>
              <a:gd name="connsiteY2" fmla="*/ 62201 h 561962"/>
              <a:gd name="connsiteX3" fmla="*/ 641234 w 641234"/>
              <a:gd name="connsiteY3" fmla="*/ 381289 h 561962"/>
              <a:gd name="connsiteX4" fmla="*/ 479309 w 641234"/>
              <a:gd name="connsiteY4" fmla="*/ 552739 h 561962"/>
              <a:gd name="connsiteX5" fmla="*/ 14965 w 641234"/>
              <a:gd name="connsiteY5" fmla="*/ 447963 h 561962"/>
              <a:gd name="connsiteX0" fmla="*/ 14965 w 642483"/>
              <a:gd name="connsiteY0" fmla="*/ 447963 h 561962"/>
              <a:gd name="connsiteX1" fmla="*/ 264996 w 642483"/>
              <a:gd name="connsiteY1" fmla="*/ 43151 h 561962"/>
              <a:gd name="connsiteX2" fmla="*/ 479309 w 642483"/>
              <a:gd name="connsiteY2" fmla="*/ 62201 h 561962"/>
              <a:gd name="connsiteX3" fmla="*/ 641234 w 642483"/>
              <a:gd name="connsiteY3" fmla="*/ 381289 h 561962"/>
              <a:gd name="connsiteX4" fmla="*/ 479309 w 642483"/>
              <a:gd name="connsiteY4" fmla="*/ 552739 h 561962"/>
              <a:gd name="connsiteX5" fmla="*/ 14965 w 642483"/>
              <a:gd name="connsiteY5" fmla="*/ 447963 h 561962"/>
              <a:gd name="connsiteX0" fmla="*/ 14965 w 642483"/>
              <a:gd name="connsiteY0" fmla="*/ 447963 h 561962"/>
              <a:gd name="connsiteX1" fmla="*/ 264996 w 642483"/>
              <a:gd name="connsiteY1" fmla="*/ 43151 h 561962"/>
              <a:gd name="connsiteX2" fmla="*/ 479309 w 642483"/>
              <a:gd name="connsiteY2" fmla="*/ 62201 h 561962"/>
              <a:gd name="connsiteX3" fmla="*/ 641234 w 642483"/>
              <a:gd name="connsiteY3" fmla="*/ 381289 h 561962"/>
              <a:gd name="connsiteX4" fmla="*/ 479309 w 642483"/>
              <a:gd name="connsiteY4" fmla="*/ 552739 h 561962"/>
              <a:gd name="connsiteX5" fmla="*/ 14965 w 642483"/>
              <a:gd name="connsiteY5" fmla="*/ 447963 h 561962"/>
              <a:gd name="connsiteX0" fmla="*/ 14965 w 642986"/>
              <a:gd name="connsiteY0" fmla="*/ 447963 h 561962"/>
              <a:gd name="connsiteX1" fmla="*/ 264996 w 642986"/>
              <a:gd name="connsiteY1" fmla="*/ 43151 h 561962"/>
              <a:gd name="connsiteX2" fmla="*/ 479309 w 642986"/>
              <a:gd name="connsiteY2" fmla="*/ 62201 h 561962"/>
              <a:gd name="connsiteX3" fmla="*/ 641234 w 642986"/>
              <a:gd name="connsiteY3" fmla="*/ 381289 h 561962"/>
              <a:gd name="connsiteX4" fmla="*/ 479309 w 642986"/>
              <a:gd name="connsiteY4" fmla="*/ 552739 h 561962"/>
              <a:gd name="connsiteX5" fmla="*/ 14965 w 642986"/>
              <a:gd name="connsiteY5" fmla="*/ 447963 h 561962"/>
              <a:gd name="connsiteX0" fmla="*/ 14965 w 642986"/>
              <a:gd name="connsiteY0" fmla="*/ 447963 h 561962"/>
              <a:gd name="connsiteX1" fmla="*/ 264996 w 642986"/>
              <a:gd name="connsiteY1" fmla="*/ 43151 h 561962"/>
              <a:gd name="connsiteX2" fmla="*/ 479309 w 642986"/>
              <a:gd name="connsiteY2" fmla="*/ 62201 h 561962"/>
              <a:gd name="connsiteX3" fmla="*/ 641234 w 642986"/>
              <a:gd name="connsiteY3" fmla="*/ 381289 h 561962"/>
              <a:gd name="connsiteX4" fmla="*/ 479309 w 642986"/>
              <a:gd name="connsiteY4" fmla="*/ 552739 h 561962"/>
              <a:gd name="connsiteX5" fmla="*/ 14965 w 642986"/>
              <a:gd name="connsiteY5" fmla="*/ 447963 h 561962"/>
              <a:gd name="connsiteX0" fmla="*/ 14965 w 642914"/>
              <a:gd name="connsiteY0" fmla="*/ 447963 h 561962"/>
              <a:gd name="connsiteX1" fmla="*/ 264996 w 642914"/>
              <a:gd name="connsiteY1" fmla="*/ 43151 h 561962"/>
              <a:gd name="connsiteX2" fmla="*/ 479309 w 642914"/>
              <a:gd name="connsiteY2" fmla="*/ 62201 h 561962"/>
              <a:gd name="connsiteX3" fmla="*/ 641234 w 642914"/>
              <a:gd name="connsiteY3" fmla="*/ 381289 h 561962"/>
              <a:gd name="connsiteX4" fmla="*/ 479309 w 642914"/>
              <a:gd name="connsiteY4" fmla="*/ 552739 h 561962"/>
              <a:gd name="connsiteX5" fmla="*/ 14965 w 642914"/>
              <a:gd name="connsiteY5" fmla="*/ 447963 h 561962"/>
              <a:gd name="connsiteX0" fmla="*/ 14965 w 642968"/>
              <a:gd name="connsiteY0" fmla="*/ 450970 h 564969"/>
              <a:gd name="connsiteX1" fmla="*/ 264996 w 642968"/>
              <a:gd name="connsiteY1" fmla="*/ 46158 h 564969"/>
              <a:gd name="connsiteX2" fmla="*/ 484000 w 642968"/>
              <a:gd name="connsiteY2" fmla="*/ 57390 h 564969"/>
              <a:gd name="connsiteX3" fmla="*/ 641234 w 642968"/>
              <a:gd name="connsiteY3" fmla="*/ 384296 h 564969"/>
              <a:gd name="connsiteX4" fmla="*/ 479309 w 642968"/>
              <a:gd name="connsiteY4" fmla="*/ 555746 h 564969"/>
              <a:gd name="connsiteX5" fmla="*/ 14965 w 642968"/>
              <a:gd name="connsiteY5" fmla="*/ 450970 h 564969"/>
              <a:gd name="connsiteX0" fmla="*/ 14965 w 642968"/>
              <a:gd name="connsiteY0" fmla="*/ 453539 h 567538"/>
              <a:gd name="connsiteX1" fmla="*/ 264996 w 642968"/>
              <a:gd name="connsiteY1" fmla="*/ 48727 h 567538"/>
              <a:gd name="connsiteX2" fmla="*/ 484000 w 642968"/>
              <a:gd name="connsiteY2" fmla="*/ 59959 h 567538"/>
              <a:gd name="connsiteX3" fmla="*/ 641234 w 642968"/>
              <a:gd name="connsiteY3" fmla="*/ 386865 h 567538"/>
              <a:gd name="connsiteX4" fmla="*/ 479309 w 642968"/>
              <a:gd name="connsiteY4" fmla="*/ 558315 h 567538"/>
              <a:gd name="connsiteX5" fmla="*/ 14965 w 642968"/>
              <a:gd name="connsiteY5" fmla="*/ 453539 h 567538"/>
              <a:gd name="connsiteX0" fmla="*/ 14965 w 642968"/>
              <a:gd name="connsiteY0" fmla="*/ 448999 h 562998"/>
              <a:gd name="connsiteX1" fmla="*/ 264996 w 642968"/>
              <a:gd name="connsiteY1" fmla="*/ 44187 h 562998"/>
              <a:gd name="connsiteX2" fmla="*/ 484000 w 642968"/>
              <a:gd name="connsiteY2" fmla="*/ 55419 h 562998"/>
              <a:gd name="connsiteX3" fmla="*/ 641234 w 642968"/>
              <a:gd name="connsiteY3" fmla="*/ 382325 h 562998"/>
              <a:gd name="connsiteX4" fmla="*/ 479309 w 642968"/>
              <a:gd name="connsiteY4" fmla="*/ 553775 h 562998"/>
              <a:gd name="connsiteX5" fmla="*/ 14965 w 642968"/>
              <a:gd name="connsiteY5" fmla="*/ 448999 h 562998"/>
              <a:gd name="connsiteX0" fmla="*/ 14965 w 642968"/>
              <a:gd name="connsiteY0" fmla="*/ 459024 h 573023"/>
              <a:gd name="connsiteX1" fmla="*/ 264996 w 642968"/>
              <a:gd name="connsiteY1" fmla="*/ 54212 h 573023"/>
              <a:gd name="connsiteX2" fmla="*/ 484000 w 642968"/>
              <a:gd name="connsiteY2" fmla="*/ 65444 h 573023"/>
              <a:gd name="connsiteX3" fmla="*/ 641234 w 642968"/>
              <a:gd name="connsiteY3" fmla="*/ 392350 h 573023"/>
              <a:gd name="connsiteX4" fmla="*/ 479309 w 642968"/>
              <a:gd name="connsiteY4" fmla="*/ 563800 h 573023"/>
              <a:gd name="connsiteX5" fmla="*/ 14965 w 642968"/>
              <a:gd name="connsiteY5" fmla="*/ 459024 h 573023"/>
              <a:gd name="connsiteX0" fmla="*/ 16951 w 644954"/>
              <a:gd name="connsiteY0" fmla="*/ 459024 h 573023"/>
              <a:gd name="connsiteX1" fmla="*/ 266982 w 644954"/>
              <a:gd name="connsiteY1" fmla="*/ 54212 h 573023"/>
              <a:gd name="connsiteX2" fmla="*/ 485986 w 644954"/>
              <a:gd name="connsiteY2" fmla="*/ 65444 h 573023"/>
              <a:gd name="connsiteX3" fmla="*/ 643220 w 644954"/>
              <a:gd name="connsiteY3" fmla="*/ 392350 h 573023"/>
              <a:gd name="connsiteX4" fmla="*/ 481295 w 644954"/>
              <a:gd name="connsiteY4" fmla="*/ 563800 h 573023"/>
              <a:gd name="connsiteX5" fmla="*/ 16951 w 644954"/>
              <a:gd name="connsiteY5" fmla="*/ 459024 h 573023"/>
              <a:gd name="connsiteX0" fmla="*/ 16951 w 644954"/>
              <a:gd name="connsiteY0" fmla="*/ 459024 h 573679"/>
              <a:gd name="connsiteX1" fmla="*/ 266982 w 644954"/>
              <a:gd name="connsiteY1" fmla="*/ 54212 h 573679"/>
              <a:gd name="connsiteX2" fmla="*/ 485986 w 644954"/>
              <a:gd name="connsiteY2" fmla="*/ 65444 h 573679"/>
              <a:gd name="connsiteX3" fmla="*/ 643220 w 644954"/>
              <a:gd name="connsiteY3" fmla="*/ 392350 h 573679"/>
              <a:gd name="connsiteX4" fmla="*/ 481295 w 644954"/>
              <a:gd name="connsiteY4" fmla="*/ 563800 h 573679"/>
              <a:gd name="connsiteX5" fmla="*/ 16951 w 644954"/>
              <a:gd name="connsiteY5" fmla="*/ 459024 h 573679"/>
              <a:gd name="connsiteX0" fmla="*/ 14463 w 642466"/>
              <a:gd name="connsiteY0" fmla="*/ 459024 h 573679"/>
              <a:gd name="connsiteX1" fmla="*/ 264494 w 642466"/>
              <a:gd name="connsiteY1" fmla="*/ 54212 h 573679"/>
              <a:gd name="connsiteX2" fmla="*/ 483498 w 642466"/>
              <a:gd name="connsiteY2" fmla="*/ 65444 h 573679"/>
              <a:gd name="connsiteX3" fmla="*/ 640732 w 642466"/>
              <a:gd name="connsiteY3" fmla="*/ 392350 h 573679"/>
              <a:gd name="connsiteX4" fmla="*/ 478807 w 642466"/>
              <a:gd name="connsiteY4" fmla="*/ 563800 h 573679"/>
              <a:gd name="connsiteX5" fmla="*/ 14463 w 642466"/>
              <a:gd name="connsiteY5" fmla="*/ 459024 h 573679"/>
              <a:gd name="connsiteX0" fmla="*/ 14463 w 642466"/>
              <a:gd name="connsiteY0" fmla="*/ 459024 h 573679"/>
              <a:gd name="connsiteX1" fmla="*/ 264494 w 642466"/>
              <a:gd name="connsiteY1" fmla="*/ 54212 h 573679"/>
              <a:gd name="connsiteX2" fmla="*/ 483498 w 642466"/>
              <a:gd name="connsiteY2" fmla="*/ 65444 h 573679"/>
              <a:gd name="connsiteX3" fmla="*/ 640732 w 642466"/>
              <a:gd name="connsiteY3" fmla="*/ 392350 h 573679"/>
              <a:gd name="connsiteX4" fmla="*/ 478807 w 642466"/>
              <a:gd name="connsiteY4" fmla="*/ 563800 h 573679"/>
              <a:gd name="connsiteX5" fmla="*/ 14463 w 642466"/>
              <a:gd name="connsiteY5" fmla="*/ 459024 h 573679"/>
              <a:gd name="connsiteX0" fmla="*/ 14463 w 642466"/>
              <a:gd name="connsiteY0" fmla="*/ 459024 h 574971"/>
              <a:gd name="connsiteX1" fmla="*/ 264494 w 642466"/>
              <a:gd name="connsiteY1" fmla="*/ 54212 h 574971"/>
              <a:gd name="connsiteX2" fmla="*/ 483498 w 642466"/>
              <a:gd name="connsiteY2" fmla="*/ 65444 h 574971"/>
              <a:gd name="connsiteX3" fmla="*/ 640732 w 642466"/>
              <a:gd name="connsiteY3" fmla="*/ 392350 h 574971"/>
              <a:gd name="connsiteX4" fmla="*/ 478807 w 642466"/>
              <a:gd name="connsiteY4" fmla="*/ 563800 h 574971"/>
              <a:gd name="connsiteX5" fmla="*/ 14463 w 642466"/>
              <a:gd name="connsiteY5" fmla="*/ 459024 h 574971"/>
              <a:gd name="connsiteX0" fmla="*/ 19006 w 647009"/>
              <a:gd name="connsiteY0" fmla="*/ 459024 h 574971"/>
              <a:gd name="connsiteX1" fmla="*/ 269037 w 647009"/>
              <a:gd name="connsiteY1" fmla="*/ 54212 h 574971"/>
              <a:gd name="connsiteX2" fmla="*/ 488041 w 647009"/>
              <a:gd name="connsiteY2" fmla="*/ 65444 h 574971"/>
              <a:gd name="connsiteX3" fmla="*/ 645275 w 647009"/>
              <a:gd name="connsiteY3" fmla="*/ 392350 h 574971"/>
              <a:gd name="connsiteX4" fmla="*/ 483350 w 647009"/>
              <a:gd name="connsiteY4" fmla="*/ 563800 h 574971"/>
              <a:gd name="connsiteX5" fmla="*/ 19006 w 647009"/>
              <a:gd name="connsiteY5" fmla="*/ 459024 h 574971"/>
              <a:gd name="connsiteX0" fmla="*/ 19006 w 647009"/>
              <a:gd name="connsiteY0" fmla="*/ 450324 h 566271"/>
              <a:gd name="connsiteX1" fmla="*/ 269037 w 647009"/>
              <a:gd name="connsiteY1" fmla="*/ 45512 h 566271"/>
              <a:gd name="connsiteX2" fmla="*/ 488041 w 647009"/>
              <a:gd name="connsiteY2" fmla="*/ 56744 h 566271"/>
              <a:gd name="connsiteX3" fmla="*/ 645275 w 647009"/>
              <a:gd name="connsiteY3" fmla="*/ 383650 h 566271"/>
              <a:gd name="connsiteX4" fmla="*/ 483350 w 647009"/>
              <a:gd name="connsiteY4" fmla="*/ 555100 h 566271"/>
              <a:gd name="connsiteX5" fmla="*/ 19006 w 647009"/>
              <a:gd name="connsiteY5" fmla="*/ 450324 h 566271"/>
              <a:gd name="connsiteX0" fmla="*/ 19006 w 647009"/>
              <a:gd name="connsiteY0" fmla="*/ 450324 h 566271"/>
              <a:gd name="connsiteX1" fmla="*/ 269037 w 647009"/>
              <a:gd name="connsiteY1" fmla="*/ 45512 h 566271"/>
              <a:gd name="connsiteX2" fmla="*/ 488041 w 647009"/>
              <a:gd name="connsiteY2" fmla="*/ 56744 h 566271"/>
              <a:gd name="connsiteX3" fmla="*/ 645275 w 647009"/>
              <a:gd name="connsiteY3" fmla="*/ 383650 h 566271"/>
              <a:gd name="connsiteX4" fmla="*/ 483350 w 647009"/>
              <a:gd name="connsiteY4" fmla="*/ 555100 h 566271"/>
              <a:gd name="connsiteX5" fmla="*/ 19006 w 647009"/>
              <a:gd name="connsiteY5" fmla="*/ 450324 h 566271"/>
              <a:gd name="connsiteX0" fmla="*/ 19006 w 647009"/>
              <a:gd name="connsiteY0" fmla="*/ 450324 h 565368"/>
              <a:gd name="connsiteX1" fmla="*/ 269037 w 647009"/>
              <a:gd name="connsiteY1" fmla="*/ 45512 h 565368"/>
              <a:gd name="connsiteX2" fmla="*/ 488041 w 647009"/>
              <a:gd name="connsiteY2" fmla="*/ 56744 h 565368"/>
              <a:gd name="connsiteX3" fmla="*/ 645275 w 647009"/>
              <a:gd name="connsiteY3" fmla="*/ 383650 h 565368"/>
              <a:gd name="connsiteX4" fmla="*/ 483350 w 647009"/>
              <a:gd name="connsiteY4" fmla="*/ 555100 h 565368"/>
              <a:gd name="connsiteX5" fmla="*/ 19006 w 647009"/>
              <a:gd name="connsiteY5" fmla="*/ 450324 h 565368"/>
              <a:gd name="connsiteX0" fmla="*/ 19006 w 647009"/>
              <a:gd name="connsiteY0" fmla="*/ 452873 h 567917"/>
              <a:gd name="connsiteX1" fmla="*/ 269037 w 647009"/>
              <a:gd name="connsiteY1" fmla="*/ 48061 h 567917"/>
              <a:gd name="connsiteX2" fmla="*/ 488041 w 647009"/>
              <a:gd name="connsiteY2" fmla="*/ 59293 h 567917"/>
              <a:gd name="connsiteX3" fmla="*/ 645275 w 647009"/>
              <a:gd name="connsiteY3" fmla="*/ 386199 h 567917"/>
              <a:gd name="connsiteX4" fmla="*/ 483350 w 647009"/>
              <a:gd name="connsiteY4" fmla="*/ 557649 h 567917"/>
              <a:gd name="connsiteX5" fmla="*/ 19006 w 647009"/>
              <a:gd name="connsiteY5" fmla="*/ 452873 h 567917"/>
              <a:gd name="connsiteX0" fmla="*/ 18028 w 646031"/>
              <a:gd name="connsiteY0" fmla="*/ 452873 h 567917"/>
              <a:gd name="connsiteX1" fmla="*/ 268059 w 646031"/>
              <a:gd name="connsiteY1" fmla="*/ 48061 h 567917"/>
              <a:gd name="connsiteX2" fmla="*/ 487063 w 646031"/>
              <a:gd name="connsiteY2" fmla="*/ 59293 h 567917"/>
              <a:gd name="connsiteX3" fmla="*/ 644297 w 646031"/>
              <a:gd name="connsiteY3" fmla="*/ 386199 h 567917"/>
              <a:gd name="connsiteX4" fmla="*/ 482372 w 646031"/>
              <a:gd name="connsiteY4" fmla="*/ 557649 h 567917"/>
              <a:gd name="connsiteX5" fmla="*/ 18028 w 646031"/>
              <a:gd name="connsiteY5" fmla="*/ 452873 h 567917"/>
              <a:gd name="connsiteX0" fmla="*/ 18028 w 646218"/>
              <a:gd name="connsiteY0" fmla="*/ 452873 h 567917"/>
              <a:gd name="connsiteX1" fmla="*/ 268059 w 646218"/>
              <a:gd name="connsiteY1" fmla="*/ 48061 h 567917"/>
              <a:gd name="connsiteX2" fmla="*/ 487063 w 646218"/>
              <a:gd name="connsiteY2" fmla="*/ 59293 h 567917"/>
              <a:gd name="connsiteX3" fmla="*/ 644297 w 646218"/>
              <a:gd name="connsiteY3" fmla="*/ 386199 h 567917"/>
              <a:gd name="connsiteX4" fmla="*/ 482372 w 646218"/>
              <a:gd name="connsiteY4" fmla="*/ 557649 h 567917"/>
              <a:gd name="connsiteX5" fmla="*/ 18028 w 646218"/>
              <a:gd name="connsiteY5" fmla="*/ 452873 h 567917"/>
              <a:gd name="connsiteX0" fmla="*/ 18028 w 646218"/>
              <a:gd name="connsiteY0" fmla="*/ 452873 h 567917"/>
              <a:gd name="connsiteX1" fmla="*/ 268059 w 646218"/>
              <a:gd name="connsiteY1" fmla="*/ 48061 h 567917"/>
              <a:gd name="connsiteX2" fmla="*/ 487063 w 646218"/>
              <a:gd name="connsiteY2" fmla="*/ 59293 h 567917"/>
              <a:gd name="connsiteX3" fmla="*/ 644297 w 646218"/>
              <a:gd name="connsiteY3" fmla="*/ 386199 h 567917"/>
              <a:gd name="connsiteX4" fmla="*/ 482372 w 646218"/>
              <a:gd name="connsiteY4" fmla="*/ 557649 h 567917"/>
              <a:gd name="connsiteX5" fmla="*/ 18028 w 646218"/>
              <a:gd name="connsiteY5" fmla="*/ 452873 h 567917"/>
              <a:gd name="connsiteX0" fmla="*/ 18028 w 644564"/>
              <a:gd name="connsiteY0" fmla="*/ 452873 h 567917"/>
              <a:gd name="connsiteX1" fmla="*/ 268059 w 644564"/>
              <a:gd name="connsiteY1" fmla="*/ 48061 h 567917"/>
              <a:gd name="connsiteX2" fmla="*/ 487063 w 644564"/>
              <a:gd name="connsiteY2" fmla="*/ 59293 h 567917"/>
              <a:gd name="connsiteX3" fmla="*/ 644297 w 644564"/>
              <a:gd name="connsiteY3" fmla="*/ 386199 h 567917"/>
              <a:gd name="connsiteX4" fmla="*/ 482372 w 644564"/>
              <a:gd name="connsiteY4" fmla="*/ 557649 h 567917"/>
              <a:gd name="connsiteX5" fmla="*/ 18028 w 644564"/>
              <a:gd name="connsiteY5" fmla="*/ 452873 h 567917"/>
              <a:gd name="connsiteX0" fmla="*/ 18028 w 644564"/>
              <a:gd name="connsiteY0" fmla="*/ 452873 h 568367"/>
              <a:gd name="connsiteX1" fmla="*/ 268059 w 644564"/>
              <a:gd name="connsiteY1" fmla="*/ 48061 h 568367"/>
              <a:gd name="connsiteX2" fmla="*/ 487063 w 644564"/>
              <a:gd name="connsiteY2" fmla="*/ 59293 h 568367"/>
              <a:gd name="connsiteX3" fmla="*/ 644297 w 644564"/>
              <a:gd name="connsiteY3" fmla="*/ 386199 h 568367"/>
              <a:gd name="connsiteX4" fmla="*/ 482372 w 644564"/>
              <a:gd name="connsiteY4" fmla="*/ 557649 h 568367"/>
              <a:gd name="connsiteX5" fmla="*/ 18028 w 644564"/>
              <a:gd name="connsiteY5" fmla="*/ 452873 h 568367"/>
              <a:gd name="connsiteX0" fmla="*/ 18028 w 644564"/>
              <a:gd name="connsiteY0" fmla="*/ 452873 h 568586"/>
              <a:gd name="connsiteX1" fmla="*/ 268059 w 644564"/>
              <a:gd name="connsiteY1" fmla="*/ 48061 h 568586"/>
              <a:gd name="connsiteX2" fmla="*/ 487063 w 644564"/>
              <a:gd name="connsiteY2" fmla="*/ 59293 h 568586"/>
              <a:gd name="connsiteX3" fmla="*/ 644297 w 644564"/>
              <a:gd name="connsiteY3" fmla="*/ 386199 h 568586"/>
              <a:gd name="connsiteX4" fmla="*/ 482372 w 644564"/>
              <a:gd name="connsiteY4" fmla="*/ 557649 h 568586"/>
              <a:gd name="connsiteX5" fmla="*/ 18028 w 644564"/>
              <a:gd name="connsiteY5" fmla="*/ 452873 h 56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564" h="568586">
                <a:moveTo>
                  <a:pt x="18028" y="452873"/>
                </a:moveTo>
                <a:cubicBezTo>
                  <a:pt x="-66809" y="336240"/>
                  <a:pt x="169949" y="109507"/>
                  <a:pt x="268059" y="48061"/>
                </a:cubicBezTo>
                <a:cubicBezTo>
                  <a:pt x="374401" y="-35672"/>
                  <a:pt x="442350" y="4429"/>
                  <a:pt x="487063" y="59293"/>
                </a:cubicBezTo>
                <a:cubicBezTo>
                  <a:pt x="546788" y="127068"/>
                  <a:pt x="650517" y="267282"/>
                  <a:pt x="644297" y="386199"/>
                </a:cubicBezTo>
                <a:cubicBezTo>
                  <a:pt x="637847" y="452758"/>
                  <a:pt x="567193" y="542062"/>
                  <a:pt x="482372" y="557649"/>
                </a:cubicBezTo>
                <a:cubicBezTo>
                  <a:pt x="312417" y="596137"/>
                  <a:pt x="75813" y="526326"/>
                  <a:pt x="18028" y="452873"/>
                </a:cubicBezTo>
                <a:close/>
              </a:path>
            </a:pathLst>
          </a:cu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707308" y="1250245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97903" y="1835020"/>
            <a:ext cx="946150" cy="0"/>
          </a:xfrm>
          <a:prstGeom prst="line">
            <a:avLst/>
          </a:prstGeom>
          <a:ln w="12700">
            <a:solidFill>
              <a:srgbClr val="EC3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07307" y="2215445"/>
            <a:ext cx="38010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Edit text here.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4629" y="3306136"/>
            <a:ext cx="4347661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Lorem Ipsum has been the industry's standard dummy text ever since the 1500s, when an unknown printer took a galley of type and scrambled</a:t>
            </a:r>
            <a:endParaRPr lang="en-IN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797903" y="4630639"/>
            <a:ext cx="1479322" cy="466725"/>
          </a:xfrm>
          <a:prstGeom prst="roundRect">
            <a:avLst>
              <a:gd name="adj" fmla="val 50000"/>
            </a:avLst>
          </a:pr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043230" y="4710113"/>
            <a:ext cx="98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Read More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28835" y="928149"/>
            <a:ext cx="6734330" cy="620952"/>
            <a:chOff x="2728835" y="928149"/>
            <a:chExt cx="6734330" cy="620952"/>
          </a:xfrm>
        </p:grpSpPr>
        <p:sp>
          <p:nvSpPr>
            <p:cNvPr id="5" name="Freeform 4"/>
            <p:cNvSpPr/>
            <p:nvPr/>
          </p:nvSpPr>
          <p:spPr>
            <a:xfrm>
              <a:off x="2728835" y="928149"/>
              <a:ext cx="703926" cy="620952"/>
            </a:xfrm>
            <a:custGeom>
              <a:avLst/>
              <a:gdLst>
                <a:gd name="connsiteX0" fmla="*/ 0 w 600075"/>
                <a:gd name="connsiteY0" fmla="*/ 257175 h 509588"/>
                <a:gd name="connsiteX1" fmla="*/ 223837 w 600075"/>
                <a:gd name="connsiteY1" fmla="*/ 0 h 509588"/>
                <a:gd name="connsiteX2" fmla="*/ 438150 w 600075"/>
                <a:gd name="connsiteY2" fmla="*/ 19050 h 509588"/>
                <a:gd name="connsiteX3" fmla="*/ 600075 w 600075"/>
                <a:gd name="connsiteY3" fmla="*/ 338138 h 509588"/>
                <a:gd name="connsiteX4" fmla="*/ 438150 w 600075"/>
                <a:gd name="connsiteY4" fmla="*/ 509588 h 509588"/>
                <a:gd name="connsiteX5" fmla="*/ 38100 w 600075"/>
                <a:gd name="connsiteY5" fmla="*/ 428625 h 509588"/>
                <a:gd name="connsiteX6" fmla="*/ 0 w 600075"/>
                <a:gd name="connsiteY6" fmla="*/ 257175 h 509588"/>
                <a:gd name="connsiteX0" fmla="*/ 0 w 600075"/>
                <a:gd name="connsiteY0" fmla="*/ 287168 h 539581"/>
                <a:gd name="connsiteX1" fmla="*/ 223837 w 600075"/>
                <a:gd name="connsiteY1" fmla="*/ 29993 h 539581"/>
                <a:gd name="connsiteX2" fmla="*/ 438150 w 600075"/>
                <a:gd name="connsiteY2" fmla="*/ 49043 h 539581"/>
                <a:gd name="connsiteX3" fmla="*/ 600075 w 600075"/>
                <a:gd name="connsiteY3" fmla="*/ 368131 h 539581"/>
                <a:gd name="connsiteX4" fmla="*/ 438150 w 600075"/>
                <a:gd name="connsiteY4" fmla="*/ 539581 h 539581"/>
                <a:gd name="connsiteX5" fmla="*/ 38100 w 600075"/>
                <a:gd name="connsiteY5" fmla="*/ 458618 h 539581"/>
                <a:gd name="connsiteX6" fmla="*/ 0 w 600075"/>
                <a:gd name="connsiteY6" fmla="*/ 287168 h 539581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59539"/>
                <a:gd name="connsiteX1" fmla="*/ 223837 w 600075"/>
                <a:gd name="connsiteY1" fmla="*/ 49951 h 559539"/>
                <a:gd name="connsiteX2" fmla="*/ 438150 w 600075"/>
                <a:gd name="connsiteY2" fmla="*/ 69001 h 559539"/>
                <a:gd name="connsiteX3" fmla="*/ 600075 w 600075"/>
                <a:gd name="connsiteY3" fmla="*/ 388089 h 559539"/>
                <a:gd name="connsiteX4" fmla="*/ 438150 w 600075"/>
                <a:gd name="connsiteY4" fmla="*/ 559539 h 559539"/>
                <a:gd name="connsiteX5" fmla="*/ 38100 w 600075"/>
                <a:gd name="connsiteY5" fmla="*/ 478576 h 559539"/>
                <a:gd name="connsiteX6" fmla="*/ 0 w 600075"/>
                <a:gd name="connsiteY6" fmla="*/ 307126 h 559539"/>
                <a:gd name="connsiteX0" fmla="*/ 0 w 600075"/>
                <a:gd name="connsiteY0" fmla="*/ 307126 h 569200"/>
                <a:gd name="connsiteX1" fmla="*/ 223837 w 600075"/>
                <a:gd name="connsiteY1" fmla="*/ 49951 h 569200"/>
                <a:gd name="connsiteX2" fmla="*/ 438150 w 600075"/>
                <a:gd name="connsiteY2" fmla="*/ 69001 h 569200"/>
                <a:gd name="connsiteX3" fmla="*/ 600075 w 600075"/>
                <a:gd name="connsiteY3" fmla="*/ 388089 h 569200"/>
                <a:gd name="connsiteX4" fmla="*/ 438150 w 600075"/>
                <a:gd name="connsiteY4" fmla="*/ 559539 h 569200"/>
                <a:gd name="connsiteX5" fmla="*/ 38100 w 600075"/>
                <a:gd name="connsiteY5" fmla="*/ 478576 h 569200"/>
                <a:gd name="connsiteX6" fmla="*/ 0 w 600075"/>
                <a:gd name="connsiteY6" fmla="*/ 307126 h 569200"/>
                <a:gd name="connsiteX0" fmla="*/ 0 w 600075"/>
                <a:gd name="connsiteY0" fmla="*/ 307126 h 569376"/>
                <a:gd name="connsiteX1" fmla="*/ 223837 w 600075"/>
                <a:gd name="connsiteY1" fmla="*/ 49951 h 569376"/>
                <a:gd name="connsiteX2" fmla="*/ 438150 w 600075"/>
                <a:gd name="connsiteY2" fmla="*/ 69001 h 569376"/>
                <a:gd name="connsiteX3" fmla="*/ 600075 w 600075"/>
                <a:gd name="connsiteY3" fmla="*/ 388089 h 569376"/>
                <a:gd name="connsiteX4" fmla="*/ 438150 w 600075"/>
                <a:gd name="connsiteY4" fmla="*/ 559539 h 569376"/>
                <a:gd name="connsiteX5" fmla="*/ 38100 w 600075"/>
                <a:gd name="connsiteY5" fmla="*/ 478576 h 569376"/>
                <a:gd name="connsiteX6" fmla="*/ 0 w 600075"/>
                <a:gd name="connsiteY6" fmla="*/ 307126 h 569376"/>
                <a:gd name="connsiteX0" fmla="*/ 16669 w 616744"/>
                <a:gd name="connsiteY0" fmla="*/ 307126 h 567640"/>
                <a:gd name="connsiteX1" fmla="*/ 240506 w 616744"/>
                <a:gd name="connsiteY1" fmla="*/ 49951 h 567640"/>
                <a:gd name="connsiteX2" fmla="*/ 454819 w 616744"/>
                <a:gd name="connsiteY2" fmla="*/ 69001 h 567640"/>
                <a:gd name="connsiteX3" fmla="*/ 616744 w 616744"/>
                <a:gd name="connsiteY3" fmla="*/ 388089 h 567640"/>
                <a:gd name="connsiteX4" fmla="*/ 454819 w 616744"/>
                <a:gd name="connsiteY4" fmla="*/ 559539 h 567640"/>
                <a:gd name="connsiteX5" fmla="*/ 0 w 616744"/>
                <a:gd name="connsiteY5" fmla="*/ 452382 h 567640"/>
                <a:gd name="connsiteX6" fmla="*/ 16669 w 616744"/>
                <a:gd name="connsiteY6" fmla="*/ 307126 h 567640"/>
                <a:gd name="connsiteX0" fmla="*/ 16669 w 616744"/>
                <a:gd name="connsiteY0" fmla="*/ 307126 h 568599"/>
                <a:gd name="connsiteX1" fmla="*/ 240506 w 616744"/>
                <a:gd name="connsiteY1" fmla="*/ 49951 h 568599"/>
                <a:gd name="connsiteX2" fmla="*/ 454819 w 616744"/>
                <a:gd name="connsiteY2" fmla="*/ 69001 h 568599"/>
                <a:gd name="connsiteX3" fmla="*/ 616744 w 616744"/>
                <a:gd name="connsiteY3" fmla="*/ 388089 h 568599"/>
                <a:gd name="connsiteX4" fmla="*/ 454819 w 616744"/>
                <a:gd name="connsiteY4" fmla="*/ 559539 h 568599"/>
                <a:gd name="connsiteX5" fmla="*/ 0 w 616744"/>
                <a:gd name="connsiteY5" fmla="*/ 452382 h 568599"/>
                <a:gd name="connsiteX6" fmla="*/ 16669 w 616744"/>
                <a:gd name="connsiteY6" fmla="*/ 307126 h 568599"/>
                <a:gd name="connsiteX0" fmla="*/ 43175 w 643250"/>
                <a:gd name="connsiteY0" fmla="*/ 307126 h 568599"/>
                <a:gd name="connsiteX1" fmla="*/ 267012 w 643250"/>
                <a:gd name="connsiteY1" fmla="*/ 49951 h 568599"/>
                <a:gd name="connsiteX2" fmla="*/ 481325 w 643250"/>
                <a:gd name="connsiteY2" fmla="*/ 69001 h 568599"/>
                <a:gd name="connsiteX3" fmla="*/ 643250 w 643250"/>
                <a:gd name="connsiteY3" fmla="*/ 388089 h 568599"/>
                <a:gd name="connsiteX4" fmla="*/ 481325 w 643250"/>
                <a:gd name="connsiteY4" fmla="*/ 559539 h 568599"/>
                <a:gd name="connsiteX5" fmla="*/ 26506 w 643250"/>
                <a:gd name="connsiteY5" fmla="*/ 452382 h 568599"/>
                <a:gd name="connsiteX6" fmla="*/ 43175 w 643250"/>
                <a:gd name="connsiteY6" fmla="*/ 307126 h 568599"/>
                <a:gd name="connsiteX0" fmla="*/ 4224 w 620968"/>
                <a:gd name="connsiteY0" fmla="*/ 452382 h 568599"/>
                <a:gd name="connsiteX1" fmla="*/ 244730 w 620968"/>
                <a:gd name="connsiteY1" fmla="*/ 49951 h 568599"/>
                <a:gd name="connsiteX2" fmla="*/ 459043 w 620968"/>
                <a:gd name="connsiteY2" fmla="*/ 69001 h 568599"/>
                <a:gd name="connsiteX3" fmla="*/ 620968 w 620968"/>
                <a:gd name="connsiteY3" fmla="*/ 388089 h 568599"/>
                <a:gd name="connsiteX4" fmla="*/ 459043 w 620968"/>
                <a:gd name="connsiteY4" fmla="*/ 559539 h 568599"/>
                <a:gd name="connsiteX5" fmla="*/ 4224 w 620968"/>
                <a:gd name="connsiteY5" fmla="*/ 452382 h 568599"/>
                <a:gd name="connsiteX0" fmla="*/ 15432 w 632176"/>
                <a:gd name="connsiteY0" fmla="*/ 452382 h 568599"/>
                <a:gd name="connsiteX1" fmla="*/ 255938 w 632176"/>
                <a:gd name="connsiteY1" fmla="*/ 49951 h 568599"/>
                <a:gd name="connsiteX2" fmla="*/ 470251 w 632176"/>
                <a:gd name="connsiteY2" fmla="*/ 69001 h 568599"/>
                <a:gd name="connsiteX3" fmla="*/ 632176 w 632176"/>
                <a:gd name="connsiteY3" fmla="*/ 388089 h 568599"/>
                <a:gd name="connsiteX4" fmla="*/ 470251 w 632176"/>
                <a:gd name="connsiteY4" fmla="*/ 559539 h 568599"/>
                <a:gd name="connsiteX5" fmla="*/ 15432 w 632176"/>
                <a:gd name="connsiteY5" fmla="*/ 452382 h 568599"/>
                <a:gd name="connsiteX0" fmla="*/ 14965 w 641234"/>
                <a:gd name="connsiteY0" fmla="*/ 454763 h 568762"/>
                <a:gd name="connsiteX1" fmla="*/ 264996 w 641234"/>
                <a:gd name="connsiteY1" fmla="*/ 49951 h 568762"/>
                <a:gd name="connsiteX2" fmla="*/ 479309 w 641234"/>
                <a:gd name="connsiteY2" fmla="*/ 69001 h 568762"/>
                <a:gd name="connsiteX3" fmla="*/ 641234 w 641234"/>
                <a:gd name="connsiteY3" fmla="*/ 388089 h 568762"/>
                <a:gd name="connsiteX4" fmla="*/ 479309 w 641234"/>
                <a:gd name="connsiteY4" fmla="*/ 559539 h 568762"/>
                <a:gd name="connsiteX5" fmla="*/ 14965 w 641234"/>
                <a:gd name="connsiteY5" fmla="*/ 454763 h 5687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1234"/>
                <a:gd name="connsiteY0" fmla="*/ 447963 h 561962"/>
                <a:gd name="connsiteX1" fmla="*/ 264996 w 641234"/>
                <a:gd name="connsiteY1" fmla="*/ 43151 h 561962"/>
                <a:gd name="connsiteX2" fmla="*/ 479309 w 641234"/>
                <a:gd name="connsiteY2" fmla="*/ 62201 h 561962"/>
                <a:gd name="connsiteX3" fmla="*/ 641234 w 641234"/>
                <a:gd name="connsiteY3" fmla="*/ 381289 h 561962"/>
                <a:gd name="connsiteX4" fmla="*/ 479309 w 641234"/>
                <a:gd name="connsiteY4" fmla="*/ 552739 h 561962"/>
                <a:gd name="connsiteX5" fmla="*/ 14965 w 641234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483"/>
                <a:gd name="connsiteY0" fmla="*/ 447963 h 561962"/>
                <a:gd name="connsiteX1" fmla="*/ 264996 w 642483"/>
                <a:gd name="connsiteY1" fmla="*/ 43151 h 561962"/>
                <a:gd name="connsiteX2" fmla="*/ 479309 w 642483"/>
                <a:gd name="connsiteY2" fmla="*/ 62201 h 561962"/>
                <a:gd name="connsiteX3" fmla="*/ 641234 w 642483"/>
                <a:gd name="connsiteY3" fmla="*/ 381289 h 561962"/>
                <a:gd name="connsiteX4" fmla="*/ 479309 w 642483"/>
                <a:gd name="connsiteY4" fmla="*/ 552739 h 561962"/>
                <a:gd name="connsiteX5" fmla="*/ 14965 w 642483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86"/>
                <a:gd name="connsiteY0" fmla="*/ 447963 h 561962"/>
                <a:gd name="connsiteX1" fmla="*/ 264996 w 642986"/>
                <a:gd name="connsiteY1" fmla="*/ 43151 h 561962"/>
                <a:gd name="connsiteX2" fmla="*/ 479309 w 642986"/>
                <a:gd name="connsiteY2" fmla="*/ 62201 h 561962"/>
                <a:gd name="connsiteX3" fmla="*/ 641234 w 642986"/>
                <a:gd name="connsiteY3" fmla="*/ 381289 h 561962"/>
                <a:gd name="connsiteX4" fmla="*/ 479309 w 642986"/>
                <a:gd name="connsiteY4" fmla="*/ 552739 h 561962"/>
                <a:gd name="connsiteX5" fmla="*/ 14965 w 642986"/>
                <a:gd name="connsiteY5" fmla="*/ 447963 h 561962"/>
                <a:gd name="connsiteX0" fmla="*/ 14965 w 642914"/>
                <a:gd name="connsiteY0" fmla="*/ 447963 h 561962"/>
                <a:gd name="connsiteX1" fmla="*/ 264996 w 642914"/>
                <a:gd name="connsiteY1" fmla="*/ 43151 h 561962"/>
                <a:gd name="connsiteX2" fmla="*/ 479309 w 642914"/>
                <a:gd name="connsiteY2" fmla="*/ 62201 h 561962"/>
                <a:gd name="connsiteX3" fmla="*/ 641234 w 642914"/>
                <a:gd name="connsiteY3" fmla="*/ 381289 h 561962"/>
                <a:gd name="connsiteX4" fmla="*/ 479309 w 642914"/>
                <a:gd name="connsiteY4" fmla="*/ 552739 h 561962"/>
                <a:gd name="connsiteX5" fmla="*/ 14965 w 642914"/>
                <a:gd name="connsiteY5" fmla="*/ 447963 h 561962"/>
                <a:gd name="connsiteX0" fmla="*/ 14965 w 642968"/>
                <a:gd name="connsiteY0" fmla="*/ 450970 h 564969"/>
                <a:gd name="connsiteX1" fmla="*/ 264996 w 642968"/>
                <a:gd name="connsiteY1" fmla="*/ 46158 h 564969"/>
                <a:gd name="connsiteX2" fmla="*/ 484000 w 642968"/>
                <a:gd name="connsiteY2" fmla="*/ 57390 h 564969"/>
                <a:gd name="connsiteX3" fmla="*/ 641234 w 642968"/>
                <a:gd name="connsiteY3" fmla="*/ 384296 h 564969"/>
                <a:gd name="connsiteX4" fmla="*/ 479309 w 642968"/>
                <a:gd name="connsiteY4" fmla="*/ 555746 h 564969"/>
                <a:gd name="connsiteX5" fmla="*/ 14965 w 642968"/>
                <a:gd name="connsiteY5" fmla="*/ 450970 h 564969"/>
                <a:gd name="connsiteX0" fmla="*/ 14965 w 642968"/>
                <a:gd name="connsiteY0" fmla="*/ 453539 h 567538"/>
                <a:gd name="connsiteX1" fmla="*/ 264996 w 642968"/>
                <a:gd name="connsiteY1" fmla="*/ 48727 h 567538"/>
                <a:gd name="connsiteX2" fmla="*/ 484000 w 642968"/>
                <a:gd name="connsiteY2" fmla="*/ 59959 h 567538"/>
                <a:gd name="connsiteX3" fmla="*/ 641234 w 642968"/>
                <a:gd name="connsiteY3" fmla="*/ 386865 h 567538"/>
                <a:gd name="connsiteX4" fmla="*/ 479309 w 642968"/>
                <a:gd name="connsiteY4" fmla="*/ 558315 h 567538"/>
                <a:gd name="connsiteX5" fmla="*/ 14965 w 642968"/>
                <a:gd name="connsiteY5" fmla="*/ 453539 h 567538"/>
                <a:gd name="connsiteX0" fmla="*/ 14965 w 642968"/>
                <a:gd name="connsiteY0" fmla="*/ 448999 h 562998"/>
                <a:gd name="connsiteX1" fmla="*/ 264996 w 642968"/>
                <a:gd name="connsiteY1" fmla="*/ 44187 h 562998"/>
                <a:gd name="connsiteX2" fmla="*/ 484000 w 642968"/>
                <a:gd name="connsiteY2" fmla="*/ 55419 h 562998"/>
                <a:gd name="connsiteX3" fmla="*/ 641234 w 642968"/>
                <a:gd name="connsiteY3" fmla="*/ 382325 h 562998"/>
                <a:gd name="connsiteX4" fmla="*/ 479309 w 642968"/>
                <a:gd name="connsiteY4" fmla="*/ 553775 h 562998"/>
                <a:gd name="connsiteX5" fmla="*/ 14965 w 642968"/>
                <a:gd name="connsiteY5" fmla="*/ 448999 h 562998"/>
                <a:gd name="connsiteX0" fmla="*/ 14965 w 642968"/>
                <a:gd name="connsiteY0" fmla="*/ 459024 h 573023"/>
                <a:gd name="connsiteX1" fmla="*/ 264996 w 642968"/>
                <a:gd name="connsiteY1" fmla="*/ 54212 h 573023"/>
                <a:gd name="connsiteX2" fmla="*/ 484000 w 642968"/>
                <a:gd name="connsiteY2" fmla="*/ 65444 h 573023"/>
                <a:gd name="connsiteX3" fmla="*/ 641234 w 642968"/>
                <a:gd name="connsiteY3" fmla="*/ 392350 h 573023"/>
                <a:gd name="connsiteX4" fmla="*/ 479309 w 642968"/>
                <a:gd name="connsiteY4" fmla="*/ 563800 h 573023"/>
                <a:gd name="connsiteX5" fmla="*/ 14965 w 642968"/>
                <a:gd name="connsiteY5" fmla="*/ 459024 h 573023"/>
                <a:gd name="connsiteX0" fmla="*/ 16951 w 644954"/>
                <a:gd name="connsiteY0" fmla="*/ 459024 h 573023"/>
                <a:gd name="connsiteX1" fmla="*/ 266982 w 644954"/>
                <a:gd name="connsiteY1" fmla="*/ 54212 h 573023"/>
                <a:gd name="connsiteX2" fmla="*/ 485986 w 644954"/>
                <a:gd name="connsiteY2" fmla="*/ 65444 h 573023"/>
                <a:gd name="connsiteX3" fmla="*/ 643220 w 644954"/>
                <a:gd name="connsiteY3" fmla="*/ 392350 h 573023"/>
                <a:gd name="connsiteX4" fmla="*/ 481295 w 644954"/>
                <a:gd name="connsiteY4" fmla="*/ 563800 h 573023"/>
                <a:gd name="connsiteX5" fmla="*/ 16951 w 644954"/>
                <a:gd name="connsiteY5" fmla="*/ 459024 h 573023"/>
                <a:gd name="connsiteX0" fmla="*/ 16951 w 644954"/>
                <a:gd name="connsiteY0" fmla="*/ 459024 h 573679"/>
                <a:gd name="connsiteX1" fmla="*/ 266982 w 644954"/>
                <a:gd name="connsiteY1" fmla="*/ 54212 h 573679"/>
                <a:gd name="connsiteX2" fmla="*/ 485986 w 644954"/>
                <a:gd name="connsiteY2" fmla="*/ 65444 h 573679"/>
                <a:gd name="connsiteX3" fmla="*/ 643220 w 644954"/>
                <a:gd name="connsiteY3" fmla="*/ 392350 h 573679"/>
                <a:gd name="connsiteX4" fmla="*/ 481295 w 644954"/>
                <a:gd name="connsiteY4" fmla="*/ 563800 h 573679"/>
                <a:gd name="connsiteX5" fmla="*/ 16951 w 644954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3679"/>
                <a:gd name="connsiteX1" fmla="*/ 264494 w 642466"/>
                <a:gd name="connsiteY1" fmla="*/ 54212 h 573679"/>
                <a:gd name="connsiteX2" fmla="*/ 483498 w 642466"/>
                <a:gd name="connsiteY2" fmla="*/ 65444 h 573679"/>
                <a:gd name="connsiteX3" fmla="*/ 640732 w 642466"/>
                <a:gd name="connsiteY3" fmla="*/ 392350 h 573679"/>
                <a:gd name="connsiteX4" fmla="*/ 478807 w 642466"/>
                <a:gd name="connsiteY4" fmla="*/ 563800 h 573679"/>
                <a:gd name="connsiteX5" fmla="*/ 14463 w 642466"/>
                <a:gd name="connsiteY5" fmla="*/ 459024 h 573679"/>
                <a:gd name="connsiteX0" fmla="*/ 14463 w 642466"/>
                <a:gd name="connsiteY0" fmla="*/ 459024 h 574971"/>
                <a:gd name="connsiteX1" fmla="*/ 264494 w 642466"/>
                <a:gd name="connsiteY1" fmla="*/ 54212 h 574971"/>
                <a:gd name="connsiteX2" fmla="*/ 483498 w 642466"/>
                <a:gd name="connsiteY2" fmla="*/ 65444 h 574971"/>
                <a:gd name="connsiteX3" fmla="*/ 640732 w 642466"/>
                <a:gd name="connsiteY3" fmla="*/ 392350 h 574971"/>
                <a:gd name="connsiteX4" fmla="*/ 478807 w 642466"/>
                <a:gd name="connsiteY4" fmla="*/ 563800 h 574971"/>
                <a:gd name="connsiteX5" fmla="*/ 14463 w 642466"/>
                <a:gd name="connsiteY5" fmla="*/ 459024 h 574971"/>
                <a:gd name="connsiteX0" fmla="*/ 19006 w 647009"/>
                <a:gd name="connsiteY0" fmla="*/ 459024 h 574971"/>
                <a:gd name="connsiteX1" fmla="*/ 269037 w 647009"/>
                <a:gd name="connsiteY1" fmla="*/ 54212 h 574971"/>
                <a:gd name="connsiteX2" fmla="*/ 488041 w 647009"/>
                <a:gd name="connsiteY2" fmla="*/ 65444 h 574971"/>
                <a:gd name="connsiteX3" fmla="*/ 645275 w 647009"/>
                <a:gd name="connsiteY3" fmla="*/ 392350 h 574971"/>
                <a:gd name="connsiteX4" fmla="*/ 483350 w 647009"/>
                <a:gd name="connsiteY4" fmla="*/ 563800 h 574971"/>
                <a:gd name="connsiteX5" fmla="*/ 19006 w 647009"/>
                <a:gd name="connsiteY5" fmla="*/ 459024 h 5749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6271"/>
                <a:gd name="connsiteX1" fmla="*/ 269037 w 647009"/>
                <a:gd name="connsiteY1" fmla="*/ 45512 h 566271"/>
                <a:gd name="connsiteX2" fmla="*/ 488041 w 647009"/>
                <a:gd name="connsiteY2" fmla="*/ 56744 h 566271"/>
                <a:gd name="connsiteX3" fmla="*/ 645275 w 647009"/>
                <a:gd name="connsiteY3" fmla="*/ 383650 h 566271"/>
                <a:gd name="connsiteX4" fmla="*/ 483350 w 647009"/>
                <a:gd name="connsiteY4" fmla="*/ 555100 h 566271"/>
                <a:gd name="connsiteX5" fmla="*/ 19006 w 647009"/>
                <a:gd name="connsiteY5" fmla="*/ 450324 h 566271"/>
                <a:gd name="connsiteX0" fmla="*/ 19006 w 647009"/>
                <a:gd name="connsiteY0" fmla="*/ 450324 h 565368"/>
                <a:gd name="connsiteX1" fmla="*/ 269037 w 647009"/>
                <a:gd name="connsiteY1" fmla="*/ 45512 h 565368"/>
                <a:gd name="connsiteX2" fmla="*/ 488041 w 647009"/>
                <a:gd name="connsiteY2" fmla="*/ 56744 h 565368"/>
                <a:gd name="connsiteX3" fmla="*/ 645275 w 647009"/>
                <a:gd name="connsiteY3" fmla="*/ 383650 h 565368"/>
                <a:gd name="connsiteX4" fmla="*/ 483350 w 647009"/>
                <a:gd name="connsiteY4" fmla="*/ 555100 h 565368"/>
                <a:gd name="connsiteX5" fmla="*/ 19006 w 647009"/>
                <a:gd name="connsiteY5" fmla="*/ 450324 h 565368"/>
                <a:gd name="connsiteX0" fmla="*/ 19006 w 647009"/>
                <a:gd name="connsiteY0" fmla="*/ 452873 h 567917"/>
                <a:gd name="connsiteX1" fmla="*/ 269037 w 647009"/>
                <a:gd name="connsiteY1" fmla="*/ 48061 h 567917"/>
                <a:gd name="connsiteX2" fmla="*/ 488041 w 647009"/>
                <a:gd name="connsiteY2" fmla="*/ 59293 h 567917"/>
                <a:gd name="connsiteX3" fmla="*/ 645275 w 647009"/>
                <a:gd name="connsiteY3" fmla="*/ 386199 h 567917"/>
                <a:gd name="connsiteX4" fmla="*/ 483350 w 647009"/>
                <a:gd name="connsiteY4" fmla="*/ 557649 h 567917"/>
                <a:gd name="connsiteX5" fmla="*/ 19006 w 647009"/>
                <a:gd name="connsiteY5" fmla="*/ 452873 h 567917"/>
                <a:gd name="connsiteX0" fmla="*/ 18028 w 646031"/>
                <a:gd name="connsiteY0" fmla="*/ 452873 h 567917"/>
                <a:gd name="connsiteX1" fmla="*/ 268059 w 646031"/>
                <a:gd name="connsiteY1" fmla="*/ 48061 h 567917"/>
                <a:gd name="connsiteX2" fmla="*/ 487063 w 646031"/>
                <a:gd name="connsiteY2" fmla="*/ 59293 h 567917"/>
                <a:gd name="connsiteX3" fmla="*/ 644297 w 646031"/>
                <a:gd name="connsiteY3" fmla="*/ 386199 h 567917"/>
                <a:gd name="connsiteX4" fmla="*/ 482372 w 646031"/>
                <a:gd name="connsiteY4" fmla="*/ 557649 h 567917"/>
                <a:gd name="connsiteX5" fmla="*/ 18028 w 646031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6218"/>
                <a:gd name="connsiteY0" fmla="*/ 452873 h 567917"/>
                <a:gd name="connsiteX1" fmla="*/ 268059 w 646218"/>
                <a:gd name="connsiteY1" fmla="*/ 48061 h 567917"/>
                <a:gd name="connsiteX2" fmla="*/ 487063 w 646218"/>
                <a:gd name="connsiteY2" fmla="*/ 59293 h 567917"/>
                <a:gd name="connsiteX3" fmla="*/ 644297 w 646218"/>
                <a:gd name="connsiteY3" fmla="*/ 386199 h 567917"/>
                <a:gd name="connsiteX4" fmla="*/ 482372 w 646218"/>
                <a:gd name="connsiteY4" fmla="*/ 557649 h 567917"/>
                <a:gd name="connsiteX5" fmla="*/ 18028 w 646218"/>
                <a:gd name="connsiteY5" fmla="*/ 452873 h 567917"/>
                <a:gd name="connsiteX0" fmla="*/ 18028 w 644564"/>
                <a:gd name="connsiteY0" fmla="*/ 452873 h 567917"/>
                <a:gd name="connsiteX1" fmla="*/ 268059 w 644564"/>
                <a:gd name="connsiteY1" fmla="*/ 48061 h 567917"/>
                <a:gd name="connsiteX2" fmla="*/ 487063 w 644564"/>
                <a:gd name="connsiteY2" fmla="*/ 59293 h 567917"/>
                <a:gd name="connsiteX3" fmla="*/ 644297 w 644564"/>
                <a:gd name="connsiteY3" fmla="*/ 386199 h 567917"/>
                <a:gd name="connsiteX4" fmla="*/ 482372 w 644564"/>
                <a:gd name="connsiteY4" fmla="*/ 557649 h 567917"/>
                <a:gd name="connsiteX5" fmla="*/ 18028 w 644564"/>
                <a:gd name="connsiteY5" fmla="*/ 452873 h 567917"/>
                <a:gd name="connsiteX0" fmla="*/ 18028 w 644564"/>
                <a:gd name="connsiteY0" fmla="*/ 452873 h 568367"/>
                <a:gd name="connsiteX1" fmla="*/ 268059 w 644564"/>
                <a:gd name="connsiteY1" fmla="*/ 48061 h 568367"/>
                <a:gd name="connsiteX2" fmla="*/ 487063 w 644564"/>
                <a:gd name="connsiteY2" fmla="*/ 59293 h 568367"/>
                <a:gd name="connsiteX3" fmla="*/ 644297 w 644564"/>
                <a:gd name="connsiteY3" fmla="*/ 386199 h 568367"/>
                <a:gd name="connsiteX4" fmla="*/ 482372 w 644564"/>
                <a:gd name="connsiteY4" fmla="*/ 557649 h 568367"/>
                <a:gd name="connsiteX5" fmla="*/ 18028 w 644564"/>
                <a:gd name="connsiteY5" fmla="*/ 452873 h 568367"/>
                <a:gd name="connsiteX0" fmla="*/ 18028 w 644564"/>
                <a:gd name="connsiteY0" fmla="*/ 452873 h 568586"/>
                <a:gd name="connsiteX1" fmla="*/ 268059 w 644564"/>
                <a:gd name="connsiteY1" fmla="*/ 48061 h 568586"/>
                <a:gd name="connsiteX2" fmla="*/ 487063 w 644564"/>
                <a:gd name="connsiteY2" fmla="*/ 59293 h 568586"/>
                <a:gd name="connsiteX3" fmla="*/ 644297 w 644564"/>
                <a:gd name="connsiteY3" fmla="*/ 386199 h 568586"/>
                <a:gd name="connsiteX4" fmla="*/ 482372 w 644564"/>
                <a:gd name="connsiteY4" fmla="*/ 557649 h 568586"/>
                <a:gd name="connsiteX5" fmla="*/ 18028 w 644564"/>
                <a:gd name="connsiteY5" fmla="*/ 452873 h 5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564" h="568586">
                  <a:moveTo>
                    <a:pt x="18028" y="452873"/>
                  </a:moveTo>
                  <a:cubicBezTo>
                    <a:pt x="-66809" y="336240"/>
                    <a:pt x="169949" y="109507"/>
                    <a:pt x="268059" y="48061"/>
                  </a:cubicBezTo>
                  <a:cubicBezTo>
                    <a:pt x="374401" y="-35672"/>
                    <a:pt x="442350" y="4429"/>
                    <a:pt x="487063" y="59293"/>
                  </a:cubicBezTo>
                  <a:cubicBezTo>
                    <a:pt x="546788" y="127068"/>
                    <a:pt x="650517" y="267282"/>
                    <a:pt x="644297" y="386199"/>
                  </a:cubicBezTo>
                  <a:cubicBezTo>
                    <a:pt x="637847" y="452758"/>
                    <a:pt x="567193" y="542062"/>
                    <a:pt x="482372" y="557649"/>
                  </a:cubicBezTo>
                  <a:cubicBezTo>
                    <a:pt x="312417" y="596137"/>
                    <a:pt x="75813" y="526326"/>
                    <a:pt x="18028" y="452873"/>
                  </a:cubicBezTo>
                  <a:close/>
                </a:path>
              </a:pathLst>
            </a:custGeom>
            <a:solidFill>
              <a:srgbClr val="EC3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5165" y="946237"/>
              <a:ext cx="5808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IN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407265" y="623436"/>
            <a:ext cx="924326" cy="298450"/>
            <a:chOff x="-44835" y="2343150"/>
            <a:chExt cx="12153900" cy="39243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765" y="2343150"/>
              <a:ext cx="3924300" cy="39243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565" y="2343150"/>
              <a:ext cx="3924300" cy="39243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365" y="2343150"/>
              <a:ext cx="3924300" cy="39243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835" y="2343150"/>
              <a:ext cx="3924300" cy="3924300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878842" y="2209800"/>
            <a:ext cx="10434316" cy="3504828"/>
            <a:chOff x="878842" y="2209800"/>
            <a:chExt cx="10434316" cy="3504828"/>
          </a:xfrm>
        </p:grpSpPr>
        <p:grpSp>
          <p:nvGrpSpPr>
            <p:cNvPr id="70" name="Group 69"/>
            <p:cNvGrpSpPr/>
            <p:nvPr/>
          </p:nvGrpSpPr>
          <p:grpSpPr>
            <a:xfrm>
              <a:off x="878842" y="2209800"/>
              <a:ext cx="10434316" cy="3504828"/>
              <a:chOff x="546098" y="2209800"/>
              <a:chExt cx="10434316" cy="350482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546098" y="2209800"/>
                <a:ext cx="2387602" cy="3467100"/>
                <a:chOff x="546098" y="2209800"/>
                <a:chExt cx="2387602" cy="3467100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546100" y="2209800"/>
                  <a:ext cx="2387600" cy="3467100"/>
                </a:xfrm>
                <a:prstGeom prst="roundRect">
                  <a:avLst>
                    <a:gd name="adj" fmla="val 8149"/>
                  </a:avLst>
                </a:prstGeom>
                <a:noFill/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Google Shape;220;p8"/>
                <p:cNvSpPr/>
                <p:nvPr/>
              </p:nvSpPr>
              <p:spPr>
                <a:xfrm>
                  <a:off x="1414557" y="2572137"/>
                  <a:ext cx="650685" cy="521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9" h="5947" extrusionOk="0">
                      <a:moveTo>
                        <a:pt x="3635" y="1"/>
                      </a:moveTo>
                      <a:lnTo>
                        <a:pt x="3523" y="38"/>
                      </a:lnTo>
                      <a:lnTo>
                        <a:pt x="3430" y="94"/>
                      </a:lnTo>
                      <a:lnTo>
                        <a:pt x="3337" y="150"/>
                      </a:lnTo>
                      <a:lnTo>
                        <a:pt x="3262" y="243"/>
                      </a:lnTo>
                      <a:lnTo>
                        <a:pt x="3206" y="336"/>
                      </a:lnTo>
                      <a:lnTo>
                        <a:pt x="3169" y="448"/>
                      </a:lnTo>
                      <a:lnTo>
                        <a:pt x="3150" y="560"/>
                      </a:lnTo>
                      <a:lnTo>
                        <a:pt x="3169" y="690"/>
                      </a:lnTo>
                      <a:lnTo>
                        <a:pt x="3206" y="802"/>
                      </a:lnTo>
                      <a:lnTo>
                        <a:pt x="3281" y="914"/>
                      </a:lnTo>
                      <a:lnTo>
                        <a:pt x="3355" y="989"/>
                      </a:lnTo>
                      <a:lnTo>
                        <a:pt x="2423" y="2648"/>
                      </a:lnTo>
                      <a:lnTo>
                        <a:pt x="2367" y="2703"/>
                      </a:lnTo>
                      <a:lnTo>
                        <a:pt x="2311" y="2759"/>
                      </a:lnTo>
                      <a:lnTo>
                        <a:pt x="2255" y="2797"/>
                      </a:lnTo>
                      <a:lnTo>
                        <a:pt x="2181" y="2815"/>
                      </a:lnTo>
                      <a:lnTo>
                        <a:pt x="2106" y="2834"/>
                      </a:lnTo>
                      <a:lnTo>
                        <a:pt x="2050" y="2834"/>
                      </a:lnTo>
                      <a:lnTo>
                        <a:pt x="1976" y="2815"/>
                      </a:lnTo>
                      <a:lnTo>
                        <a:pt x="1901" y="2778"/>
                      </a:lnTo>
                      <a:lnTo>
                        <a:pt x="1062" y="2275"/>
                      </a:lnTo>
                      <a:lnTo>
                        <a:pt x="1100" y="2163"/>
                      </a:lnTo>
                      <a:lnTo>
                        <a:pt x="1118" y="2051"/>
                      </a:lnTo>
                      <a:lnTo>
                        <a:pt x="1100" y="1939"/>
                      </a:lnTo>
                      <a:lnTo>
                        <a:pt x="1062" y="1827"/>
                      </a:lnTo>
                      <a:lnTo>
                        <a:pt x="1007" y="1734"/>
                      </a:lnTo>
                      <a:lnTo>
                        <a:pt x="951" y="1641"/>
                      </a:lnTo>
                      <a:lnTo>
                        <a:pt x="857" y="1585"/>
                      </a:lnTo>
                      <a:lnTo>
                        <a:pt x="764" y="1529"/>
                      </a:lnTo>
                      <a:lnTo>
                        <a:pt x="652" y="1492"/>
                      </a:lnTo>
                      <a:lnTo>
                        <a:pt x="541" y="1492"/>
                      </a:lnTo>
                      <a:lnTo>
                        <a:pt x="429" y="1511"/>
                      </a:lnTo>
                      <a:lnTo>
                        <a:pt x="336" y="1548"/>
                      </a:lnTo>
                      <a:lnTo>
                        <a:pt x="242" y="1585"/>
                      </a:lnTo>
                      <a:lnTo>
                        <a:pt x="168" y="1660"/>
                      </a:lnTo>
                      <a:lnTo>
                        <a:pt x="93" y="1734"/>
                      </a:lnTo>
                      <a:lnTo>
                        <a:pt x="56" y="1827"/>
                      </a:lnTo>
                      <a:lnTo>
                        <a:pt x="19" y="1921"/>
                      </a:lnTo>
                      <a:lnTo>
                        <a:pt x="0" y="2032"/>
                      </a:lnTo>
                      <a:lnTo>
                        <a:pt x="0" y="2144"/>
                      </a:lnTo>
                      <a:lnTo>
                        <a:pt x="37" y="2256"/>
                      </a:lnTo>
                      <a:lnTo>
                        <a:pt x="93" y="2349"/>
                      </a:lnTo>
                      <a:lnTo>
                        <a:pt x="149" y="2443"/>
                      </a:lnTo>
                      <a:lnTo>
                        <a:pt x="242" y="2498"/>
                      </a:lnTo>
                      <a:lnTo>
                        <a:pt x="336" y="2554"/>
                      </a:lnTo>
                      <a:lnTo>
                        <a:pt x="447" y="2592"/>
                      </a:lnTo>
                      <a:lnTo>
                        <a:pt x="559" y="2610"/>
                      </a:lnTo>
                      <a:lnTo>
                        <a:pt x="652" y="2592"/>
                      </a:lnTo>
                      <a:lnTo>
                        <a:pt x="1491" y="4828"/>
                      </a:lnTo>
                      <a:lnTo>
                        <a:pt x="5946" y="4828"/>
                      </a:lnTo>
                      <a:lnTo>
                        <a:pt x="6785" y="2592"/>
                      </a:lnTo>
                      <a:lnTo>
                        <a:pt x="6859" y="2610"/>
                      </a:lnTo>
                      <a:lnTo>
                        <a:pt x="6971" y="2592"/>
                      </a:lnTo>
                      <a:lnTo>
                        <a:pt x="7083" y="2554"/>
                      </a:lnTo>
                      <a:lnTo>
                        <a:pt x="7176" y="2517"/>
                      </a:lnTo>
                      <a:lnTo>
                        <a:pt x="7270" y="2443"/>
                      </a:lnTo>
                      <a:lnTo>
                        <a:pt x="7325" y="2349"/>
                      </a:lnTo>
                      <a:lnTo>
                        <a:pt x="7381" y="2256"/>
                      </a:lnTo>
                      <a:lnTo>
                        <a:pt x="7419" y="2163"/>
                      </a:lnTo>
                      <a:lnTo>
                        <a:pt x="7419" y="2051"/>
                      </a:lnTo>
                      <a:lnTo>
                        <a:pt x="7419" y="1939"/>
                      </a:lnTo>
                      <a:lnTo>
                        <a:pt x="7381" y="1827"/>
                      </a:lnTo>
                      <a:lnTo>
                        <a:pt x="7325" y="1734"/>
                      </a:lnTo>
                      <a:lnTo>
                        <a:pt x="7251" y="1641"/>
                      </a:lnTo>
                      <a:lnTo>
                        <a:pt x="7158" y="1566"/>
                      </a:lnTo>
                      <a:lnTo>
                        <a:pt x="7064" y="1529"/>
                      </a:lnTo>
                      <a:lnTo>
                        <a:pt x="6953" y="1492"/>
                      </a:lnTo>
                      <a:lnTo>
                        <a:pt x="6841" y="1492"/>
                      </a:lnTo>
                      <a:lnTo>
                        <a:pt x="6729" y="1511"/>
                      </a:lnTo>
                      <a:lnTo>
                        <a:pt x="6636" y="1548"/>
                      </a:lnTo>
                      <a:lnTo>
                        <a:pt x="6543" y="1604"/>
                      </a:lnTo>
                      <a:lnTo>
                        <a:pt x="6468" y="1660"/>
                      </a:lnTo>
                      <a:lnTo>
                        <a:pt x="6393" y="1753"/>
                      </a:lnTo>
                      <a:lnTo>
                        <a:pt x="6356" y="1846"/>
                      </a:lnTo>
                      <a:lnTo>
                        <a:pt x="6319" y="1939"/>
                      </a:lnTo>
                      <a:lnTo>
                        <a:pt x="6319" y="2051"/>
                      </a:lnTo>
                      <a:lnTo>
                        <a:pt x="6319" y="2163"/>
                      </a:lnTo>
                      <a:lnTo>
                        <a:pt x="6356" y="2275"/>
                      </a:lnTo>
                      <a:lnTo>
                        <a:pt x="5517" y="2778"/>
                      </a:lnTo>
                      <a:lnTo>
                        <a:pt x="5461" y="2815"/>
                      </a:lnTo>
                      <a:lnTo>
                        <a:pt x="5387" y="2834"/>
                      </a:lnTo>
                      <a:lnTo>
                        <a:pt x="5312" y="2834"/>
                      </a:lnTo>
                      <a:lnTo>
                        <a:pt x="5238" y="2815"/>
                      </a:lnTo>
                      <a:lnTo>
                        <a:pt x="5163" y="2797"/>
                      </a:lnTo>
                      <a:lnTo>
                        <a:pt x="5107" y="2759"/>
                      </a:lnTo>
                      <a:lnTo>
                        <a:pt x="5051" y="2703"/>
                      </a:lnTo>
                      <a:lnTo>
                        <a:pt x="5014" y="2648"/>
                      </a:lnTo>
                      <a:lnTo>
                        <a:pt x="4063" y="989"/>
                      </a:lnTo>
                      <a:lnTo>
                        <a:pt x="4157" y="895"/>
                      </a:lnTo>
                      <a:lnTo>
                        <a:pt x="4213" y="784"/>
                      </a:lnTo>
                      <a:lnTo>
                        <a:pt x="4269" y="653"/>
                      </a:lnTo>
                      <a:lnTo>
                        <a:pt x="4269" y="523"/>
                      </a:lnTo>
                      <a:lnTo>
                        <a:pt x="4250" y="411"/>
                      </a:lnTo>
                      <a:lnTo>
                        <a:pt x="4213" y="318"/>
                      </a:lnTo>
                      <a:lnTo>
                        <a:pt x="4175" y="243"/>
                      </a:lnTo>
                      <a:lnTo>
                        <a:pt x="4101" y="168"/>
                      </a:lnTo>
                      <a:lnTo>
                        <a:pt x="4026" y="113"/>
                      </a:lnTo>
                      <a:lnTo>
                        <a:pt x="3952" y="57"/>
                      </a:lnTo>
                      <a:lnTo>
                        <a:pt x="3858" y="19"/>
                      </a:lnTo>
                      <a:lnTo>
                        <a:pt x="3747" y="1"/>
                      </a:lnTo>
                      <a:close/>
                      <a:moveTo>
                        <a:pt x="1305" y="5201"/>
                      </a:moveTo>
                      <a:lnTo>
                        <a:pt x="1230" y="5220"/>
                      </a:lnTo>
                      <a:lnTo>
                        <a:pt x="1174" y="5257"/>
                      </a:lnTo>
                      <a:lnTo>
                        <a:pt x="1137" y="5313"/>
                      </a:lnTo>
                      <a:lnTo>
                        <a:pt x="1118" y="5388"/>
                      </a:lnTo>
                      <a:lnTo>
                        <a:pt x="1118" y="5760"/>
                      </a:lnTo>
                      <a:lnTo>
                        <a:pt x="1137" y="5835"/>
                      </a:lnTo>
                      <a:lnTo>
                        <a:pt x="1174" y="5891"/>
                      </a:lnTo>
                      <a:lnTo>
                        <a:pt x="1230" y="5928"/>
                      </a:lnTo>
                      <a:lnTo>
                        <a:pt x="1305" y="5947"/>
                      </a:lnTo>
                      <a:lnTo>
                        <a:pt x="6133" y="5947"/>
                      </a:lnTo>
                      <a:lnTo>
                        <a:pt x="6188" y="5928"/>
                      </a:lnTo>
                      <a:lnTo>
                        <a:pt x="6263" y="5891"/>
                      </a:lnTo>
                      <a:lnTo>
                        <a:pt x="6300" y="5835"/>
                      </a:lnTo>
                      <a:lnTo>
                        <a:pt x="6319" y="5760"/>
                      </a:lnTo>
                      <a:lnTo>
                        <a:pt x="6319" y="5388"/>
                      </a:lnTo>
                      <a:lnTo>
                        <a:pt x="6300" y="5313"/>
                      </a:lnTo>
                      <a:lnTo>
                        <a:pt x="6263" y="5257"/>
                      </a:lnTo>
                      <a:lnTo>
                        <a:pt x="6188" y="5220"/>
                      </a:lnTo>
                      <a:lnTo>
                        <a:pt x="6133" y="520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840739" y="3456057"/>
                  <a:ext cx="1798320" cy="335280"/>
                </a:xfrm>
                <a:prstGeom prst="roundRect">
                  <a:avLst/>
                </a:prstGeom>
                <a:solidFill>
                  <a:srgbClr val="EC32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387879" y="3469808"/>
                  <a:ext cx="7040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spc="300" dirty="0" smtClean="0">
                      <a:solidFill>
                        <a:schemeClr val="bg1"/>
                      </a:solidFill>
                    </a:rPr>
                    <a:t>2022</a:t>
                  </a:r>
                  <a:endParaRPr lang="en-IN" sz="1400" b="1" spc="3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46098" y="3955926"/>
                  <a:ext cx="2387599" cy="14487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200" dirty="0">
                      <a:solidFill>
                        <a:schemeClr val="bg1">
                          <a:lumMod val="75000"/>
                        </a:schemeClr>
                      </a:solidFill>
                    </a:rPr>
                    <a:t>Lorem Ipsum has been the industry's standard dummy text ever since the 1500s, when an unknown printer took a galley of type and scrambled</a:t>
                  </a:r>
                  <a:endParaRPr lang="en-IN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3228336" y="2222376"/>
                <a:ext cx="2387602" cy="3467100"/>
                <a:chOff x="546098" y="2209800"/>
                <a:chExt cx="2387602" cy="3467100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546100" y="2209800"/>
                  <a:ext cx="2387600" cy="3467100"/>
                </a:xfrm>
                <a:prstGeom prst="roundRect">
                  <a:avLst>
                    <a:gd name="adj" fmla="val 8149"/>
                  </a:avLst>
                </a:prstGeom>
                <a:noFill/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840739" y="3456057"/>
                  <a:ext cx="1798320" cy="335280"/>
                </a:xfrm>
                <a:prstGeom prst="roundRect">
                  <a:avLst/>
                </a:prstGeom>
                <a:solidFill>
                  <a:srgbClr val="EC32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387879" y="3469808"/>
                  <a:ext cx="7040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spc="300" dirty="0" smtClean="0">
                      <a:solidFill>
                        <a:schemeClr val="bg1"/>
                      </a:solidFill>
                    </a:rPr>
                    <a:t>2023</a:t>
                  </a:r>
                  <a:endParaRPr lang="en-IN" sz="1400" b="1" spc="3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546098" y="3955926"/>
                  <a:ext cx="2387599" cy="14487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200" dirty="0">
                      <a:solidFill>
                        <a:schemeClr val="bg1">
                          <a:lumMod val="75000"/>
                        </a:schemeClr>
                      </a:solidFill>
                    </a:rPr>
                    <a:t>Lorem Ipsum has been the industry's standard dummy text ever since the 1500s, when an unknown printer took a galley of type and scrambled</a:t>
                  </a:r>
                  <a:endParaRPr lang="en-IN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5910574" y="2234952"/>
                <a:ext cx="2387602" cy="3467100"/>
                <a:chOff x="546098" y="2209800"/>
                <a:chExt cx="2387602" cy="3467100"/>
              </a:xfrm>
            </p:grpSpPr>
            <p:sp>
              <p:nvSpPr>
                <p:cNvPr id="59" name="Rounded Rectangle 58"/>
                <p:cNvSpPr/>
                <p:nvPr/>
              </p:nvSpPr>
              <p:spPr>
                <a:xfrm>
                  <a:off x="546100" y="2209800"/>
                  <a:ext cx="2387600" cy="3467100"/>
                </a:xfrm>
                <a:prstGeom prst="roundRect">
                  <a:avLst>
                    <a:gd name="adj" fmla="val 8149"/>
                  </a:avLst>
                </a:prstGeom>
                <a:noFill/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840739" y="3456057"/>
                  <a:ext cx="1798320" cy="335280"/>
                </a:xfrm>
                <a:prstGeom prst="roundRect">
                  <a:avLst/>
                </a:prstGeom>
                <a:solidFill>
                  <a:srgbClr val="EC32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387879" y="3469808"/>
                  <a:ext cx="7040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spc="300" dirty="0" smtClean="0">
                      <a:solidFill>
                        <a:schemeClr val="bg1"/>
                      </a:solidFill>
                    </a:rPr>
                    <a:t>2024</a:t>
                  </a:r>
                  <a:endParaRPr lang="en-IN" sz="1400" b="1" spc="3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46098" y="3955926"/>
                  <a:ext cx="2387599" cy="14487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200" dirty="0">
                      <a:solidFill>
                        <a:schemeClr val="bg1">
                          <a:lumMod val="75000"/>
                        </a:schemeClr>
                      </a:solidFill>
                    </a:rPr>
                    <a:t>Lorem Ipsum has been the industry's standard dummy text ever since the 1500s, when an unknown printer took a galley of type and scrambled</a:t>
                  </a:r>
                  <a:endParaRPr lang="en-IN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8592812" y="2247528"/>
                <a:ext cx="2387602" cy="3467100"/>
                <a:chOff x="546098" y="2209800"/>
                <a:chExt cx="2387602" cy="3467100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546100" y="2209800"/>
                  <a:ext cx="2387600" cy="3467100"/>
                </a:xfrm>
                <a:prstGeom prst="roundRect">
                  <a:avLst>
                    <a:gd name="adj" fmla="val 8149"/>
                  </a:avLst>
                </a:prstGeom>
                <a:noFill/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840739" y="3456057"/>
                  <a:ext cx="1798320" cy="335280"/>
                </a:xfrm>
                <a:prstGeom prst="roundRect">
                  <a:avLst/>
                </a:prstGeom>
                <a:solidFill>
                  <a:srgbClr val="EC32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387879" y="3469808"/>
                  <a:ext cx="7040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spc="300" dirty="0" smtClean="0">
                      <a:solidFill>
                        <a:schemeClr val="bg1"/>
                      </a:solidFill>
                    </a:rPr>
                    <a:t>2025</a:t>
                  </a:r>
                  <a:endParaRPr lang="en-IN" sz="1400" b="1" spc="3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546098" y="3955926"/>
                  <a:ext cx="2387599" cy="14487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200" dirty="0">
                      <a:solidFill>
                        <a:schemeClr val="bg1">
                          <a:lumMod val="75000"/>
                        </a:schemeClr>
                      </a:solidFill>
                    </a:rPr>
                    <a:t>Lorem Ipsum has been the industry's standard dummy text ever since the 1500s, when an unknown printer took a galley of type and scrambled</a:t>
                  </a:r>
                  <a:endParaRPr lang="en-IN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71" name="Google Shape;204;p8"/>
            <p:cNvSpPr/>
            <p:nvPr/>
          </p:nvSpPr>
          <p:spPr>
            <a:xfrm>
              <a:off x="4430763" y="2575835"/>
              <a:ext cx="648231" cy="517885"/>
            </a:xfrm>
            <a:custGeom>
              <a:avLst/>
              <a:gdLst/>
              <a:ahLst/>
              <a:cxnLst/>
              <a:rect l="l" t="t" r="r" b="b"/>
              <a:pathLst>
                <a:path w="7420" h="5928" extrusionOk="0">
                  <a:moveTo>
                    <a:pt x="1492" y="3710"/>
                  </a:moveTo>
                  <a:lnTo>
                    <a:pt x="224" y="4250"/>
                  </a:lnTo>
                  <a:lnTo>
                    <a:pt x="131" y="4306"/>
                  </a:lnTo>
                  <a:lnTo>
                    <a:pt x="56" y="4381"/>
                  </a:lnTo>
                  <a:lnTo>
                    <a:pt x="19" y="4474"/>
                  </a:lnTo>
                  <a:lnTo>
                    <a:pt x="0" y="4586"/>
                  </a:lnTo>
                  <a:lnTo>
                    <a:pt x="0" y="5742"/>
                  </a:lnTo>
                  <a:lnTo>
                    <a:pt x="19" y="5816"/>
                  </a:lnTo>
                  <a:lnTo>
                    <a:pt x="56" y="5872"/>
                  </a:lnTo>
                  <a:lnTo>
                    <a:pt x="112" y="5928"/>
                  </a:lnTo>
                  <a:lnTo>
                    <a:pt x="1492" y="5928"/>
                  </a:lnTo>
                  <a:lnTo>
                    <a:pt x="1492" y="3710"/>
                  </a:lnTo>
                  <a:close/>
                  <a:moveTo>
                    <a:pt x="3449" y="0"/>
                  </a:moveTo>
                  <a:lnTo>
                    <a:pt x="3393" y="56"/>
                  </a:lnTo>
                  <a:lnTo>
                    <a:pt x="3356" y="112"/>
                  </a:lnTo>
                  <a:lnTo>
                    <a:pt x="3337" y="187"/>
                  </a:lnTo>
                  <a:lnTo>
                    <a:pt x="3337" y="727"/>
                  </a:lnTo>
                  <a:lnTo>
                    <a:pt x="2778" y="727"/>
                  </a:lnTo>
                  <a:lnTo>
                    <a:pt x="2703" y="746"/>
                  </a:lnTo>
                  <a:lnTo>
                    <a:pt x="2647" y="783"/>
                  </a:lnTo>
                  <a:lnTo>
                    <a:pt x="2610" y="858"/>
                  </a:lnTo>
                  <a:lnTo>
                    <a:pt x="2591" y="914"/>
                  </a:lnTo>
                  <a:lnTo>
                    <a:pt x="2591" y="1287"/>
                  </a:lnTo>
                  <a:lnTo>
                    <a:pt x="2610" y="1361"/>
                  </a:lnTo>
                  <a:lnTo>
                    <a:pt x="2647" y="1417"/>
                  </a:lnTo>
                  <a:lnTo>
                    <a:pt x="2703" y="1473"/>
                  </a:lnTo>
                  <a:lnTo>
                    <a:pt x="3337" y="1473"/>
                  </a:lnTo>
                  <a:lnTo>
                    <a:pt x="3337" y="2069"/>
                  </a:lnTo>
                  <a:lnTo>
                    <a:pt x="2032" y="2852"/>
                  </a:lnTo>
                  <a:lnTo>
                    <a:pt x="1958" y="2908"/>
                  </a:lnTo>
                  <a:lnTo>
                    <a:pt x="1902" y="2983"/>
                  </a:lnTo>
                  <a:lnTo>
                    <a:pt x="1864" y="3076"/>
                  </a:lnTo>
                  <a:lnTo>
                    <a:pt x="1846" y="3169"/>
                  </a:lnTo>
                  <a:lnTo>
                    <a:pt x="1846" y="5928"/>
                  </a:lnTo>
                  <a:lnTo>
                    <a:pt x="2964" y="5928"/>
                  </a:lnTo>
                  <a:lnTo>
                    <a:pt x="2964" y="4828"/>
                  </a:lnTo>
                  <a:lnTo>
                    <a:pt x="2983" y="4679"/>
                  </a:lnTo>
                  <a:lnTo>
                    <a:pt x="3020" y="4549"/>
                  </a:lnTo>
                  <a:lnTo>
                    <a:pt x="3095" y="4418"/>
                  </a:lnTo>
                  <a:lnTo>
                    <a:pt x="3169" y="4306"/>
                  </a:lnTo>
                  <a:lnTo>
                    <a:pt x="3281" y="4213"/>
                  </a:lnTo>
                  <a:lnTo>
                    <a:pt x="3393" y="4139"/>
                  </a:lnTo>
                  <a:lnTo>
                    <a:pt x="3523" y="4101"/>
                  </a:lnTo>
                  <a:lnTo>
                    <a:pt x="3673" y="4083"/>
                  </a:lnTo>
                  <a:lnTo>
                    <a:pt x="3840" y="4083"/>
                  </a:lnTo>
                  <a:lnTo>
                    <a:pt x="3971" y="4120"/>
                  </a:lnTo>
                  <a:lnTo>
                    <a:pt x="4101" y="4194"/>
                  </a:lnTo>
                  <a:lnTo>
                    <a:pt x="4232" y="4288"/>
                  </a:lnTo>
                  <a:lnTo>
                    <a:pt x="4325" y="4399"/>
                  </a:lnTo>
                  <a:lnTo>
                    <a:pt x="4399" y="4530"/>
                  </a:lnTo>
                  <a:lnTo>
                    <a:pt x="4437" y="4660"/>
                  </a:lnTo>
                  <a:lnTo>
                    <a:pt x="4455" y="4828"/>
                  </a:lnTo>
                  <a:lnTo>
                    <a:pt x="4455" y="5928"/>
                  </a:lnTo>
                  <a:lnTo>
                    <a:pt x="5574" y="5928"/>
                  </a:lnTo>
                  <a:lnTo>
                    <a:pt x="5574" y="3169"/>
                  </a:lnTo>
                  <a:lnTo>
                    <a:pt x="5555" y="3076"/>
                  </a:lnTo>
                  <a:lnTo>
                    <a:pt x="5518" y="2983"/>
                  </a:lnTo>
                  <a:lnTo>
                    <a:pt x="5462" y="2908"/>
                  </a:lnTo>
                  <a:lnTo>
                    <a:pt x="5387" y="2852"/>
                  </a:lnTo>
                  <a:lnTo>
                    <a:pt x="4083" y="2069"/>
                  </a:lnTo>
                  <a:lnTo>
                    <a:pt x="4083" y="1473"/>
                  </a:lnTo>
                  <a:lnTo>
                    <a:pt x="4716" y="1473"/>
                  </a:lnTo>
                  <a:lnTo>
                    <a:pt x="4772" y="1417"/>
                  </a:lnTo>
                  <a:lnTo>
                    <a:pt x="4810" y="1361"/>
                  </a:lnTo>
                  <a:lnTo>
                    <a:pt x="4828" y="1287"/>
                  </a:lnTo>
                  <a:lnTo>
                    <a:pt x="4828" y="914"/>
                  </a:lnTo>
                  <a:lnTo>
                    <a:pt x="4810" y="858"/>
                  </a:lnTo>
                  <a:lnTo>
                    <a:pt x="4772" y="783"/>
                  </a:lnTo>
                  <a:lnTo>
                    <a:pt x="4716" y="746"/>
                  </a:lnTo>
                  <a:lnTo>
                    <a:pt x="4642" y="727"/>
                  </a:lnTo>
                  <a:lnTo>
                    <a:pt x="4083" y="727"/>
                  </a:lnTo>
                  <a:lnTo>
                    <a:pt x="4083" y="187"/>
                  </a:lnTo>
                  <a:lnTo>
                    <a:pt x="4064" y="112"/>
                  </a:lnTo>
                  <a:lnTo>
                    <a:pt x="4027" y="56"/>
                  </a:lnTo>
                  <a:lnTo>
                    <a:pt x="3971" y="0"/>
                  </a:lnTo>
                  <a:close/>
                  <a:moveTo>
                    <a:pt x="5947" y="3710"/>
                  </a:moveTo>
                  <a:lnTo>
                    <a:pt x="5947" y="5928"/>
                  </a:lnTo>
                  <a:lnTo>
                    <a:pt x="7307" y="5928"/>
                  </a:lnTo>
                  <a:lnTo>
                    <a:pt x="7363" y="5872"/>
                  </a:lnTo>
                  <a:lnTo>
                    <a:pt x="7400" y="5816"/>
                  </a:lnTo>
                  <a:lnTo>
                    <a:pt x="7419" y="5742"/>
                  </a:lnTo>
                  <a:lnTo>
                    <a:pt x="7419" y="4586"/>
                  </a:lnTo>
                  <a:lnTo>
                    <a:pt x="7400" y="4474"/>
                  </a:lnTo>
                  <a:lnTo>
                    <a:pt x="7363" y="4381"/>
                  </a:lnTo>
                  <a:lnTo>
                    <a:pt x="7289" y="4306"/>
                  </a:lnTo>
                  <a:lnTo>
                    <a:pt x="7195" y="4250"/>
                  </a:lnTo>
                  <a:lnTo>
                    <a:pt x="5947" y="37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1;p8"/>
            <p:cNvSpPr/>
            <p:nvPr/>
          </p:nvSpPr>
          <p:spPr>
            <a:xfrm>
              <a:off x="7065182" y="2609865"/>
              <a:ext cx="743869" cy="521583"/>
            </a:xfrm>
            <a:custGeom>
              <a:avLst/>
              <a:gdLst/>
              <a:ahLst/>
              <a:cxnLst/>
              <a:rect l="l" t="t" r="r" b="b"/>
              <a:pathLst>
                <a:path w="7419" h="5202" extrusionOk="0">
                  <a:moveTo>
                    <a:pt x="746" y="1"/>
                  </a:moveTo>
                  <a:lnTo>
                    <a:pt x="690" y="19"/>
                  </a:lnTo>
                  <a:lnTo>
                    <a:pt x="652" y="57"/>
                  </a:lnTo>
                  <a:lnTo>
                    <a:pt x="615" y="113"/>
                  </a:lnTo>
                  <a:lnTo>
                    <a:pt x="19" y="1306"/>
                  </a:lnTo>
                  <a:lnTo>
                    <a:pt x="0" y="1380"/>
                  </a:lnTo>
                  <a:lnTo>
                    <a:pt x="19" y="1455"/>
                  </a:lnTo>
                  <a:lnTo>
                    <a:pt x="56" y="1529"/>
                  </a:lnTo>
                  <a:lnTo>
                    <a:pt x="130" y="1566"/>
                  </a:lnTo>
                  <a:lnTo>
                    <a:pt x="2442" y="2219"/>
                  </a:lnTo>
                  <a:lnTo>
                    <a:pt x="2554" y="2219"/>
                  </a:lnTo>
                  <a:lnTo>
                    <a:pt x="2610" y="2182"/>
                  </a:lnTo>
                  <a:lnTo>
                    <a:pt x="2647" y="2144"/>
                  </a:lnTo>
                  <a:lnTo>
                    <a:pt x="3709" y="374"/>
                  </a:lnTo>
                  <a:lnTo>
                    <a:pt x="802" y="1"/>
                  </a:lnTo>
                  <a:close/>
                  <a:moveTo>
                    <a:pt x="6617" y="1"/>
                  </a:moveTo>
                  <a:lnTo>
                    <a:pt x="3709" y="374"/>
                  </a:lnTo>
                  <a:lnTo>
                    <a:pt x="4772" y="2144"/>
                  </a:lnTo>
                  <a:lnTo>
                    <a:pt x="4809" y="2182"/>
                  </a:lnTo>
                  <a:lnTo>
                    <a:pt x="4865" y="2219"/>
                  </a:lnTo>
                  <a:lnTo>
                    <a:pt x="4921" y="2238"/>
                  </a:lnTo>
                  <a:lnTo>
                    <a:pt x="4995" y="2219"/>
                  </a:lnTo>
                  <a:lnTo>
                    <a:pt x="7288" y="1566"/>
                  </a:lnTo>
                  <a:lnTo>
                    <a:pt x="7363" y="1529"/>
                  </a:lnTo>
                  <a:lnTo>
                    <a:pt x="7400" y="1455"/>
                  </a:lnTo>
                  <a:lnTo>
                    <a:pt x="7419" y="1380"/>
                  </a:lnTo>
                  <a:lnTo>
                    <a:pt x="7400" y="1306"/>
                  </a:lnTo>
                  <a:lnTo>
                    <a:pt x="6804" y="113"/>
                  </a:lnTo>
                  <a:lnTo>
                    <a:pt x="6766" y="57"/>
                  </a:lnTo>
                  <a:lnTo>
                    <a:pt x="6729" y="19"/>
                  </a:lnTo>
                  <a:lnTo>
                    <a:pt x="6673" y="1"/>
                  </a:lnTo>
                  <a:close/>
                  <a:moveTo>
                    <a:pt x="3709" y="1100"/>
                  </a:moveTo>
                  <a:lnTo>
                    <a:pt x="2964" y="2331"/>
                  </a:lnTo>
                  <a:lnTo>
                    <a:pt x="2871" y="2443"/>
                  </a:lnTo>
                  <a:lnTo>
                    <a:pt x="2759" y="2536"/>
                  </a:lnTo>
                  <a:lnTo>
                    <a:pt x="2628" y="2573"/>
                  </a:lnTo>
                  <a:lnTo>
                    <a:pt x="2479" y="2610"/>
                  </a:lnTo>
                  <a:lnTo>
                    <a:pt x="2405" y="2592"/>
                  </a:lnTo>
                  <a:lnTo>
                    <a:pt x="2330" y="2573"/>
                  </a:lnTo>
                  <a:lnTo>
                    <a:pt x="746" y="2126"/>
                  </a:lnTo>
                  <a:lnTo>
                    <a:pt x="746" y="4195"/>
                  </a:lnTo>
                  <a:lnTo>
                    <a:pt x="764" y="4307"/>
                  </a:lnTo>
                  <a:lnTo>
                    <a:pt x="820" y="4418"/>
                  </a:lnTo>
                  <a:lnTo>
                    <a:pt x="913" y="4493"/>
                  </a:lnTo>
                  <a:lnTo>
                    <a:pt x="1025" y="4549"/>
                  </a:lnTo>
                  <a:lnTo>
                    <a:pt x="3542" y="5183"/>
                  </a:lnTo>
                  <a:lnTo>
                    <a:pt x="3709" y="5201"/>
                  </a:lnTo>
                  <a:lnTo>
                    <a:pt x="3896" y="5183"/>
                  </a:lnTo>
                  <a:lnTo>
                    <a:pt x="6393" y="4549"/>
                  </a:lnTo>
                  <a:lnTo>
                    <a:pt x="6524" y="4493"/>
                  </a:lnTo>
                  <a:lnTo>
                    <a:pt x="6599" y="4418"/>
                  </a:lnTo>
                  <a:lnTo>
                    <a:pt x="6654" y="4307"/>
                  </a:lnTo>
                  <a:lnTo>
                    <a:pt x="6692" y="4195"/>
                  </a:lnTo>
                  <a:lnTo>
                    <a:pt x="6692" y="2126"/>
                  </a:lnTo>
                  <a:lnTo>
                    <a:pt x="5089" y="2573"/>
                  </a:lnTo>
                  <a:lnTo>
                    <a:pt x="5014" y="2592"/>
                  </a:lnTo>
                  <a:lnTo>
                    <a:pt x="4940" y="2592"/>
                  </a:lnTo>
                  <a:lnTo>
                    <a:pt x="4790" y="2573"/>
                  </a:lnTo>
                  <a:lnTo>
                    <a:pt x="4660" y="2536"/>
                  </a:lnTo>
                  <a:lnTo>
                    <a:pt x="4548" y="2443"/>
                  </a:lnTo>
                  <a:lnTo>
                    <a:pt x="4455" y="2331"/>
                  </a:lnTo>
                  <a:lnTo>
                    <a:pt x="3709" y="11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1;p7"/>
            <p:cNvSpPr/>
            <p:nvPr/>
          </p:nvSpPr>
          <p:spPr>
            <a:xfrm>
              <a:off x="9847379" y="2647593"/>
              <a:ext cx="543951" cy="483855"/>
            </a:xfrm>
            <a:custGeom>
              <a:avLst/>
              <a:gdLst/>
              <a:ahLst/>
              <a:cxnLst/>
              <a:rect l="l" t="t" r="r" b="b"/>
              <a:pathLst>
                <a:path w="6674" h="5928" extrusionOk="0">
                  <a:moveTo>
                    <a:pt x="2443" y="0"/>
                  </a:moveTo>
                  <a:lnTo>
                    <a:pt x="2275" y="37"/>
                  </a:lnTo>
                  <a:lnTo>
                    <a:pt x="2126" y="93"/>
                  </a:lnTo>
                  <a:lnTo>
                    <a:pt x="1995" y="187"/>
                  </a:lnTo>
                  <a:lnTo>
                    <a:pt x="1846" y="336"/>
                  </a:lnTo>
                  <a:lnTo>
                    <a:pt x="1753" y="503"/>
                  </a:lnTo>
                  <a:lnTo>
                    <a:pt x="1697" y="690"/>
                  </a:lnTo>
                  <a:lnTo>
                    <a:pt x="1660" y="876"/>
                  </a:lnTo>
                  <a:lnTo>
                    <a:pt x="1678" y="1063"/>
                  </a:lnTo>
                  <a:lnTo>
                    <a:pt x="1716" y="1249"/>
                  </a:lnTo>
                  <a:lnTo>
                    <a:pt x="1809" y="1417"/>
                  </a:lnTo>
                  <a:lnTo>
                    <a:pt x="1921" y="1566"/>
                  </a:lnTo>
                  <a:lnTo>
                    <a:pt x="3188" y="2889"/>
                  </a:lnTo>
                  <a:lnTo>
                    <a:pt x="3263" y="2945"/>
                  </a:lnTo>
                  <a:lnTo>
                    <a:pt x="3337" y="2964"/>
                  </a:lnTo>
                  <a:lnTo>
                    <a:pt x="3412" y="2945"/>
                  </a:lnTo>
                  <a:lnTo>
                    <a:pt x="3487" y="2889"/>
                  </a:lnTo>
                  <a:lnTo>
                    <a:pt x="4754" y="1566"/>
                  </a:lnTo>
                  <a:lnTo>
                    <a:pt x="4866" y="1417"/>
                  </a:lnTo>
                  <a:lnTo>
                    <a:pt x="4940" y="1249"/>
                  </a:lnTo>
                  <a:lnTo>
                    <a:pt x="4996" y="1063"/>
                  </a:lnTo>
                  <a:lnTo>
                    <a:pt x="5015" y="876"/>
                  </a:lnTo>
                  <a:lnTo>
                    <a:pt x="4978" y="690"/>
                  </a:lnTo>
                  <a:lnTo>
                    <a:pt x="4922" y="503"/>
                  </a:lnTo>
                  <a:lnTo>
                    <a:pt x="4810" y="336"/>
                  </a:lnTo>
                  <a:lnTo>
                    <a:pt x="4679" y="187"/>
                  </a:lnTo>
                  <a:lnTo>
                    <a:pt x="4549" y="93"/>
                  </a:lnTo>
                  <a:lnTo>
                    <a:pt x="4381" y="37"/>
                  </a:lnTo>
                  <a:lnTo>
                    <a:pt x="4232" y="0"/>
                  </a:lnTo>
                  <a:lnTo>
                    <a:pt x="4064" y="0"/>
                  </a:lnTo>
                  <a:lnTo>
                    <a:pt x="3897" y="19"/>
                  </a:lnTo>
                  <a:lnTo>
                    <a:pt x="3747" y="75"/>
                  </a:lnTo>
                  <a:lnTo>
                    <a:pt x="3598" y="168"/>
                  </a:lnTo>
                  <a:lnTo>
                    <a:pt x="3468" y="280"/>
                  </a:lnTo>
                  <a:lnTo>
                    <a:pt x="3337" y="429"/>
                  </a:lnTo>
                  <a:lnTo>
                    <a:pt x="3207" y="280"/>
                  </a:lnTo>
                  <a:lnTo>
                    <a:pt x="3076" y="168"/>
                  </a:lnTo>
                  <a:lnTo>
                    <a:pt x="2927" y="75"/>
                  </a:lnTo>
                  <a:lnTo>
                    <a:pt x="2778" y="19"/>
                  </a:lnTo>
                  <a:lnTo>
                    <a:pt x="2610" y="0"/>
                  </a:lnTo>
                  <a:close/>
                  <a:moveTo>
                    <a:pt x="2219" y="3691"/>
                  </a:moveTo>
                  <a:lnTo>
                    <a:pt x="1995" y="3728"/>
                  </a:lnTo>
                  <a:lnTo>
                    <a:pt x="1772" y="3784"/>
                  </a:lnTo>
                  <a:lnTo>
                    <a:pt x="1548" y="3877"/>
                  </a:lnTo>
                  <a:lnTo>
                    <a:pt x="1362" y="4008"/>
                  </a:lnTo>
                  <a:lnTo>
                    <a:pt x="821" y="4436"/>
                  </a:lnTo>
                  <a:lnTo>
                    <a:pt x="187" y="4436"/>
                  </a:lnTo>
                  <a:lnTo>
                    <a:pt x="113" y="4455"/>
                  </a:lnTo>
                  <a:lnTo>
                    <a:pt x="57" y="4492"/>
                  </a:lnTo>
                  <a:lnTo>
                    <a:pt x="1" y="4548"/>
                  </a:lnTo>
                  <a:lnTo>
                    <a:pt x="1" y="4623"/>
                  </a:lnTo>
                  <a:lnTo>
                    <a:pt x="1" y="5741"/>
                  </a:lnTo>
                  <a:lnTo>
                    <a:pt x="1" y="5816"/>
                  </a:lnTo>
                  <a:lnTo>
                    <a:pt x="57" y="5872"/>
                  </a:lnTo>
                  <a:lnTo>
                    <a:pt x="113" y="5909"/>
                  </a:lnTo>
                  <a:lnTo>
                    <a:pt x="187" y="5928"/>
                  </a:lnTo>
                  <a:lnTo>
                    <a:pt x="4325" y="5928"/>
                  </a:lnTo>
                  <a:lnTo>
                    <a:pt x="4437" y="5909"/>
                  </a:lnTo>
                  <a:lnTo>
                    <a:pt x="4568" y="5890"/>
                  </a:lnTo>
                  <a:lnTo>
                    <a:pt x="4679" y="5834"/>
                  </a:lnTo>
                  <a:lnTo>
                    <a:pt x="4791" y="5760"/>
                  </a:lnTo>
                  <a:lnTo>
                    <a:pt x="6543" y="4362"/>
                  </a:lnTo>
                  <a:lnTo>
                    <a:pt x="6599" y="4306"/>
                  </a:lnTo>
                  <a:lnTo>
                    <a:pt x="6637" y="4231"/>
                  </a:lnTo>
                  <a:lnTo>
                    <a:pt x="6674" y="4157"/>
                  </a:lnTo>
                  <a:lnTo>
                    <a:pt x="6674" y="4082"/>
                  </a:lnTo>
                  <a:lnTo>
                    <a:pt x="6674" y="4008"/>
                  </a:lnTo>
                  <a:lnTo>
                    <a:pt x="6655" y="3933"/>
                  </a:lnTo>
                  <a:lnTo>
                    <a:pt x="6618" y="3859"/>
                  </a:lnTo>
                  <a:lnTo>
                    <a:pt x="6543" y="3784"/>
                  </a:lnTo>
                  <a:lnTo>
                    <a:pt x="6506" y="3747"/>
                  </a:lnTo>
                  <a:lnTo>
                    <a:pt x="6432" y="3728"/>
                  </a:lnTo>
                  <a:lnTo>
                    <a:pt x="6376" y="3709"/>
                  </a:lnTo>
                  <a:lnTo>
                    <a:pt x="6301" y="3709"/>
                  </a:lnTo>
                  <a:lnTo>
                    <a:pt x="6171" y="3728"/>
                  </a:lnTo>
                  <a:lnTo>
                    <a:pt x="6115" y="3747"/>
                  </a:lnTo>
                  <a:lnTo>
                    <a:pt x="6059" y="3784"/>
                  </a:lnTo>
                  <a:lnTo>
                    <a:pt x="4978" y="4641"/>
                  </a:lnTo>
                  <a:lnTo>
                    <a:pt x="4885" y="4716"/>
                  </a:lnTo>
                  <a:lnTo>
                    <a:pt x="4773" y="4772"/>
                  </a:lnTo>
                  <a:lnTo>
                    <a:pt x="4642" y="4809"/>
                  </a:lnTo>
                  <a:lnTo>
                    <a:pt x="3095" y="4809"/>
                  </a:lnTo>
                  <a:lnTo>
                    <a:pt x="3039" y="4772"/>
                  </a:lnTo>
                  <a:lnTo>
                    <a:pt x="2983" y="4716"/>
                  </a:lnTo>
                  <a:lnTo>
                    <a:pt x="2965" y="4660"/>
                  </a:lnTo>
                  <a:lnTo>
                    <a:pt x="2965" y="4586"/>
                  </a:lnTo>
                  <a:lnTo>
                    <a:pt x="3002" y="4511"/>
                  </a:lnTo>
                  <a:lnTo>
                    <a:pt x="3076" y="4455"/>
                  </a:lnTo>
                  <a:lnTo>
                    <a:pt x="3151" y="4436"/>
                  </a:lnTo>
                  <a:lnTo>
                    <a:pt x="4120" y="4436"/>
                  </a:lnTo>
                  <a:lnTo>
                    <a:pt x="4195" y="4418"/>
                  </a:lnTo>
                  <a:lnTo>
                    <a:pt x="4307" y="4362"/>
                  </a:lnTo>
                  <a:lnTo>
                    <a:pt x="4363" y="4306"/>
                  </a:lnTo>
                  <a:lnTo>
                    <a:pt x="4400" y="4250"/>
                  </a:lnTo>
                  <a:lnTo>
                    <a:pt x="4419" y="4194"/>
                  </a:lnTo>
                  <a:lnTo>
                    <a:pt x="4437" y="4138"/>
                  </a:lnTo>
                  <a:lnTo>
                    <a:pt x="4456" y="4045"/>
                  </a:lnTo>
                  <a:lnTo>
                    <a:pt x="4437" y="3970"/>
                  </a:lnTo>
                  <a:lnTo>
                    <a:pt x="4400" y="3896"/>
                  </a:lnTo>
                  <a:lnTo>
                    <a:pt x="4363" y="3821"/>
                  </a:lnTo>
                  <a:lnTo>
                    <a:pt x="4307" y="3784"/>
                  </a:lnTo>
                  <a:lnTo>
                    <a:pt x="4232" y="3728"/>
                  </a:lnTo>
                  <a:lnTo>
                    <a:pt x="4158" y="3709"/>
                  </a:lnTo>
                  <a:lnTo>
                    <a:pt x="4083" y="36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47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7050" y="742950"/>
            <a:ext cx="431800" cy="901700"/>
            <a:chOff x="1695450" y="3816350"/>
            <a:chExt cx="431800" cy="901700"/>
          </a:xfrm>
        </p:grpSpPr>
        <p:sp>
          <p:nvSpPr>
            <p:cNvPr id="6" name="Oval 5"/>
            <p:cNvSpPr/>
            <p:nvPr/>
          </p:nvSpPr>
          <p:spPr>
            <a:xfrm>
              <a:off x="16954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25650" y="38163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6954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025650" y="40830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6954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025650" y="43497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6954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25650" y="4616450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pic>
        <p:nvPicPr>
          <p:cNvPr id="19" name="Picture 18" descr="two women smiling in front of computer mon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5" t="288" r="9035" b="288"/>
          <a:stretch>
            <a:fillRect/>
          </a:stretch>
        </p:blipFill>
        <p:spPr bwMode="auto">
          <a:xfrm>
            <a:off x="958850" y="1102889"/>
            <a:ext cx="5111612" cy="4652223"/>
          </a:xfrm>
          <a:custGeom>
            <a:avLst/>
            <a:gdLst>
              <a:gd name="connsiteX0" fmla="*/ 3615493 w 5111612"/>
              <a:gd name="connsiteY0" fmla="*/ 1032 h 4652223"/>
              <a:gd name="connsiteX1" fmla="*/ 3955593 w 5111612"/>
              <a:gd name="connsiteY1" fmla="*/ 64903 h 4652223"/>
              <a:gd name="connsiteX2" fmla="*/ 4335050 w 5111612"/>
              <a:gd name="connsiteY2" fmla="*/ 1017957 h 4652223"/>
              <a:gd name="connsiteX3" fmla="*/ 5111612 w 5111612"/>
              <a:gd name="connsiteY3" fmla="*/ 1882765 h 4652223"/>
              <a:gd name="connsiteX4" fmla="*/ 4237979 w 5111612"/>
              <a:gd name="connsiteY4" fmla="*/ 2932889 h 4652223"/>
              <a:gd name="connsiteX5" fmla="*/ 4211506 w 5111612"/>
              <a:gd name="connsiteY5" fmla="*/ 3682978 h 4652223"/>
              <a:gd name="connsiteX6" fmla="*/ 3179030 w 5111612"/>
              <a:gd name="connsiteY6" fmla="*/ 4424243 h 4652223"/>
              <a:gd name="connsiteX7" fmla="*/ 1705327 w 5111612"/>
              <a:gd name="connsiteY7" fmla="*/ 4636032 h 4652223"/>
              <a:gd name="connsiteX8" fmla="*/ 452237 w 5111612"/>
              <a:gd name="connsiteY8" fmla="*/ 3841821 h 4652223"/>
              <a:gd name="connsiteX9" fmla="*/ 81605 w 5111612"/>
              <a:gd name="connsiteY9" fmla="*/ 2826994 h 4652223"/>
              <a:gd name="connsiteX10" fmla="*/ 743448 w 5111612"/>
              <a:gd name="connsiteY10" fmla="*/ 1476835 h 4652223"/>
              <a:gd name="connsiteX11" fmla="*/ 1828871 w 5111612"/>
              <a:gd name="connsiteY11" fmla="*/ 188447 h 4652223"/>
              <a:gd name="connsiteX12" fmla="*/ 2852521 w 5111612"/>
              <a:gd name="connsiteY12" fmla="*/ 56078 h 4652223"/>
              <a:gd name="connsiteX13" fmla="*/ 3615493 w 5111612"/>
              <a:gd name="connsiteY13" fmla="*/ 1032 h 465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11612" h="4652223">
                <a:moveTo>
                  <a:pt x="3615493" y="1032"/>
                </a:moveTo>
                <a:cubicBezTo>
                  <a:pt x="3745251" y="-4074"/>
                  <a:pt x="3859626" y="8646"/>
                  <a:pt x="3955593" y="64903"/>
                </a:cubicBezTo>
                <a:cubicBezTo>
                  <a:pt x="4249746" y="220804"/>
                  <a:pt x="4396822" y="503190"/>
                  <a:pt x="4335050" y="1017957"/>
                </a:cubicBezTo>
                <a:cubicBezTo>
                  <a:pt x="4402705" y="1441536"/>
                  <a:pt x="5058664" y="1459186"/>
                  <a:pt x="5111612" y="1882765"/>
                </a:cubicBezTo>
                <a:cubicBezTo>
                  <a:pt x="5099846" y="2535784"/>
                  <a:pt x="4552723" y="2629912"/>
                  <a:pt x="4237979" y="2932889"/>
                </a:cubicBezTo>
                <a:cubicBezTo>
                  <a:pt x="4035014" y="3188802"/>
                  <a:pt x="4102669" y="3391767"/>
                  <a:pt x="4211506" y="3682978"/>
                </a:cubicBezTo>
                <a:cubicBezTo>
                  <a:pt x="4364465" y="4383061"/>
                  <a:pt x="3829107" y="4388944"/>
                  <a:pt x="3179030" y="4424243"/>
                </a:cubicBezTo>
                <a:cubicBezTo>
                  <a:pt x="2770159" y="4453658"/>
                  <a:pt x="2164204" y="4456599"/>
                  <a:pt x="1705327" y="4636032"/>
                </a:cubicBezTo>
                <a:cubicBezTo>
                  <a:pt x="1228800" y="4753693"/>
                  <a:pt x="766980" y="4203628"/>
                  <a:pt x="452237" y="3841821"/>
                </a:cubicBezTo>
                <a:cubicBezTo>
                  <a:pt x="113962" y="3538843"/>
                  <a:pt x="-136068" y="3103498"/>
                  <a:pt x="81605" y="2826994"/>
                </a:cubicBezTo>
                <a:cubicBezTo>
                  <a:pt x="378699" y="2468128"/>
                  <a:pt x="740507" y="2038666"/>
                  <a:pt x="743448" y="1476835"/>
                </a:cubicBezTo>
                <a:cubicBezTo>
                  <a:pt x="799337" y="812050"/>
                  <a:pt x="1278806" y="476716"/>
                  <a:pt x="1828871" y="188447"/>
                </a:cubicBezTo>
                <a:cubicBezTo>
                  <a:pt x="2134789" y="67844"/>
                  <a:pt x="2385554" y="1660"/>
                  <a:pt x="2852521" y="56078"/>
                </a:cubicBezTo>
                <a:cubicBezTo>
                  <a:pt x="3140239" y="67569"/>
                  <a:pt x="3399231" y="9542"/>
                  <a:pt x="3615493" y="103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5518012" y="1790700"/>
            <a:ext cx="552450" cy="55245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958850" y="3263831"/>
            <a:ext cx="330338" cy="330338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21"/>
          <p:cNvSpPr/>
          <p:nvPr/>
        </p:nvSpPr>
        <p:spPr>
          <a:xfrm>
            <a:off x="6691235" y="1327150"/>
            <a:ext cx="703926" cy="620952"/>
          </a:xfrm>
          <a:custGeom>
            <a:avLst/>
            <a:gdLst>
              <a:gd name="connsiteX0" fmla="*/ 0 w 600075"/>
              <a:gd name="connsiteY0" fmla="*/ 257175 h 509588"/>
              <a:gd name="connsiteX1" fmla="*/ 223837 w 600075"/>
              <a:gd name="connsiteY1" fmla="*/ 0 h 509588"/>
              <a:gd name="connsiteX2" fmla="*/ 438150 w 600075"/>
              <a:gd name="connsiteY2" fmla="*/ 19050 h 509588"/>
              <a:gd name="connsiteX3" fmla="*/ 600075 w 600075"/>
              <a:gd name="connsiteY3" fmla="*/ 338138 h 509588"/>
              <a:gd name="connsiteX4" fmla="*/ 438150 w 600075"/>
              <a:gd name="connsiteY4" fmla="*/ 509588 h 509588"/>
              <a:gd name="connsiteX5" fmla="*/ 38100 w 600075"/>
              <a:gd name="connsiteY5" fmla="*/ 428625 h 509588"/>
              <a:gd name="connsiteX6" fmla="*/ 0 w 600075"/>
              <a:gd name="connsiteY6" fmla="*/ 257175 h 509588"/>
              <a:gd name="connsiteX0" fmla="*/ 0 w 600075"/>
              <a:gd name="connsiteY0" fmla="*/ 287168 h 539581"/>
              <a:gd name="connsiteX1" fmla="*/ 223837 w 600075"/>
              <a:gd name="connsiteY1" fmla="*/ 29993 h 539581"/>
              <a:gd name="connsiteX2" fmla="*/ 438150 w 600075"/>
              <a:gd name="connsiteY2" fmla="*/ 49043 h 539581"/>
              <a:gd name="connsiteX3" fmla="*/ 600075 w 600075"/>
              <a:gd name="connsiteY3" fmla="*/ 368131 h 539581"/>
              <a:gd name="connsiteX4" fmla="*/ 438150 w 600075"/>
              <a:gd name="connsiteY4" fmla="*/ 539581 h 539581"/>
              <a:gd name="connsiteX5" fmla="*/ 38100 w 600075"/>
              <a:gd name="connsiteY5" fmla="*/ 458618 h 539581"/>
              <a:gd name="connsiteX6" fmla="*/ 0 w 600075"/>
              <a:gd name="connsiteY6" fmla="*/ 287168 h 539581"/>
              <a:gd name="connsiteX0" fmla="*/ 0 w 600075"/>
              <a:gd name="connsiteY0" fmla="*/ 307126 h 559539"/>
              <a:gd name="connsiteX1" fmla="*/ 223837 w 600075"/>
              <a:gd name="connsiteY1" fmla="*/ 49951 h 559539"/>
              <a:gd name="connsiteX2" fmla="*/ 438150 w 600075"/>
              <a:gd name="connsiteY2" fmla="*/ 69001 h 559539"/>
              <a:gd name="connsiteX3" fmla="*/ 600075 w 600075"/>
              <a:gd name="connsiteY3" fmla="*/ 388089 h 559539"/>
              <a:gd name="connsiteX4" fmla="*/ 438150 w 600075"/>
              <a:gd name="connsiteY4" fmla="*/ 559539 h 559539"/>
              <a:gd name="connsiteX5" fmla="*/ 38100 w 600075"/>
              <a:gd name="connsiteY5" fmla="*/ 478576 h 559539"/>
              <a:gd name="connsiteX6" fmla="*/ 0 w 600075"/>
              <a:gd name="connsiteY6" fmla="*/ 307126 h 559539"/>
              <a:gd name="connsiteX0" fmla="*/ 0 w 600075"/>
              <a:gd name="connsiteY0" fmla="*/ 307126 h 559539"/>
              <a:gd name="connsiteX1" fmla="*/ 223837 w 600075"/>
              <a:gd name="connsiteY1" fmla="*/ 49951 h 559539"/>
              <a:gd name="connsiteX2" fmla="*/ 438150 w 600075"/>
              <a:gd name="connsiteY2" fmla="*/ 69001 h 559539"/>
              <a:gd name="connsiteX3" fmla="*/ 600075 w 600075"/>
              <a:gd name="connsiteY3" fmla="*/ 388089 h 559539"/>
              <a:gd name="connsiteX4" fmla="*/ 438150 w 600075"/>
              <a:gd name="connsiteY4" fmla="*/ 559539 h 559539"/>
              <a:gd name="connsiteX5" fmla="*/ 38100 w 600075"/>
              <a:gd name="connsiteY5" fmla="*/ 478576 h 559539"/>
              <a:gd name="connsiteX6" fmla="*/ 0 w 600075"/>
              <a:gd name="connsiteY6" fmla="*/ 307126 h 559539"/>
              <a:gd name="connsiteX0" fmla="*/ 0 w 600075"/>
              <a:gd name="connsiteY0" fmla="*/ 307126 h 559539"/>
              <a:gd name="connsiteX1" fmla="*/ 223837 w 600075"/>
              <a:gd name="connsiteY1" fmla="*/ 49951 h 559539"/>
              <a:gd name="connsiteX2" fmla="*/ 438150 w 600075"/>
              <a:gd name="connsiteY2" fmla="*/ 69001 h 559539"/>
              <a:gd name="connsiteX3" fmla="*/ 600075 w 600075"/>
              <a:gd name="connsiteY3" fmla="*/ 388089 h 559539"/>
              <a:gd name="connsiteX4" fmla="*/ 438150 w 600075"/>
              <a:gd name="connsiteY4" fmla="*/ 559539 h 559539"/>
              <a:gd name="connsiteX5" fmla="*/ 38100 w 600075"/>
              <a:gd name="connsiteY5" fmla="*/ 478576 h 559539"/>
              <a:gd name="connsiteX6" fmla="*/ 0 w 600075"/>
              <a:gd name="connsiteY6" fmla="*/ 307126 h 559539"/>
              <a:gd name="connsiteX0" fmla="*/ 0 w 600075"/>
              <a:gd name="connsiteY0" fmla="*/ 307126 h 559539"/>
              <a:gd name="connsiteX1" fmla="*/ 223837 w 600075"/>
              <a:gd name="connsiteY1" fmla="*/ 49951 h 559539"/>
              <a:gd name="connsiteX2" fmla="*/ 438150 w 600075"/>
              <a:gd name="connsiteY2" fmla="*/ 69001 h 559539"/>
              <a:gd name="connsiteX3" fmla="*/ 600075 w 600075"/>
              <a:gd name="connsiteY3" fmla="*/ 388089 h 559539"/>
              <a:gd name="connsiteX4" fmla="*/ 438150 w 600075"/>
              <a:gd name="connsiteY4" fmla="*/ 559539 h 559539"/>
              <a:gd name="connsiteX5" fmla="*/ 38100 w 600075"/>
              <a:gd name="connsiteY5" fmla="*/ 478576 h 559539"/>
              <a:gd name="connsiteX6" fmla="*/ 0 w 600075"/>
              <a:gd name="connsiteY6" fmla="*/ 307126 h 559539"/>
              <a:gd name="connsiteX0" fmla="*/ 0 w 600075"/>
              <a:gd name="connsiteY0" fmla="*/ 307126 h 559539"/>
              <a:gd name="connsiteX1" fmla="*/ 223837 w 600075"/>
              <a:gd name="connsiteY1" fmla="*/ 49951 h 559539"/>
              <a:gd name="connsiteX2" fmla="*/ 438150 w 600075"/>
              <a:gd name="connsiteY2" fmla="*/ 69001 h 559539"/>
              <a:gd name="connsiteX3" fmla="*/ 600075 w 600075"/>
              <a:gd name="connsiteY3" fmla="*/ 388089 h 559539"/>
              <a:gd name="connsiteX4" fmla="*/ 438150 w 600075"/>
              <a:gd name="connsiteY4" fmla="*/ 559539 h 559539"/>
              <a:gd name="connsiteX5" fmla="*/ 38100 w 600075"/>
              <a:gd name="connsiteY5" fmla="*/ 478576 h 559539"/>
              <a:gd name="connsiteX6" fmla="*/ 0 w 600075"/>
              <a:gd name="connsiteY6" fmla="*/ 307126 h 559539"/>
              <a:gd name="connsiteX0" fmla="*/ 0 w 600075"/>
              <a:gd name="connsiteY0" fmla="*/ 307126 h 569200"/>
              <a:gd name="connsiteX1" fmla="*/ 223837 w 600075"/>
              <a:gd name="connsiteY1" fmla="*/ 49951 h 569200"/>
              <a:gd name="connsiteX2" fmla="*/ 438150 w 600075"/>
              <a:gd name="connsiteY2" fmla="*/ 69001 h 569200"/>
              <a:gd name="connsiteX3" fmla="*/ 600075 w 600075"/>
              <a:gd name="connsiteY3" fmla="*/ 388089 h 569200"/>
              <a:gd name="connsiteX4" fmla="*/ 438150 w 600075"/>
              <a:gd name="connsiteY4" fmla="*/ 559539 h 569200"/>
              <a:gd name="connsiteX5" fmla="*/ 38100 w 600075"/>
              <a:gd name="connsiteY5" fmla="*/ 478576 h 569200"/>
              <a:gd name="connsiteX6" fmla="*/ 0 w 600075"/>
              <a:gd name="connsiteY6" fmla="*/ 307126 h 569200"/>
              <a:gd name="connsiteX0" fmla="*/ 0 w 600075"/>
              <a:gd name="connsiteY0" fmla="*/ 307126 h 569376"/>
              <a:gd name="connsiteX1" fmla="*/ 223837 w 600075"/>
              <a:gd name="connsiteY1" fmla="*/ 49951 h 569376"/>
              <a:gd name="connsiteX2" fmla="*/ 438150 w 600075"/>
              <a:gd name="connsiteY2" fmla="*/ 69001 h 569376"/>
              <a:gd name="connsiteX3" fmla="*/ 600075 w 600075"/>
              <a:gd name="connsiteY3" fmla="*/ 388089 h 569376"/>
              <a:gd name="connsiteX4" fmla="*/ 438150 w 600075"/>
              <a:gd name="connsiteY4" fmla="*/ 559539 h 569376"/>
              <a:gd name="connsiteX5" fmla="*/ 38100 w 600075"/>
              <a:gd name="connsiteY5" fmla="*/ 478576 h 569376"/>
              <a:gd name="connsiteX6" fmla="*/ 0 w 600075"/>
              <a:gd name="connsiteY6" fmla="*/ 307126 h 569376"/>
              <a:gd name="connsiteX0" fmla="*/ 16669 w 616744"/>
              <a:gd name="connsiteY0" fmla="*/ 307126 h 567640"/>
              <a:gd name="connsiteX1" fmla="*/ 240506 w 616744"/>
              <a:gd name="connsiteY1" fmla="*/ 49951 h 567640"/>
              <a:gd name="connsiteX2" fmla="*/ 454819 w 616744"/>
              <a:gd name="connsiteY2" fmla="*/ 69001 h 567640"/>
              <a:gd name="connsiteX3" fmla="*/ 616744 w 616744"/>
              <a:gd name="connsiteY3" fmla="*/ 388089 h 567640"/>
              <a:gd name="connsiteX4" fmla="*/ 454819 w 616744"/>
              <a:gd name="connsiteY4" fmla="*/ 559539 h 567640"/>
              <a:gd name="connsiteX5" fmla="*/ 0 w 616744"/>
              <a:gd name="connsiteY5" fmla="*/ 452382 h 567640"/>
              <a:gd name="connsiteX6" fmla="*/ 16669 w 616744"/>
              <a:gd name="connsiteY6" fmla="*/ 307126 h 567640"/>
              <a:gd name="connsiteX0" fmla="*/ 16669 w 616744"/>
              <a:gd name="connsiteY0" fmla="*/ 307126 h 568599"/>
              <a:gd name="connsiteX1" fmla="*/ 240506 w 616744"/>
              <a:gd name="connsiteY1" fmla="*/ 49951 h 568599"/>
              <a:gd name="connsiteX2" fmla="*/ 454819 w 616744"/>
              <a:gd name="connsiteY2" fmla="*/ 69001 h 568599"/>
              <a:gd name="connsiteX3" fmla="*/ 616744 w 616744"/>
              <a:gd name="connsiteY3" fmla="*/ 388089 h 568599"/>
              <a:gd name="connsiteX4" fmla="*/ 454819 w 616744"/>
              <a:gd name="connsiteY4" fmla="*/ 559539 h 568599"/>
              <a:gd name="connsiteX5" fmla="*/ 0 w 616744"/>
              <a:gd name="connsiteY5" fmla="*/ 452382 h 568599"/>
              <a:gd name="connsiteX6" fmla="*/ 16669 w 616744"/>
              <a:gd name="connsiteY6" fmla="*/ 307126 h 568599"/>
              <a:gd name="connsiteX0" fmla="*/ 43175 w 643250"/>
              <a:gd name="connsiteY0" fmla="*/ 307126 h 568599"/>
              <a:gd name="connsiteX1" fmla="*/ 267012 w 643250"/>
              <a:gd name="connsiteY1" fmla="*/ 49951 h 568599"/>
              <a:gd name="connsiteX2" fmla="*/ 481325 w 643250"/>
              <a:gd name="connsiteY2" fmla="*/ 69001 h 568599"/>
              <a:gd name="connsiteX3" fmla="*/ 643250 w 643250"/>
              <a:gd name="connsiteY3" fmla="*/ 388089 h 568599"/>
              <a:gd name="connsiteX4" fmla="*/ 481325 w 643250"/>
              <a:gd name="connsiteY4" fmla="*/ 559539 h 568599"/>
              <a:gd name="connsiteX5" fmla="*/ 26506 w 643250"/>
              <a:gd name="connsiteY5" fmla="*/ 452382 h 568599"/>
              <a:gd name="connsiteX6" fmla="*/ 43175 w 643250"/>
              <a:gd name="connsiteY6" fmla="*/ 307126 h 568599"/>
              <a:gd name="connsiteX0" fmla="*/ 4224 w 620968"/>
              <a:gd name="connsiteY0" fmla="*/ 452382 h 568599"/>
              <a:gd name="connsiteX1" fmla="*/ 244730 w 620968"/>
              <a:gd name="connsiteY1" fmla="*/ 49951 h 568599"/>
              <a:gd name="connsiteX2" fmla="*/ 459043 w 620968"/>
              <a:gd name="connsiteY2" fmla="*/ 69001 h 568599"/>
              <a:gd name="connsiteX3" fmla="*/ 620968 w 620968"/>
              <a:gd name="connsiteY3" fmla="*/ 388089 h 568599"/>
              <a:gd name="connsiteX4" fmla="*/ 459043 w 620968"/>
              <a:gd name="connsiteY4" fmla="*/ 559539 h 568599"/>
              <a:gd name="connsiteX5" fmla="*/ 4224 w 620968"/>
              <a:gd name="connsiteY5" fmla="*/ 452382 h 568599"/>
              <a:gd name="connsiteX0" fmla="*/ 15432 w 632176"/>
              <a:gd name="connsiteY0" fmla="*/ 452382 h 568599"/>
              <a:gd name="connsiteX1" fmla="*/ 255938 w 632176"/>
              <a:gd name="connsiteY1" fmla="*/ 49951 h 568599"/>
              <a:gd name="connsiteX2" fmla="*/ 470251 w 632176"/>
              <a:gd name="connsiteY2" fmla="*/ 69001 h 568599"/>
              <a:gd name="connsiteX3" fmla="*/ 632176 w 632176"/>
              <a:gd name="connsiteY3" fmla="*/ 388089 h 568599"/>
              <a:gd name="connsiteX4" fmla="*/ 470251 w 632176"/>
              <a:gd name="connsiteY4" fmla="*/ 559539 h 568599"/>
              <a:gd name="connsiteX5" fmla="*/ 15432 w 632176"/>
              <a:gd name="connsiteY5" fmla="*/ 452382 h 568599"/>
              <a:gd name="connsiteX0" fmla="*/ 14965 w 641234"/>
              <a:gd name="connsiteY0" fmla="*/ 454763 h 568762"/>
              <a:gd name="connsiteX1" fmla="*/ 264996 w 641234"/>
              <a:gd name="connsiteY1" fmla="*/ 49951 h 568762"/>
              <a:gd name="connsiteX2" fmla="*/ 479309 w 641234"/>
              <a:gd name="connsiteY2" fmla="*/ 69001 h 568762"/>
              <a:gd name="connsiteX3" fmla="*/ 641234 w 641234"/>
              <a:gd name="connsiteY3" fmla="*/ 388089 h 568762"/>
              <a:gd name="connsiteX4" fmla="*/ 479309 w 641234"/>
              <a:gd name="connsiteY4" fmla="*/ 559539 h 568762"/>
              <a:gd name="connsiteX5" fmla="*/ 14965 w 641234"/>
              <a:gd name="connsiteY5" fmla="*/ 454763 h 568762"/>
              <a:gd name="connsiteX0" fmla="*/ 14965 w 641234"/>
              <a:gd name="connsiteY0" fmla="*/ 447963 h 561962"/>
              <a:gd name="connsiteX1" fmla="*/ 264996 w 641234"/>
              <a:gd name="connsiteY1" fmla="*/ 43151 h 561962"/>
              <a:gd name="connsiteX2" fmla="*/ 479309 w 641234"/>
              <a:gd name="connsiteY2" fmla="*/ 62201 h 561962"/>
              <a:gd name="connsiteX3" fmla="*/ 641234 w 641234"/>
              <a:gd name="connsiteY3" fmla="*/ 381289 h 561962"/>
              <a:gd name="connsiteX4" fmla="*/ 479309 w 641234"/>
              <a:gd name="connsiteY4" fmla="*/ 552739 h 561962"/>
              <a:gd name="connsiteX5" fmla="*/ 14965 w 641234"/>
              <a:gd name="connsiteY5" fmla="*/ 447963 h 561962"/>
              <a:gd name="connsiteX0" fmla="*/ 14965 w 641234"/>
              <a:gd name="connsiteY0" fmla="*/ 447963 h 561962"/>
              <a:gd name="connsiteX1" fmla="*/ 264996 w 641234"/>
              <a:gd name="connsiteY1" fmla="*/ 43151 h 561962"/>
              <a:gd name="connsiteX2" fmla="*/ 479309 w 641234"/>
              <a:gd name="connsiteY2" fmla="*/ 62201 h 561962"/>
              <a:gd name="connsiteX3" fmla="*/ 641234 w 641234"/>
              <a:gd name="connsiteY3" fmla="*/ 381289 h 561962"/>
              <a:gd name="connsiteX4" fmla="*/ 479309 w 641234"/>
              <a:gd name="connsiteY4" fmla="*/ 552739 h 561962"/>
              <a:gd name="connsiteX5" fmla="*/ 14965 w 641234"/>
              <a:gd name="connsiteY5" fmla="*/ 447963 h 561962"/>
              <a:gd name="connsiteX0" fmla="*/ 14965 w 642483"/>
              <a:gd name="connsiteY0" fmla="*/ 447963 h 561962"/>
              <a:gd name="connsiteX1" fmla="*/ 264996 w 642483"/>
              <a:gd name="connsiteY1" fmla="*/ 43151 h 561962"/>
              <a:gd name="connsiteX2" fmla="*/ 479309 w 642483"/>
              <a:gd name="connsiteY2" fmla="*/ 62201 h 561962"/>
              <a:gd name="connsiteX3" fmla="*/ 641234 w 642483"/>
              <a:gd name="connsiteY3" fmla="*/ 381289 h 561962"/>
              <a:gd name="connsiteX4" fmla="*/ 479309 w 642483"/>
              <a:gd name="connsiteY4" fmla="*/ 552739 h 561962"/>
              <a:gd name="connsiteX5" fmla="*/ 14965 w 642483"/>
              <a:gd name="connsiteY5" fmla="*/ 447963 h 561962"/>
              <a:gd name="connsiteX0" fmla="*/ 14965 w 642483"/>
              <a:gd name="connsiteY0" fmla="*/ 447963 h 561962"/>
              <a:gd name="connsiteX1" fmla="*/ 264996 w 642483"/>
              <a:gd name="connsiteY1" fmla="*/ 43151 h 561962"/>
              <a:gd name="connsiteX2" fmla="*/ 479309 w 642483"/>
              <a:gd name="connsiteY2" fmla="*/ 62201 h 561962"/>
              <a:gd name="connsiteX3" fmla="*/ 641234 w 642483"/>
              <a:gd name="connsiteY3" fmla="*/ 381289 h 561962"/>
              <a:gd name="connsiteX4" fmla="*/ 479309 w 642483"/>
              <a:gd name="connsiteY4" fmla="*/ 552739 h 561962"/>
              <a:gd name="connsiteX5" fmla="*/ 14965 w 642483"/>
              <a:gd name="connsiteY5" fmla="*/ 447963 h 561962"/>
              <a:gd name="connsiteX0" fmla="*/ 14965 w 642986"/>
              <a:gd name="connsiteY0" fmla="*/ 447963 h 561962"/>
              <a:gd name="connsiteX1" fmla="*/ 264996 w 642986"/>
              <a:gd name="connsiteY1" fmla="*/ 43151 h 561962"/>
              <a:gd name="connsiteX2" fmla="*/ 479309 w 642986"/>
              <a:gd name="connsiteY2" fmla="*/ 62201 h 561962"/>
              <a:gd name="connsiteX3" fmla="*/ 641234 w 642986"/>
              <a:gd name="connsiteY3" fmla="*/ 381289 h 561962"/>
              <a:gd name="connsiteX4" fmla="*/ 479309 w 642986"/>
              <a:gd name="connsiteY4" fmla="*/ 552739 h 561962"/>
              <a:gd name="connsiteX5" fmla="*/ 14965 w 642986"/>
              <a:gd name="connsiteY5" fmla="*/ 447963 h 561962"/>
              <a:gd name="connsiteX0" fmla="*/ 14965 w 642986"/>
              <a:gd name="connsiteY0" fmla="*/ 447963 h 561962"/>
              <a:gd name="connsiteX1" fmla="*/ 264996 w 642986"/>
              <a:gd name="connsiteY1" fmla="*/ 43151 h 561962"/>
              <a:gd name="connsiteX2" fmla="*/ 479309 w 642986"/>
              <a:gd name="connsiteY2" fmla="*/ 62201 h 561962"/>
              <a:gd name="connsiteX3" fmla="*/ 641234 w 642986"/>
              <a:gd name="connsiteY3" fmla="*/ 381289 h 561962"/>
              <a:gd name="connsiteX4" fmla="*/ 479309 w 642986"/>
              <a:gd name="connsiteY4" fmla="*/ 552739 h 561962"/>
              <a:gd name="connsiteX5" fmla="*/ 14965 w 642986"/>
              <a:gd name="connsiteY5" fmla="*/ 447963 h 561962"/>
              <a:gd name="connsiteX0" fmla="*/ 14965 w 642914"/>
              <a:gd name="connsiteY0" fmla="*/ 447963 h 561962"/>
              <a:gd name="connsiteX1" fmla="*/ 264996 w 642914"/>
              <a:gd name="connsiteY1" fmla="*/ 43151 h 561962"/>
              <a:gd name="connsiteX2" fmla="*/ 479309 w 642914"/>
              <a:gd name="connsiteY2" fmla="*/ 62201 h 561962"/>
              <a:gd name="connsiteX3" fmla="*/ 641234 w 642914"/>
              <a:gd name="connsiteY3" fmla="*/ 381289 h 561962"/>
              <a:gd name="connsiteX4" fmla="*/ 479309 w 642914"/>
              <a:gd name="connsiteY4" fmla="*/ 552739 h 561962"/>
              <a:gd name="connsiteX5" fmla="*/ 14965 w 642914"/>
              <a:gd name="connsiteY5" fmla="*/ 447963 h 561962"/>
              <a:gd name="connsiteX0" fmla="*/ 14965 w 642968"/>
              <a:gd name="connsiteY0" fmla="*/ 450970 h 564969"/>
              <a:gd name="connsiteX1" fmla="*/ 264996 w 642968"/>
              <a:gd name="connsiteY1" fmla="*/ 46158 h 564969"/>
              <a:gd name="connsiteX2" fmla="*/ 484000 w 642968"/>
              <a:gd name="connsiteY2" fmla="*/ 57390 h 564969"/>
              <a:gd name="connsiteX3" fmla="*/ 641234 w 642968"/>
              <a:gd name="connsiteY3" fmla="*/ 384296 h 564969"/>
              <a:gd name="connsiteX4" fmla="*/ 479309 w 642968"/>
              <a:gd name="connsiteY4" fmla="*/ 555746 h 564969"/>
              <a:gd name="connsiteX5" fmla="*/ 14965 w 642968"/>
              <a:gd name="connsiteY5" fmla="*/ 450970 h 564969"/>
              <a:gd name="connsiteX0" fmla="*/ 14965 w 642968"/>
              <a:gd name="connsiteY0" fmla="*/ 453539 h 567538"/>
              <a:gd name="connsiteX1" fmla="*/ 264996 w 642968"/>
              <a:gd name="connsiteY1" fmla="*/ 48727 h 567538"/>
              <a:gd name="connsiteX2" fmla="*/ 484000 w 642968"/>
              <a:gd name="connsiteY2" fmla="*/ 59959 h 567538"/>
              <a:gd name="connsiteX3" fmla="*/ 641234 w 642968"/>
              <a:gd name="connsiteY3" fmla="*/ 386865 h 567538"/>
              <a:gd name="connsiteX4" fmla="*/ 479309 w 642968"/>
              <a:gd name="connsiteY4" fmla="*/ 558315 h 567538"/>
              <a:gd name="connsiteX5" fmla="*/ 14965 w 642968"/>
              <a:gd name="connsiteY5" fmla="*/ 453539 h 567538"/>
              <a:gd name="connsiteX0" fmla="*/ 14965 w 642968"/>
              <a:gd name="connsiteY0" fmla="*/ 448999 h 562998"/>
              <a:gd name="connsiteX1" fmla="*/ 264996 w 642968"/>
              <a:gd name="connsiteY1" fmla="*/ 44187 h 562998"/>
              <a:gd name="connsiteX2" fmla="*/ 484000 w 642968"/>
              <a:gd name="connsiteY2" fmla="*/ 55419 h 562998"/>
              <a:gd name="connsiteX3" fmla="*/ 641234 w 642968"/>
              <a:gd name="connsiteY3" fmla="*/ 382325 h 562998"/>
              <a:gd name="connsiteX4" fmla="*/ 479309 w 642968"/>
              <a:gd name="connsiteY4" fmla="*/ 553775 h 562998"/>
              <a:gd name="connsiteX5" fmla="*/ 14965 w 642968"/>
              <a:gd name="connsiteY5" fmla="*/ 448999 h 562998"/>
              <a:gd name="connsiteX0" fmla="*/ 14965 w 642968"/>
              <a:gd name="connsiteY0" fmla="*/ 459024 h 573023"/>
              <a:gd name="connsiteX1" fmla="*/ 264996 w 642968"/>
              <a:gd name="connsiteY1" fmla="*/ 54212 h 573023"/>
              <a:gd name="connsiteX2" fmla="*/ 484000 w 642968"/>
              <a:gd name="connsiteY2" fmla="*/ 65444 h 573023"/>
              <a:gd name="connsiteX3" fmla="*/ 641234 w 642968"/>
              <a:gd name="connsiteY3" fmla="*/ 392350 h 573023"/>
              <a:gd name="connsiteX4" fmla="*/ 479309 w 642968"/>
              <a:gd name="connsiteY4" fmla="*/ 563800 h 573023"/>
              <a:gd name="connsiteX5" fmla="*/ 14965 w 642968"/>
              <a:gd name="connsiteY5" fmla="*/ 459024 h 573023"/>
              <a:gd name="connsiteX0" fmla="*/ 16951 w 644954"/>
              <a:gd name="connsiteY0" fmla="*/ 459024 h 573023"/>
              <a:gd name="connsiteX1" fmla="*/ 266982 w 644954"/>
              <a:gd name="connsiteY1" fmla="*/ 54212 h 573023"/>
              <a:gd name="connsiteX2" fmla="*/ 485986 w 644954"/>
              <a:gd name="connsiteY2" fmla="*/ 65444 h 573023"/>
              <a:gd name="connsiteX3" fmla="*/ 643220 w 644954"/>
              <a:gd name="connsiteY3" fmla="*/ 392350 h 573023"/>
              <a:gd name="connsiteX4" fmla="*/ 481295 w 644954"/>
              <a:gd name="connsiteY4" fmla="*/ 563800 h 573023"/>
              <a:gd name="connsiteX5" fmla="*/ 16951 w 644954"/>
              <a:gd name="connsiteY5" fmla="*/ 459024 h 573023"/>
              <a:gd name="connsiteX0" fmla="*/ 16951 w 644954"/>
              <a:gd name="connsiteY0" fmla="*/ 459024 h 573679"/>
              <a:gd name="connsiteX1" fmla="*/ 266982 w 644954"/>
              <a:gd name="connsiteY1" fmla="*/ 54212 h 573679"/>
              <a:gd name="connsiteX2" fmla="*/ 485986 w 644954"/>
              <a:gd name="connsiteY2" fmla="*/ 65444 h 573679"/>
              <a:gd name="connsiteX3" fmla="*/ 643220 w 644954"/>
              <a:gd name="connsiteY3" fmla="*/ 392350 h 573679"/>
              <a:gd name="connsiteX4" fmla="*/ 481295 w 644954"/>
              <a:gd name="connsiteY4" fmla="*/ 563800 h 573679"/>
              <a:gd name="connsiteX5" fmla="*/ 16951 w 644954"/>
              <a:gd name="connsiteY5" fmla="*/ 459024 h 573679"/>
              <a:gd name="connsiteX0" fmla="*/ 14463 w 642466"/>
              <a:gd name="connsiteY0" fmla="*/ 459024 h 573679"/>
              <a:gd name="connsiteX1" fmla="*/ 264494 w 642466"/>
              <a:gd name="connsiteY1" fmla="*/ 54212 h 573679"/>
              <a:gd name="connsiteX2" fmla="*/ 483498 w 642466"/>
              <a:gd name="connsiteY2" fmla="*/ 65444 h 573679"/>
              <a:gd name="connsiteX3" fmla="*/ 640732 w 642466"/>
              <a:gd name="connsiteY3" fmla="*/ 392350 h 573679"/>
              <a:gd name="connsiteX4" fmla="*/ 478807 w 642466"/>
              <a:gd name="connsiteY4" fmla="*/ 563800 h 573679"/>
              <a:gd name="connsiteX5" fmla="*/ 14463 w 642466"/>
              <a:gd name="connsiteY5" fmla="*/ 459024 h 573679"/>
              <a:gd name="connsiteX0" fmla="*/ 14463 w 642466"/>
              <a:gd name="connsiteY0" fmla="*/ 459024 h 573679"/>
              <a:gd name="connsiteX1" fmla="*/ 264494 w 642466"/>
              <a:gd name="connsiteY1" fmla="*/ 54212 h 573679"/>
              <a:gd name="connsiteX2" fmla="*/ 483498 w 642466"/>
              <a:gd name="connsiteY2" fmla="*/ 65444 h 573679"/>
              <a:gd name="connsiteX3" fmla="*/ 640732 w 642466"/>
              <a:gd name="connsiteY3" fmla="*/ 392350 h 573679"/>
              <a:gd name="connsiteX4" fmla="*/ 478807 w 642466"/>
              <a:gd name="connsiteY4" fmla="*/ 563800 h 573679"/>
              <a:gd name="connsiteX5" fmla="*/ 14463 w 642466"/>
              <a:gd name="connsiteY5" fmla="*/ 459024 h 573679"/>
              <a:gd name="connsiteX0" fmla="*/ 14463 w 642466"/>
              <a:gd name="connsiteY0" fmla="*/ 459024 h 574971"/>
              <a:gd name="connsiteX1" fmla="*/ 264494 w 642466"/>
              <a:gd name="connsiteY1" fmla="*/ 54212 h 574971"/>
              <a:gd name="connsiteX2" fmla="*/ 483498 w 642466"/>
              <a:gd name="connsiteY2" fmla="*/ 65444 h 574971"/>
              <a:gd name="connsiteX3" fmla="*/ 640732 w 642466"/>
              <a:gd name="connsiteY3" fmla="*/ 392350 h 574971"/>
              <a:gd name="connsiteX4" fmla="*/ 478807 w 642466"/>
              <a:gd name="connsiteY4" fmla="*/ 563800 h 574971"/>
              <a:gd name="connsiteX5" fmla="*/ 14463 w 642466"/>
              <a:gd name="connsiteY5" fmla="*/ 459024 h 574971"/>
              <a:gd name="connsiteX0" fmla="*/ 19006 w 647009"/>
              <a:gd name="connsiteY0" fmla="*/ 459024 h 574971"/>
              <a:gd name="connsiteX1" fmla="*/ 269037 w 647009"/>
              <a:gd name="connsiteY1" fmla="*/ 54212 h 574971"/>
              <a:gd name="connsiteX2" fmla="*/ 488041 w 647009"/>
              <a:gd name="connsiteY2" fmla="*/ 65444 h 574971"/>
              <a:gd name="connsiteX3" fmla="*/ 645275 w 647009"/>
              <a:gd name="connsiteY3" fmla="*/ 392350 h 574971"/>
              <a:gd name="connsiteX4" fmla="*/ 483350 w 647009"/>
              <a:gd name="connsiteY4" fmla="*/ 563800 h 574971"/>
              <a:gd name="connsiteX5" fmla="*/ 19006 w 647009"/>
              <a:gd name="connsiteY5" fmla="*/ 459024 h 574971"/>
              <a:gd name="connsiteX0" fmla="*/ 19006 w 647009"/>
              <a:gd name="connsiteY0" fmla="*/ 450324 h 566271"/>
              <a:gd name="connsiteX1" fmla="*/ 269037 w 647009"/>
              <a:gd name="connsiteY1" fmla="*/ 45512 h 566271"/>
              <a:gd name="connsiteX2" fmla="*/ 488041 w 647009"/>
              <a:gd name="connsiteY2" fmla="*/ 56744 h 566271"/>
              <a:gd name="connsiteX3" fmla="*/ 645275 w 647009"/>
              <a:gd name="connsiteY3" fmla="*/ 383650 h 566271"/>
              <a:gd name="connsiteX4" fmla="*/ 483350 w 647009"/>
              <a:gd name="connsiteY4" fmla="*/ 555100 h 566271"/>
              <a:gd name="connsiteX5" fmla="*/ 19006 w 647009"/>
              <a:gd name="connsiteY5" fmla="*/ 450324 h 566271"/>
              <a:gd name="connsiteX0" fmla="*/ 19006 w 647009"/>
              <a:gd name="connsiteY0" fmla="*/ 450324 h 566271"/>
              <a:gd name="connsiteX1" fmla="*/ 269037 w 647009"/>
              <a:gd name="connsiteY1" fmla="*/ 45512 h 566271"/>
              <a:gd name="connsiteX2" fmla="*/ 488041 w 647009"/>
              <a:gd name="connsiteY2" fmla="*/ 56744 h 566271"/>
              <a:gd name="connsiteX3" fmla="*/ 645275 w 647009"/>
              <a:gd name="connsiteY3" fmla="*/ 383650 h 566271"/>
              <a:gd name="connsiteX4" fmla="*/ 483350 w 647009"/>
              <a:gd name="connsiteY4" fmla="*/ 555100 h 566271"/>
              <a:gd name="connsiteX5" fmla="*/ 19006 w 647009"/>
              <a:gd name="connsiteY5" fmla="*/ 450324 h 566271"/>
              <a:gd name="connsiteX0" fmla="*/ 19006 w 647009"/>
              <a:gd name="connsiteY0" fmla="*/ 450324 h 565368"/>
              <a:gd name="connsiteX1" fmla="*/ 269037 w 647009"/>
              <a:gd name="connsiteY1" fmla="*/ 45512 h 565368"/>
              <a:gd name="connsiteX2" fmla="*/ 488041 w 647009"/>
              <a:gd name="connsiteY2" fmla="*/ 56744 h 565368"/>
              <a:gd name="connsiteX3" fmla="*/ 645275 w 647009"/>
              <a:gd name="connsiteY3" fmla="*/ 383650 h 565368"/>
              <a:gd name="connsiteX4" fmla="*/ 483350 w 647009"/>
              <a:gd name="connsiteY4" fmla="*/ 555100 h 565368"/>
              <a:gd name="connsiteX5" fmla="*/ 19006 w 647009"/>
              <a:gd name="connsiteY5" fmla="*/ 450324 h 565368"/>
              <a:gd name="connsiteX0" fmla="*/ 19006 w 647009"/>
              <a:gd name="connsiteY0" fmla="*/ 452873 h 567917"/>
              <a:gd name="connsiteX1" fmla="*/ 269037 w 647009"/>
              <a:gd name="connsiteY1" fmla="*/ 48061 h 567917"/>
              <a:gd name="connsiteX2" fmla="*/ 488041 w 647009"/>
              <a:gd name="connsiteY2" fmla="*/ 59293 h 567917"/>
              <a:gd name="connsiteX3" fmla="*/ 645275 w 647009"/>
              <a:gd name="connsiteY3" fmla="*/ 386199 h 567917"/>
              <a:gd name="connsiteX4" fmla="*/ 483350 w 647009"/>
              <a:gd name="connsiteY4" fmla="*/ 557649 h 567917"/>
              <a:gd name="connsiteX5" fmla="*/ 19006 w 647009"/>
              <a:gd name="connsiteY5" fmla="*/ 452873 h 567917"/>
              <a:gd name="connsiteX0" fmla="*/ 18028 w 646031"/>
              <a:gd name="connsiteY0" fmla="*/ 452873 h 567917"/>
              <a:gd name="connsiteX1" fmla="*/ 268059 w 646031"/>
              <a:gd name="connsiteY1" fmla="*/ 48061 h 567917"/>
              <a:gd name="connsiteX2" fmla="*/ 487063 w 646031"/>
              <a:gd name="connsiteY2" fmla="*/ 59293 h 567917"/>
              <a:gd name="connsiteX3" fmla="*/ 644297 w 646031"/>
              <a:gd name="connsiteY3" fmla="*/ 386199 h 567917"/>
              <a:gd name="connsiteX4" fmla="*/ 482372 w 646031"/>
              <a:gd name="connsiteY4" fmla="*/ 557649 h 567917"/>
              <a:gd name="connsiteX5" fmla="*/ 18028 w 646031"/>
              <a:gd name="connsiteY5" fmla="*/ 452873 h 567917"/>
              <a:gd name="connsiteX0" fmla="*/ 18028 w 646218"/>
              <a:gd name="connsiteY0" fmla="*/ 452873 h 567917"/>
              <a:gd name="connsiteX1" fmla="*/ 268059 w 646218"/>
              <a:gd name="connsiteY1" fmla="*/ 48061 h 567917"/>
              <a:gd name="connsiteX2" fmla="*/ 487063 w 646218"/>
              <a:gd name="connsiteY2" fmla="*/ 59293 h 567917"/>
              <a:gd name="connsiteX3" fmla="*/ 644297 w 646218"/>
              <a:gd name="connsiteY3" fmla="*/ 386199 h 567917"/>
              <a:gd name="connsiteX4" fmla="*/ 482372 w 646218"/>
              <a:gd name="connsiteY4" fmla="*/ 557649 h 567917"/>
              <a:gd name="connsiteX5" fmla="*/ 18028 w 646218"/>
              <a:gd name="connsiteY5" fmla="*/ 452873 h 567917"/>
              <a:gd name="connsiteX0" fmla="*/ 18028 w 646218"/>
              <a:gd name="connsiteY0" fmla="*/ 452873 h 567917"/>
              <a:gd name="connsiteX1" fmla="*/ 268059 w 646218"/>
              <a:gd name="connsiteY1" fmla="*/ 48061 h 567917"/>
              <a:gd name="connsiteX2" fmla="*/ 487063 w 646218"/>
              <a:gd name="connsiteY2" fmla="*/ 59293 h 567917"/>
              <a:gd name="connsiteX3" fmla="*/ 644297 w 646218"/>
              <a:gd name="connsiteY3" fmla="*/ 386199 h 567917"/>
              <a:gd name="connsiteX4" fmla="*/ 482372 w 646218"/>
              <a:gd name="connsiteY4" fmla="*/ 557649 h 567917"/>
              <a:gd name="connsiteX5" fmla="*/ 18028 w 646218"/>
              <a:gd name="connsiteY5" fmla="*/ 452873 h 567917"/>
              <a:gd name="connsiteX0" fmla="*/ 18028 w 644564"/>
              <a:gd name="connsiteY0" fmla="*/ 452873 h 567917"/>
              <a:gd name="connsiteX1" fmla="*/ 268059 w 644564"/>
              <a:gd name="connsiteY1" fmla="*/ 48061 h 567917"/>
              <a:gd name="connsiteX2" fmla="*/ 487063 w 644564"/>
              <a:gd name="connsiteY2" fmla="*/ 59293 h 567917"/>
              <a:gd name="connsiteX3" fmla="*/ 644297 w 644564"/>
              <a:gd name="connsiteY3" fmla="*/ 386199 h 567917"/>
              <a:gd name="connsiteX4" fmla="*/ 482372 w 644564"/>
              <a:gd name="connsiteY4" fmla="*/ 557649 h 567917"/>
              <a:gd name="connsiteX5" fmla="*/ 18028 w 644564"/>
              <a:gd name="connsiteY5" fmla="*/ 452873 h 567917"/>
              <a:gd name="connsiteX0" fmla="*/ 18028 w 644564"/>
              <a:gd name="connsiteY0" fmla="*/ 452873 h 568367"/>
              <a:gd name="connsiteX1" fmla="*/ 268059 w 644564"/>
              <a:gd name="connsiteY1" fmla="*/ 48061 h 568367"/>
              <a:gd name="connsiteX2" fmla="*/ 487063 w 644564"/>
              <a:gd name="connsiteY2" fmla="*/ 59293 h 568367"/>
              <a:gd name="connsiteX3" fmla="*/ 644297 w 644564"/>
              <a:gd name="connsiteY3" fmla="*/ 386199 h 568367"/>
              <a:gd name="connsiteX4" fmla="*/ 482372 w 644564"/>
              <a:gd name="connsiteY4" fmla="*/ 557649 h 568367"/>
              <a:gd name="connsiteX5" fmla="*/ 18028 w 644564"/>
              <a:gd name="connsiteY5" fmla="*/ 452873 h 568367"/>
              <a:gd name="connsiteX0" fmla="*/ 18028 w 644564"/>
              <a:gd name="connsiteY0" fmla="*/ 452873 h 568586"/>
              <a:gd name="connsiteX1" fmla="*/ 268059 w 644564"/>
              <a:gd name="connsiteY1" fmla="*/ 48061 h 568586"/>
              <a:gd name="connsiteX2" fmla="*/ 487063 w 644564"/>
              <a:gd name="connsiteY2" fmla="*/ 59293 h 568586"/>
              <a:gd name="connsiteX3" fmla="*/ 644297 w 644564"/>
              <a:gd name="connsiteY3" fmla="*/ 386199 h 568586"/>
              <a:gd name="connsiteX4" fmla="*/ 482372 w 644564"/>
              <a:gd name="connsiteY4" fmla="*/ 557649 h 568586"/>
              <a:gd name="connsiteX5" fmla="*/ 18028 w 644564"/>
              <a:gd name="connsiteY5" fmla="*/ 452873 h 56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564" h="568586">
                <a:moveTo>
                  <a:pt x="18028" y="452873"/>
                </a:moveTo>
                <a:cubicBezTo>
                  <a:pt x="-66809" y="336240"/>
                  <a:pt x="169949" y="109507"/>
                  <a:pt x="268059" y="48061"/>
                </a:cubicBezTo>
                <a:cubicBezTo>
                  <a:pt x="374401" y="-35672"/>
                  <a:pt x="442350" y="4429"/>
                  <a:pt x="487063" y="59293"/>
                </a:cubicBezTo>
                <a:cubicBezTo>
                  <a:pt x="546788" y="127068"/>
                  <a:pt x="650517" y="267282"/>
                  <a:pt x="644297" y="386199"/>
                </a:cubicBezTo>
                <a:cubicBezTo>
                  <a:pt x="637847" y="452758"/>
                  <a:pt x="567193" y="542062"/>
                  <a:pt x="482372" y="557649"/>
                </a:cubicBezTo>
                <a:cubicBezTo>
                  <a:pt x="312417" y="596137"/>
                  <a:pt x="75813" y="526326"/>
                  <a:pt x="18028" y="452873"/>
                </a:cubicBezTo>
                <a:close/>
              </a:path>
            </a:pathLst>
          </a:cu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7596308" y="1250245"/>
            <a:ext cx="266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Problem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686903" y="1835020"/>
            <a:ext cx="946150" cy="0"/>
          </a:xfrm>
          <a:prstGeom prst="line">
            <a:avLst/>
          </a:prstGeom>
          <a:ln w="12700">
            <a:solidFill>
              <a:srgbClr val="EC3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686903" y="2224087"/>
            <a:ext cx="2800350" cy="971550"/>
            <a:chOff x="7686903" y="2224087"/>
            <a:chExt cx="2800350" cy="971550"/>
          </a:xfrm>
        </p:grpSpPr>
        <p:sp>
          <p:nvSpPr>
            <p:cNvPr id="20" name="Rounded Rectangle 19"/>
            <p:cNvSpPr/>
            <p:nvPr/>
          </p:nvSpPr>
          <p:spPr>
            <a:xfrm>
              <a:off x="7686903" y="2224087"/>
              <a:ext cx="2800350" cy="971550"/>
            </a:xfrm>
            <a:prstGeom prst="roundRect">
              <a:avLst>
                <a:gd name="adj" fmla="val 6373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2400" y="2386697"/>
              <a:ext cx="21222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is a sample text.</a:t>
              </a:r>
            </a:p>
            <a:p>
              <a:r>
                <a:rPr lang="en-US" dirty="0" smtClean="0"/>
                <a:t>You can edit here.</a:t>
              </a:r>
              <a:endParaRPr lang="en-IN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86903" y="3448734"/>
            <a:ext cx="2800350" cy="971550"/>
            <a:chOff x="7686903" y="2224087"/>
            <a:chExt cx="2800350" cy="971550"/>
          </a:xfrm>
        </p:grpSpPr>
        <p:sp>
          <p:nvSpPr>
            <p:cNvPr id="29" name="Rounded Rectangle 28"/>
            <p:cNvSpPr/>
            <p:nvPr/>
          </p:nvSpPr>
          <p:spPr>
            <a:xfrm>
              <a:off x="7686903" y="2224087"/>
              <a:ext cx="2800350" cy="971550"/>
            </a:xfrm>
            <a:prstGeom prst="roundRect">
              <a:avLst>
                <a:gd name="adj" fmla="val 6373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72400" y="2386697"/>
              <a:ext cx="21222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is a sample text.</a:t>
              </a:r>
            </a:p>
            <a:p>
              <a:r>
                <a:rPr lang="en-US" dirty="0" smtClean="0"/>
                <a:t>You can edit here.</a:t>
              </a:r>
              <a:endParaRPr lang="en-IN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86903" y="4673381"/>
            <a:ext cx="2800350" cy="971550"/>
            <a:chOff x="7686903" y="2224087"/>
            <a:chExt cx="2800350" cy="971550"/>
          </a:xfrm>
        </p:grpSpPr>
        <p:sp>
          <p:nvSpPr>
            <p:cNvPr id="32" name="Rounded Rectangle 31"/>
            <p:cNvSpPr/>
            <p:nvPr/>
          </p:nvSpPr>
          <p:spPr>
            <a:xfrm>
              <a:off x="7686903" y="2224087"/>
              <a:ext cx="2800350" cy="971550"/>
            </a:xfrm>
            <a:prstGeom prst="roundRect">
              <a:avLst>
                <a:gd name="adj" fmla="val 6373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72400" y="2386697"/>
              <a:ext cx="21222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is a sample text.</a:t>
              </a:r>
            </a:p>
            <a:p>
              <a:r>
                <a:rPr lang="en-US" dirty="0" smtClean="0"/>
                <a:t>You can edit here.</a:t>
              </a:r>
              <a:endParaRPr lang="en-IN" dirty="0"/>
            </a:p>
          </p:txBody>
        </p:sp>
      </p:grpSp>
      <p:sp>
        <p:nvSpPr>
          <p:cNvPr id="34" name="Freeform 33"/>
          <p:cNvSpPr/>
          <p:nvPr/>
        </p:nvSpPr>
        <p:spPr>
          <a:xfrm>
            <a:off x="11080376" y="0"/>
            <a:ext cx="1111624" cy="2043953"/>
          </a:xfrm>
          <a:custGeom>
            <a:avLst/>
            <a:gdLst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  <a:gd name="connsiteX0" fmla="*/ 0 w 819150"/>
              <a:gd name="connsiteY0" fmla="*/ 0 h 1492250"/>
              <a:gd name="connsiteX1" fmla="*/ 819150 w 819150"/>
              <a:gd name="connsiteY1" fmla="*/ 0 h 1492250"/>
              <a:gd name="connsiteX2" fmla="*/ 819150 w 819150"/>
              <a:gd name="connsiteY2" fmla="*/ 1492250 h 1492250"/>
              <a:gd name="connsiteX3" fmla="*/ 431800 w 819150"/>
              <a:gd name="connsiteY3" fmla="*/ 698500 h 1492250"/>
              <a:gd name="connsiteX4" fmla="*/ 0 w 819150"/>
              <a:gd name="connsiteY4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1492250">
                <a:moveTo>
                  <a:pt x="0" y="0"/>
                </a:moveTo>
                <a:lnTo>
                  <a:pt x="819150" y="0"/>
                </a:lnTo>
                <a:lnTo>
                  <a:pt x="819150" y="1492250"/>
                </a:lnTo>
                <a:cubicBezTo>
                  <a:pt x="563033" y="1361017"/>
                  <a:pt x="335399" y="1053010"/>
                  <a:pt x="431800" y="698500"/>
                </a:cubicBezTo>
                <a:cubicBezTo>
                  <a:pt x="518707" y="307338"/>
                  <a:pt x="72660" y="240817"/>
                  <a:pt x="0" y="0"/>
                </a:cubicBezTo>
                <a:close/>
              </a:path>
            </a:pathLst>
          </a:custGeom>
          <a:solidFill>
            <a:srgbClr val="EC3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7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CB67548-0BAC-4FE2-B3DC-C4EA92320D24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974</Words>
  <Application>Microsoft Office PowerPoint</Application>
  <PresentationFormat>Widescreen</PresentationFormat>
  <Paragraphs>205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Mursaleen</dc:creator>
  <cp:lastModifiedBy>Mursaleen</cp:lastModifiedBy>
  <cp:revision>308</cp:revision>
  <dcterms:created xsi:type="dcterms:W3CDTF">2021-08-26T17:16:32Z</dcterms:created>
  <dcterms:modified xsi:type="dcterms:W3CDTF">2021-09-01T16:51:29Z</dcterms:modified>
</cp:coreProperties>
</file>