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869" userDrawn="1">
          <p15:clr>
            <a:srgbClr val="A4A3A4"/>
          </p15:clr>
        </p15:guide>
        <p15:guide id="3" pos="6788" userDrawn="1">
          <p15:clr>
            <a:srgbClr val="A4A3A4"/>
          </p15:clr>
        </p15:guide>
        <p15:guide id="4" orient="horz" pos="2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84" y="90"/>
      </p:cViewPr>
      <p:guideLst>
        <p:guide orient="horz" pos="4042"/>
        <p:guide pos="869"/>
        <p:guide pos="6788"/>
        <p:guide orient="horz" pos="2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7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20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5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93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1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0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7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6589B-C297-4CBC-9179-742393FACF9F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2813-2D52-418A-80C1-E6D9297E6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4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microsoft.com/office/2007/relationships/hdphoto" Target="../media/hdphoto1.wdp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5.jpeg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ople Working in front of the Compu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7" t="2400" b="1600"/>
          <a:stretch/>
        </p:blipFill>
        <p:spPr bwMode="auto">
          <a:xfrm>
            <a:off x="4286250" y="0"/>
            <a:ext cx="7905750" cy="6858000"/>
          </a:xfrm>
          <a:custGeom>
            <a:avLst/>
            <a:gdLst>
              <a:gd name="connsiteX0" fmla="*/ 0 w 7905750"/>
              <a:gd name="connsiteY0" fmla="*/ 0 h 6858000"/>
              <a:gd name="connsiteX1" fmla="*/ 7905750 w 7905750"/>
              <a:gd name="connsiteY1" fmla="*/ 0 h 6858000"/>
              <a:gd name="connsiteX2" fmla="*/ 7905750 w 7905750"/>
              <a:gd name="connsiteY2" fmla="*/ 6858000 h 6858000"/>
              <a:gd name="connsiteX3" fmla="*/ 0 w 79057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5750" h="6858000">
                <a:moveTo>
                  <a:pt x="0" y="0"/>
                </a:moveTo>
                <a:lnTo>
                  <a:pt x="7905750" y="0"/>
                </a:lnTo>
                <a:lnTo>
                  <a:pt x="790575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62600" y="0"/>
            <a:ext cx="6629400" cy="6858000"/>
          </a:xfrm>
          <a:prstGeom prst="rect">
            <a:avLst/>
          </a:prstGeom>
          <a:solidFill>
            <a:schemeClr val="accent5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09850" y="0"/>
            <a:ext cx="66294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0" y="1457325"/>
            <a:ext cx="7581900" cy="350195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" y="451475"/>
            <a:ext cx="457200" cy="45720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-Up Arrow 9"/>
          <p:cNvSpPr/>
          <p:nvPr/>
        </p:nvSpPr>
        <p:spPr>
          <a:xfrm rot="5400000">
            <a:off x="266700" y="595663"/>
            <a:ext cx="297180" cy="297180"/>
          </a:xfrm>
          <a:prstGeom prst="leftUpArrow">
            <a:avLst>
              <a:gd name="adj1" fmla="val 13461"/>
              <a:gd name="adj2" fmla="val 31410"/>
              <a:gd name="adj3" fmla="val 177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93159" y="451475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Company</a:t>
            </a:r>
          </a:p>
          <a:p>
            <a:r>
              <a:rPr lang="en-IN" sz="1200" b="1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Logo</a:t>
            </a:r>
            <a:endParaRPr lang="en-IN" sz="1200" b="1" dirty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93159" y="2208026"/>
            <a:ext cx="4924746" cy="2000548"/>
            <a:chOff x="793159" y="2235128"/>
            <a:chExt cx="4924746" cy="2000548"/>
          </a:xfrm>
        </p:grpSpPr>
        <p:sp>
          <p:nvSpPr>
            <p:cNvPr id="12" name="TextBox 11"/>
            <p:cNvSpPr txBox="1"/>
            <p:nvPr/>
          </p:nvSpPr>
          <p:spPr>
            <a:xfrm>
              <a:off x="793159" y="2235128"/>
              <a:ext cx="2424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chemeClr val="accent5">
                      <a:lumMod val="75000"/>
                    </a:schemeClr>
                  </a:solidFill>
                  <a:latin typeface="Montserrat" panose="00000500000000000000" pitchFamily="2" charset="0"/>
                </a:rPr>
                <a:t>Our Solution About</a:t>
              </a:r>
              <a:endParaRPr lang="en-IN" dirty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93159" y="2604460"/>
              <a:ext cx="4924746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5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How to Grow</a:t>
              </a:r>
            </a:p>
            <a:p>
              <a:r>
                <a:rPr lang="en-IN" sz="5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Your Business</a:t>
              </a:r>
              <a:endParaRPr lang="en-IN" sz="5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98069" y="2377884"/>
              <a:ext cx="941546" cy="838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4622482" y="2377884"/>
              <a:ext cx="83820" cy="8382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88694" y="2377884"/>
              <a:ext cx="468154" cy="8382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587" y="2608262"/>
            <a:ext cx="1200075" cy="12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orms eye view of building during dayti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89" y="-1"/>
            <a:ext cx="4079711" cy="272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oman placing sticky notes on wa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/>
          <a:stretch/>
        </p:blipFill>
        <p:spPr bwMode="auto">
          <a:xfrm>
            <a:off x="8571123" y="0"/>
            <a:ext cx="3620877" cy="315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orms eye view of building during dayti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5508"/>
            <a:ext cx="4079711" cy="272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ticky notes on corkboar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9" r="24017"/>
          <a:stretch/>
        </p:blipFill>
        <p:spPr bwMode="auto">
          <a:xfrm>
            <a:off x="0" y="3303474"/>
            <a:ext cx="3558448" cy="355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488218" y="441325"/>
            <a:ext cx="1960793" cy="720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2000" b="1" spc="600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CAPTION</a:t>
            </a:r>
          </a:p>
          <a:p>
            <a:pPr algn="r">
              <a:spcAft>
                <a:spcPts val="100"/>
              </a:spcAft>
            </a:pPr>
            <a:r>
              <a:rPr lang="en-US" sz="2000" b="1" spc="600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HERE</a:t>
            </a:r>
            <a:endParaRPr lang="en-IN" sz="2000" b="1" spc="600" dirty="0" smtClean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9538" y="1162035"/>
            <a:ext cx="6069473" cy="144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1500s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1500s</a:t>
            </a:r>
            <a:endParaRPr lang="en-IN" sz="12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0949" y="3503364"/>
            <a:ext cx="1665001" cy="38559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spc="300" dirty="0" smtClean="0">
                <a:solidFill>
                  <a:schemeClr val="accent5">
                    <a:lumMod val="75000"/>
                  </a:schemeClr>
                </a:solidFill>
              </a:rPr>
              <a:t>LOAD MORE</a:t>
            </a:r>
            <a:endParaRPr lang="en-IN" sz="1100" b="1" spc="3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06477" y="3888954"/>
            <a:ext cx="6069473" cy="72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2000" b="1" spc="600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CAPTION</a:t>
            </a:r>
          </a:p>
          <a:p>
            <a:pPr>
              <a:spcAft>
                <a:spcPts val="100"/>
              </a:spcAft>
            </a:pPr>
            <a:r>
              <a:rPr lang="en-US" sz="2000" b="1" spc="600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HERE</a:t>
            </a:r>
            <a:endParaRPr lang="en-IN" sz="2000" b="1" spc="600" dirty="0" smtClean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06477" y="4609664"/>
            <a:ext cx="6069473" cy="144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1500s</a:t>
            </a:r>
            <a:r>
              <a:rPr lang="en-IN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</a:t>
            </a: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1500s</a:t>
            </a:r>
            <a:endParaRPr lang="en-IN" sz="12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56139" y="1652467"/>
            <a:ext cx="213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600" dirty="0" smtClean="0">
                <a:solidFill>
                  <a:schemeClr val="accent5">
                    <a:lumMod val="75000"/>
                  </a:schemeClr>
                </a:solidFill>
                <a:latin typeface="Montserrat Medium" panose="00000600000000000000" pitchFamily="2" charset="0"/>
              </a:rPr>
              <a:t>HOME   MENU</a:t>
            </a:r>
            <a:endParaRPr lang="en-IN" sz="1200" b="1" spc="600" dirty="0">
              <a:solidFill>
                <a:schemeClr val="accent5">
                  <a:lumMod val="7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64950" y="58655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FFCC66"/>
                </a:solidFill>
                <a:latin typeface="Montserrat Medium" panose="00000600000000000000" pitchFamily="2" charset="0"/>
              </a:rPr>
              <a:t>09</a:t>
            </a:r>
            <a:endParaRPr lang="en-IN" sz="1200" dirty="0">
              <a:solidFill>
                <a:srgbClr val="FFCC66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miling Woman Using Lapto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/>
          <a:stretch/>
        </p:blipFill>
        <p:spPr bwMode="auto">
          <a:xfrm>
            <a:off x="7937500" y="0"/>
            <a:ext cx="4254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924800" y="0"/>
            <a:ext cx="4267200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1664950" y="6416675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0"/>
              </a:rPr>
              <a:t>01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9539" y="1516270"/>
            <a:ext cx="2114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Welcome</a:t>
            </a:r>
            <a:endParaRPr lang="en-IN" sz="3000" b="1" dirty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9539" y="2548145"/>
            <a:ext cx="4856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 smtClean="0">
                <a:solidFill>
                  <a:srgbClr val="FFCC66"/>
                </a:solidFill>
                <a:latin typeface="Montserrat" panose="00000500000000000000" pitchFamily="2" charset="0"/>
              </a:rPr>
              <a:t>Lorem Ipsum is simply dummy text of the printing and typesetting industry. Lorem Ipsum has been the industry's standard dummy text ever since the 1500s, when an unknown printer.</a:t>
            </a:r>
            <a:endParaRPr lang="en-IN" sz="1200" dirty="0">
              <a:solidFill>
                <a:srgbClr val="FFCC66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9538" y="3864401"/>
            <a:ext cx="5345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</a:t>
            </a:r>
            <a:endParaRPr lang="en-IN" sz="12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27" y="1566182"/>
            <a:ext cx="454173" cy="45417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8282525" y="4454820"/>
            <a:ext cx="2708942" cy="886909"/>
            <a:chOff x="8307925" y="4448307"/>
            <a:chExt cx="2708942" cy="886909"/>
          </a:xfrm>
        </p:grpSpPr>
        <p:sp>
          <p:nvSpPr>
            <p:cNvPr id="33" name="TextBox 32"/>
            <p:cNvSpPr txBox="1"/>
            <p:nvPr/>
          </p:nvSpPr>
          <p:spPr>
            <a:xfrm>
              <a:off x="8307925" y="4448307"/>
              <a:ext cx="185896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dirty="0" smtClean="0">
                  <a:solidFill>
                    <a:schemeClr val="accent5">
                      <a:lumMod val="75000"/>
                    </a:schemeClr>
                  </a:solidFill>
                  <a:latin typeface="Montserrat" panose="00000500000000000000" pitchFamily="2" charset="0"/>
                </a:rPr>
                <a:t>Monika</a:t>
              </a:r>
              <a:r>
                <a:rPr lang="en-IN" b="1" dirty="0" smtClean="0">
                  <a:solidFill>
                    <a:schemeClr val="accent5">
                      <a:lumMod val="75000"/>
                    </a:schemeClr>
                  </a:solidFill>
                  <a:latin typeface="Montserrat" panose="00000500000000000000" pitchFamily="2" charset="0"/>
                </a:rPr>
                <a:t> Lora</a:t>
              </a:r>
              <a:endParaRPr lang="en-IN" b="1" dirty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307925" y="4956138"/>
              <a:ext cx="2708942" cy="379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1400" dirty="0" smtClean="0">
                  <a:solidFill>
                    <a:schemeClr val="accent5">
                      <a:lumMod val="75000"/>
                    </a:schemeClr>
                  </a:solidFill>
                  <a:latin typeface="Montserrat" panose="00000500000000000000" pitchFamily="2" charset="0"/>
                </a:rPr>
                <a:t>Graphic Designer</a:t>
              </a:r>
              <a:endParaRPr lang="en-IN" sz="1400" b="1" dirty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3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0850"/>
            <a:ext cx="2578100" cy="59563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00100" y="1368425"/>
            <a:ext cx="3111500" cy="412115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12" y="2828962"/>
            <a:ext cx="1200075" cy="12000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153684" y="979182"/>
            <a:ext cx="1658779" cy="83820"/>
            <a:chOff x="3598069" y="2350782"/>
            <a:chExt cx="1658779" cy="83820"/>
          </a:xfrm>
          <a:solidFill>
            <a:srgbClr val="FFCC66"/>
          </a:solidFill>
        </p:grpSpPr>
        <p:sp>
          <p:nvSpPr>
            <p:cNvPr id="7" name="Rounded Rectangle 6"/>
            <p:cNvSpPr/>
            <p:nvPr/>
          </p:nvSpPr>
          <p:spPr>
            <a:xfrm>
              <a:off x="3598069" y="2350782"/>
              <a:ext cx="941546" cy="838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4622482" y="2350782"/>
              <a:ext cx="83820" cy="83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788694" y="2350782"/>
              <a:ext cx="468154" cy="838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465028" y="744093"/>
            <a:ext cx="18261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Content</a:t>
            </a:r>
            <a:endParaRPr lang="en-IN" sz="3000" b="1" dirty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53928" y="1847850"/>
            <a:ext cx="5097030" cy="254000"/>
            <a:chOff x="5553928" y="1847850"/>
            <a:chExt cx="5097030" cy="254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928" y="1847850"/>
              <a:ext cx="254000" cy="2540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880100" y="1847850"/>
              <a:ext cx="47708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</a:t>
              </a: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 is simply dummy text of the printing and 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typesetting.</a:t>
              </a:r>
              <a:endParaRPr lang="en-IN" sz="105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53928" y="2286000"/>
            <a:ext cx="4083932" cy="254000"/>
            <a:chOff x="5553928" y="1847850"/>
            <a:chExt cx="4083932" cy="2540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928" y="1847850"/>
              <a:ext cx="254000" cy="254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5880100" y="1847850"/>
              <a:ext cx="37577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</a:t>
              </a: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 is simply dummy text 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and typesetting.</a:t>
              </a:r>
              <a:endParaRPr lang="en-IN" sz="105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553928" y="2724150"/>
            <a:ext cx="4282704" cy="254000"/>
            <a:chOff x="5553928" y="1847850"/>
            <a:chExt cx="4282704" cy="25400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928" y="1847850"/>
              <a:ext cx="254000" cy="2540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880100" y="1847850"/>
              <a:ext cx="39565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</a:t>
              </a: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 is simply dummy text of the printing 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and.</a:t>
              </a:r>
              <a:endParaRPr lang="en-IN" sz="105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53928" y="3162300"/>
            <a:ext cx="5097030" cy="254000"/>
            <a:chOff x="5553928" y="1847850"/>
            <a:chExt cx="5097030" cy="25400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928" y="1847850"/>
              <a:ext cx="254000" cy="2540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880100" y="1847850"/>
              <a:ext cx="47708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</a:t>
              </a: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 is simply dummy text of the printing and 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typesetting.</a:t>
              </a:r>
              <a:endParaRPr lang="en-IN" sz="105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53928" y="3600450"/>
            <a:ext cx="4099962" cy="254000"/>
            <a:chOff x="5553928" y="1847850"/>
            <a:chExt cx="4099962" cy="25400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928" y="1847850"/>
              <a:ext cx="254000" cy="254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880100" y="1847850"/>
              <a:ext cx="37737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</a:t>
              </a: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 is simply dummy text of the 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printing.</a:t>
              </a:r>
              <a:endParaRPr lang="en-IN" sz="105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538906" y="4038600"/>
            <a:ext cx="5097030" cy="254000"/>
            <a:chOff x="5553928" y="1847850"/>
            <a:chExt cx="5097030" cy="254000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928" y="1847850"/>
              <a:ext cx="254000" cy="254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880100" y="1847850"/>
              <a:ext cx="47708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</a:t>
              </a: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 is simply dummy text of the printing and 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typesetting.</a:t>
              </a:r>
              <a:endParaRPr lang="en-IN" sz="105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53928" y="4476666"/>
            <a:ext cx="5097030" cy="254000"/>
            <a:chOff x="5553928" y="1847850"/>
            <a:chExt cx="5097030" cy="254000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928" y="1847850"/>
              <a:ext cx="254000" cy="2540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880100" y="1847850"/>
              <a:ext cx="47708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</a:t>
              </a: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 is simply dummy text of the printing and 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typesetting.</a:t>
              </a:r>
              <a:endParaRPr lang="en-IN" sz="105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42934" y="4914732"/>
            <a:ext cx="5097030" cy="254000"/>
            <a:chOff x="5553928" y="1847850"/>
            <a:chExt cx="5097030" cy="254000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928" y="1847850"/>
              <a:ext cx="254000" cy="25400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5880100" y="1847850"/>
              <a:ext cx="47708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</a:t>
              </a: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 is simply dummy text of the printing and 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typesetting.</a:t>
              </a:r>
              <a:endParaRPr lang="en-IN" sz="105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46962" y="5352714"/>
            <a:ext cx="5097030" cy="254000"/>
            <a:chOff x="5553928" y="1847850"/>
            <a:chExt cx="5097030" cy="25400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928" y="1847850"/>
              <a:ext cx="254000" cy="2540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880100" y="1847850"/>
              <a:ext cx="47708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</a:t>
              </a: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 is simply dummy text of the printing and 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typesetting.</a:t>
              </a:r>
              <a:endParaRPr lang="en-IN" sz="105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664950" y="641667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FFCC66"/>
                </a:solidFill>
                <a:latin typeface="Montserrat Medium" panose="00000600000000000000" pitchFamily="2" charset="0"/>
              </a:rPr>
              <a:t>02</a:t>
            </a:r>
            <a:endParaRPr lang="en-IN" sz="1200" dirty="0">
              <a:solidFill>
                <a:srgbClr val="FFCC66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Woman Using Mac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4" r="11428"/>
          <a:stretch>
            <a:fillRect/>
          </a:stretch>
        </p:blipFill>
        <p:spPr bwMode="auto">
          <a:xfrm>
            <a:off x="10472736" y="1922605"/>
            <a:ext cx="1719265" cy="4935395"/>
          </a:xfrm>
          <a:custGeom>
            <a:avLst/>
            <a:gdLst>
              <a:gd name="connsiteX0" fmla="*/ 0 w 1719265"/>
              <a:gd name="connsiteY0" fmla="*/ 0 h 4935395"/>
              <a:gd name="connsiteX1" fmla="*/ 1719265 w 1719265"/>
              <a:gd name="connsiteY1" fmla="*/ 0 h 4935395"/>
              <a:gd name="connsiteX2" fmla="*/ 1719265 w 1719265"/>
              <a:gd name="connsiteY2" fmla="*/ 4935395 h 4935395"/>
              <a:gd name="connsiteX3" fmla="*/ 0 w 1719265"/>
              <a:gd name="connsiteY3" fmla="*/ 4935395 h 49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265" h="4935395">
                <a:moveTo>
                  <a:pt x="0" y="0"/>
                </a:moveTo>
                <a:lnTo>
                  <a:pt x="1719265" y="0"/>
                </a:lnTo>
                <a:lnTo>
                  <a:pt x="1719265" y="4935395"/>
                </a:lnTo>
                <a:lnTo>
                  <a:pt x="0" y="493539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664950" y="641667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FFCC66"/>
                </a:solidFill>
                <a:latin typeface="Montserrat Medium" panose="00000600000000000000" pitchFamily="2" charset="0"/>
              </a:rPr>
              <a:t>03</a:t>
            </a:r>
            <a:endParaRPr lang="en-IN" sz="1200" dirty="0">
              <a:solidFill>
                <a:srgbClr val="FFCC6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9538" y="441325"/>
            <a:ext cx="2044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About Us</a:t>
            </a:r>
            <a:endParaRPr lang="en-IN" sz="3000" b="1" dirty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9538" y="992426"/>
            <a:ext cx="4856162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rgbClr val="FFCC66"/>
                </a:solidFill>
                <a:latin typeface="Montserrat" panose="00000500000000000000" pitchFamily="2" charset="0"/>
              </a:rPr>
              <a:t>Short Verson</a:t>
            </a:r>
            <a:endParaRPr lang="en-IN" sz="1400" dirty="0">
              <a:solidFill>
                <a:srgbClr val="FFCC66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922605"/>
            <a:ext cx="5172075" cy="4935395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5999248"/>
            <a:ext cx="417427" cy="4174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379538" y="2533650"/>
            <a:ext cx="3382962" cy="3885450"/>
            <a:chOff x="1379538" y="2533650"/>
            <a:chExt cx="3382962" cy="3885450"/>
          </a:xfrm>
        </p:grpSpPr>
        <p:sp>
          <p:nvSpPr>
            <p:cNvPr id="10" name="TextBox 9"/>
            <p:cNvSpPr txBox="1"/>
            <p:nvPr/>
          </p:nvSpPr>
          <p:spPr>
            <a:xfrm>
              <a:off x="1379538" y="253365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 smtClean="0">
                  <a:solidFill>
                    <a:schemeClr val="accent5">
                      <a:lumMod val="75000"/>
                    </a:schemeClr>
                  </a:solidFill>
                  <a:latin typeface="Montserrat Medium" panose="00000600000000000000" pitchFamily="2" charset="0"/>
                </a:rPr>
                <a:t>Who We Are</a:t>
              </a:r>
              <a:endParaRPr lang="en-IN" sz="1600" b="1" dirty="0">
                <a:solidFill>
                  <a:schemeClr val="accent5">
                    <a:lumMod val="7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79538" y="3036604"/>
              <a:ext cx="3125787" cy="82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100" b="1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Lorem Ipsum</a:t>
              </a:r>
              <a:r>
                <a:rPr lang="en-IN" sz="1100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 is simply dummy text of the printing and typesetting industry. Lorem Ipsum </a:t>
              </a:r>
              <a:r>
                <a:rPr lang="en-IN" sz="1100" dirty="0" smtClean="0">
                  <a:solidFill>
                    <a:schemeClr val="bg1"/>
                  </a:solidFill>
                  <a:latin typeface="Montserrat Medium" panose="00000600000000000000" pitchFamily="2" charset="0"/>
                </a:rPr>
                <a:t>has.</a:t>
              </a:r>
              <a:endParaRPr lang="en-IN" sz="1100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9538" y="4026423"/>
              <a:ext cx="3382962" cy="1361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1100" b="1" dirty="0" smtClean="0">
                  <a:solidFill>
                    <a:schemeClr val="bg1"/>
                  </a:solidFill>
                  <a:latin typeface="Montserrat Medium" panose="00000600000000000000" pitchFamily="2" charset="0"/>
                </a:rPr>
                <a:t>Lorem Ipsum</a:t>
              </a:r>
              <a:r>
                <a:rPr lang="en-IN" sz="1100" dirty="0" smtClean="0">
                  <a:solidFill>
                    <a:schemeClr val="bg1"/>
                  </a:solidFill>
                  <a:latin typeface="Montserrat Medium" panose="00000600000000000000" pitchFamily="2" charset="0"/>
                </a:rPr>
                <a:t> is simply dummy text of the printing and typesetting industry. Lorem Ipsum has.</a:t>
              </a:r>
              <a:r>
                <a:rPr lang="en-IN" sz="1100" b="1" dirty="0" smtClean="0">
                  <a:solidFill>
                    <a:schemeClr val="bg1"/>
                  </a:solidFill>
                  <a:latin typeface="Montserrat Medium" panose="00000600000000000000" pitchFamily="2" charset="0"/>
                </a:rPr>
                <a:t> </a:t>
              </a:r>
              <a:r>
                <a:rPr lang="en-IN" sz="1100" dirty="0" smtClean="0">
                  <a:solidFill>
                    <a:schemeClr val="bg1"/>
                  </a:solidFill>
                  <a:latin typeface="Montserrat Medium" panose="00000600000000000000" pitchFamily="2" charset="0"/>
                </a:rPr>
                <a:t>Lorem Ipsum is simply dummy text of the printing and typesetting industry. Lorem Ipsum has.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9538" y="6038418"/>
              <a:ext cx="380682" cy="380682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6130924" y="253365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solidFill>
                  <a:srgbClr val="FFCC66"/>
                </a:solidFill>
                <a:latin typeface="Montserrat Medium" panose="00000600000000000000" pitchFamily="2" charset="0"/>
              </a:rPr>
              <a:t>Who We Are</a:t>
            </a:r>
            <a:endParaRPr lang="en-IN" sz="1600" b="1" dirty="0">
              <a:solidFill>
                <a:srgbClr val="FFCC6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0924" y="3036604"/>
            <a:ext cx="312578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100" b="1" dirty="0">
                <a:solidFill>
                  <a:schemeClr val="accent5">
                    <a:lumMod val="75000"/>
                  </a:schemeClr>
                </a:solidFill>
                <a:latin typeface="Montserrat Medium" panose="00000600000000000000" pitchFamily="2" charset="0"/>
              </a:rPr>
              <a:t>Lorem Ipsum</a:t>
            </a:r>
            <a:r>
              <a:rPr lang="en-IN" sz="1100" dirty="0">
                <a:solidFill>
                  <a:schemeClr val="accent5">
                    <a:lumMod val="75000"/>
                  </a:schemeClr>
                </a:solidFill>
                <a:latin typeface="Montserrat Medium" panose="00000600000000000000" pitchFamily="2" charset="0"/>
              </a:rPr>
              <a:t> is simply dummy text of the printing and typesetting industry. Lorem Ipsum </a:t>
            </a:r>
            <a:r>
              <a:rPr lang="en-IN" sz="1100" dirty="0" smtClean="0">
                <a:solidFill>
                  <a:schemeClr val="accent5">
                    <a:lumMod val="75000"/>
                  </a:schemeClr>
                </a:solidFill>
                <a:latin typeface="Montserrat Medium" panose="00000600000000000000" pitchFamily="2" charset="0"/>
              </a:rPr>
              <a:t>has.</a:t>
            </a:r>
            <a:endParaRPr lang="en-IN" sz="1100" dirty="0">
              <a:solidFill>
                <a:schemeClr val="accent5">
                  <a:lumMod val="7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30924" y="4026423"/>
            <a:ext cx="3382962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100" b="1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Lorem Ipsum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 is simply dummy text of the printing and typesetting industry. Lorem Ipsum has.</a:t>
            </a:r>
            <a:r>
              <a:rPr lang="en-IN" sz="1100" b="1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 </a:t>
            </a:r>
            <a:r>
              <a:rPr lang="en-IN" sz="11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Lorem Ipsum is simply dummy text of the printing and typesetting industry. Lorem Ipsum has.</a:t>
            </a:r>
          </a:p>
        </p:txBody>
      </p:sp>
    </p:spTree>
    <p:extLst>
      <p:ext uri="{BB962C8B-B14F-4D97-AF65-F5344CB8AC3E}">
        <p14:creationId xmlns:p14="http://schemas.microsoft.com/office/powerpoint/2010/main" val="32660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64950" y="58655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FFCC66"/>
                </a:solidFill>
                <a:latin typeface="Montserrat Medium" panose="00000600000000000000" pitchFamily="2" charset="0"/>
              </a:rPr>
              <a:t>04</a:t>
            </a:r>
            <a:endParaRPr lang="en-IN" sz="1200" dirty="0">
              <a:solidFill>
                <a:srgbClr val="FFCC6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9538" y="820403"/>
            <a:ext cx="46554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How we work for your</a:t>
            </a:r>
          </a:p>
          <a:p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Business and startup</a:t>
            </a:r>
            <a:endParaRPr lang="en-IN" sz="3000" b="1" dirty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9538" y="441325"/>
            <a:ext cx="4856162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dirty="0" smtClean="0">
                <a:solidFill>
                  <a:srgbClr val="FFCC66"/>
                </a:solidFill>
                <a:latin typeface="Montserrat" panose="00000500000000000000" pitchFamily="2" charset="0"/>
              </a:rPr>
              <a:t>How We Work</a:t>
            </a:r>
            <a:endParaRPr lang="en-IN" sz="1400" dirty="0">
              <a:solidFill>
                <a:srgbClr val="FFCC66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0517" y="1836066"/>
            <a:ext cx="4734823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</a:t>
            </a:r>
            <a:endParaRPr lang="en-IN" sz="12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055545" y="3696269"/>
            <a:ext cx="2720405" cy="2720406"/>
          </a:xfrm>
          <a:custGeom>
            <a:avLst/>
            <a:gdLst>
              <a:gd name="connsiteX0" fmla="*/ 2720405 w 2720405"/>
              <a:gd name="connsiteY0" fmla="*/ 0 h 2720406"/>
              <a:gd name="connsiteX1" fmla="*/ 2720405 w 2720405"/>
              <a:gd name="connsiteY1" fmla="*/ 2720406 h 2720406"/>
              <a:gd name="connsiteX2" fmla="*/ 0 w 2720405"/>
              <a:gd name="connsiteY2" fmla="*/ 2720406 h 272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0405" h="2720406">
                <a:moveTo>
                  <a:pt x="2720405" y="0"/>
                </a:moveTo>
                <a:lnTo>
                  <a:pt x="2720405" y="2720406"/>
                </a:lnTo>
                <a:lnTo>
                  <a:pt x="0" y="2720406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ttps://images.unsplash.com/photo-1600880292089-90a7e086ee0c?ixid=MnwxMjA3fDB8MHxwaG90by1wYWdlfHx8fGVufDB8fHx8&amp;ixlib=rb-1.2.1&amp;auto=format&amp;fit=crop&amp;w=1000&amp;q=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80" y="820403"/>
            <a:ext cx="3548113" cy="532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379538" y="3162300"/>
            <a:ext cx="4856162" cy="923330"/>
            <a:chOff x="1379538" y="3162300"/>
            <a:chExt cx="4856162" cy="923330"/>
          </a:xfrm>
        </p:grpSpPr>
        <p:sp>
          <p:nvSpPr>
            <p:cNvPr id="9" name="Oval 8"/>
            <p:cNvSpPr/>
            <p:nvPr/>
          </p:nvSpPr>
          <p:spPr>
            <a:xfrm>
              <a:off x="1379538" y="3162300"/>
              <a:ext cx="368300" cy="3683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>
              <a:outerShdw blurRad="50800" dist="38100" dir="2700000" algn="tl" rotWithShape="0">
                <a:srgbClr val="00206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 smtClean="0">
                  <a:latin typeface="Montserrat" panose="00000500000000000000" pitchFamily="2" charset="0"/>
                </a:rPr>
                <a:t>1</a:t>
              </a:r>
              <a:endParaRPr lang="en-IN" sz="1200" b="1" dirty="0">
                <a:latin typeface="Montserrat" panose="000005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18312" y="3162300"/>
              <a:ext cx="26100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rPr>
                <a:t>Lorem Ipsum is simply dummy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68497" y="3439299"/>
              <a:ext cx="4267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 is simply dummy text of the printing and typesetting industry. </a:t>
              </a:r>
              <a:endParaRPr lang="en-IN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0517" y="4214297"/>
            <a:ext cx="4856162" cy="923330"/>
            <a:chOff x="1379538" y="3162300"/>
            <a:chExt cx="4856162" cy="923330"/>
          </a:xfrm>
        </p:grpSpPr>
        <p:sp>
          <p:nvSpPr>
            <p:cNvPr id="17" name="Oval 16"/>
            <p:cNvSpPr/>
            <p:nvPr/>
          </p:nvSpPr>
          <p:spPr>
            <a:xfrm>
              <a:off x="1379538" y="3162300"/>
              <a:ext cx="368300" cy="3683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50800" dist="38100" dir="2700000" algn="tl" rotWithShape="0">
                <a:srgbClr val="7030A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>
                  <a:latin typeface="Montserrat" panose="00000500000000000000" pitchFamily="2" charset="0"/>
                </a:rPr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18312" y="3162300"/>
              <a:ext cx="26100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rPr>
                <a:t>Lorem Ipsum is simply dummy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68497" y="3439299"/>
              <a:ext cx="4267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 is simply dummy text of the printing and typesetting industry. </a:t>
              </a:r>
              <a:endParaRPr lang="en-IN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00517" y="5270190"/>
            <a:ext cx="4856162" cy="923330"/>
            <a:chOff x="1379538" y="3162300"/>
            <a:chExt cx="4856162" cy="923330"/>
          </a:xfrm>
        </p:grpSpPr>
        <p:sp>
          <p:nvSpPr>
            <p:cNvPr id="21" name="Oval 20"/>
            <p:cNvSpPr/>
            <p:nvPr/>
          </p:nvSpPr>
          <p:spPr>
            <a:xfrm>
              <a:off x="1379538" y="3162300"/>
              <a:ext cx="368300" cy="368300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  <a:effectLst>
              <a:outerShdw blurRad="50800" dist="38100" dir="2700000" algn="tl" rotWithShape="0">
                <a:srgbClr val="FFCC66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dirty="0" smtClean="0">
                  <a:latin typeface="Montserrat" panose="00000500000000000000" pitchFamily="2" charset="0"/>
                </a:rPr>
                <a:t>3</a:t>
              </a:r>
              <a:endParaRPr lang="en-IN" sz="1200" b="1" dirty="0">
                <a:latin typeface="Montserrat" panose="00000500000000000000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18312" y="3162300"/>
              <a:ext cx="26100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rPr>
                <a:t>Lorem Ipsum is simply dummy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68497" y="3439299"/>
              <a:ext cx="42672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20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 is simply dummy text of the printing and typesetting industry. </a:t>
              </a:r>
              <a:endParaRPr lang="en-IN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0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79538" y="1428742"/>
            <a:ext cx="4305299" cy="4000517"/>
            <a:chOff x="1379538" y="1531603"/>
            <a:chExt cx="4305299" cy="4000517"/>
          </a:xfrm>
        </p:grpSpPr>
        <p:sp>
          <p:nvSpPr>
            <p:cNvPr id="4" name="TextBox 3"/>
            <p:cNvSpPr txBox="1"/>
            <p:nvPr/>
          </p:nvSpPr>
          <p:spPr>
            <a:xfrm>
              <a:off x="1379538" y="1531603"/>
              <a:ext cx="3095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chemeClr val="accent5">
                      <a:lumMod val="75000"/>
                    </a:schemeClr>
                  </a:solidFill>
                  <a:latin typeface="Montserrat" panose="00000500000000000000" pitchFamily="2" charset="0"/>
                </a:rPr>
                <a:t>Our pricing and plans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79538" y="1931713"/>
              <a:ext cx="3979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N" sz="120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 is simply dummy text of the printing and typesetting industry. </a:t>
              </a:r>
              <a:endParaRPr lang="en-IN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379538" y="2942451"/>
              <a:ext cx="4304981" cy="338106"/>
              <a:chOff x="1379538" y="2942451"/>
              <a:chExt cx="4304981" cy="338106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9538" y="2978154"/>
                <a:ext cx="266700" cy="266700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704658" y="2942451"/>
                <a:ext cx="3979861" cy="33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serrat Medium" panose="00000600000000000000" pitchFamily="2" charset="0"/>
                  </a:rPr>
                  <a:t>No Hidden Charge</a:t>
                </a:r>
                <a:endParaRPr lang="en-I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379856" y="3407271"/>
              <a:ext cx="4304981" cy="338106"/>
              <a:chOff x="1379538" y="2942451"/>
              <a:chExt cx="4304981" cy="338106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9538" y="2978154"/>
                <a:ext cx="266700" cy="26670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704658" y="2942451"/>
                <a:ext cx="3979861" cy="33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serrat Medium" panose="00000600000000000000" pitchFamily="2" charset="0"/>
                  </a:rPr>
                  <a:t>Regular Free Update</a:t>
                </a:r>
                <a:endParaRPr lang="en-I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379538" y="3872091"/>
              <a:ext cx="4304981" cy="338106"/>
              <a:chOff x="1379538" y="2942451"/>
              <a:chExt cx="4304981" cy="338106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9538" y="2978154"/>
                <a:ext cx="266700" cy="266700"/>
              </a:xfrm>
              <a:prstGeom prst="rect">
                <a:avLst/>
              </a:prstGeom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704658" y="2942451"/>
                <a:ext cx="3979861" cy="33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serrat Medium" panose="00000600000000000000" pitchFamily="2" charset="0"/>
                  </a:rPr>
                  <a:t>Lifetime Access</a:t>
                </a:r>
                <a:endParaRPr lang="en-I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79538" y="4301208"/>
              <a:ext cx="4304981" cy="338106"/>
              <a:chOff x="1379538" y="2942451"/>
              <a:chExt cx="4304981" cy="338106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9538" y="2978154"/>
                <a:ext cx="266700" cy="26670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704658" y="2942451"/>
                <a:ext cx="3979861" cy="33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IN" sz="12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serrat Medium" panose="00000600000000000000" pitchFamily="2" charset="0"/>
                  </a:rPr>
                  <a:t>Money Back Gurantree</a:t>
                </a:r>
                <a:endParaRPr lang="en-I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379538" y="5036820"/>
              <a:ext cx="2029189" cy="495300"/>
              <a:chOff x="1379538" y="5219700"/>
              <a:chExt cx="2029189" cy="495300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379538" y="5219700"/>
                <a:ext cx="1424622" cy="495300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2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29445" y="5328850"/>
                <a:ext cx="7122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Monthly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2366104" y="5278006"/>
                <a:ext cx="1042623" cy="378688"/>
              </a:xfrm>
              <a:prstGeom prst="roundRect">
                <a:avLst>
                  <a:gd name="adj" fmla="val 50000"/>
                </a:avLst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Yearly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8543925" y="587375"/>
            <a:ext cx="2232025" cy="5683250"/>
            <a:chOff x="8543925" y="587375"/>
            <a:chExt cx="2232025" cy="5683250"/>
          </a:xfrm>
        </p:grpSpPr>
        <p:sp>
          <p:nvSpPr>
            <p:cNvPr id="28" name="Rounded Rectangle 27"/>
            <p:cNvSpPr/>
            <p:nvPr/>
          </p:nvSpPr>
          <p:spPr>
            <a:xfrm>
              <a:off x="8543925" y="587375"/>
              <a:ext cx="2232025" cy="5683250"/>
            </a:xfrm>
            <a:prstGeom prst="roundRect">
              <a:avLst>
                <a:gd name="adj" fmla="val 7413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897480"/>
                </p:ext>
              </p:extLst>
            </p:nvPr>
          </p:nvGraphicFramePr>
          <p:xfrm>
            <a:off x="9393633" y="810022"/>
            <a:ext cx="532607" cy="532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r:id="rId4" imgW="4723560" imgH="4723560" progId="">
                    <p:embed/>
                  </p:oleObj>
                </mc:Choice>
                <mc:Fallback>
                  <p:oleObj r:id="rId4" imgW="4723560" imgH="472356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393633" y="810022"/>
                          <a:ext cx="532607" cy="5326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9094715" y="1485033"/>
              <a:ext cx="1130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rPr>
                <a:t>Enterprise</a:t>
              </a:r>
              <a:endPara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8682037" y="1935214"/>
              <a:ext cx="19558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845448" y="1935214"/>
              <a:ext cx="1628972" cy="2920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Brand Development</a:t>
              </a:r>
            </a:p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User Analytic</a:t>
              </a:r>
            </a:p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Project Management</a:t>
              </a:r>
            </a:p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Market Research</a:t>
              </a:r>
            </a:p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Problem</a:t>
              </a: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Solution</a:t>
              </a:r>
            </a:p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Work Structure</a:t>
              </a:r>
            </a:p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Data Visualization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8682037" y="4933959"/>
              <a:ext cx="19558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256618" y="5077247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$799</a:t>
              </a:r>
              <a:endParaRPr lang="en-IN"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9097962" y="5682200"/>
              <a:ext cx="1123950" cy="32385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rgbClr val="FFCC66"/>
                  </a:solidFill>
                </a:rPr>
                <a:t>Select Plan</a:t>
              </a:r>
              <a:endParaRPr lang="en-IN" sz="1200" dirty="0">
                <a:solidFill>
                  <a:srgbClr val="FFCC66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072092" y="953232"/>
            <a:ext cx="2232025" cy="4951537"/>
            <a:chOff x="8543925" y="587375"/>
            <a:chExt cx="2232025" cy="4951537"/>
          </a:xfrm>
        </p:grpSpPr>
        <p:sp>
          <p:nvSpPr>
            <p:cNvPr id="40" name="Rounded Rectangle 39"/>
            <p:cNvSpPr/>
            <p:nvPr/>
          </p:nvSpPr>
          <p:spPr>
            <a:xfrm>
              <a:off x="8543925" y="587375"/>
              <a:ext cx="2232025" cy="4951537"/>
            </a:xfrm>
            <a:prstGeom prst="roundRect">
              <a:avLst>
                <a:gd name="adj" fmla="val 7413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62844" y="1485033"/>
              <a:ext cx="994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rPr>
                <a:t>Business</a:t>
              </a:r>
              <a:endPara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8682037" y="1935214"/>
              <a:ext cx="19558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845448" y="1935214"/>
              <a:ext cx="1628972" cy="211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Brand Development</a:t>
              </a:r>
            </a:p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User Analytic</a:t>
              </a:r>
            </a:p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Project Management</a:t>
              </a:r>
            </a:p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Market Research</a:t>
              </a:r>
            </a:p>
            <a:p>
              <a:pPr algn="ctr">
                <a:lnSpc>
                  <a:spcPct val="250000"/>
                </a:lnSpc>
              </a:pP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Problem</a:t>
              </a:r>
              <a:r>
                <a:rPr lang="en-IN" sz="105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 </a:t>
              </a:r>
              <a:r>
                <a:rPr lang="en-IN" sz="1050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Solution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8682037" y="4120045"/>
              <a:ext cx="19558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256618" y="4314657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$550</a:t>
              </a:r>
              <a:endParaRPr lang="en-IN" sz="2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9097962" y="4970934"/>
              <a:ext cx="1123950" cy="32385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 smtClean="0">
                  <a:solidFill>
                    <a:srgbClr val="FFCC66"/>
                  </a:solidFill>
                </a:rPr>
                <a:t>Select Plan</a:t>
              </a:r>
              <a:endParaRPr lang="en-IN" sz="1200" dirty="0">
                <a:solidFill>
                  <a:srgbClr val="FFCC66"/>
                </a:solidFill>
              </a:endParaRPr>
            </a:p>
          </p:txBody>
        </p:sp>
      </p:grp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718062"/>
              </p:ext>
            </p:extLst>
          </p:nvPr>
        </p:nvGraphicFramePr>
        <p:xfrm>
          <a:off x="6917368" y="1196413"/>
          <a:ext cx="541463" cy="50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r:id="rId6" imgW="5320800" imgH="4988160" progId="">
                  <p:embed/>
                </p:oleObj>
              </mc:Choice>
              <mc:Fallback>
                <p:oleObj r:id="rId6" imgW="5320800" imgH="4988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17368" y="1196413"/>
                        <a:ext cx="541463" cy="50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1664950" y="58655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FFCC66"/>
                </a:solidFill>
                <a:latin typeface="Montserrat Medium" panose="00000600000000000000" pitchFamily="2" charset="0"/>
              </a:rPr>
              <a:t>05</a:t>
            </a:r>
            <a:endParaRPr lang="en-IN" sz="1200" dirty="0">
              <a:solidFill>
                <a:srgbClr val="FFCC66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7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shallow focus photo of woman in gray jack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4" t="11986" r="5777" b="622"/>
          <a:stretch>
            <a:fillRect/>
          </a:stretch>
        </p:blipFill>
        <p:spPr bwMode="auto">
          <a:xfrm>
            <a:off x="8607266" y="2414587"/>
            <a:ext cx="2179287" cy="3570288"/>
          </a:xfrm>
          <a:custGeom>
            <a:avLst/>
            <a:gdLst>
              <a:gd name="connsiteX0" fmla="*/ 261623 w 2179287"/>
              <a:gd name="connsiteY0" fmla="*/ 0 h 3570288"/>
              <a:gd name="connsiteX1" fmla="*/ 1917664 w 2179287"/>
              <a:gd name="connsiteY1" fmla="*/ 0 h 3570288"/>
              <a:gd name="connsiteX2" fmla="*/ 2179287 w 2179287"/>
              <a:gd name="connsiteY2" fmla="*/ 261623 h 3570288"/>
              <a:gd name="connsiteX3" fmla="*/ 2179287 w 2179287"/>
              <a:gd name="connsiteY3" fmla="*/ 3308665 h 3570288"/>
              <a:gd name="connsiteX4" fmla="*/ 1917664 w 2179287"/>
              <a:gd name="connsiteY4" fmla="*/ 3570288 h 3570288"/>
              <a:gd name="connsiteX5" fmla="*/ 261623 w 2179287"/>
              <a:gd name="connsiteY5" fmla="*/ 3570288 h 3570288"/>
              <a:gd name="connsiteX6" fmla="*/ 0 w 2179287"/>
              <a:gd name="connsiteY6" fmla="*/ 3308665 h 3570288"/>
              <a:gd name="connsiteX7" fmla="*/ 0 w 2179287"/>
              <a:gd name="connsiteY7" fmla="*/ 261623 h 3570288"/>
              <a:gd name="connsiteX8" fmla="*/ 261623 w 2179287"/>
              <a:gd name="connsiteY8" fmla="*/ 0 h 357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287" h="3570288">
                <a:moveTo>
                  <a:pt x="261623" y="0"/>
                </a:moveTo>
                <a:lnTo>
                  <a:pt x="1917664" y="0"/>
                </a:lnTo>
                <a:cubicBezTo>
                  <a:pt x="2062154" y="0"/>
                  <a:pt x="2179287" y="117133"/>
                  <a:pt x="2179287" y="261623"/>
                </a:cubicBezTo>
                <a:lnTo>
                  <a:pt x="2179287" y="3308665"/>
                </a:lnTo>
                <a:cubicBezTo>
                  <a:pt x="2179287" y="3453155"/>
                  <a:pt x="2062154" y="3570288"/>
                  <a:pt x="1917664" y="3570288"/>
                </a:cubicBezTo>
                <a:lnTo>
                  <a:pt x="261623" y="3570288"/>
                </a:lnTo>
                <a:cubicBezTo>
                  <a:pt x="117133" y="3570288"/>
                  <a:pt x="0" y="3453155"/>
                  <a:pt x="0" y="3308665"/>
                </a:cubicBezTo>
                <a:lnTo>
                  <a:pt x="0" y="261623"/>
                </a:lnTo>
                <a:cubicBezTo>
                  <a:pt x="0" y="117133"/>
                  <a:pt x="117133" y="0"/>
                  <a:pt x="2616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man in black suit jacket smil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4" t="10325" r="23804" b="633"/>
          <a:stretch>
            <a:fillRect/>
          </a:stretch>
        </p:blipFill>
        <p:spPr bwMode="auto">
          <a:xfrm>
            <a:off x="6206966" y="2414587"/>
            <a:ext cx="2179287" cy="3570288"/>
          </a:xfrm>
          <a:custGeom>
            <a:avLst/>
            <a:gdLst>
              <a:gd name="connsiteX0" fmla="*/ 261623 w 2179287"/>
              <a:gd name="connsiteY0" fmla="*/ 0 h 3570288"/>
              <a:gd name="connsiteX1" fmla="*/ 1917664 w 2179287"/>
              <a:gd name="connsiteY1" fmla="*/ 0 h 3570288"/>
              <a:gd name="connsiteX2" fmla="*/ 2179287 w 2179287"/>
              <a:gd name="connsiteY2" fmla="*/ 261623 h 3570288"/>
              <a:gd name="connsiteX3" fmla="*/ 2179287 w 2179287"/>
              <a:gd name="connsiteY3" fmla="*/ 3308665 h 3570288"/>
              <a:gd name="connsiteX4" fmla="*/ 1917664 w 2179287"/>
              <a:gd name="connsiteY4" fmla="*/ 3570288 h 3570288"/>
              <a:gd name="connsiteX5" fmla="*/ 261623 w 2179287"/>
              <a:gd name="connsiteY5" fmla="*/ 3570288 h 3570288"/>
              <a:gd name="connsiteX6" fmla="*/ 0 w 2179287"/>
              <a:gd name="connsiteY6" fmla="*/ 3308665 h 3570288"/>
              <a:gd name="connsiteX7" fmla="*/ 0 w 2179287"/>
              <a:gd name="connsiteY7" fmla="*/ 261623 h 3570288"/>
              <a:gd name="connsiteX8" fmla="*/ 261623 w 2179287"/>
              <a:gd name="connsiteY8" fmla="*/ 0 h 357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287" h="3570288">
                <a:moveTo>
                  <a:pt x="261623" y="0"/>
                </a:moveTo>
                <a:lnTo>
                  <a:pt x="1917664" y="0"/>
                </a:lnTo>
                <a:cubicBezTo>
                  <a:pt x="2062154" y="0"/>
                  <a:pt x="2179287" y="117133"/>
                  <a:pt x="2179287" y="261623"/>
                </a:cubicBezTo>
                <a:lnTo>
                  <a:pt x="2179287" y="3308665"/>
                </a:lnTo>
                <a:cubicBezTo>
                  <a:pt x="2179287" y="3453155"/>
                  <a:pt x="2062154" y="3570288"/>
                  <a:pt x="1917664" y="3570288"/>
                </a:cubicBezTo>
                <a:lnTo>
                  <a:pt x="261623" y="3570288"/>
                </a:lnTo>
                <a:cubicBezTo>
                  <a:pt x="117133" y="3570288"/>
                  <a:pt x="0" y="3453155"/>
                  <a:pt x="0" y="3308665"/>
                </a:cubicBezTo>
                <a:lnTo>
                  <a:pt x="0" y="261623"/>
                </a:lnTo>
                <a:cubicBezTo>
                  <a:pt x="0" y="117133"/>
                  <a:pt x="117133" y="0"/>
                  <a:pt x="2616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woman in white dress shirt and blue denim jeans smil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92" t="10717" r="892" b="5879"/>
          <a:stretch>
            <a:fillRect/>
          </a:stretch>
        </p:blipFill>
        <p:spPr bwMode="auto">
          <a:xfrm>
            <a:off x="3805748" y="2414587"/>
            <a:ext cx="2179287" cy="3570288"/>
          </a:xfrm>
          <a:custGeom>
            <a:avLst/>
            <a:gdLst>
              <a:gd name="connsiteX0" fmla="*/ 261623 w 2179287"/>
              <a:gd name="connsiteY0" fmla="*/ 0 h 3570288"/>
              <a:gd name="connsiteX1" fmla="*/ 1917664 w 2179287"/>
              <a:gd name="connsiteY1" fmla="*/ 0 h 3570288"/>
              <a:gd name="connsiteX2" fmla="*/ 2179287 w 2179287"/>
              <a:gd name="connsiteY2" fmla="*/ 261623 h 3570288"/>
              <a:gd name="connsiteX3" fmla="*/ 2179287 w 2179287"/>
              <a:gd name="connsiteY3" fmla="*/ 3308665 h 3570288"/>
              <a:gd name="connsiteX4" fmla="*/ 1917664 w 2179287"/>
              <a:gd name="connsiteY4" fmla="*/ 3570288 h 3570288"/>
              <a:gd name="connsiteX5" fmla="*/ 261623 w 2179287"/>
              <a:gd name="connsiteY5" fmla="*/ 3570288 h 3570288"/>
              <a:gd name="connsiteX6" fmla="*/ 0 w 2179287"/>
              <a:gd name="connsiteY6" fmla="*/ 3308665 h 3570288"/>
              <a:gd name="connsiteX7" fmla="*/ 0 w 2179287"/>
              <a:gd name="connsiteY7" fmla="*/ 261623 h 3570288"/>
              <a:gd name="connsiteX8" fmla="*/ 261623 w 2179287"/>
              <a:gd name="connsiteY8" fmla="*/ 0 h 357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287" h="3570288">
                <a:moveTo>
                  <a:pt x="261623" y="0"/>
                </a:moveTo>
                <a:lnTo>
                  <a:pt x="1917664" y="0"/>
                </a:lnTo>
                <a:cubicBezTo>
                  <a:pt x="2062154" y="0"/>
                  <a:pt x="2179287" y="117133"/>
                  <a:pt x="2179287" y="261623"/>
                </a:cubicBezTo>
                <a:lnTo>
                  <a:pt x="2179287" y="3308665"/>
                </a:lnTo>
                <a:cubicBezTo>
                  <a:pt x="2179287" y="3453155"/>
                  <a:pt x="2062154" y="3570288"/>
                  <a:pt x="1917664" y="3570288"/>
                </a:cubicBezTo>
                <a:lnTo>
                  <a:pt x="261623" y="3570288"/>
                </a:lnTo>
                <a:cubicBezTo>
                  <a:pt x="117133" y="3570288"/>
                  <a:pt x="0" y="3453155"/>
                  <a:pt x="0" y="3308665"/>
                </a:cubicBezTo>
                <a:lnTo>
                  <a:pt x="0" y="261623"/>
                </a:lnTo>
                <a:cubicBezTo>
                  <a:pt x="0" y="117133"/>
                  <a:pt x="117133" y="0"/>
                  <a:pt x="2616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man wearing black notched lapel suit jacket in focus photography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10517" r="10567" b="9844"/>
          <a:stretch>
            <a:fillRect/>
          </a:stretch>
        </p:blipFill>
        <p:spPr bwMode="auto">
          <a:xfrm>
            <a:off x="1405449" y="2414587"/>
            <a:ext cx="2179287" cy="3570288"/>
          </a:xfrm>
          <a:custGeom>
            <a:avLst/>
            <a:gdLst>
              <a:gd name="connsiteX0" fmla="*/ 261623 w 2179287"/>
              <a:gd name="connsiteY0" fmla="*/ 0 h 3570288"/>
              <a:gd name="connsiteX1" fmla="*/ 1917664 w 2179287"/>
              <a:gd name="connsiteY1" fmla="*/ 0 h 3570288"/>
              <a:gd name="connsiteX2" fmla="*/ 2179287 w 2179287"/>
              <a:gd name="connsiteY2" fmla="*/ 261623 h 3570288"/>
              <a:gd name="connsiteX3" fmla="*/ 2179287 w 2179287"/>
              <a:gd name="connsiteY3" fmla="*/ 3308665 h 3570288"/>
              <a:gd name="connsiteX4" fmla="*/ 1917664 w 2179287"/>
              <a:gd name="connsiteY4" fmla="*/ 3570288 h 3570288"/>
              <a:gd name="connsiteX5" fmla="*/ 261623 w 2179287"/>
              <a:gd name="connsiteY5" fmla="*/ 3570288 h 3570288"/>
              <a:gd name="connsiteX6" fmla="*/ 0 w 2179287"/>
              <a:gd name="connsiteY6" fmla="*/ 3308665 h 3570288"/>
              <a:gd name="connsiteX7" fmla="*/ 0 w 2179287"/>
              <a:gd name="connsiteY7" fmla="*/ 261623 h 3570288"/>
              <a:gd name="connsiteX8" fmla="*/ 261623 w 2179287"/>
              <a:gd name="connsiteY8" fmla="*/ 0 h 357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287" h="3570288">
                <a:moveTo>
                  <a:pt x="261623" y="0"/>
                </a:moveTo>
                <a:lnTo>
                  <a:pt x="1917664" y="0"/>
                </a:lnTo>
                <a:cubicBezTo>
                  <a:pt x="2062154" y="0"/>
                  <a:pt x="2179287" y="117133"/>
                  <a:pt x="2179287" y="261623"/>
                </a:cubicBezTo>
                <a:lnTo>
                  <a:pt x="2179287" y="3308665"/>
                </a:lnTo>
                <a:cubicBezTo>
                  <a:pt x="2179287" y="3453155"/>
                  <a:pt x="2062154" y="3570288"/>
                  <a:pt x="1917664" y="3570288"/>
                </a:cubicBezTo>
                <a:lnTo>
                  <a:pt x="261623" y="3570288"/>
                </a:lnTo>
                <a:cubicBezTo>
                  <a:pt x="117133" y="3570288"/>
                  <a:pt x="0" y="3453155"/>
                  <a:pt x="0" y="3308665"/>
                </a:cubicBezTo>
                <a:lnTo>
                  <a:pt x="0" y="261623"/>
                </a:lnTo>
                <a:cubicBezTo>
                  <a:pt x="0" y="117133"/>
                  <a:pt x="117133" y="0"/>
                  <a:pt x="2616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64950" y="58655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FFCC66"/>
                </a:solidFill>
                <a:latin typeface="Montserrat Medium" panose="00000600000000000000" pitchFamily="2" charset="0"/>
              </a:rPr>
              <a:t>06</a:t>
            </a:r>
            <a:endParaRPr lang="en-IN" sz="1200" dirty="0">
              <a:solidFill>
                <a:srgbClr val="FFCC6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4736" y="467754"/>
            <a:ext cx="5022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Meeth with team leader</a:t>
            </a:r>
            <a:endParaRPr lang="en-IN" sz="3000" b="1" dirty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805748" y="4508500"/>
            <a:ext cx="2179287" cy="1476375"/>
          </a:xfrm>
          <a:prstGeom prst="roundRect">
            <a:avLst>
              <a:gd name="adj" fmla="val 17635"/>
            </a:avLst>
          </a:prstGeom>
          <a:solidFill>
            <a:schemeClr val="bg1"/>
          </a:solidFill>
          <a:ln>
            <a:noFill/>
          </a:ln>
          <a:effectLst>
            <a:outerShdw blurRad="355600" dist="38100" dir="5400000" sx="91000" sy="91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6" name="Group 45"/>
          <p:cNvGrpSpPr/>
          <p:nvPr/>
        </p:nvGrpSpPr>
        <p:grpSpPr>
          <a:xfrm>
            <a:off x="4121782" y="4734804"/>
            <a:ext cx="1547218" cy="1023767"/>
            <a:chOff x="4121782" y="5142708"/>
            <a:chExt cx="1547218" cy="1023767"/>
          </a:xfrm>
        </p:grpSpPr>
        <p:sp>
          <p:nvSpPr>
            <p:cNvPr id="28" name="TextBox 27"/>
            <p:cNvSpPr txBox="1"/>
            <p:nvPr/>
          </p:nvSpPr>
          <p:spPr>
            <a:xfrm>
              <a:off x="4121782" y="5142708"/>
              <a:ext cx="1547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 smtClean="0">
                  <a:solidFill>
                    <a:srgbClr val="002060"/>
                  </a:solidFill>
                  <a:latin typeface="Montserrat Medium" panose="00000600000000000000" pitchFamily="2" charset="0"/>
                </a:rPr>
                <a:t>Sadiya Islam Tithi</a:t>
              </a:r>
              <a:endParaRPr lang="en-IN" sz="1200" dirty="0">
                <a:solidFill>
                  <a:srgbClr val="002060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14146" y="5419707"/>
              <a:ext cx="1162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900" dirty="0" smtClean="0">
                  <a:solidFill>
                    <a:schemeClr val="bg1">
                      <a:lumMod val="75000"/>
                    </a:schemeClr>
                  </a:solidFill>
                  <a:latin typeface="Montserrat Medium" panose="00000600000000000000" pitchFamily="2" charset="0"/>
                </a:rPr>
                <a:t>Project Manager</a:t>
              </a:r>
              <a:endParaRPr lang="en-IN" sz="900" dirty="0">
                <a:solidFill>
                  <a:schemeClr val="bg1">
                    <a:lumMod val="7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286020" y="5842625"/>
              <a:ext cx="1218741" cy="323850"/>
              <a:chOff x="4000500" y="5748338"/>
              <a:chExt cx="1218741" cy="323850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000500" y="5748338"/>
                <a:ext cx="323850" cy="323850"/>
                <a:chOff x="4000500" y="5748338"/>
                <a:chExt cx="323850" cy="32385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000500" y="5748338"/>
                  <a:ext cx="323850" cy="323850"/>
                </a:xfrm>
                <a:prstGeom prst="ellipse">
                  <a:avLst/>
                </a:prstGeom>
                <a:noFill/>
                <a:ln w="9525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aphicFrame>
              <p:nvGraphicFramePr>
                <p:cNvPr id="34" name="Object 3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5211578"/>
                    </p:ext>
                  </p:extLst>
                </p:nvPr>
              </p:nvGraphicFramePr>
              <p:xfrm>
                <a:off x="4124779" y="5835725"/>
                <a:ext cx="75293" cy="1490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5" r:id="rId8" imgW="2457000" imgH="4866480" progId="">
                        <p:embed/>
                      </p:oleObj>
                    </mc:Choice>
                    <mc:Fallback>
                      <p:oleObj r:id="rId8" imgW="2457000" imgH="4866480" progId="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24779" y="5835725"/>
                              <a:ext cx="75293" cy="14907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0" name="Group 39"/>
              <p:cNvGrpSpPr/>
              <p:nvPr/>
            </p:nvGrpSpPr>
            <p:grpSpPr>
              <a:xfrm>
                <a:off x="4448629" y="5748338"/>
                <a:ext cx="323850" cy="323850"/>
                <a:chOff x="4448629" y="5748338"/>
                <a:chExt cx="323850" cy="32385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4448629" y="5748338"/>
                  <a:ext cx="323850" cy="323850"/>
                </a:xfrm>
                <a:prstGeom prst="ellipse">
                  <a:avLst/>
                </a:prstGeom>
                <a:solidFill>
                  <a:srgbClr val="FFCC66"/>
                </a:solidFill>
                <a:ln w="9525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35239" y="5834948"/>
                  <a:ext cx="150631" cy="150631"/>
                </a:xfrm>
                <a:prstGeom prst="rect">
                  <a:avLst/>
                </a:prstGeom>
              </p:spPr>
            </p:pic>
          </p:grpSp>
          <p:grpSp>
            <p:nvGrpSpPr>
              <p:cNvPr id="43" name="Group 42"/>
              <p:cNvGrpSpPr/>
              <p:nvPr/>
            </p:nvGrpSpPr>
            <p:grpSpPr>
              <a:xfrm>
                <a:off x="4895391" y="5748338"/>
                <a:ext cx="323850" cy="323850"/>
                <a:chOff x="4895391" y="5748338"/>
                <a:chExt cx="323850" cy="32385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895391" y="5748338"/>
                  <a:ext cx="323850" cy="323850"/>
                </a:xfrm>
                <a:prstGeom prst="ellipse">
                  <a:avLst/>
                </a:prstGeom>
                <a:noFill/>
                <a:ln w="9525"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aphicFrame>
              <p:nvGraphicFramePr>
                <p:cNvPr id="42" name="Object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30293808"/>
                    </p:ext>
                  </p:extLst>
                </p:nvPr>
              </p:nvGraphicFramePr>
              <p:xfrm>
                <a:off x="4990380" y="5843589"/>
                <a:ext cx="133872" cy="1333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6" r:id="rId11" imgW="6501240" imgH="6476040" progId="">
                        <p:embed/>
                      </p:oleObj>
                    </mc:Choice>
                    <mc:Fallback>
                      <p:oleObj r:id="rId11" imgW="6501240" imgH="6476040" progId="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90380" y="5843589"/>
                              <a:ext cx="133872" cy="133349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60" name="TextBox 59"/>
          <p:cNvSpPr txBox="1"/>
          <p:nvPr/>
        </p:nvSpPr>
        <p:spPr>
          <a:xfrm>
            <a:off x="3728589" y="1020433"/>
            <a:ext cx="4734823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</a:t>
            </a:r>
            <a:endParaRPr lang="en-IN" sz="12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4950" y="58655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FFCC66"/>
                </a:solidFill>
                <a:latin typeface="Montserrat Medium" panose="00000600000000000000" pitchFamily="2" charset="0"/>
              </a:rPr>
              <a:t>07</a:t>
            </a:r>
            <a:endParaRPr lang="en-IN" sz="1200" dirty="0">
              <a:solidFill>
                <a:srgbClr val="FFCC66"/>
              </a:solidFill>
              <a:latin typeface="Montserrat Medium" panose="000006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5587" y="467754"/>
            <a:ext cx="54008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What client says about us</a:t>
            </a:r>
            <a:endParaRPr lang="en-IN" sz="3000" b="1" dirty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28590" y="1020433"/>
            <a:ext cx="4734823" cy="89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 is simply dummy text of the printing and typesetting industry. Lorem Ipsum has been the industry's standard dummy text ever since the 1500s</a:t>
            </a:r>
            <a:endParaRPr lang="en-IN" sz="12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379537" y="2284593"/>
            <a:ext cx="2898951" cy="3143104"/>
            <a:chOff x="1379537" y="2465216"/>
            <a:chExt cx="2898951" cy="3143104"/>
          </a:xfrm>
        </p:grpSpPr>
        <p:sp>
          <p:nvSpPr>
            <p:cNvPr id="8" name="Rectangle 7"/>
            <p:cNvSpPr/>
            <p:nvPr/>
          </p:nvSpPr>
          <p:spPr>
            <a:xfrm>
              <a:off x="1379537" y="2465216"/>
              <a:ext cx="2898951" cy="3143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93000" sy="93000" algn="ctr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477337" y="2735173"/>
              <a:ext cx="703351" cy="703351"/>
              <a:chOff x="2573560" y="2735173"/>
              <a:chExt cx="703351" cy="703351"/>
            </a:xfrm>
          </p:grpSpPr>
          <p:pic>
            <p:nvPicPr>
              <p:cNvPr id="24" name="Picture 23" descr="photo-1543132220-3ec99c6094dc (500×750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40" t="15228" r="25040" b="51491"/>
              <a:stretch>
                <a:fillRect/>
              </a:stretch>
            </p:blipFill>
            <p:spPr bwMode="auto">
              <a:xfrm>
                <a:off x="2573560" y="2735173"/>
                <a:ext cx="703351" cy="703351"/>
              </a:xfrm>
              <a:custGeom>
                <a:avLst/>
                <a:gdLst>
                  <a:gd name="connsiteX0" fmla="*/ 255451 w 510902"/>
                  <a:gd name="connsiteY0" fmla="*/ 0 h 510902"/>
                  <a:gd name="connsiteX1" fmla="*/ 510902 w 510902"/>
                  <a:gd name="connsiteY1" fmla="*/ 255451 h 510902"/>
                  <a:gd name="connsiteX2" fmla="*/ 255451 w 510902"/>
                  <a:gd name="connsiteY2" fmla="*/ 510902 h 510902"/>
                  <a:gd name="connsiteX3" fmla="*/ 0 w 510902"/>
                  <a:gd name="connsiteY3" fmla="*/ 255451 h 510902"/>
                  <a:gd name="connsiteX4" fmla="*/ 255451 w 510902"/>
                  <a:gd name="connsiteY4" fmla="*/ 0 h 51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02" h="510902">
                    <a:moveTo>
                      <a:pt x="255451" y="0"/>
                    </a:moveTo>
                    <a:cubicBezTo>
                      <a:pt x="396533" y="0"/>
                      <a:pt x="510902" y="114369"/>
                      <a:pt x="510902" y="255451"/>
                    </a:cubicBezTo>
                    <a:cubicBezTo>
                      <a:pt x="510902" y="396533"/>
                      <a:pt x="396533" y="510902"/>
                      <a:pt x="255451" y="510902"/>
                    </a:cubicBezTo>
                    <a:cubicBezTo>
                      <a:pt x="114369" y="510902"/>
                      <a:pt x="0" y="396533"/>
                      <a:pt x="0" y="255451"/>
                    </a:cubicBezTo>
                    <a:cubicBezTo>
                      <a:pt x="0" y="114369"/>
                      <a:pt x="114369" y="0"/>
                      <a:pt x="25545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" name="Group 14"/>
              <p:cNvGrpSpPr/>
              <p:nvPr/>
            </p:nvGrpSpPr>
            <p:grpSpPr>
              <a:xfrm>
                <a:off x="3000291" y="3165796"/>
                <a:ext cx="276620" cy="272728"/>
                <a:chOff x="4734149" y="5434721"/>
                <a:chExt cx="323850" cy="32385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734149" y="5434721"/>
                  <a:ext cx="323850" cy="323850"/>
                </a:xfrm>
                <a:prstGeom prst="ellipse">
                  <a:avLst/>
                </a:prstGeom>
                <a:solidFill>
                  <a:srgbClr val="00B0F0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0759" y="5521331"/>
                  <a:ext cx="150631" cy="15063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26" name="TextBox 25"/>
            <p:cNvSpPr txBox="1"/>
            <p:nvPr/>
          </p:nvSpPr>
          <p:spPr>
            <a:xfrm>
              <a:off x="1464332" y="3564163"/>
              <a:ext cx="2729360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100" i="1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 is simply dummy text of the printing and typesetting industry. </a:t>
              </a:r>
              <a:endParaRPr lang="en-IN" sz="1100" i="1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118496" y="4464534"/>
              <a:ext cx="1421032" cy="253638"/>
              <a:chOff x="1714500" y="4486002"/>
              <a:chExt cx="1421032" cy="253638"/>
            </a:xfrm>
          </p:grpSpPr>
          <p:sp>
            <p:nvSpPr>
              <p:cNvPr id="22" name="5-Point Star 21"/>
              <p:cNvSpPr/>
              <p:nvPr/>
            </p:nvSpPr>
            <p:spPr>
              <a:xfrm>
                <a:off x="1714500" y="449785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5-Point Star 27"/>
              <p:cNvSpPr/>
              <p:nvPr/>
            </p:nvSpPr>
            <p:spPr>
              <a:xfrm>
                <a:off x="2009311" y="449785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5-Point Star 28"/>
              <p:cNvSpPr/>
              <p:nvPr/>
            </p:nvSpPr>
            <p:spPr>
              <a:xfrm>
                <a:off x="2304122" y="449785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5-Point Star 29"/>
              <p:cNvSpPr/>
              <p:nvPr/>
            </p:nvSpPr>
            <p:spPr>
              <a:xfrm>
                <a:off x="2598933" y="4494748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5-Point Star 30"/>
              <p:cNvSpPr/>
              <p:nvPr/>
            </p:nvSpPr>
            <p:spPr>
              <a:xfrm>
                <a:off x="2893744" y="448600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464332" y="4761359"/>
              <a:ext cx="2729360" cy="31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rPr>
                <a:t>Sadiya Islam Tithi</a:t>
              </a:r>
              <a:endPara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62416" y="5036241"/>
              <a:ext cx="2729360" cy="30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050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0"/>
                </a:rPr>
                <a:t>UX Designer</a:t>
              </a:r>
              <a:endParaRPr lang="en-IN" sz="1050" dirty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876999" y="2284593"/>
            <a:ext cx="2898951" cy="3143104"/>
            <a:chOff x="1379537" y="2465216"/>
            <a:chExt cx="2898951" cy="3143104"/>
          </a:xfrm>
        </p:grpSpPr>
        <p:sp>
          <p:nvSpPr>
            <p:cNvPr id="37" name="Rectangle 36"/>
            <p:cNvSpPr/>
            <p:nvPr/>
          </p:nvSpPr>
          <p:spPr>
            <a:xfrm>
              <a:off x="1379537" y="2465216"/>
              <a:ext cx="2898951" cy="3143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93000" sy="93000" algn="ctr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477337" y="2735173"/>
              <a:ext cx="703351" cy="703351"/>
              <a:chOff x="2573560" y="2735173"/>
              <a:chExt cx="703351" cy="703351"/>
            </a:xfrm>
          </p:grpSpPr>
          <p:pic>
            <p:nvPicPr>
              <p:cNvPr id="48" name="Picture 47" descr="photo-1543132220-3ec99c6094dc (500×750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40" t="15228" r="25040" b="51491"/>
              <a:stretch>
                <a:fillRect/>
              </a:stretch>
            </p:blipFill>
            <p:spPr bwMode="auto">
              <a:xfrm>
                <a:off x="2573560" y="2735173"/>
                <a:ext cx="703351" cy="703351"/>
              </a:xfrm>
              <a:custGeom>
                <a:avLst/>
                <a:gdLst>
                  <a:gd name="connsiteX0" fmla="*/ 255451 w 510902"/>
                  <a:gd name="connsiteY0" fmla="*/ 0 h 510902"/>
                  <a:gd name="connsiteX1" fmla="*/ 510902 w 510902"/>
                  <a:gd name="connsiteY1" fmla="*/ 255451 h 510902"/>
                  <a:gd name="connsiteX2" fmla="*/ 255451 w 510902"/>
                  <a:gd name="connsiteY2" fmla="*/ 510902 h 510902"/>
                  <a:gd name="connsiteX3" fmla="*/ 0 w 510902"/>
                  <a:gd name="connsiteY3" fmla="*/ 255451 h 510902"/>
                  <a:gd name="connsiteX4" fmla="*/ 255451 w 510902"/>
                  <a:gd name="connsiteY4" fmla="*/ 0 h 51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02" h="510902">
                    <a:moveTo>
                      <a:pt x="255451" y="0"/>
                    </a:moveTo>
                    <a:cubicBezTo>
                      <a:pt x="396533" y="0"/>
                      <a:pt x="510902" y="114369"/>
                      <a:pt x="510902" y="255451"/>
                    </a:cubicBezTo>
                    <a:cubicBezTo>
                      <a:pt x="510902" y="396533"/>
                      <a:pt x="396533" y="510902"/>
                      <a:pt x="255451" y="510902"/>
                    </a:cubicBezTo>
                    <a:cubicBezTo>
                      <a:pt x="114369" y="510902"/>
                      <a:pt x="0" y="396533"/>
                      <a:pt x="0" y="255451"/>
                    </a:cubicBezTo>
                    <a:cubicBezTo>
                      <a:pt x="0" y="114369"/>
                      <a:pt x="114369" y="0"/>
                      <a:pt x="25545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9" name="Group 48"/>
              <p:cNvGrpSpPr/>
              <p:nvPr/>
            </p:nvGrpSpPr>
            <p:grpSpPr>
              <a:xfrm>
                <a:off x="3000291" y="3165796"/>
                <a:ext cx="276620" cy="272728"/>
                <a:chOff x="4734149" y="5434721"/>
                <a:chExt cx="323850" cy="32385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4734149" y="5434721"/>
                  <a:ext cx="323850" cy="323850"/>
                </a:xfrm>
                <a:prstGeom prst="ellipse">
                  <a:avLst/>
                </a:prstGeom>
                <a:solidFill>
                  <a:srgbClr val="00B0F0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0759" y="5521331"/>
                  <a:ext cx="150631" cy="15063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39" name="TextBox 38"/>
            <p:cNvSpPr txBox="1"/>
            <p:nvPr/>
          </p:nvSpPr>
          <p:spPr>
            <a:xfrm>
              <a:off x="1464332" y="3564163"/>
              <a:ext cx="2729360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100" i="1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 is simply dummy text of the printing and typesetting industry. </a:t>
              </a:r>
              <a:endParaRPr lang="en-IN" sz="1100" i="1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18496" y="4464534"/>
              <a:ext cx="1421032" cy="253638"/>
              <a:chOff x="1714500" y="4486002"/>
              <a:chExt cx="1421032" cy="253638"/>
            </a:xfrm>
          </p:grpSpPr>
          <p:sp>
            <p:nvSpPr>
              <p:cNvPr id="43" name="5-Point Star 42"/>
              <p:cNvSpPr/>
              <p:nvPr/>
            </p:nvSpPr>
            <p:spPr>
              <a:xfrm>
                <a:off x="1714500" y="449785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5-Point Star 43"/>
              <p:cNvSpPr/>
              <p:nvPr/>
            </p:nvSpPr>
            <p:spPr>
              <a:xfrm>
                <a:off x="2009311" y="449785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5-Point Star 44"/>
              <p:cNvSpPr/>
              <p:nvPr/>
            </p:nvSpPr>
            <p:spPr>
              <a:xfrm>
                <a:off x="2304122" y="449785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6" name="5-Point Star 45"/>
              <p:cNvSpPr/>
              <p:nvPr/>
            </p:nvSpPr>
            <p:spPr>
              <a:xfrm>
                <a:off x="2598933" y="4494748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5-Point Star 46"/>
              <p:cNvSpPr/>
              <p:nvPr/>
            </p:nvSpPr>
            <p:spPr>
              <a:xfrm>
                <a:off x="2893744" y="448600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464332" y="4761359"/>
              <a:ext cx="2729360" cy="31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rPr>
                <a:t>Sadiya Islam Tithi</a:t>
              </a:r>
              <a:endPara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62416" y="5036241"/>
              <a:ext cx="2729360" cy="30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050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0"/>
                </a:rPr>
                <a:t>UX Designer</a:t>
              </a:r>
              <a:endParaRPr lang="en-IN" sz="1050" dirty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46525" y="2284593"/>
            <a:ext cx="2898951" cy="3143104"/>
            <a:chOff x="1379537" y="2465216"/>
            <a:chExt cx="2898951" cy="3143104"/>
          </a:xfrm>
        </p:grpSpPr>
        <p:sp>
          <p:nvSpPr>
            <p:cNvPr id="53" name="Rectangle 52"/>
            <p:cNvSpPr/>
            <p:nvPr/>
          </p:nvSpPr>
          <p:spPr>
            <a:xfrm>
              <a:off x="1379537" y="2465216"/>
              <a:ext cx="2898951" cy="3143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92100" sx="93000" sy="93000" algn="ctr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2477337" y="2735173"/>
              <a:ext cx="703351" cy="703351"/>
              <a:chOff x="2573560" y="2735173"/>
              <a:chExt cx="703351" cy="703351"/>
            </a:xfrm>
          </p:grpSpPr>
          <p:pic>
            <p:nvPicPr>
              <p:cNvPr id="64" name="Picture 63" descr="photo-1543132220-3ec99c6094dc (500×750)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40" t="15228" r="25040" b="51491"/>
              <a:stretch>
                <a:fillRect/>
              </a:stretch>
            </p:blipFill>
            <p:spPr bwMode="auto">
              <a:xfrm>
                <a:off x="2573560" y="2735173"/>
                <a:ext cx="703351" cy="703351"/>
              </a:xfrm>
              <a:custGeom>
                <a:avLst/>
                <a:gdLst>
                  <a:gd name="connsiteX0" fmla="*/ 255451 w 510902"/>
                  <a:gd name="connsiteY0" fmla="*/ 0 h 510902"/>
                  <a:gd name="connsiteX1" fmla="*/ 510902 w 510902"/>
                  <a:gd name="connsiteY1" fmla="*/ 255451 h 510902"/>
                  <a:gd name="connsiteX2" fmla="*/ 255451 w 510902"/>
                  <a:gd name="connsiteY2" fmla="*/ 510902 h 510902"/>
                  <a:gd name="connsiteX3" fmla="*/ 0 w 510902"/>
                  <a:gd name="connsiteY3" fmla="*/ 255451 h 510902"/>
                  <a:gd name="connsiteX4" fmla="*/ 255451 w 510902"/>
                  <a:gd name="connsiteY4" fmla="*/ 0 h 510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0902" h="510902">
                    <a:moveTo>
                      <a:pt x="255451" y="0"/>
                    </a:moveTo>
                    <a:cubicBezTo>
                      <a:pt x="396533" y="0"/>
                      <a:pt x="510902" y="114369"/>
                      <a:pt x="510902" y="255451"/>
                    </a:cubicBezTo>
                    <a:cubicBezTo>
                      <a:pt x="510902" y="396533"/>
                      <a:pt x="396533" y="510902"/>
                      <a:pt x="255451" y="510902"/>
                    </a:cubicBezTo>
                    <a:cubicBezTo>
                      <a:pt x="114369" y="510902"/>
                      <a:pt x="0" y="396533"/>
                      <a:pt x="0" y="255451"/>
                    </a:cubicBezTo>
                    <a:cubicBezTo>
                      <a:pt x="0" y="114369"/>
                      <a:pt x="114369" y="0"/>
                      <a:pt x="255451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5" name="Group 64"/>
              <p:cNvGrpSpPr/>
              <p:nvPr/>
            </p:nvGrpSpPr>
            <p:grpSpPr>
              <a:xfrm>
                <a:off x="3000291" y="3165796"/>
                <a:ext cx="276620" cy="272728"/>
                <a:chOff x="4734149" y="5434721"/>
                <a:chExt cx="323850" cy="32385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4734149" y="5434721"/>
                  <a:ext cx="323850" cy="323850"/>
                </a:xfrm>
                <a:prstGeom prst="ellipse">
                  <a:avLst/>
                </a:prstGeom>
                <a:solidFill>
                  <a:srgbClr val="00B0F0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0759" y="5521331"/>
                  <a:ext cx="150631" cy="15063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55" name="TextBox 54"/>
            <p:cNvSpPr txBox="1"/>
            <p:nvPr/>
          </p:nvSpPr>
          <p:spPr>
            <a:xfrm>
              <a:off x="1464332" y="3564163"/>
              <a:ext cx="2729360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100" i="1" dirty="0" smtClean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</a:rPr>
                <a:t>Lorem Ipsum is simply dummy text of the printing and typesetting industry. </a:t>
              </a:r>
              <a:endParaRPr lang="en-IN" sz="1100" i="1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2118496" y="4464534"/>
              <a:ext cx="1421032" cy="253638"/>
              <a:chOff x="1714500" y="4486002"/>
              <a:chExt cx="1421032" cy="253638"/>
            </a:xfrm>
          </p:grpSpPr>
          <p:sp>
            <p:nvSpPr>
              <p:cNvPr id="59" name="5-Point Star 58"/>
              <p:cNvSpPr/>
              <p:nvPr/>
            </p:nvSpPr>
            <p:spPr>
              <a:xfrm>
                <a:off x="1714500" y="449785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5-Point Star 59"/>
              <p:cNvSpPr/>
              <p:nvPr/>
            </p:nvSpPr>
            <p:spPr>
              <a:xfrm>
                <a:off x="2009311" y="449785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5-Point Star 60"/>
              <p:cNvSpPr/>
              <p:nvPr/>
            </p:nvSpPr>
            <p:spPr>
              <a:xfrm>
                <a:off x="2304122" y="449785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5-Point Star 61"/>
              <p:cNvSpPr/>
              <p:nvPr/>
            </p:nvSpPr>
            <p:spPr>
              <a:xfrm>
                <a:off x="2598933" y="4494748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5-Point Star 62"/>
              <p:cNvSpPr/>
              <p:nvPr/>
            </p:nvSpPr>
            <p:spPr>
              <a:xfrm>
                <a:off x="2893744" y="4486002"/>
                <a:ext cx="241788" cy="241788"/>
              </a:xfrm>
              <a:prstGeom prst="star5">
                <a:avLst>
                  <a:gd name="adj" fmla="val 24123"/>
                  <a:gd name="hf" fmla="val 105146"/>
                  <a:gd name="vf" fmla="val 110557"/>
                </a:avLst>
              </a:prstGeom>
              <a:solidFill>
                <a:srgbClr val="FFCC6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464332" y="4761359"/>
              <a:ext cx="2729360" cy="317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1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Medium" panose="00000600000000000000" pitchFamily="2" charset="0"/>
                </a:rPr>
                <a:t>Sadiya Islam Tithi</a:t>
              </a:r>
              <a:endPara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62416" y="5036241"/>
              <a:ext cx="2729360" cy="307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IN" sz="1050" dirty="0" smtClean="0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0"/>
                </a:rPr>
                <a:t>UX Designer</a:t>
              </a:r>
              <a:endParaRPr lang="en-IN" sz="1050" dirty="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4096" name="Group 4095"/>
          <p:cNvGrpSpPr/>
          <p:nvPr/>
        </p:nvGrpSpPr>
        <p:grpSpPr>
          <a:xfrm>
            <a:off x="5803485" y="5894297"/>
            <a:ext cx="581197" cy="63726"/>
            <a:chOff x="5728985" y="5940347"/>
            <a:chExt cx="581197" cy="63726"/>
          </a:xfrm>
        </p:grpSpPr>
        <p:sp>
          <p:nvSpPr>
            <p:cNvPr id="32" name="Rounded Rectangle 31"/>
            <p:cNvSpPr/>
            <p:nvPr/>
          </p:nvSpPr>
          <p:spPr>
            <a:xfrm>
              <a:off x="5975106" y="5940347"/>
              <a:ext cx="335076" cy="63726"/>
            </a:xfrm>
            <a:prstGeom prst="roundRect">
              <a:avLst>
                <a:gd name="adj" fmla="val 50000"/>
              </a:avLst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/>
            <p:cNvSpPr/>
            <p:nvPr/>
          </p:nvSpPr>
          <p:spPr>
            <a:xfrm>
              <a:off x="5853509" y="5940347"/>
              <a:ext cx="63726" cy="63726"/>
            </a:xfrm>
            <a:prstGeom prst="ellipse">
              <a:avLst/>
            </a:prstGeom>
            <a:solidFill>
              <a:srgbClr val="FFCC6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/>
            <p:cNvSpPr/>
            <p:nvPr/>
          </p:nvSpPr>
          <p:spPr>
            <a:xfrm>
              <a:off x="5728985" y="5940347"/>
              <a:ext cx="63726" cy="63726"/>
            </a:xfrm>
            <a:prstGeom prst="ellipse">
              <a:avLst/>
            </a:prstGeom>
            <a:solidFill>
              <a:srgbClr val="FFCC6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03" name="Group 4102"/>
          <p:cNvGrpSpPr/>
          <p:nvPr/>
        </p:nvGrpSpPr>
        <p:grpSpPr>
          <a:xfrm>
            <a:off x="624643" y="3643202"/>
            <a:ext cx="425885" cy="425885"/>
            <a:chOff x="643519" y="3900089"/>
            <a:chExt cx="425885" cy="425885"/>
          </a:xfrm>
        </p:grpSpPr>
        <p:sp>
          <p:nvSpPr>
            <p:cNvPr id="4097" name="Oval 4096"/>
            <p:cNvSpPr/>
            <p:nvPr/>
          </p:nvSpPr>
          <p:spPr>
            <a:xfrm>
              <a:off x="643519" y="3900089"/>
              <a:ext cx="425885" cy="425885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Freeform 91"/>
            <p:cNvSpPr/>
            <p:nvPr/>
          </p:nvSpPr>
          <p:spPr>
            <a:xfrm rot="10800000">
              <a:off x="765899" y="4023590"/>
              <a:ext cx="133493" cy="178881"/>
            </a:xfrm>
            <a:custGeom>
              <a:avLst/>
              <a:gdLst>
                <a:gd name="connsiteX0" fmla="*/ 0 w 133493"/>
                <a:gd name="connsiteY0" fmla="*/ 0 h 178881"/>
                <a:gd name="connsiteX1" fmla="*/ 133493 w 133493"/>
                <a:gd name="connsiteY1" fmla="*/ 89440 h 178881"/>
                <a:gd name="connsiteX2" fmla="*/ 0 w 133493"/>
                <a:gd name="connsiteY2" fmla="*/ 178881 h 17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93" h="178881">
                  <a:moveTo>
                    <a:pt x="0" y="0"/>
                  </a:moveTo>
                  <a:lnTo>
                    <a:pt x="133493" y="89440"/>
                  </a:lnTo>
                  <a:lnTo>
                    <a:pt x="0" y="17888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1107473" y="3643202"/>
            <a:ext cx="425885" cy="425885"/>
            <a:chOff x="643519" y="3900089"/>
            <a:chExt cx="425885" cy="425885"/>
          </a:xfrm>
        </p:grpSpPr>
        <p:sp>
          <p:nvSpPr>
            <p:cNvPr id="95" name="Oval 94"/>
            <p:cNvSpPr/>
            <p:nvPr/>
          </p:nvSpPr>
          <p:spPr>
            <a:xfrm>
              <a:off x="643519" y="3900089"/>
              <a:ext cx="425885" cy="425885"/>
            </a:xfrm>
            <a:prstGeom prst="ellipse">
              <a:avLst/>
            </a:prstGeom>
            <a:noFill/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823055" y="4023590"/>
              <a:ext cx="133493" cy="178881"/>
            </a:xfrm>
            <a:custGeom>
              <a:avLst/>
              <a:gdLst>
                <a:gd name="connsiteX0" fmla="*/ 0 w 133493"/>
                <a:gd name="connsiteY0" fmla="*/ 0 h 178881"/>
                <a:gd name="connsiteX1" fmla="*/ 133493 w 133493"/>
                <a:gd name="connsiteY1" fmla="*/ 89440 h 178881"/>
                <a:gd name="connsiteX2" fmla="*/ 0 w 133493"/>
                <a:gd name="connsiteY2" fmla="*/ 178881 h 17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93" h="178881">
                  <a:moveTo>
                    <a:pt x="0" y="0"/>
                  </a:moveTo>
                  <a:lnTo>
                    <a:pt x="133493" y="89440"/>
                  </a:lnTo>
                  <a:lnTo>
                    <a:pt x="0" y="178881"/>
                  </a:lnTo>
                  <a:close/>
                </a:path>
              </a:pathLst>
            </a:custGeom>
            <a:noFill/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33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79538" y="441325"/>
            <a:ext cx="3587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Contact us and get a free</a:t>
            </a: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</a:rPr>
              <a:t>Consultation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9538" y="1149211"/>
            <a:ext cx="397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200" dirty="0" smtClean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Lorem Ipsum is simply dummy text of the printing and typesetting industry. </a:t>
            </a:r>
            <a:endParaRPr lang="en-IN" sz="12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9538" y="2307788"/>
            <a:ext cx="3979861" cy="508000"/>
          </a:xfrm>
          <a:prstGeom prst="roundRect">
            <a:avLst>
              <a:gd name="adj" fmla="val 11667"/>
            </a:avLst>
          </a:prstGeom>
          <a:solidFill>
            <a:schemeClr val="bg1"/>
          </a:solidFill>
          <a:ln>
            <a:noFill/>
          </a:ln>
          <a:effectLst>
            <a:outerShdw blurRad="1143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493520" y="2438677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Montserrat Medium" panose="00000600000000000000" pitchFamily="2" charset="0"/>
              </a:rPr>
              <a:t>Your Name</a:t>
            </a:r>
            <a:endParaRPr lang="en-IN" sz="1000" dirty="0">
              <a:solidFill>
                <a:schemeClr val="bg1">
                  <a:lumMod val="6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79538" y="3077408"/>
            <a:ext cx="3979861" cy="508000"/>
          </a:xfrm>
          <a:prstGeom prst="roundRect">
            <a:avLst>
              <a:gd name="adj" fmla="val 11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143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3520" y="3208297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Montserrat Medium" panose="00000600000000000000" pitchFamily="2" charset="0"/>
              </a:rPr>
              <a:t>Business name or site</a:t>
            </a:r>
            <a:endParaRPr lang="en-IN" sz="1000" dirty="0">
              <a:solidFill>
                <a:schemeClr val="bg1">
                  <a:lumMod val="50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79538" y="3847028"/>
            <a:ext cx="3979861" cy="508000"/>
          </a:xfrm>
          <a:prstGeom prst="roundRect">
            <a:avLst>
              <a:gd name="adj" fmla="val 11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143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3520" y="3977917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Montserrat Medium" panose="00000600000000000000" pitchFamily="2" charset="0"/>
              </a:rPr>
              <a:t>Email Address</a:t>
            </a:r>
            <a:endParaRPr lang="en-IN" sz="1000" dirty="0">
              <a:solidFill>
                <a:schemeClr val="bg1">
                  <a:lumMod val="50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79538" y="4616648"/>
            <a:ext cx="3979861" cy="1174552"/>
          </a:xfrm>
          <a:prstGeom prst="roundRect">
            <a:avLst>
              <a:gd name="adj" fmla="val 11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143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93520" y="4747537"/>
            <a:ext cx="118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Montserrat Medium" panose="00000600000000000000" pitchFamily="2" charset="0"/>
              </a:rPr>
              <a:t>Your Message...</a:t>
            </a:r>
            <a:endParaRPr lang="en-IN" sz="1000" dirty="0">
              <a:solidFill>
                <a:schemeClr val="bg1">
                  <a:lumMod val="50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79538" y="6043295"/>
            <a:ext cx="1242060" cy="373380"/>
          </a:xfrm>
          <a:prstGeom prst="roundRect">
            <a:avLst>
              <a:gd name="adj" fmla="val 50000"/>
            </a:avLst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Montserrat Medium" panose="00000600000000000000" pitchFamily="2" charset="0"/>
              </a:rPr>
              <a:t>Send Data</a:t>
            </a:r>
            <a:endParaRPr lang="en-IN" sz="1100" dirty="0">
              <a:latin typeface="Montserrat Medium" panose="00000600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8776033" y="441325"/>
            <a:ext cx="1999917" cy="5975350"/>
          </a:xfrm>
          <a:custGeom>
            <a:avLst/>
            <a:gdLst>
              <a:gd name="connsiteX0" fmla="*/ 920771 w 1999917"/>
              <a:gd name="connsiteY0" fmla="*/ 0 h 5975350"/>
              <a:gd name="connsiteX1" fmla="*/ 1999917 w 1999917"/>
              <a:gd name="connsiteY1" fmla="*/ 0 h 5975350"/>
              <a:gd name="connsiteX2" fmla="*/ 1999917 w 1999917"/>
              <a:gd name="connsiteY2" fmla="*/ 5975350 h 5975350"/>
              <a:gd name="connsiteX3" fmla="*/ 0 w 1999917"/>
              <a:gd name="connsiteY3" fmla="*/ 5975350 h 597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917" h="5975350">
                <a:moveTo>
                  <a:pt x="920771" y="0"/>
                </a:moveTo>
                <a:lnTo>
                  <a:pt x="1999917" y="0"/>
                </a:lnTo>
                <a:lnTo>
                  <a:pt x="1999917" y="5975350"/>
                </a:lnTo>
                <a:lnTo>
                  <a:pt x="0" y="597535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 descr="black rolling armchair under white 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51" y="741070"/>
            <a:ext cx="4032903" cy="53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/>
          <p:cNvSpPr/>
          <p:nvPr/>
        </p:nvSpPr>
        <p:spPr>
          <a:xfrm>
            <a:off x="7996448" y="2978746"/>
            <a:ext cx="900509" cy="900509"/>
          </a:xfrm>
          <a:prstGeom prst="ellipse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reeform 29"/>
          <p:cNvSpPr/>
          <p:nvPr/>
        </p:nvSpPr>
        <p:spPr>
          <a:xfrm rot="2700000">
            <a:off x="8353992" y="3336291"/>
            <a:ext cx="185419" cy="185419"/>
          </a:xfrm>
          <a:custGeom>
            <a:avLst/>
            <a:gdLst>
              <a:gd name="connsiteX0" fmla="*/ 0 w 731063"/>
              <a:gd name="connsiteY0" fmla="*/ 0 h 731063"/>
              <a:gd name="connsiteX1" fmla="*/ 731063 w 731063"/>
              <a:gd name="connsiteY1" fmla="*/ 0 h 731063"/>
              <a:gd name="connsiteX2" fmla="*/ 731063 w 731063"/>
              <a:gd name="connsiteY2" fmla="*/ 731063 h 731063"/>
              <a:gd name="connsiteX3" fmla="*/ 729924 w 731063"/>
              <a:gd name="connsiteY3" fmla="*/ 731063 h 731063"/>
              <a:gd name="connsiteX4" fmla="*/ 0 w 731063"/>
              <a:gd name="connsiteY4" fmla="*/ 1139 h 73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063" h="731063">
                <a:moveTo>
                  <a:pt x="0" y="0"/>
                </a:moveTo>
                <a:lnTo>
                  <a:pt x="731063" y="0"/>
                </a:lnTo>
                <a:lnTo>
                  <a:pt x="731063" y="731063"/>
                </a:lnTo>
                <a:lnTo>
                  <a:pt x="729924" y="731063"/>
                </a:lnTo>
                <a:lnTo>
                  <a:pt x="0" y="11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1664950" y="58655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>
                <a:solidFill>
                  <a:srgbClr val="FFCC66"/>
                </a:solidFill>
                <a:latin typeface="Montserrat Medium" panose="00000600000000000000" pitchFamily="2" charset="0"/>
              </a:rPr>
              <a:t>08</a:t>
            </a:r>
            <a:endParaRPr lang="en-IN" sz="1200" dirty="0">
              <a:solidFill>
                <a:srgbClr val="FFCC66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773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Mursaleen</dc:creator>
  <cp:lastModifiedBy>Mursaleen</cp:lastModifiedBy>
  <cp:revision>58</cp:revision>
  <dcterms:created xsi:type="dcterms:W3CDTF">2021-08-04T21:12:41Z</dcterms:created>
  <dcterms:modified xsi:type="dcterms:W3CDTF">2021-08-25T22:02:33Z</dcterms:modified>
</cp:coreProperties>
</file>