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6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8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2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2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36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5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1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362B-9933-4D04-8506-590BD018AB1E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7690-05C0-4F9A-BD0B-4366978E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0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A71588-DFA5-4BA5-828D-06E2B5B5B4EF}"/>
              </a:ext>
            </a:extLst>
          </p:cNvPr>
          <p:cNvGrpSpPr/>
          <p:nvPr/>
        </p:nvGrpSpPr>
        <p:grpSpPr>
          <a:xfrm>
            <a:off x="4756442" y="347300"/>
            <a:ext cx="1802820" cy="1802820"/>
            <a:chOff x="546735" y="2971800"/>
            <a:chExt cx="914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73C4E0-8027-4FCE-BD3B-485F9CD92C87}"/>
                </a:ext>
              </a:extLst>
            </p:cNvPr>
            <p:cNvSpPr/>
            <p:nvPr/>
          </p:nvSpPr>
          <p:spPr>
            <a:xfrm>
              <a:off x="546735" y="2971800"/>
              <a:ext cx="914400" cy="914400"/>
            </a:xfrm>
            <a:prstGeom prst="rect">
              <a:avLst/>
            </a:prstGeom>
            <a:solidFill>
              <a:srgbClr val="00ACED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332">
              <a:extLst>
                <a:ext uri="{FF2B5EF4-FFF2-40B4-BE49-F238E27FC236}">
                  <a16:creationId xmlns:a16="http://schemas.microsoft.com/office/drawing/2014/main" id="{F4383F6A-BEC2-41BF-94BE-A17DC50F0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910" y="3143670"/>
              <a:ext cx="702050" cy="570661"/>
            </a:xfrm>
            <a:custGeom>
              <a:avLst/>
              <a:gdLst/>
              <a:ahLst/>
              <a:cxnLst/>
              <a:rect l="l" t="t" r="r" b="b"/>
              <a:pathLst>
                <a:path w="443976" h="360589">
                  <a:moveTo>
                    <a:pt x="307346" y="0"/>
                  </a:moveTo>
                  <a:cubicBezTo>
                    <a:pt x="333639" y="0"/>
                    <a:pt x="355800" y="9578"/>
                    <a:pt x="373830" y="28734"/>
                  </a:cubicBezTo>
                  <a:cubicBezTo>
                    <a:pt x="394301" y="24790"/>
                    <a:pt x="413551" y="17466"/>
                    <a:pt x="431581" y="6761"/>
                  </a:cubicBezTo>
                  <a:cubicBezTo>
                    <a:pt x="424632" y="28359"/>
                    <a:pt x="411298" y="45074"/>
                    <a:pt x="391578" y="56905"/>
                  </a:cubicBezTo>
                  <a:cubicBezTo>
                    <a:pt x="409044" y="55027"/>
                    <a:pt x="426510" y="50332"/>
                    <a:pt x="443976" y="42820"/>
                  </a:cubicBezTo>
                  <a:cubicBezTo>
                    <a:pt x="431392" y="61225"/>
                    <a:pt x="416180" y="76907"/>
                    <a:pt x="398339" y="89866"/>
                  </a:cubicBezTo>
                  <a:cubicBezTo>
                    <a:pt x="398526" y="92495"/>
                    <a:pt x="398620" y="96439"/>
                    <a:pt x="398620" y="101697"/>
                  </a:cubicBezTo>
                  <a:cubicBezTo>
                    <a:pt x="398620" y="126112"/>
                    <a:pt x="395052" y="150480"/>
                    <a:pt x="387915" y="174801"/>
                  </a:cubicBezTo>
                  <a:cubicBezTo>
                    <a:pt x="380778" y="199122"/>
                    <a:pt x="369933" y="222457"/>
                    <a:pt x="355378" y="244806"/>
                  </a:cubicBezTo>
                  <a:cubicBezTo>
                    <a:pt x="340823" y="267155"/>
                    <a:pt x="323497" y="286922"/>
                    <a:pt x="303402" y="304106"/>
                  </a:cubicBezTo>
                  <a:cubicBezTo>
                    <a:pt x="283307" y="321291"/>
                    <a:pt x="259080" y="335001"/>
                    <a:pt x="230722" y="345236"/>
                  </a:cubicBezTo>
                  <a:cubicBezTo>
                    <a:pt x="202362" y="355471"/>
                    <a:pt x="172032" y="360589"/>
                    <a:pt x="139728" y="360589"/>
                  </a:cubicBezTo>
                  <a:cubicBezTo>
                    <a:pt x="88832" y="360589"/>
                    <a:pt x="42256" y="346973"/>
                    <a:pt x="0" y="319741"/>
                  </a:cubicBezTo>
                  <a:cubicBezTo>
                    <a:pt x="6574" y="320492"/>
                    <a:pt x="13898" y="320868"/>
                    <a:pt x="21974" y="320868"/>
                  </a:cubicBezTo>
                  <a:cubicBezTo>
                    <a:pt x="64230" y="320868"/>
                    <a:pt x="101886" y="307909"/>
                    <a:pt x="134940" y="281992"/>
                  </a:cubicBezTo>
                  <a:cubicBezTo>
                    <a:pt x="115220" y="281616"/>
                    <a:pt x="97566" y="275560"/>
                    <a:pt x="81978" y="263822"/>
                  </a:cubicBezTo>
                  <a:cubicBezTo>
                    <a:pt x="66390" y="252084"/>
                    <a:pt x="55685" y="237106"/>
                    <a:pt x="49863" y="218889"/>
                  </a:cubicBezTo>
                  <a:cubicBezTo>
                    <a:pt x="56060" y="219828"/>
                    <a:pt x="61788" y="220297"/>
                    <a:pt x="67048" y="220297"/>
                  </a:cubicBezTo>
                  <a:cubicBezTo>
                    <a:pt x="75122" y="220297"/>
                    <a:pt x="83105" y="219264"/>
                    <a:pt x="90992" y="217199"/>
                  </a:cubicBezTo>
                  <a:cubicBezTo>
                    <a:pt x="69958" y="212879"/>
                    <a:pt x="52539" y="202409"/>
                    <a:pt x="38736" y="185788"/>
                  </a:cubicBezTo>
                  <a:cubicBezTo>
                    <a:pt x="24932" y="169167"/>
                    <a:pt x="18030" y="149870"/>
                    <a:pt x="18030" y="127896"/>
                  </a:cubicBezTo>
                  <a:lnTo>
                    <a:pt x="18030" y="126770"/>
                  </a:lnTo>
                  <a:cubicBezTo>
                    <a:pt x="30800" y="133906"/>
                    <a:pt x="44510" y="137756"/>
                    <a:pt x="59160" y="138320"/>
                  </a:cubicBezTo>
                  <a:cubicBezTo>
                    <a:pt x="46764" y="130056"/>
                    <a:pt x="36904" y="119257"/>
                    <a:pt x="29580" y="105923"/>
                  </a:cubicBezTo>
                  <a:cubicBezTo>
                    <a:pt x="22256" y="92589"/>
                    <a:pt x="18593" y="78128"/>
                    <a:pt x="18593" y="62540"/>
                  </a:cubicBezTo>
                  <a:cubicBezTo>
                    <a:pt x="18593" y="46013"/>
                    <a:pt x="22724" y="30706"/>
                    <a:pt x="30988" y="16621"/>
                  </a:cubicBezTo>
                  <a:cubicBezTo>
                    <a:pt x="53713" y="44604"/>
                    <a:pt x="81367" y="67000"/>
                    <a:pt x="113952" y="83809"/>
                  </a:cubicBezTo>
                  <a:cubicBezTo>
                    <a:pt x="146536" y="100617"/>
                    <a:pt x="181422" y="109961"/>
                    <a:pt x="218608" y="111839"/>
                  </a:cubicBezTo>
                  <a:cubicBezTo>
                    <a:pt x="217104" y="104702"/>
                    <a:pt x="216354" y="97753"/>
                    <a:pt x="216354" y="90992"/>
                  </a:cubicBezTo>
                  <a:cubicBezTo>
                    <a:pt x="216354" y="65826"/>
                    <a:pt x="225228" y="44369"/>
                    <a:pt x="242975" y="26621"/>
                  </a:cubicBezTo>
                  <a:cubicBezTo>
                    <a:pt x="260723" y="8874"/>
                    <a:pt x="282180" y="0"/>
                    <a:pt x="3073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Freeform: Shape 111">
              <a:extLst>
                <a:ext uri="{FF2B5EF4-FFF2-40B4-BE49-F238E27FC236}">
                  <a16:creationId xmlns:a16="http://schemas.microsoft.com/office/drawing/2014/main" id="{F3CECDBC-F71E-4718-99F6-C2B302BF7408}"/>
                </a:ext>
              </a:extLst>
            </p:cNvPr>
            <p:cNvSpPr/>
            <p:nvPr/>
          </p:nvSpPr>
          <p:spPr>
            <a:xfrm>
              <a:off x="656555" y="3157106"/>
              <a:ext cx="804580" cy="729094"/>
            </a:xfrm>
            <a:custGeom>
              <a:avLst/>
              <a:gdLst>
                <a:gd name="connsiteX0" fmla="*/ 677357 w 804580"/>
                <a:gd name="connsiteY0" fmla="*/ 0 h 729094"/>
                <a:gd name="connsiteX1" fmla="*/ 804580 w 804580"/>
                <a:gd name="connsiteY1" fmla="*/ 93210 h 729094"/>
                <a:gd name="connsiteX2" fmla="*/ 804580 w 804580"/>
                <a:gd name="connsiteY2" fmla="*/ 729093 h 729094"/>
                <a:gd name="connsiteX3" fmla="*/ 320081 w 804580"/>
                <a:gd name="connsiteY3" fmla="*/ 729094 h 729094"/>
                <a:gd name="connsiteX4" fmla="*/ 0 w 804580"/>
                <a:gd name="connsiteY4" fmla="*/ 494585 h 729094"/>
                <a:gd name="connsiteX5" fmla="*/ 47750 w 804580"/>
                <a:gd name="connsiteY5" fmla="*/ 520862 h 729094"/>
                <a:gd name="connsiteX6" fmla="*/ 217304 w 804580"/>
                <a:gd name="connsiteY6" fmla="*/ 557225 h 729094"/>
                <a:gd name="connsiteX7" fmla="*/ 361191 w 804580"/>
                <a:gd name="connsiteY7" fmla="*/ 532928 h 729094"/>
                <a:gd name="connsiteX8" fmla="*/ 476118 w 804580"/>
                <a:gd name="connsiteY8" fmla="*/ 467836 h 729094"/>
                <a:gd name="connsiteX9" fmla="*/ 558307 w 804580"/>
                <a:gd name="connsiteY9" fmla="*/ 373989 h 729094"/>
                <a:gd name="connsiteX10" fmla="*/ 609756 w 804580"/>
                <a:gd name="connsiteY10" fmla="*/ 263201 h 729094"/>
                <a:gd name="connsiteX11" fmla="*/ 626685 w 804580"/>
                <a:gd name="connsiteY11" fmla="*/ 147508 h 729094"/>
                <a:gd name="connsiteX12" fmla="*/ 626240 w 804580"/>
                <a:gd name="connsiteY12" fmla="*/ 128784 h 729094"/>
                <a:gd name="connsiteX13" fmla="*/ 698405 w 804580"/>
                <a:gd name="connsiteY13" fmla="*/ 54330 h 729094"/>
                <a:gd name="connsiteX14" fmla="*/ 615548 w 804580"/>
                <a:gd name="connsiteY14" fmla="*/ 76621 h 729094"/>
                <a:gd name="connsiteX15" fmla="*/ 654750 w 804580"/>
                <a:gd name="connsiteY15" fmla="*/ 42739 h 72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4580" h="729094">
                  <a:moveTo>
                    <a:pt x="677357" y="0"/>
                  </a:moveTo>
                  <a:lnTo>
                    <a:pt x="804580" y="93210"/>
                  </a:lnTo>
                  <a:lnTo>
                    <a:pt x="804580" y="729093"/>
                  </a:lnTo>
                  <a:lnTo>
                    <a:pt x="320081" y="729094"/>
                  </a:lnTo>
                  <a:lnTo>
                    <a:pt x="0" y="494585"/>
                  </a:lnTo>
                  <a:lnTo>
                    <a:pt x="47750" y="520862"/>
                  </a:lnTo>
                  <a:cubicBezTo>
                    <a:pt x="100425" y="545104"/>
                    <a:pt x="156943" y="557225"/>
                    <a:pt x="217304" y="557225"/>
                  </a:cubicBezTo>
                  <a:cubicBezTo>
                    <a:pt x="268386" y="557225"/>
                    <a:pt x="316346" y="549126"/>
                    <a:pt x="361191" y="532928"/>
                  </a:cubicBezTo>
                  <a:cubicBezTo>
                    <a:pt x="406033" y="516730"/>
                    <a:pt x="444343" y="495032"/>
                    <a:pt x="476118" y="467836"/>
                  </a:cubicBezTo>
                  <a:cubicBezTo>
                    <a:pt x="507894" y="440641"/>
                    <a:pt x="535291" y="409358"/>
                    <a:pt x="558307" y="373989"/>
                  </a:cubicBezTo>
                  <a:cubicBezTo>
                    <a:pt x="581322" y="338620"/>
                    <a:pt x="598471" y="301691"/>
                    <a:pt x="609756" y="263201"/>
                  </a:cubicBezTo>
                  <a:cubicBezTo>
                    <a:pt x="621042" y="224711"/>
                    <a:pt x="626685" y="186145"/>
                    <a:pt x="626685" y="147508"/>
                  </a:cubicBezTo>
                  <a:cubicBezTo>
                    <a:pt x="626685" y="139187"/>
                    <a:pt x="626536" y="132945"/>
                    <a:pt x="626240" y="128784"/>
                  </a:cubicBezTo>
                  <a:cubicBezTo>
                    <a:pt x="654452" y="108276"/>
                    <a:pt x="678506" y="83458"/>
                    <a:pt x="698405" y="54330"/>
                  </a:cubicBezTo>
                  <a:cubicBezTo>
                    <a:pt x="670786" y="66219"/>
                    <a:pt x="643168" y="73649"/>
                    <a:pt x="615548" y="76621"/>
                  </a:cubicBezTo>
                  <a:cubicBezTo>
                    <a:pt x="631141" y="67259"/>
                    <a:pt x="644208" y="55965"/>
                    <a:pt x="654750" y="42739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2846C8-54CC-4EA7-85AC-E9135D6EEECF}"/>
              </a:ext>
            </a:extLst>
          </p:cNvPr>
          <p:cNvGrpSpPr/>
          <p:nvPr/>
        </p:nvGrpSpPr>
        <p:grpSpPr>
          <a:xfrm>
            <a:off x="9112830" y="347300"/>
            <a:ext cx="1802820" cy="1802820"/>
            <a:chOff x="2250159" y="2971800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30371-1472-4F56-9BEB-DFEA7A002313}"/>
                </a:ext>
              </a:extLst>
            </p:cNvPr>
            <p:cNvSpPr/>
            <p:nvPr/>
          </p:nvSpPr>
          <p:spPr>
            <a:xfrm>
              <a:off x="2250159" y="2971800"/>
              <a:ext cx="914400" cy="914400"/>
            </a:xfrm>
            <a:prstGeom prst="rect">
              <a:avLst/>
            </a:prstGeom>
            <a:solidFill>
              <a:srgbClr val="FFFD0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14">
              <a:extLst>
                <a:ext uri="{FF2B5EF4-FFF2-40B4-BE49-F238E27FC236}">
                  <a16:creationId xmlns:a16="http://schemas.microsoft.com/office/drawing/2014/main" id="{EE907A4F-C69D-49EA-9EBC-FA76E6AEE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3916" y="3143670"/>
              <a:ext cx="606886" cy="570661"/>
            </a:xfrm>
            <a:custGeom>
              <a:avLst/>
              <a:gdLst/>
              <a:ahLst/>
              <a:cxnLst/>
              <a:rect l="l" t="t" r="r" b="b"/>
              <a:pathLst>
                <a:path w="504715" h="474588">
                  <a:moveTo>
                    <a:pt x="247483" y="0"/>
                  </a:moveTo>
                  <a:lnTo>
                    <a:pt x="257342" y="0"/>
                  </a:lnTo>
                  <a:cubicBezTo>
                    <a:pt x="284293" y="0"/>
                    <a:pt x="308614" y="6902"/>
                    <a:pt x="330305" y="20706"/>
                  </a:cubicBezTo>
                  <a:cubicBezTo>
                    <a:pt x="353312" y="34510"/>
                    <a:pt x="370731" y="54558"/>
                    <a:pt x="382563" y="80851"/>
                  </a:cubicBezTo>
                  <a:cubicBezTo>
                    <a:pt x="387164" y="92026"/>
                    <a:pt x="389793" y="107801"/>
                    <a:pt x="390451" y="128178"/>
                  </a:cubicBezTo>
                  <a:cubicBezTo>
                    <a:pt x="390451" y="140668"/>
                    <a:pt x="389793" y="158744"/>
                    <a:pt x="388479" y="182408"/>
                  </a:cubicBezTo>
                  <a:lnTo>
                    <a:pt x="387493" y="195225"/>
                  </a:lnTo>
                  <a:cubicBezTo>
                    <a:pt x="390122" y="196540"/>
                    <a:pt x="393080" y="197197"/>
                    <a:pt x="396366" y="197197"/>
                  </a:cubicBezTo>
                  <a:cubicBezTo>
                    <a:pt x="402940" y="197197"/>
                    <a:pt x="410170" y="195225"/>
                    <a:pt x="418058" y="191281"/>
                  </a:cubicBezTo>
                  <a:cubicBezTo>
                    <a:pt x="424631" y="187995"/>
                    <a:pt x="431533" y="187995"/>
                    <a:pt x="438764" y="191281"/>
                  </a:cubicBezTo>
                  <a:cubicBezTo>
                    <a:pt x="448624" y="194568"/>
                    <a:pt x="453554" y="200484"/>
                    <a:pt x="453554" y="209029"/>
                  </a:cubicBezTo>
                  <a:cubicBezTo>
                    <a:pt x="453554" y="218232"/>
                    <a:pt x="445008" y="226448"/>
                    <a:pt x="427918" y="233679"/>
                  </a:cubicBezTo>
                  <a:lnTo>
                    <a:pt x="421016" y="235651"/>
                  </a:lnTo>
                  <a:cubicBezTo>
                    <a:pt x="404583" y="240909"/>
                    <a:pt x="395052" y="246825"/>
                    <a:pt x="392423" y="253399"/>
                  </a:cubicBezTo>
                  <a:cubicBezTo>
                    <a:pt x="390451" y="258000"/>
                    <a:pt x="391437" y="263916"/>
                    <a:pt x="395380" y="271146"/>
                  </a:cubicBezTo>
                  <a:lnTo>
                    <a:pt x="395380" y="272132"/>
                  </a:lnTo>
                  <a:cubicBezTo>
                    <a:pt x="400639" y="285279"/>
                    <a:pt x="408856" y="298425"/>
                    <a:pt x="420030" y="311572"/>
                  </a:cubicBezTo>
                  <a:cubicBezTo>
                    <a:pt x="441722" y="337207"/>
                    <a:pt x="467029" y="352326"/>
                    <a:pt x="495951" y="356927"/>
                  </a:cubicBezTo>
                  <a:cubicBezTo>
                    <a:pt x="499238" y="357585"/>
                    <a:pt x="501703" y="359392"/>
                    <a:pt x="503346" y="362350"/>
                  </a:cubicBezTo>
                  <a:cubicBezTo>
                    <a:pt x="504989" y="365308"/>
                    <a:pt x="505154" y="368759"/>
                    <a:pt x="503839" y="372703"/>
                  </a:cubicBezTo>
                  <a:cubicBezTo>
                    <a:pt x="498580" y="384535"/>
                    <a:pt x="476231" y="393409"/>
                    <a:pt x="436792" y="399325"/>
                  </a:cubicBezTo>
                  <a:cubicBezTo>
                    <a:pt x="436135" y="400639"/>
                    <a:pt x="435149" y="404583"/>
                    <a:pt x="433834" y="411156"/>
                  </a:cubicBezTo>
                  <a:lnTo>
                    <a:pt x="430876" y="422988"/>
                  </a:lnTo>
                  <a:cubicBezTo>
                    <a:pt x="428904" y="428904"/>
                    <a:pt x="424960" y="431862"/>
                    <a:pt x="419044" y="431862"/>
                  </a:cubicBezTo>
                  <a:cubicBezTo>
                    <a:pt x="416415" y="431862"/>
                    <a:pt x="412142" y="431205"/>
                    <a:pt x="406226" y="429890"/>
                  </a:cubicBezTo>
                  <a:cubicBezTo>
                    <a:pt x="396366" y="427918"/>
                    <a:pt x="387821" y="426932"/>
                    <a:pt x="380591" y="426932"/>
                  </a:cubicBezTo>
                  <a:cubicBezTo>
                    <a:pt x="368102" y="426932"/>
                    <a:pt x="357913" y="428576"/>
                    <a:pt x="350025" y="431862"/>
                  </a:cubicBezTo>
                  <a:cubicBezTo>
                    <a:pt x="344767" y="434491"/>
                    <a:pt x="336221" y="439750"/>
                    <a:pt x="324390" y="447638"/>
                  </a:cubicBezTo>
                  <a:cubicBezTo>
                    <a:pt x="311243" y="456840"/>
                    <a:pt x="300397" y="463414"/>
                    <a:pt x="291852" y="467358"/>
                  </a:cubicBezTo>
                  <a:cubicBezTo>
                    <a:pt x="279363" y="472616"/>
                    <a:pt x="265888" y="474917"/>
                    <a:pt x="251426" y="474260"/>
                  </a:cubicBezTo>
                  <a:cubicBezTo>
                    <a:pt x="238280" y="475574"/>
                    <a:pt x="224805" y="472945"/>
                    <a:pt x="211001" y="466372"/>
                  </a:cubicBezTo>
                  <a:cubicBezTo>
                    <a:pt x="202456" y="462428"/>
                    <a:pt x="192596" y="456512"/>
                    <a:pt x="181422" y="448624"/>
                  </a:cubicBezTo>
                  <a:lnTo>
                    <a:pt x="180436" y="447638"/>
                  </a:lnTo>
                  <a:cubicBezTo>
                    <a:pt x="168604" y="439750"/>
                    <a:pt x="160058" y="434491"/>
                    <a:pt x="154800" y="431862"/>
                  </a:cubicBezTo>
                  <a:cubicBezTo>
                    <a:pt x="146912" y="428576"/>
                    <a:pt x="136723" y="426932"/>
                    <a:pt x="124234" y="426932"/>
                  </a:cubicBezTo>
                  <a:cubicBezTo>
                    <a:pt x="117004" y="426932"/>
                    <a:pt x="108130" y="428247"/>
                    <a:pt x="97613" y="430876"/>
                  </a:cubicBezTo>
                  <a:cubicBezTo>
                    <a:pt x="92354" y="431533"/>
                    <a:pt x="88410" y="431862"/>
                    <a:pt x="85781" y="431862"/>
                  </a:cubicBezTo>
                  <a:cubicBezTo>
                    <a:pt x="79865" y="431862"/>
                    <a:pt x="75921" y="428904"/>
                    <a:pt x="73949" y="422988"/>
                  </a:cubicBezTo>
                  <a:lnTo>
                    <a:pt x="70991" y="412142"/>
                  </a:lnTo>
                  <a:cubicBezTo>
                    <a:pt x="69676" y="404912"/>
                    <a:pt x="68690" y="400639"/>
                    <a:pt x="68033" y="399325"/>
                  </a:cubicBezTo>
                  <a:cubicBezTo>
                    <a:pt x="23335" y="392751"/>
                    <a:pt x="657" y="382234"/>
                    <a:pt x="0" y="367773"/>
                  </a:cubicBezTo>
                  <a:cubicBezTo>
                    <a:pt x="0" y="365144"/>
                    <a:pt x="822" y="362679"/>
                    <a:pt x="2465" y="360378"/>
                  </a:cubicBezTo>
                  <a:cubicBezTo>
                    <a:pt x="4108" y="358078"/>
                    <a:pt x="6245" y="356927"/>
                    <a:pt x="8874" y="356927"/>
                  </a:cubicBezTo>
                  <a:cubicBezTo>
                    <a:pt x="37796" y="352326"/>
                    <a:pt x="63103" y="337207"/>
                    <a:pt x="84795" y="311572"/>
                  </a:cubicBezTo>
                  <a:cubicBezTo>
                    <a:pt x="95969" y="298425"/>
                    <a:pt x="104186" y="285279"/>
                    <a:pt x="109444" y="272132"/>
                  </a:cubicBezTo>
                  <a:lnTo>
                    <a:pt x="109444" y="271146"/>
                  </a:lnTo>
                  <a:cubicBezTo>
                    <a:pt x="113388" y="263916"/>
                    <a:pt x="114374" y="258000"/>
                    <a:pt x="112402" y="253399"/>
                  </a:cubicBezTo>
                  <a:cubicBezTo>
                    <a:pt x="110430" y="248797"/>
                    <a:pt x="106487" y="245182"/>
                    <a:pt x="100571" y="242553"/>
                  </a:cubicBezTo>
                  <a:cubicBezTo>
                    <a:pt x="96627" y="240581"/>
                    <a:pt x="91039" y="238280"/>
                    <a:pt x="83809" y="235651"/>
                  </a:cubicBezTo>
                  <a:lnTo>
                    <a:pt x="76907" y="233679"/>
                  </a:lnTo>
                  <a:cubicBezTo>
                    <a:pt x="57845" y="225791"/>
                    <a:pt x="49299" y="216588"/>
                    <a:pt x="51271" y="206071"/>
                  </a:cubicBezTo>
                  <a:cubicBezTo>
                    <a:pt x="52586" y="200155"/>
                    <a:pt x="57023" y="195554"/>
                    <a:pt x="64582" y="192267"/>
                  </a:cubicBezTo>
                  <a:cubicBezTo>
                    <a:pt x="72141" y="188981"/>
                    <a:pt x="78550" y="188652"/>
                    <a:pt x="83809" y="191281"/>
                  </a:cubicBezTo>
                  <a:cubicBezTo>
                    <a:pt x="93011" y="195225"/>
                    <a:pt x="100899" y="197197"/>
                    <a:pt x="107473" y="197197"/>
                  </a:cubicBezTo>
                  <a:cubicBezTo>
                    <a:pt x="111416" y="197197"/>
                    <a:pt x="114703" y="196540"/>
                    <a:pt x="117332" y="195225"/>
                  </a:cubicBezTo>
                  <a:lnTo>
                    <a:pt x="116346" y="183394"/>
                  </a:lnTo>
                  <a:cubicBezTo>
                    <a:pt x="115032" y="159073"/>
                    <a:pt x="114374" y="140668"/>
                    <a:pt x="114374" y="128178"/>
                  </a:cubicBezTo>
                  <a:cubicBezTo>
                    <a:pt x="115032" y="107801"/>
                    <a:pt x="117661" y="92026"/>
                    <a:pt x="122262" y="80851"/>
                  </a:cubicBezTo>
                  <a:cubicBezTo>
                    <a:pt x="136723" y="48642"/>
                    <a:pt x="159072" y="25964"/>
                    <a:pt x="189309" y="12818"/>
                  </a:cubicBezTo>
                  <a:cubicBezTo>
                    <a:pt x="207714" y="4273"/>
                    <a:pt x="227106" y="0"/>
                    <a:pt x="2474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Freeform: Shape 115">
              <a:extLst>
                <a:ext uri="{FF2B5EF4-FFF2-40B4-BE49-F238E27FC236}">
                  <a16:creationId xmlns:a16="http://schemas.microsoft.com/office/drawing/2014/main" id="{EBDD4EC4-0019-4C56-BDCB-08AF56BE8297}"/>
                </a:ext>
              </a:extLst>
            </p:cNvPr>
            <p:cNvSpPr/>
            <p:nvPr/>
          </p:nvSpPr>
          <p:spPr>
            <a:xfrm>
              <a:off x="2430134" y="3188633"/>
              <a:ext cx="734425" cy="697567"/>
            </a:xfrm>
            <a:custGeom>
              <a:avLst/>
              <a:gdLst>
                <a:gd name="connsiteX0" fmla="*/ 394913 w 734425"/>
                <a:gd name="connsiteY0" fmla="*/ 0 h 697567"/>
                <a:gd name="connsiteX1" fmla="*/ 734425 w 734425"/>
                <a:gd name="connsiteY1" fmla="*/ 248744 h 697567"/>
                <a:gd name="connsiteX2" fmla="*/ 734424 w 734425"/>
                <a:gd name="connsiteY2" fmla="*/ 697567 h 697567"/>
                <a:gd name="connsiteX3" fmla="*/ 376756 w 734425"/>
                <a:gd name="connsiteY3" fmla="*/ 697567 h 697567"/>
                <a:gd name="connsiteX4" fmla="*/ 0 w 734425"/>
                <a:gd name="connsiteY4" fmla="*/ 421536 h 697567"/>
                <a:gd name="connsiteX5" fmla="*/ 20242 w 734425"/>
                <a:gd name="connsiteY5" fmla="*/ 428382 h 697567"/>
                <a:gd name="connsiteX6" fmla="*/ 55587 w 734425"/>
                <a:gd name="connsiteY6" fmla="*/ 435198 h 697567"/>
                <a:gd name="connsiteX7" fmla="*/ 59144 w 734425"/>
                <a:gd name="connsiteY7" fmla="*/ 450611 h 697567"/>
                <a:gd name="connsiteX8" fmla="*/ 62701 w 734425"/>
                <a:gd name="connsiteY8" fmla="*/ 463653 h 697567"/>
                <a:gd name="connsiteX9" fmla="*/ 76928 w 734425"/>
                <a:gd name="connsiteY9" fmla="*/ 474323 h 697567"/>
                <a:gd name="connsiteX10" fmla="*/ 91155 w 734425"/>
                <a:gd name="connsiteY10" fmla="*/ 473137 h 697567"/>
                <a:gd name="connsiteX11" fmla="*/ 123165 w 734425"/>
                <a:gd name="connsiteY11" fmla="*/ 468395 h 697567"/>
                <a:gd name="connsiteX12" fmla="*/ 159919 w 734425"/>
                <a:gd name="connsiteY12" fmla="*/ 474323 h 697567"/>
                <a:gd name="connsiteX13" fmla="*/ 190744 w 734425"/>
                <a:gd name="connsiteY13" fmla="*/ 493293 h 697567"/>
                <a:gd name="connsiteX14" fmla="*/ 191930 w 734425"/>
                <a:gd name="connsiteY14" fmla="*/ 494478 h 697567"/>
                <a:gd name="connsiteX15" fmla="*/ 227497 w 734425"/>
                <a:gd name="connsiteY15" fmla="*/ 515819 h 697567"/>
                <a:gd name="connsiteX16" fmla="*/ 276105 w 734425"/>
                <a:gd name="connsiteY16" fmla="*/ 525304 h 697567"/>
                <a:gd name="connsiteX17" fmla="*/ 324715 w 734425"/>
                <a:gd name="connsiteY17" fmla="*/ 517005 h 697567"/>
                <a:gd name="connsiteX18" fmla="*/ 363839 w 734425"/>
                <a:gd name="connsiteY18" fmla="*/ 493293 h 697567"/>
                <a:gd name="connsiteX19" fmla="*/ 394664 w 734425"/>
                <a:gd name="connsiteY19" fmla="*/ 474323 h 697567"/>
                <a:gd name="connsiteX20" fmla="*/ 431417 w 734425"/>
                <a:gd name="connsiteY20" fmla="*/ 468395 h 697567"/>
                <a:gd name="connsiteX21" fmla="*/ 462242 w 734425"/>
                <a:gd name="connsiteY21" fmla="*/ 471952 h 697567"/>
                <a:gd name="connsiteX22" fmla="*/ 477654 w 734425"/>
                <a:gd name="connsiteY22" fmla="*/ 474323 h 697567"/>
                <a:gd name="connsiteX23" fmla="*/ 491882 w 734425"/>
                <a:gd name="connsiteY23" fmla="*/ 463652 h 697567"/>
                <a:gd name="connsiteX24" fmla="*/ 495438 w 734425"/>
                <a:gd name="connsiteY24" fmla="*/ 449424 h 697567"/>
                <a:gd name="connsiteX25" fmla="*/ 498995 w 734425"/>
                <a:gd name="connsiteY25" fmla="*/ 435199 h 697567"/>
                <a:gd name="connsiteX26" fmla="*/ 579616 w 734425"/>
                <a:gd name="connsiteY26" fmla="*/ 403188 h 697567"/>
                <a:gd name="connsiteX27" fmla="*/ 579022 w 734425"/>
                <a:gd name="connsiteY27" fmla="*/ 390739 h 697567"/>
                <a:gd name="connsiteX28" fmla="*/ 570130 w 734425"/>
                <a:gd name="connsiteY28" fmla="*/ 384218 h 697567"/>
                <a:gd name="connsiteX29" fmla="*/ 478840 w 734425"/>
                <a:gd name="connsiteY29" fmla="*/ 329682 h 697567"/>
                <a:gd name="connsiteX30" fmla="*/ 449200 w 734425"/>
                <a:gd name="connsiteY30" fmla="*/ 282258 h 697567"/>
                <a:gd name="connsiteX31" fmla="*/ 449200 w 734425"/>
                <a:gd name="connsiteY31" fmla="*/ 281072 h 697567"/>
                <a:gd name="connsiteX32" fmla="*/ 445645 w 734425"/>
                <a:gd name="connsiteY32" fmla="*/ 259733 h 697567"/>
                <a:gd name="connsiteX33" fmla="*/ 480026 w 734425"/>
                <a:gd name="connsiteY33" fmla="*/ 238392 h 697567"/>
                <a:gd name="connsiteX34" fmla="*/ 488325 w 734425"/>
                <a:gd name="connsiteY34" fmla="*/ 236021 h 697567"/>
                <a:gd name="connsiteX35" fmla="*/ 519150 w 734425"/>
                <a:gd name="connsiteY35" fmla="*/ 206381 h 697567"/>
                <a:gd name="connsiteX36" fmla="*/ 501366 w 734425"/>
                <a:gd name="connsiteY36" fmla="*/ 185040 h 697567"/>
                <a:gd name="connsiteX37" fmla="*/ 476469 w 734425"/>
                <a:gd name="connsiteY37" fmla="*/ 185040 h 697567"/>
                <a:gd name="connsiteX38" fmla="*/ 450386 w 734425"/>
                <a:gd name="connsiteY38" fmla="*/ 192153 h 697567"/>
                <a:gd name="connsiteX39" fmla="*/ 439717 w 734425"/>
                <a:gd name="connsiteY39" fmla="*/ 189781 h 697567"/>
                <a:gd name="connsiteX40" fmla="*/ 440902 w 734425"/>
                <a:gd name="connsiteY40" fmla="*/ 174371 h 697567"/>
                <a:gd name="connsiteX41" fmla="*/ 443273 w 734425"/>
                <a:gd name="connsiteY41" fmla="*/ 109163 h 697567"/>
                <a:gd name="connsiteX42" fmla="*/ 433789 w 734425"/>
                <a:gd name="connsiteY42" fmla="*/ 52255 h 697567"/>
                <a:gd name="connsiteX43" fmla="*/ 407409 w 734425"/>
                <a:gd name="connsiteY43" fmla="*/ 10464 h 69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4425" h="697567">
                  <a:moveTo>
                    <a:pt x="394913" y="0"/>
                  </a:moveTo>
                  <a:lnTo>
                    <a:pt x="734425" y="248744"/>
                  </a:lnTo>
                  <a:lnTo>
                    <a:pt x="734424" y="697567"/>
                  </a:lnTo>
                  <a:lnTo>
                    <a:pt x="376756" y="697567"/>
                  </a:lnTo>
                  <a:lnTo>
                    <a:pt x="0" y="421536"/>
                  </a:lnTo>
                  <a:lnTo>
                    <a:pt x="20242" y="428382"/>
                  </a:lnTo>
                  <a:cubicBezTo>
                    <a:pt x="30369" y="430951"/>
                    <a:pt x="42151" y="433223"/>
                    <a:pt x="55587" y="435198"/>
                  </a:cubicBezTo>
                  <a:cubicBezTo>
                    <a:pt x="56377" y="436779"/>
                    <a:pt x="57563" y="441917"/>
                    <a:pt x="59144" y="450611"/>
                  </a:cubicBezTo>
                  <a:lnTo>
                    <a:pt x="62701" y="463653"/>
                  </a:lnTo>
                  <a:cubicBezTo>
                    <a:pt x="65072" y="470766"/>
                    <a:pt x="69814" y="474323"/>
                    <a:pt x="76928" y="474323"/>
                  </a:cubicBezTo>
                  <a:cubicBezTo>
                    <a:pt x="80089" y="474323"/>
                    <a:pt x="84832" y="473927"/>
                    <a:pt x="91155" y="473137"/>
                  </a:cubicBezTo>
                  <a:cubicBezTo>
                    <a:pt x="103801" y="469976"/>
                    <a:pt x="114472" y="468395"/>
                    <a:pt x="123165" y="468395"/>
                  </a:cubicBezTo>
                  <a:cubicBezTo>
                    <a:pt x="138182" y="468395"/>
                    <a:pt x="150434" y="470372"/>
                    <a:pt x="159919" y="474323"/>
                  </a:cubicBezTo>
                  <a:cubicBezTo>
                    <a:pt x="166241" y="477484"/>
                    <a:pt x="176518" y="483808"/>
                    <a:pt x="190744" y="493293"/>
                  </a:cubicBezTo>
                  <a:lnTo>
                    <a:pt x="191930" y="494478"/>
                  </a:lnTo>
                  <a:cubicBezTo>
                    <a:pt x="205366" y="503963"/>
                    <a:pt x="217222" y="511076"/>
                    <a:pt x="227497" y="515819"/>
                  </a:cubicBezTo>
                  <a:cubicBezTo>
                    <a:pt x="244096" y="523723"/>
                    <a:pt x="260298" y="526884"/>
                    <a:pt x="276105" y="525304"/>
                  </a:cubicBezTo>
                  <a:cubicBezTo>
                    <a:pt x="293495" y="526093"/>
                    <a:pt x="309697" y="523327"/>
                    <a:pt x="324715" y="517005"/>
                  </a:cubicBezTo>
                  <a:cubicBezTo>
                    <a:pt x="334989" y="512261"/>
                    <a:pt x="348031" y="504357"/>
                    <a:pt x="363839" y="493293"/>
                  </a:cubicBezTo>
                  <a:cubicBezTo>
                    <a:pt x="378065" y="483808"/>
                    <a:pt x="388341" y="477484"/>
                    <a:pt x="394664" y="474323"/>
                  </a:cubicBezTo>
                  <a:cubicBezTo>
                    <a:pt x="404149" y="470372"/>
                    <a:pt x="416400" y="468395"/>
                    <a:pt x="431417" y="468395"/>
                  </a:cubicBezTo>
                  <a:cubicBezTo>
                    <a:pt x="440111" y="468395"/>
                    <a:pt x="450385" y="469581"/>
                    <a:pt x="462242" y="471952"/>
                  </a:cubicBezTo>
                  <a:cubicBezTo>
                    <a:pt x="469355" y="473533"/>
                    <a:pt x="474493" y="474322"/>
                    <a:pt x="477654" y="474323"/>
                  </a:cubicBezTo>
                  <a:cubicBezTo>
                    <a:pt x="484768" y="474323"/>
                    <a:pt x="489510" y="470766"/>
                    <a:pt x="491882" y="463652"/>
                  </a:cubicBezTo>
                  <a:lnTo>
                    <a:pt x="495438" y="449424"/>
                  </a:lnTo>
                  <a:cubicBezTo>
                    <a:pt x="497021" y="441522"/>
                    <a:pt x="498205" y="436779"/>
                    <a:pt x="498995" y="435199"/>
                  </a:cubicBezTo>
                  <a:cubicBezTo>
                    <a:pt x="546418" y="428085"/>
                    <a:pt x="573291" y="417414"/>
                    <a:pt x="579616" y="403188"/>
                  </a:cubicBezTo>
                  <a:cubicBezTo>
                    <a:pt x="581196" y="398446"/>
                    <a:pt x="580998" y="394296"/>
                    <a:pt x="579022" y="390739"/>
                  </a:cubicBezTo>
                  <a:cubicBezTo>
                    <a:pt x="577046" y="387182"/>
                    <a:pt x="574082" y="385010"/>
                    <a:pt x="570130" y="384218"/>
                  </a:cubicBezTo>
                  <a:cubicBezTo>
                    <a:pt x="535353" y="378686"/>
                    <a:pt x="504923" y="360506"/>
                    <a:pt x="478840" y="329682"/>
                  </a:cubicBezTo>
                  <a:cubicBezTo>
                    <a:pt x="465404" y="313874"/>
                    <a:pt x="455524" y="298066"/>
                    <a:pt x="449200" y="282258"/>
                  </a:cubicBezTo>
                  <a:lnTo>
                    <a:pt x="449200" y="281072"/>
                  </a:lnTo>
                  <a:cubicBezTo>
                    <a:pt x="444459" y="272379"/>
                    <a:pt x="443274" y="265265"/>
                    <a:pt x="445645" y="259733"/>
                  </a:cubicBezTo>
                  <a:cubicBezTo>
                    <a:pt x="448807" y="251828"/>
                    <a:pt x="460266" y="244714"/>
                    <a:pt x="480026" y="238392"/>
                  </a:cubicBezTo>
                  <a:lnTo>
                    <a:pt x="488325" y="236021"/>
                  </a:lnTo>
                  <a:cubicBezTo>
                    <a:pt x="508874" y="227326"/>
                    <a:pt x="519150" y="217446"/>
                    <a:pt x="519150" y="206381"/>
                  </a:cubicBezTo>
                  <a:cubicBezTo>
                    <a:pt x="519151" y="196106"/>
                    <a:pt x="513222" y="188991"/>
                    <a:pt x="501366" y="185040"/>
                  </a:cubicBezTo>
                  <a:cubicBezTo>
                    <a:pt x="492673" y="181089"/>
                    <a:pt x="484372" y="181089"/>
                    <a:pt x="476469" y="185040"/>
                  </a:cubicBezTo>
                  <a:cubicBezTo>
                    <a:pt x="466985" y="189782"/>
                    <a:pt x="458291" y="192154"/>
                    <a:pt x="450386" y="192153"/>
                  </a:cubicBezTo>
                  <a:cubicBezTo>
                    <a:pt x="446435" y="192153"/>
                    <a:pt x="442878" y="191364"/>
                    <a:pt x="439717" y="189781"/>
                  </a:cubicBezTo>
                  <a:lnTo>
                    <a:pt x="440902" y="174371"/>
                  </a:lnTo>
                  <a:cubicBezTo>
                    <a:pt x="442482" y="145916"/>
                    <a:pt x="443273" y="124181"/>
                    <a:pt x="443273" y="109163"/>
                  </a:cubicBezTo>
                  <a:cubicBezTo>
                    <a:pt x="442481" y="84661"/>
                    <a:pt x="439321" y="65692"/>
                    <a:pt x="433789" y="52255"/>
                  </a:cubicBezTo>
                  <a:cubicBezTo>
                    <a:pt x="426675" y="36447"/>
                    <a:pt x="417882" y="22517"/>
                    <a:pt x="407409" y="10464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7C70D8-B277-47C8-9A52-1899B6DD3C27}"/>
              </a:ext>
            </a:extLst>
          </p:cNvPr>
          <p:cNvGrpSpPr/>
          <p:nvPr/>
        </p:nvGrpSpPr>
        <p:grpSpPr>
          <a:xfrm>
            <a:off x="2578248" y="347300"/>
            <a:ext cx="1802820" cy="1802820"/>
            <a:chOff x="3689393" y="2971800"/>
            <a:chExt cx="914400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2E2E8E-90A9-4CC8-B09D-CAA87FBCD87F}"/>
                </a:ext>
              </a:extLst>
            </p:cNvPr>
            <p:cNvSpPr/>
            <p:nvPr/>
          </p:nvSpPr>
          <p:spPr>
            <a:xfrm>
              <a:off x="3689393" y="2971800"/>
              <a:ext cx="914400" cy="914400"/>
            </a:xfrm>
            <a:prstGeom prst="rect">
              <a:avLst/>
            </a:prstGeom>
            <a:solidFill>
              <a:srgbClr val="E90675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18">
              <a:extLst>
                <a:ext uri="{FF2B5EF4-FFF2-40B4-BE49-F238E27FC236}">
                  <a16:creationId xmlns:a16="http://schemas.microsoft.com/office/drawing/2014/main" id="{B80DB6DE-0588-4867-9C5B-AE604E79B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1263" y="3143670"/>
              <a:ext cx="570661" cy="570661"/>
            </a:xfrm>
            <a:custGeom>
              <a:avLst/>
              <a:gdLst>
                <a:gd name="connsiteX0" fmla="*/ 220861 w 441722"/>
                <a:gd name="connsiteY0" fmla="*/ 146912 h 441722"/>
                <a:gd name="connsiteX1" fmla="*/ 168604 w 441722"/>
                <a:gd name="connsiteY1" fmla="*/ 168603 h 441722"/>
                <a:gd name="connsiteX2" fmla="*/ 146912 w 441722"/>
                <a:gd name="connsiteY2" fmla="*/ 220861 h 441722"/>
                <a:gd name="connsiteX3" fmla="*/ 168604 w 441722"/>
                <a:gd name="connsiteY3" fmla="*/ 273118 h 441722"/>
                <a:gd name="connsiteX4" fmla="*/ 220861 w 441722"/>
                <a:gd name="connsiteY4" fmla="*/ 294810 h 441722"/>
                <a:gd name="connsiteX5" fmla="*/ 273118 w 441722"/>
                <a:gd name="connsiteY5" fmla="*/ 273118 h 441722"/>
                <a:gd name="connsiteX6" fmla="*/ 294810 w 441722"/>
                <a:gd name="connsiteY6" fmla="*/ 220861 h 441722"/>
                <a:gd name="connsiteX7" fmla="*/ 273118 w 441722"/>
                <a:gd name="connsiteY7" fmla="*/ 168603 h 441722"/>
                <a:gd name="connsiteX8" fmla="*/ 220861 w 441722"/>
                <a:gd name="connsiteY8" fmla="*/ 146912 h 441722"/>
                <a:gd name="connsiteX9" fmla="*/ 220861 w 441722"/>
                <a:gd name="connsiteY9" fmla="*/ 107472 h 441722"/>
                <a:gd name="connsiteX10" fmla="*/ 277555 w 441722"/>
                <a:gd name="connsiteY10" fmla="*/ 122755 h 441722"/>
                <a:gd name="connsiteX11" fmla="*/ 318967 w 441722"/>
                <a:gd name="connsiteY11" fmla="*/ 164167 h 441722"/>
                <a:gd name="connsiteX12" fmla="*/ 334249 w 441722"/>
                <a:gd name="connsiteY12" fmla="*/ 220861 h 441722"/>
                <a:gd name="connsiteX13" fmla="*/ 318967 w 441722"/>
                <a:gd name="connsiteY13" fmla="*/ 277555 h 441722"/>
                <a:gd name="connsiteX14" fmla="*/ 277555 w 441722"/>
                <a:gd name="connsiteY14" fmla="*/ 318966 h 441722"/>
                <a:gd name="connsiteX15" fmla="*/ 220861 w 441722"/>
                <a:gd name="connsiteY15" fmla="*/ 334249 h 441722"/>
                <a:gd name="connsiteX16" fmla="*/ 164167 w 441722"/>
                <a:gd name="connsiteY16" fmla="*/ 318966 h 441722"/>
                <a:gd name="connsiteX17" fmla="*/ 122755 w 441722"/>
                <a:gd name="connsiteY17" fmla="*/ 277555 h 441722"/>
                <a:gd name="connsiteX18" fmla="*/ 107473 w 441722"/>
                <a:gd name="connsiteY18" fmla="*/ 220861 h 441722"/>
                <a:gd name="connsiteX19" fmla="*/ 122755 w 441722"/>
                <a:gd name="connsiteY19" fmla="*/ 164167 h 441722"/>
                <a:gd name="connsiteX20" fmla="*/ 164167 w 441722"/>
                <a:gd name="connsiteY20" fmla="*/ 122755 h 441722"/>
                <a:gd name="connsiteX21" fmla="*/ 220861 w 441722"/>
                <a:gd name="connsiteY21" fmla="*/ 107472 h 441722"/>
                <a:gd name="connsiteX22" fmla="*/ 339180 w 441722"/>
                <a:gd name="connsiteY22" fmla="*/ 75921 h 441722"/>
                <a:gd name="connsiteX23" fmla="*/ 357914 w 441722"/>
                <a:gd name="connsiteY23" fmla="*/ 83809 h 441722"/>
                <a:gd name="connsiteX24" fmla="*/ 365802 w 441722"/>
                <a:gd name="connsiteY24" fmla="*/ 102542 h 441722"/>
                <a:gd name="connsiteX25" fmla="*/ 357421 w 441722"/>
                <a:gd name="connsiteY25" fmla="*/ 121276 h 441722"/>
                <a:gd name="connsiteX26" fmla="*/ 339180 w 441722"/>
                <a:gd name="connsiteY26" fmla="*/ 129164 h 441722"/>
                <a:gd name="connsiteX27" fmla="*/ 320447 w 441722"/>
                <a:gd name="connsiteY27" fmla="*/ 121276 h 441722"/>
                <a:gd name="connsiteX28" fmla="*/ 312559 w 441722"/>
                <a:gd name="connsiteY28" fmla="*/ 102542 h 441722"/>
                <a:gd name="connsiteX29" fmla="*/ 320447 w 441722"/>
                <a:gd name="connsiteY29" fmla="*/ 83809 h 441722"/>
                <a:gd name="connsiteX30" fmla="*/ 339180 w 441722"/>
                <a:gd name="connsiteY30" fmla="*/ 75921 h 441722"/>
                <a:gd name="connsiteX31" fmla="*/ 205085 w 441722"/>
                <a:gd name="connsiteY31" fmla="*/ 39439 h 441722"/>
                <a:gd name="connsiteX32" fmla="*/ 143954 w 441722"/>
                <a:gd name="connsiteY32" fmla="*/ 40425 h 441722"/>
                <a:gd name="connsiteX33" fmla="*/ 90711 w 441722"/>
                <a:gd name="connsiteY33" fmla="*/ 48313 h 441722"/>
                <a:gd name="connsiteX34" fmla="*/ 48313 w 441722"/>
                <a:gd name="connsiteY34" fmla="*/ 90711 h 441722"/>
                <a:gd name="connsiteX35" fmla="*/ 40426 w 441722"/>
                <a:gd name="connsiteY35" fmla="*/ 143954 h 441722"/>
                <a:gd name="connsiteX36" fmla="*/ 39440 w 441722"/>
                <a:gd name="connsiteY36" fmla="*/ 205085 h 441722"/>
                <a:gd name="connsiteX37" fmla="*/ 39440 w 441722"/>
                <a:gd name="connsiteY37" fmla="*/ 236637 h 441722"/>
                <a:gd name="connsiteX38" fmla="*/ 40426 w 441722"/>
                <a:gd name="connsiteY38" fmla="*/ 297768 h 441722"/>
                <a:gd name="connsiteX39" fmla="*/ 48313 w 441722"/>
                <a:gd name="connsiteY39" fmla="*/ 351011 h 441722"/>
                <a:gd name="connsiteX40" fmla="*/ 90711 w 441722"/>
                <a:gd name="connsiteY40" fmla="*/ 393408 h 441722"/>
                <a:gd name="connsiteX41" fmla="*/ 143954 w 441722"/>
                <a:gd name="connsiteY41" fmla="*/ 401296 h 441722"/>
                <a:gd name="connsiteX42" fmla="*/ 205085 w 441722"/>
                <a:gd name="connsiteY42" fmla="*/ 402282 h 441722"/>
                <a:gd name="connsiteX43" fmla="*/ 236637 w 441722"/>
                <a:gd name="connsiteY43" fmla="*/ 402282 h 441722"/>
                <a:gd name="connsiteX44" fmla="*/ 297768 w 441722"/>
                <a:gd name="connsiteY44" fmla="*/ 401296 h 441722"/>
                <a:gd name="connsiteX45" fmla="*/ 351011 w 441722"/>
                <a:gd name="connsiteY45" fmla="*/ 393408 h 441722"/>
                <a:gd name="connsiteX46" fmla="*/ 393409 w 441722"/>
                <a:gd name="connsiteY46" fmla="*/ 351011 h 441722"/>
                <a:gd name="connsiteX47" fmla="*/ 401297 w 441722"/>
                <a:gd name="connsiteY47" fmla="*/ 297768 h 441722"/>
                <a:gd name="connsiteX48" fmla="*/ 402283 w 441722"/>
                <a:gd name="connsiteY48" fmla="*/ 236637 h 441722"/>
                <a:gd name="connsiteX49" fmla="*/ 402283 w 441722"/>
                <a:gd name="connsiteY49" fmla="*/ 205085 h 441722"/>
                <a:gd name="connsiteX50" fmla="*/ 401297 w 441722"/>
                <a:gd name="connsiteY50" fmla="*/ 143954 h 441722"/>
                <a:gd name="connsiteX51" fmla="*/ 393409 w 441722"/>
                <a:gd name="connsiteY51" fmla="*/ 90711 h 441722"/>
                <a:gd name="connsiteX52" fmla="*/ 351011 w 441722"/>
                <a:gd name="connsiteY52" fmla="*/ 48313 h 441722"/>
                <a:gd name="connsiteX53" fmla="*/ 297768 w 441722"/>
                <a:gd name="connsiteY53" fmla="*/ 40425 h 441722"/>
                <a:gd name="connsiteX54" fmla="*/ 236637 w 441722"/>
                <a:gd name="connsiteY54" fmla="*/ 39439 h 441722"/>
                <a:gd name="connsiteX55" fmla="*/ 220861 w 441722"/>
                <a:gd name="connsiteY55" fmla="*/ 0 h 441722"/>
                <a:gd name="connsiteX56" fmla="*/ 313051 w 441722"/>
                <a:gd name="connsiteY56" fmla="*/ 1479 h 441722"/>
                <a:gd name="connsiteX57" fmla="*/ 361857 w 441722"/>
                <a:gd name="connsiteY57" fmla="*/ 9860 h 441722"/>
                <a:gd name="connsiteX58" fmla="*/ 404748 w 441722"/>
                <a:gd name="connsiteY58" fmla="*/ 36974 h 441722"/>
                <a:gd name="connsiteX59" fmla="*/ 431862 w 441722"/>
                <a:gd name="connsiteY59" fmla="*/ 79865 h 441722"/>
                <a:gd name="connsiteX60" fmla="*/ 440736 w 441722"/>
                <a:gd name="connsiteY60" fmla="*/ 129164 h 441722"/>
                <a:gd name="connsiteX61" fmla="*/ 441722 w 441722"/>
                <a:gd name="connsiteY61" fmla="*/ 220861 h 441722"/>
                <a:gd name="connsiteX62" fmla="*/ 440243 w 441722"/>
                <a:gd name="connsiteY62" fmla="*/ 313050 h 441722"/>
                <a:gd name="connsiteX63" fmla="*/ 431862 w 441722"/>
                <a:gd name="connsiteY63" fmla="*/ 361857 h 441722"/>
                <a:gd name="connsiteX64" fmla="*/ 404748 w 441722"/>
                <a:gd name="connsiteY64" fmla="*/ 404747 h 441722"/>
                <a:gd name="connsiteX65" fmla="*/ 361857 w 441722"/>
                <a:gd name="connsiteY65" fmla="*/ 431862 h 441722"/>
                <a:gd name="connsiteX66" fmla="*/ 313051 w 441722"/>
                <a:gd name="connsiteY66" fmla="*/ 440243 h 441722"/>
                <a:gd name="connsiteX67" fmla="*/ 220861 w 441722"/>
                <a:gd name="connsiteY67" fmla="*/ 441722 h 441722"/>
                <a:gd name="connsiteX68" fmla="*/ 128671 w 441722"/>
                <a:gd name="connsiteY68" fmla="*/ 440243 h 441722"/>
                <a:gd name="connsiteX69" fmla="*/ 79865 w 441722"/>
                <a:gd name="connsiteY69" fmla="*/ 430876 h 441722"/>
                <a:gd name="connsiteX70" fmla="*/ 36975 w 441722"/>
                <a:gd name="connsiteY70" fmla="*/ 404747 h 441722"/>
                <a:gd name="connsiteX71" fmla="*/ 9860 w 441722"/>
                <a:gd name="connsiteY71" fmla="*/ 361857 h 441722"/>
                <a:gd name="connsiteX72" fmla="*/ 1479 w 441722"/>
                <a:gd name="connsiteY72" fmla="*/ 313050 h 441722"/>
                <a:gd name="connsiteX73" fmla="*/ 0 w 441722"/>
                <a:gd name="connsiteY73" fmla="*/ 220861 h 441722"/>
                <a:gd name="connsiteX74" fmla="*/ 1479 w 441722"/>
                <a:gd name="connsiteY74" fmla="*/ 128671 h 441722"/>
                <a:gd name="connsiteX75" fmla="*/ 9860 w 441722"/>
                <a:gd name="connsiteY75" fmla="*/ 79865 h 441722"/>
                <a:gd name="connsiteX76" fmla="*/ 36975 w 441722"/>
                <a:gd name="connsiteY76" fmla="*/ 36974 h 441722"/>
                <a:gd name="connsiteX77" fmla="*/ 79865 w 441722"/>
                <a:gd name="connsiteY77" fmla="*/ 9860 h 441722"/>
                <a:gd name="connsiteX78" fmla="*/ 128671 w 441722"/>
                <a:gd name="connsiteY78" fmla="*/ 1479 h 441722"/>
                <a:gd name="connsiteX79" fmla="*/ 220861 w 441722"/>
                <a:gd name="connsiteY79" fmla="*/ 0 h 44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41722" h="441722">
                  <a:moveTo>
                    <a:pt x="220861" y="146912"/>
                  </a:moveTo>
                  <a:cubicBezTo>
                    <a:pt x="200484" y="146912"/>
                    <a:pt x="183065" y="154142"/>
                    <a:pt x="168604" y="168603"/>
                  </a:cubicBezTo>
                  <a:cubicBezTo>
                    <a:pt x="154143" y="183065"/>
                    <a:pt x="146912" y="200484"/>
                    <a:pt x="146912" y="220861"/>
                  </a:cubicBezTo>
                  <a:cubicBezTo>
                    <a:pt x="146912" y="241238"/>
                    <a:pt x="154143" y="258657"/>
                    <a:pt x="168604" y="273118"/>
                  </a:cubicBezTo>
                  <a:cubicBezTo>
                    <a:pt x="183065" y="287579"/>
                    <a:pt x="200484" y="294810"/>
                    <a:pt x="220861" y="294810"/>
                  </a:cubicBezTo>
                  <a:cubicBezTo>
                    <a:pt x="241238" y="294810"/>
                    <a:pt x="258657" y="287579"/>
                    <a:pt x="273118" y="273118"/>
                  </a:cubicBezTo>
                  <a:cubicBezTo>
                    <a:pt x="287579" y="258657"/>
                    <a:pt x="294810" y="241238"/>
                    <a:pt x="294810" y="220861"/>
                  </a:cubicBezTo>
                  <a:cubicBezTo>
                    <a:pt x="294810" y="200484"/>
                    <a:pt x="287579" y="183065"/>
                    <a:pt x="273118" y="168603"/>
                  </a:cubicBezTo>
                  <a:cubicBezTo>
                    <a:pt x="258657" y="154142"/>
                    <a:pt x="241238" y="146912"/>
                    <a:pt x="220861" y="146912"/>
                  </a:cubicBezTo>
                  <a:close/>
                  <a:moveTo>
                    <a:pt x="220861" y="107472"/>
                  </a:moveTo>
                  <a:cubicBezTo>
                    <a:pt x="241238" y="107472"/>
                    <a:pt x="260136" y="112567"/>
                    <a:pt x="277555" y="122755"/>
                  </a:cubicBezTo>
                  <a:cubicBezTo>
                    <a:pt x="294974" y="132944"/>
                    <a:pt x="308778" y="146747"/>
                    <a:pt x="318967" y="164167"/>
                  </a:cubicBezTo>
                  <a:cubicBezTo>
                    <a:pt x="329155" y="181586"/>
                    <a:pt x="334249" y="200484"/>
                    <a:pt x="334249" y="220861"/>
                  </a:cubicBezTo>
                  <a:cubicBezTo>
                    <a:pt x="334249" y="241238"/>
                    <a:pt x="329155" y="260136"/>
                    <a:pt x="318967" y="277555"/>
                  </a:cubicBezTo>
                  <a:cubicBezTo>
                    <a:pt x="308778" y="294974"/>
                    <a:pt x="294974" y="308778"/>
                    <a:pt x="277555" y="318966"/>
                  </a:cubicBezTo>
                  <a:cubicBezTo>
                    <a:pt x="260136" y="329155"/>
                    <a:pt x="241238" y="334249"/>
                    <a:pt x="220861" y="334249"/>
                  </a:cubicBezTo>
                  <a:cubicBezTo>
                    <a:pt x="200484" y="334249"/>
                    <a:pt x="181586" y="329155"/>
                    <a:pt x="164167" y="318966"/>
                  </a:cubicBezTo>
                  <a:cubicBezTo>
                    <a:pt x="146748" y="308778"/>
                    <a:pt x="132944" y="294974"/>
                    <a:pt x="122755" y="277555"/>
                  </a:cubicBezTo>
                  <a:cubicBezTo>
                    <a:pt x="112567" y="260136"/>
                    <a:pt x="107473" y="241238"/>
                    <a:pt x="107473" y="220861"/>
                  </a:cubicBezTo>
                  <a:cubicBezTo>
                    <a:pt x="107473" y="200484"/>
                    <a:pt x="112567" y="181586"/>
                    <a:pt x="122755" y="164167"/>
                  </a:cubicBezTo>
                  <a:cubicBezTo>
                    <a:pt x="132944" y="146747"/>
                    <a:pt x="146748" y="132944"/>
                    <a:pt x="164167" y="122755"/>
                  </a:cubicBezTo>
                  <a:cubicBezTo>
                    <a:pt x="181586" y="112567"/>
                    <a:pt x="200484" y="107472"/>
                    <a:pt x="220861" y="107472"/>
                  </a:cubicBezTo>
                  <a:close/>
                  <a:moveTo>
                    <a:pt x="339180" y="75921"/>
                  </a:moveTo>
                  <a:cubicBezTo>
                    <a:pt x="346411" y="75921"/>
                    <a:pt x="352656" y="78550"/>
                    <a:pt x="357914" y="83809"/>
                  </a:cubicBezTo>
                  <a:cubicBezTo>
                    <a:pt x="363173" y="89067"/>
                    <a:pt x="365802" y="95312"/>
                    <a:pt x="365802" y="102542"/>
                  </a:cubicBezTo>
                  <a:cubicBezTo>
                    <a:pt x="365145" y="109773"/>
                    <a:pt x="362351" y="116018"/>
                    <a:pt x="357421" y="121276"/>
                  </a:cubicBezTo>
                  <a:cubicBezTo>
                    <a:pt x="352491" y="126535"/>
                    <a:pt x="346411" y="129164"/>
                    <a:pt x="339180" y="129164"/>
                  </a:cubicBezTo>
                  <a:cubicBezTo>
                    <a:pt x="331950" y="129164"/>
                    <a:pt x="325705" y="126535"/>
                    <a:pt x="320447" y="121276"/>
                  </a:cubicBezTo>
                  <a:cubicBezTo>
                    <a:pt x="315188" y="116018"/>
                    <a:pt x="312559" y="109773"/>
                    <a:pt x="312559" y="102542"/>
                  </a:cubicBezTo>
                  <a:cubicBezTo>
                    <a:pt x="312559" y="95312"/>
                    <a:pt x="315188" y="89067"/>
                    <a:pt x="320447" y="83809"/>
                  </a:cubicBezTo>
                  <a:cubicBezTo>
                    <a:pt x="325705" y="78550"/>
                    <a:pt x="331950" y="75921"/>
                    <a:pt x="339180" y="75921"/>
                  </a:cubicBezTo>
                  <a:close/>
                  <a:moveTo>
                    <a:pt x="205085" y="39439"/>
                  </a:moveTo>
                  <a:cubicBezTo>
                    <a:pt x="178792" y="39439"/>
                    <a:pt x="158415" y="39768"/>
                    <a:pt x="143954" y="40425"/>
                  </a:cubicBezTo>
                  <a:cubicBezTo>
                    <a:pt x="119633" y="41740"/>
                    <a:pt x="101885" y="44369"/>
                    <a:pt x="90711" y="48313"/>
                  </a:cubicBezTo>
                  <a:cubicBezTo>
                    <a:pt x="70334" y="56201"/>
                    <a:pt x="56201" y="70334"/>
                    <a:pt x="48313" y="90711"/>
                  </a:cubicBezTo>
                  <a:cubicBezTo>
                    <a:pt x="44369" y="101228"/>
                    <a:pt x="41740" y="118976"/>
                    <a:pt x="40426" y="143954"/>
                  </a:cubicBezTo>
                  <a:cubicBezTo>
                    <a:pt x="39768" y="158415"/>
                    <a:pt x="39440" y="178792"/>
                    <a:pt x="39440" y="205085"/>
                  </a:cubicBezTo>
                  <a:lnTo>
                    <a:pt x="39440" y="236637"/>
                  </a:lnTo>
                  <a:cubicBezTo>
                    <a:pt x="39440" y="262930"/>
                    <a:pt x="39768" y="283307"/>
                    <a:pt x="40426" y="297768"/>
                  </a:cubicBezTo>
                  <a:cubicBezTo>
                    <a:pt x="41740" y="322089"/>
                    <a:pt x="44369" y="339836"/>
                    <a:pt x="48313" y="351011"/>
                  </a:cubicBezTo>
                  <a:cubicBezTo>
                    <a:pt x="56859" y="371388"/>
                    <a:pt x="70991" y="385520"/>
                    <a:pt x="90711" y="393408"/>
                  </a:cubicBezTo>
                  <a:cubicBezTo>
                    <a:pt x="101885" y="397352"/>
                    <a:pt x="119633" y="399982"/>
                    <a:pt x="143954" y="401296"/>
                  </a:cubicBezTo>
                  <a:cubicBezTo>
                    <a:pt x="158415" y="401954"/>
                    <a:pt x="178792" y="402282"/>
                    <a:pt x="205085" y="402282"/>
                  </a:cubicBezTo>
                  <a:lnTo>
                    <a:pt x="236637" y="402282"/>
                  </a:lnTo>
                  <a:cubicBezTo>
                    <a:pt x="263587" y="402282"/>
                    <a:pt x="283964" y="401954"/>
                    <a:pt x="297768" y="401296"/>
                  </a:cubicBezTo>
                  <a:cubicBezTo>
                    <a:pt x="322746" y="399982"/>
                    <a:pt x="340494" y="397352"/>
                    <a:pt x="351011" y="393408"/>
                  </a:cubicBezTo>
                  <a:cubicBezTo>
                    <a:pt x="371388" y="384863"/>
                    <a:pt x="385521" y="370731"/>
                    <a:pt x="393409" y="351011"/>
                  </a:cubicBezTo>
                  <a:cubicBezTo>
                    <a:pt x="397353" y="339836"/>
                    <a:pt x="399982" y="322089"/>
                    <a:pt x="401297" y="297768"/>
                  </a:cubicBezTo>
                  <a:cubicBezTo>
                    <a:pt x="401954" y="283307"/>
                    <a:pt x="402283" y="262930"/>
                    <a:pt x="402283" y="236637"/>
                  </a:cubicBezTo>
                  <a:lnTo>
                    <a:pt x="402283" y="205085"/>
                  </a:lnTo>
                  <a:cubicBezTo>
                    <a:pt x="402283" y="178135"/>
                    <a:pt x="401954" y="157758"/>
                    <a:pt x="401297" y="143954"/>
                  </a:cubicBezTo>
                  <a:cubicBezTo>
                    <a:pt x="399982" y="118976"/>
                    <a:pt x="397353" y="101228"/>
                    <a:pt x="393409" y="90711"/>
                  </a:cubicBezTo>
                  <a:cubicBezTo>
                    <a:pt x="385521" y="70333"/>
                    <a:pt x="371388" y="56201"/>
                    <a:pt x="351011" y="48313"/>
                  </a:cubicBezTo>
                  <a:cubicBezTo>
                    <a:pt x="340494" y="44369"/>
                    <a:pt x="322746" y="41740"/>
                    <a:pt x="297768" y="40425"/>
                  </a:cubicBezTo>
                  <a:cubicBezTo>
                    <a:pt x="283307" y="39768"/>
                    <a:pt x="262930" y="39439"/>
                    <a:pt x="236637" y="39439"/>
                  </a:cubicBezTo>
                  <a:close/>
                  <a:moveTo>
                    <a:pt x="220861" y="0"/>
                  </a:moveTo>
                  <a:cubicBezTo>
                    <a:pt x="263587" y="0"/>
                    <a:pt x="294317" y="493"/>
                    <a:pt x="313051" y="1479"/>
                  </a:cubicBezTo>
                  <a:cubicBezTo>
                    <a:pt x="331785" y="2465"/>
                    <a:pt x="348053" y="5258"/>
                    <a:pt x="361857" y="9860"/>
                  </a:cubicBezTo>
                  <a:cubicBezTo>
                    <a:pt x="378290" y="15776"/>
                    <a:pt x="392587" y="24814"/>
                    <a:pt x="404748" y="36974"/>
                  </a:cubicBezTo>
                  <a:cubicBezTo>
                    <a:pt x="416908" y="49135"/>
                    <a:pt x="425946" y="63432"/>
                    <a:pt x="431862" y="79865"/>
                  </a:cubicBezTo>
                  <a:cubicBezTo>
                    <a:pt x="436463" y="93669"/>
                    <a:pt x="439421" y="110102"/>
                    <a:pt x="440736" y="129164"/>
                  </a:cubicBezTo>
                  <a:cubicBezTo>
                    <a:pt x="441393" y="147569"/>
                    <a:pt x="441722" y="178135"/>
                    <a:pt x="441722" y="220861"/>
                  </a:cubicBezTo>
                  <a:cubicBezTo>
                    <a:pt x="441722" y="263587"/>
                    <a:pt x="441229" y="294317"/>
                    <a:pt x="440243" y="313050"/>
                  </a:cubicBezTo>
                  <a:cubicBezTo>
                    <a:pt x="439257" y="331784"/>
                    <a:pt x="436463" y="348053"/>
                    <a:pt x="431862" y="361857"/>
                  </a:cubicBezTo>
                  <a:cubicBezTo>
                    <a:pt x="425946" y="378290"/>
                    <a:pt x="416908" y="392587"/>
                    <a:pt x="404748" y="404747"/>
                  </a:cubicBezTo>
                  <a:cubicBezTo>
                    <a:pt x="392587" y="416908"/>
                    <a:pt x="378290" y="425946"/>
                    <a:pt x="361857" y="431862"/>
                  </a:cubicBezTo>
                  <a:cubicBezTo>
                    <a:pt x="348053" y="436463"/>
                    <a:pt x="331785" y="439257"/>
                    <a:pt x="313051" y="440243"/>
                  </a:cubicBezTo>
                  <a:cubicBezTo>
                    <a:pt x="294317" y="441229"/>
                    <a:pt x="263587" y="441722"/>
                    <a:pt x="220861" y="441722"/>
                  </a:cubicBezTo>
                  <a:cubicBezTo>
                    <a:pt x="178135" y="441722"/>
                    <a:pt x="147405" y="441229"/>
                    <a:pt x="128671" y="440243"/>
                  </a:cubicBezTo>
                  <a:cubicBezTo>
                    <a:pt x="109938" y="439257"/>
                    <a:pt x="93669" y="436134"/>
                    <a:pt x="79865" y="430876"/>
                  </a:cubicBezTo>
                  <a:cubicBezTo>
                    <a:pt x="63432" y="425617"/>
                    <a:pt x="49135" y="416908"/>
                    <a:pt x="36975" y="404747"/>
                  </a:cubicBezTo>
                  <a:cubicBezTo>
                    <a:pt x="24814" y="392587"/>
                    <a:pt x="15776" y="378290"/>
                    <a:pt x="9860" y="361857"/>
                  </a:cubicBezTo>
                  <a:cubicBezTo>
                    <a:pt x="5259" y="348053"/>
                    <a:pt x="2465" y="331784"/>
                    <a:pt x="1479" y="313050"/>
                  </a:cubicBezTo>
                  <a:cubicBezTo>
                    <a:pt x="493" y="294317"/>
                    <a:pt x="0" y="263587"/>
                    <a:pt x="0" y="220861"/>
                  </a:cubicBezTo>
                  <a:cubicBezTo>
                    <a:pt x="0" y="178135"/>
                    <a:pt x="493" y="147405"/>
                    <a:pt x="1479" y="128671"/>
                  </a:cubicBezTo>
                  <a:cubicBezTo>
                    <a:pt x="2465" y="109937"/>
                    <a:pt x="5259" y="93669"/>
                    <a:pt x="9860" y="79865"/>
                  </a:cubicBezTo>
                  <a:cubicBezTo>
                    <a:pt x="15776" y="63432"/>
                    <a:pt x="24814" y="49135"/>
                    <a:pt x="36975" y="36974"/>
                  </a:cubicBezTo>
                  <a:cubicBezTo>
                    <a:pt x="49135" y="24814"/>
                    <a:pt x="63432" y="15776"/>
                    <a:pt x="79865" y="9860"/>
                  </a:cubicBezTo>
                  <a:cubicBezTo>
                    <a:pt x="93669" y="5258"/>
                    <a:pt x="109938" y="2465"/>
                    <a:pt x="128671" y="1479"/>
                  </a:cubicBezTo>
                  <a:cubicBezTo>
                    <a:pt x="147405" y="493"/>
                    <a:pt x="178135" y="0"/>
                    <a:pt x="2208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" name="Freeform: Shape 119">
              <a:extLst>
                <a:ext uri="{FF2B5EF4-FFF2-40B4-BE49-F238E27FC236}">
                  <a16:creationId xmlns:a16="http://schemas.microsoft.com/office/drawing/2014/main" id="{7A950475-9293-4D83-9E9E-9669B36106FA}"/>
                </a:ext>
              </a:extLst>
            </p:cNvPr>
            <p:cNvSpPr/>
            <p:nvPr/>
          </p:nvSpPr>
          <p:spPr>
            <a:xfrm>
              <a:off x="3932061" y="3195814"/>
              <a:ext cx="671731" cy="690386"/>
            </a:xfrm>
            <a:custGeom>
              <a:avLst/>
              <a:gdLst>
                <a:gd name="connsiteX0" fmla="*/ 454863 w 671731"/>
                <a:gd name="connsiteY0" fmla="*/ 0 h 690386"/>
                <a:gd name="connsiteX1" fmla="*/ 671731 w 671731"/>
                <a:gd name="connsiteY1" fmla="*/ 158889 h 690386"/>
                <a:gd name="connsiteX2" fmla="*/ 671731 w 671731"/>
                <a:gd name="connsiteY2" fmla="*/ 690386 h 690386"/>
                <a:gd name="connsiteX3" fmla="*/ 280634 w 671731"/>
                <a:gd name="connsiteY3" fmla="*/ 690386 h 690386"/>
                <a:gd name="connsiteX4" fmla="*/ 0 w 671731"/>
                <a:gd name="connsiteY4" fmla="*/ 484779 h 690386"/>
                <a:gd name="connsiteX5" fmla="*/ 32379 w 671731"/>
                <a:gd name="connsiteY5" fmla="*/ 504505 h 690386"/>
                <a:gd name="connsiteX6" fmla="*/ 95432 w 671731"/>
                <a:gd name="connsiteY6" fmla="*/ 516606 h 690386"/>
                <a:gd name="connsiteX7" fmla="*/ 214533 w 671731"/>
                <a:gd name="connsiteY7" fmla="*/ 518517 h 690386"/>
                <a:gd name="connsiteX8" fmla="*/ 333633 w 671731"/>
                <a:gd name="connsiteY8" fmla="*/ 516606 h 690386"/>
                <a:gd name="connsiteX9" fmla="*/ 396686 w 671731"/>
                <a:gd name="connsiteY9" fmla="*/ 505779 h 690386"/>
                <a:gd name="connsiteX10" fmla="*/ 452096 w 671731"/>
                <a:gd name="connsiteY10" fmla="*/ 470749 h 690386"/>
                <a:gd name="connsiteX11" fmla="*/ 487125 w 671731"/>
                <a:gd name="connsiteY11" fmla="*/ 415340 h 690386"/>
                <a:gd name="connsiteX12" fmla="*/ 497952 w 671731"/>
                <a:gd name="connsiteY12" fmla="*/ 352287 h 690386"/>
                <a:gd name="connsiteX13" fmla="*/ 499863 w 671731"/>
                <a:gd name="connsiteY13" fmla="*/ 233187 h 690386"/>
                <a:gd name="connsiteX14" fmla="*/ 498589 w 671731"/>
                <a:gd name="connsiteY14" fmla="*/ 114723 h 690386"/>
                <a:gd name="connsiteX15" fmla="*/ 487125 w 671731"/>
                <a:gd name="connsiteY15" fmla="*/ 51035 h 69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1731" h="690386">
                  <a:moveTo>
                    <a:pt x="454863" y="0"/>
                  </a:moveTo>
                  <a:lnTo>
                    <a:pt x="671731" y="158889"/>
                  </a:lnTo>
                  <a:lnTo>
                    <a:pt x="671731" y="690386"/>
                  </a:lnTo>
                  <a:lnTo>
                    <a:pt x="280634" y="690386"/>
                  </a:lnTo>
                  <a:lnTo>
                    <a:pt x="0" y="484779"/>
                  </a:lnTo>
                  <a:lnTo>
                    <a:pt x="32379" y="504505"/>
                  </a:lnTo>
                  <a:cubicBezTo>
                    <a:pt x="50212" y="511298"/>
                    <a:pt x="71231" y="515333"/>
                    <a:pt x="95432" y="516606"/>
                  </a:cubicBezTo>
                  <a:cubicBezTo>
                    <a:pt x="119635" y="517880"/>
                    <a:pt x="159334" y="518517"/>
                    <a:pt x="214533" y="518517"/>
                  </a:cubicBezTo>
                  <a:cubicBezTo>
                    <a:pt x="269729" y="518518"/>
                    <a:pt x="309431" y="517880"/>
                    <a:pt x="333633" y="516606"/>
                  </a:cubicBezTo>
                  <a:cubicBezTo>
                    <a:pt x="357835" y="515333"/>
                    <a:pt x="378852" y="511723"/>
                    <a:pt x="396686" y="505779"/>
                  </a:cubicBezTo>
                  <a:cubicBezTo>
                    <a:pt x="417915" y="498137"/>
                    <a:pt x="436385" y="486461"/>
                    <a:pt x="452096" y="470749"/>
                  </a:cubicBezTo>
                  <a:cubicBezTo>
                    <a:pt x="467805" y="455041"/>
                    <a:pt x="479482" y="436569"/>
                    <a:pt x="487125" y="415340"/>
                  </a:cubicBezTo>
                  <a:cubicBezTo>
                    <a:pt x="493069" y="397506"/>
                    <a:pt x="496679" y="376488"/>
                    <a:pt x="497952" y="352287"/>
                  </a:cubicBezTo>
                  <a:cubicBezTo>
                    <a:pt x="499225" y="328085"/>
                    <a:pt x="499863" y="288385"/>
                    <a:pt x="499863" y="233187"/>
                  </a:cubicBezTo>
                  <a:cubicBezTo>
                    <a:pt x="499863" y="177990"/>
                    <a:pt x="499438" y="138501"/>
                    <a:pt x="498589" y="114723"/>
                  </a:cubicBezTo>
                  <a:cubicBezTo>
                    <a:pt x="496890" y="90097"/>
                    <a:pt x="493069" y="68867"/>
                    <a:pt x="487125" y="51035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B3910-2B7A-4E90-8BAD-19C14A34E768}"/>
              </a:ext>
            </a:extLst>
          </p:cNvPr>
          <p:cNvGrpSpPr/>
          <p:nvPr/>
        </p:nvGrpSpPr>
        <p:grpSpPr>
          <a:xfrm>
            <a:off x="6934636" y="347300"/>
            <a:ext cx="1802822" cy="1802820"/>
            <a:chOff x="5437369" y="2971800"/>
            <a:chExt cx="914401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18078-AA75-4554-A66C-BA3B4C16DFCE}"/>
                </a:ext>
              </a:extLst>
            </p:cNvPr>
            <p:cNvSpPr/>
            <p:nvPr/>
          </p:nvSpPr>
          <p:spPr>
            <a:xfrm>
              <a:off x="5437369" y="2971800"/>
              <a:ext cx="914400" cy="914400"/>
            </a:xfrm>
            <a:prstGeom prst="rect">
              <a:avLst/>
            </a:prstGeom>
            <a:solidFill>
              <a:srgbClr val="E60024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32">
              <a:extLst>
                <a:ext uri="{FF2B5EF4-FFF2-40B4-BE49-F238E27FC236}">
                  <a16:creationId xmlns:a16="http://schemas.microsoft.com/office/drawing/2014/main" id="{4C9F0190-CFF2-4EC9-8866-6A4ADCA1EBCC}"/>
                </a:ext>
              </a:extLst>
            </p:cNvPr>
            <p:cNvSpPr/>
            <p:nvPr/>
          </p:nvSpPr>
          <p:spPr>
            <a:xfrm>
              <a:off x="5675084" y="3143670"/>
              <a:ext cx="438971" cy="570661"/>
            </a:xfrm>
            <a:custGeom>
              <a:avLst/>
              <a:gdLst/>
              <a:ahLst/>
              <a:cxnLst/>
              <a:rect l="l" t="t" r="r" b="b"/>
              <a:pathLst>
                <a:path w="360590" h="468766">
                  <a:moveTo>
                    <a:pt x="191564" y="0"/>
                  </a:moveTo>
                  <a:cubicBezTo>
                    <a:pt x="221237" y="0"/>
                    <a:pt x="248845" y="6245"/>
                    <a:pt x="274386" y="18734"/>
                  </a:cubicBezTo>
                  <a:cubicBezTo>
                    <a:pt x="299928" y="31223"/>
                    <a:pt x="320681" y="49393"/>
                    <a:pt x="336644" y="73245"/>
                  </a:cubicBezTo>
                  <a:cubicBezTo>
                    <a:pt x="352608" y="97096"/>
                    <a:pt x="360590" y="124047"/>
                    <a:pt x="360590" y="154096"/>
                  </a:cubicBezTo>
                  <a:cubicBezTo>
                    <a:pt x="360590" y="172125"/>
                    <a:pt x="358806" y="189779"/>
                    <a:pt x="355237" y="207057"/>
                  </a:cubicBezTo>
                  <a:cubicBezTo>
                    <a:pt x="351669" y="224335"/>
                    <a:pt x="346035" y="240956"/>
                    <a:pt x="338335" y="256920"/>
                  </a:cubicBezTo>
                  <a:cubicBezTo>
                    <a:pt x="330635" y="272883"/>
                    <a:pt x="321244" y="286922"/>
                    <a:pt x="310164" y="299036"/>
                  </a:cubicBezTo>
                  <a:cubicBezTo>
                    <a:pt x="299083" y="311149"/>
                    <a:pt x="285467" y="320821"/>
                    <a:pt x="269316" y="328052"/>
                  </a:cubicBezTo>
                  <a:cubicBezTo>
                    <a:pt x="253164" y="335282"/>
                    <a:pt x="235416" y="338898"/>
                    <a:pt x="216072" y="338898"/>
                  </a:cubicBezTo>
                  <a:cubicBezTo>
                    <a:pt x="203302" y="338898"/>
                    <a:pt x="190625" y="335893"/>
                    <a:pt x="178041" y="329883"/>
                  </a:cubicBezTo>
                  <a:cubicBezTo>
                    <a:pt x="165459" y="323873"/>
                    <a:pt x="156444" y="315610"/>
                    <a:pt x="150997" y="305092"/>
                  </a:cubicBezTo>
                  <a:cubicBezTo>
                    <a:pt x="149119" y="312417"/>
                    <a:pt x="146490" y="322981"/>
                    <a:pt x="143109" y="336785"/>
                  </a:cubicBezTo>
                  <a:cubicBezTo>
                    <a:pt x="139729" y="350588"/>
                    <a:pt x="137522" y="359509"/>
                    <a:pt x="136489" y="363547"/>
                  </a:cubicBezTo>
                  <a:cubicBezTo>
                    <a:pt x="135456" y="367585"/>
                    <a:pt x="133531" y="374252"/>
                    <a:pt x="130714" y="383549"/>
                  </a:cubicBezTo>
                  <a:cubicBezTo>
                    <a:pt x="127897" y="392845"/>
                    <a:pt x="125455" y="399512"/>
                    <a:pt x="123390" y="403550"/>
                  </a:cubicBezTo>
                  <a:cubicBezTo>
                    <a:pt x="121324" y="407588"/>
                    <a:pt x="118319" y="413457"/>
                    <a:pt x="114375" y="421157"/>
                  </a:cubicBezTo>
                  <a:cubicBezTo>
                    <a:pt x="110431" y="428857"/>
                    <a:pt x="106112" y="436135"/>
                    <a:pt x="101416" y="442990"/>
                  </a:cubicBezTo>
                  <a:cubicBezTo>
                    <a:pt x="96721" y="449844"/>
                    <a:pt x="90899" y="457967"/>
                    <a:pt x="83950" y="467358"/>
                  </a:cubicBezTo>
                  <a:lnTo>
                    <a:pt x="80006" y="468766"/>
                  </a:lnTo>
                  <a:lnTo>
                    <a:pt x="77471" y="465949"/>
                  </a:lnTo>
                  <a:cubicBezTo>
                    <a:pt x="74654" y="436463"/>
                    <a:pt x="73245" y="418809"/>
                    <a:pt x="73245" y="412987"/>
                  </a:cubicBezTo>
                  <a:cubicBezTo>
                    <a:pt x="73245" y="395709"/>
                    <a:pt x="75264" y="376318"/>
                    <a:pt x="79302" y="354814"/>
                  </a:cubicBezTo>
                  <a:cubicBezTo>
                    <a:pt x="83340" y="333310"/>
                    <a:pt x="89584" y="306313"/>
                    <a:pt x="98036" y="273823"/>
                  </a:cubicBezTo>
                  <a:cubicBezTo>
                    <a:pt x="106487" y="241332"/>
                    <a:pt x="111370" y="222270"/>
                    <a:pt x="112685" y="216635"/>
                  </a:cubicBezTo>
                  <a:cubicBezTo>
                    <a:pt x="106675" y="204428"/>
                    <a:pt x="103670" y="188558"/>
                    <a:pt x="103670" y="169026"/>
                  </a:cubicBezTo>
                  <a:cubicBezTo>
                    <a:pt x="103670" y="153438"/>
                    <a:pt x="108553" y="138789"/>
                    <a:pt x="118319" y="125079"/>
                  </a:cubicBezTo>
                  <a:cubicBezTo>
                    <a:pt x="128085" y="111370"/>
                    <a:pt x="140480" y="104515"/>
                    <a:pt x="155504" y="104515"/>
                  </a:cubicBezTo>
                  <a:cubicBezTo>
                    <a:pt x="166961" y="104515"/>
                    <a:pt x="175882" y="108318"/>
                    <a:pt x="182267" y="115924"/>
                  </a:cubicBezTo>
                  <a:cubicBezTo>
                    <a:pt x="188653" y="123530"/>
                    <a:pt x="191845" y="133155"/>
                    <a:pt x="191845" y="144799"/>
                  </a:cubicBezTo>
                  <a:cubicBezTo>
                    <a:pt x="191845" y="157194"/>
                    <a:pt x="187713" y="175130"/>
                    <a:pt x="179450" y="198606"/>
                  </a:cubicBezTo>
                  <a:cubicBezTo>
                    <a:pt x="171187" y="222082"/>
                    <a:pt x="167055" y="239642"/>
                    <a:pt x="167055" y="251286"/>
                  </a:cubicBezTo>
                  <a:cubicBezTo>
                    <a:pt x="167055" y="263118"/>
                    <a:pt x="171280" y="272930"/>
                    <a:pt x="179732" y="280724"/>
                  </a:cubicBezTo>
                  <a:cubicBezTo>
                    <a:pt x="188183" y="288518"/>
                    <a:pt x="198418" y="292415"/>
                    <a:pt x="210438" y="292415"/>
                  </a:cubicBezTo>
                  <a:cubicBezTo>
                    <a:pt x="220767" y="292415"/>
                    <a:pt x="230346" y="290068"/>
                    <a:pt x="239173" y="285373"/>
                  </a:cubicBezTo>
                  <a:cubicBezTo>
                    <a:pt x="248000" y="280677"/>
                    <a:pt x="255371" y="274292"/>
                    <a:pt x="261287" y="266216"/>
                  </a:cubicBezTo>
                  <a:cubicBezTo>
                    <a:pt x="267203" y="258141"/>
                    <a:pt x="272462" y="249220"/>
                    <a:pt x="277062" y="239454"/>
                  </a:cubicBezTo>
                  <a:cubicBezTo>
                    <a:pt x="281664" y="229688"/>
                    <a:pt x="285232" y="219312"/>
                    <a:pt x="287768" y="208325"/>
                  </a:cubicBezTo>
                  <a:cubicBezTo>
                    <a:pt x="290303" y="197338"/>
                    <a:pt x="292181" y="186915"/>
                    <a:pt x="293402" y="177055"/>
                  </a:cubicBezTo>
                  <a:cubicBezTo>
                    <a:pt x="294622" y="167195"/>
                    <a:pt x="295233" y="157852"/>
                    <a:pt x="295233" y="149025"/>
                  </a:cubicBezTo>
                  <a:cubicBezTo>
                    <a:pt x="295233" y="116534"/>
                    <a:pt x="284951" y="91227"/>
                    <a:pt x="264386" y="73104"/>
                  </a:cubicBezTo>
                  <a:cubicBezTo>
                    <a:pt x="243821" y="54981"/>
                    <a:pt x="217011" y="45919"/>
                    <a:pt x="183957" y="45919"/>
                  </a:cubicBezTo>
                  <a:cubicBezTo>
                    <a:pt x="146396" y="45919"/>
                    <a:pt x="115032" y="58079"/>
                    <a:pt x="89866" y="82400"/>
                  </a:cubicBezTo>
                  <a:cubicBezTo>
                    <a:pt x="64700" y="106721"/>
                    <a:pt x="52117" y="137569"/>
                    <a:pt x="52117" y="174942"/>
                  </a:cubicBezTo>
                  <a:cubicBezTo>
                    <a:pt x="52117" y="183206"/>
                    <a:pt x="53291" y="191187"/>
                    <a:pt x="55638" y="198888"/>
                  </a:cubicBezTo>
                  <a:cubicBezTo>
                    <a:pt x="57986" y="206588"/>
                    <a:pt x="60521" y="212691"/>
                    <a:pt x="63244" y="217199"/>
                  </a:cubicBezTo>
                  <a:cubicBezTo>
                    <a:pt x="65968" y="221706"/>
                    <a:pt x="68503" y="225979"/>
                    <a:pt x="70851" y="230016"/>
                  </a:cubicBezTo>
                  <a:cubicBezTo>
                    <a:pt x="73198" y="234054"/>
                    <a:pt x="74372" y="236918"/>
                    <a:pt x="74372" y="238609"/>
                  </a:cubicBezTo>
                  <a:cubicBezTo>
                    <a:pt x="74372" y="243867"/>
                    <a:pt x="72963" y="250722"/>
                    <a:pt x="70146" y="259174"/>
                  </a:cubicBezTo>
                  <a:cubicBezTo>
                    <a:pt x="67329" y="267625"/>
                    <a:pt x="63855" y="271851"/>
                    <a:pt x="59723" y="271851"/>
                  </a:cubicBezTo>
                  <a:cubicBezTo>
                    <a:pt x="59348" y="271851"/>
                    <a:pt x="57751" y="271569"/>
                    <a:pt x="54934" y="271005"/>
                  </a:cubicBezTo>
                  <a:cubicBezTo>
                    <a:pt x="45356" y="268188"/>
                    <a:pt x="36857" y="262930"/>
                    <a:pt x="29439" y="255230"/>
                  </a:cubicBezTo>
                  <a:cubicBezTo>
                    <a:pt x="22021" y="247530"/>
                    <a:pt x="16293" y="238656"/>
                    <a:pt x="12255" y="228608"/>
                  </a:cubicBezTo>
                  <a:cubicBezTo>
                    <a:pt x="8217" y="218560"/>
                    <a:pt x="5165" y="208419"/>
                    <a:pt x="3099" y="198183"/>
                  </a:cubicBezTo>
                  <a:cubicBezTo>
                    <a:pt x="1033" y="187948"/>
                    <a:pt x="0" y="177947"/>
                    <a:pt x="0" y="168181"/>
                  </a:cubicBezTo>
                  <a:cubicBezTo>
                    <a:pt x="0" y="147898"/>
                    <a:pt x="3522" y="128789"/>
                    <a:pt x="10565" y="110853"/>
                  </a:cubicBezTo>
                  <a:cubicBezTo>
                    <a:pt x="17607" y="92917"/>
                    <a:pt x="27326" y="77283"/>
                    <a:pt x="39722" y="63948"/>
                  </a:cubicBezTo>
                  <a:cubicBezTo>
                    <a:pt x="52117" y="50614"/>
                    <a:pt x="66390" y="39064"/>
                    <a:pt x="82541" y="29298"/>
                  </a:cubicBezTo>
                  <a:cubicBezTo>
                    <a:pt x="98693" y="19532"/>
                    <a:pt x="116065" y="12207"/>
                    <a:pt x="134658" y="7324"/>
                  </a:cubicBezTo>
                  <a:cubicBezTo>
                    <a:pt x="153251" y="2441"/>
                    <a:pt x="172220" y="0"/>
                    <a:pt x="1915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Freeform: Shape 123">
              <a:extLst>
                <a:ext uri="{FF2B5EF4-FFF2-40B4-BE49-F238E27FC236}">
                  <a16:creationId xmlns:a16="http://schemas.microsoft.com/office/drawing/2014/main" id="{D6069D9F-595B-4AE2-BFA6-3C82BE72661B}"/>
                </a:ext>
              </a:extLst>
            </p:cNvPr>
            <p:cNvSpPr/>
            <p:nvPr/>
          </p:nvSpPr>
          <p:spPr>
            <a:xfrm>
              <a:off x="5722184" y="3198915"/>
              <a:ext cx="629586" cy="687285"/>
            </a:xfrm>
            <a:custGeom>
              <a:avLst/>
              <a:gdLst>
                <a:gd name="connsiteX0" fmla="*/ 176845 w 629586"/>
                <a:gd name="connsiteY0" fmla="*/ 655 h 687285"/>
                <a:gd name="connsiteX1" fmla="*/ 274756 w 629586"/>
                <a:gd name="connsiteY1" fmla="*/ 33750 h 687285"/>
                <a:gd name="connsiteX2" fmla="*/ 312308 w 629586"/>
                <a:gd name="connsiteY2" fmla="*/ 126173 h 687285"/>
                <a:gd name="connsiteX3" fmla="*/ 310080 w 629586"/>
                <a:gd name="connsiteY3" fmla="*/ 160296 h 687285"/>
                <a:gd name="connsiteX4" fmla="*/ 303221 w 629586"/>
                <a:gd name="connsiteY4" fmla="*/ 198363 h 687285"/>
                <a:gd name="connsiteX5" fmla="*/ 290187 w 629586"/>
                <a:gd name="connsiteY5" fmla="*/ 236259 h 687285"/>
                <a:gd name="connsiteX6" fmla="*/ 270983 w 629586"/>
                <a:gd name="connsiteY6" fmla="*/ 268837 h 687285"/>
                <a:gd name="connsiteX7" fmla="*/ 244063 w 629586"/>
                <a:gd name="connsiteY7" fmla="*/ 292159 h 687285"/>
                <a:gd name="connsiteX8" fmla="*/ 209082 w 629586"/>
                <a:gd name="connsiteY8" fmla="*/ 300732 h 687285"/>
                <a:gd name="connsiteX9" fmla="*/ 171700 w 629586"/>
                <a:gd name="connsiteY9" fmla="*/ 286499 h 687285"/>
                <a:gd name="connsiteX10" fmla="*/ 156269 w 629586"/>
                <a:gd name="connsiteY10" fmla="*/ 250663 h 687285"/>
                <a:gd name="connsiteX11" fmla="*/ 171358 w 629586"/>
                <a:gd name="connsiteY11" fmla="*/ 186532 h 687285"/>
                <a:gd name="connsiteX12" fmla="*/ 186446 w 629586"/>
                <a:gd name="connsiteY12" fmla="*/ 121029 h 687285"/>
                <a:gd name="connsiteX13" fmla="*/ 174786 w 629586"/>
                <a:gd name="connsiteY13" fmla="*/ 85877 h 687285"/>
                <a:gd name="connsiteX14" fmla="*/ 142207 w 629586"/>
                <a:gd name="connsiteY14" fmla="*/ 71988 h 687285"/>
                <a:gd name="connsiteX15" fmla="*/ 96939 w 629586"/>
                <a:gd name="connsiteY15" fmla="*/ 97022 h 687285"/>
                <a:gd name="connsiteX16" fmla="*/ 79105 w 629586"/>
                <a:gd name="connsiteY16" fmla="*/ 150522 h 687285"/>
                <a:gd name="connsiteX17" fmla="*/ 90079 w 629586"/>
                <a:gd name="connsiteY17" fmla="*/ 208480 h 687285"/>
                <a:gd name="connsiteX18" fmla="*/ 72246 w 629586"/>
                <a:gd name="connsiteY18" fmla="*/ 278099 h 687285"/>
                <a:gd name="connsiteX19" fmla="*/ 64451 w 629586"/>
                <a:gd name="connsiteY19" fmla="*/ 309652 h 687285"/>
                <a:gd name="connsiteX20" fmla="*/ 0 w 629586"/>
                <a:gd name="connsiteY20" fmla="*/ 262432 h 687285"/>
                <a:gd name="connsiteX21" fmla="*/ 19776 w 629586"/>
                <a:gd name="connsiteY21" fmla="*/ 274668 h 687285"/>
                <a:gd name="connsiteX22" fmla="*/ 25605 w 629586"/>
                <a:gd name="connsiteY22" fmla="*/ 275698 h 687285"/>
                <a:gd name="connsiteX23" fmla="*/ 38295 w 629586"/>
                <a:gd name="connsiteY23" fmla="*/ 260264 h 687285"/>
                <a:gd name="connsiteX24" fmla="*/ 43439 w 629586"/>
                <a:gd name="connsiteY24" fmla="*/ 235230 h 687285"/>
                <a:gd name="connsiteX25" fmla="*/ 39153 w 629586"/>
                <a:gd name="connsiteY25" fmla="*/ 224769 h 687285"/>
                <a:gd name="connsiteX26" fmla="*/ 29893 w 629586"/>
                <a:gd name="connsiteY26" fmla="*/ 209166 h 687285"/>
                <a:gd name="connsiteX27" fmla="*/ 20633 w 629586"/>
                <a:gd name="connsiteY27" fmla="*/ 186875 h 687285"/>
                <a:gd name="connsiteX28" fmla="*/ 16347 w 629586"/>
                <a:gd name="connsiteY28" fmla="*/ 157724 h 687285"/>
                <a:gd name="connsiteX29" fmla="*/ 62300 w 629586"/>
                <a:gd name="connsiteY29" fmla="*/ 45066 h 687285"/>
                <a:gd name="connsiteX30" fmla="*/ 176845 w 629586"/>
                <a:gd name="connsiteY30" fmla="*/ 655 h 687285"/>
                <a:gd name="connsiteX31" fmla="*/ 333082 w 629586"/>
                <a:gd name="connsiteY31" fmla="*/ 0 h 687285"/>
                <a:gd name="connsiteX32" fmla="*/ 629586 w 629586"/>
                <a:gd name="connsiteY32" fmla="*/ 217234 h 687285"/>
                <a:gd name="connsiteX33" fmla="*/ 629586 w 629586"/>
                <a:gd name="connsiteY33" fmla="*/ 687285 h 687285"/>
                <a:gd name="connsiteX34" fmla="*/ 287667 w 629586"/>
                <a:gd name="connsiteY34" fmla="*/ 687285 h 687285"/>
                <a:gd name="connsiteX35" fmla="*/ 52169 w 629586"/>
                <a:gd name="connsiteY35" fmla="*/ 514747 h 687285"/>
                <a:gd name="connsiteX36" fmla="*/ 55098 w 629586"/>
                <a:gd name="connsiteY36" fmla="*/ 513702 h 687285"/>
                <a:gd name="connsiteX37" fmla="*/ 76361 w 629586"/>
                <a:gd name="connsiteY37" fmla="*/ 484036 h 687285"/>
                <a:gd name="connsiteX38" fmla="*/ 92138 w 629586"/>
                <a:gd name="connsiteY38" fmla="*/ 457458 h 687285"/>
                <a:gd name="connsiteX39" fmla="*/ 103112 w 629586"/>
                <a:gd name="connsiteY39" fmla="*/ 436024 h 687285"/>
                <a:gd name="connsiteX40" fmla="*/ 112028 w 629586"/>
                <a:gd name="connsiteY40" fmla="*/ 411676 h 687285"/>
                <a:gd name="connsiteX41" fmla="*/ 119058 w 629586"/>
                <a:gd name="connsiteY41" fmla="*/ 387326 h 687285"/>
                <a:gd name="connsiteX42" fmla="*/ 127117 w 629586"/>
                <a:gd name="connsiteY42" fmla="*/ 354746 h 687285"/>
                <a:gd name="connsiteX43" fmla="*/ 136719 w 629586"/>
                <a:gd name="connsiteY43" fmla="*/ 316166 h 687285"/>
                <a:gd name="connsiteX44" fmla="*/ 169643 w 629586"/>
                <a:gd name="connsiteY44" fmla="*/ 346344 h 687285"/>
                <a:gd name="connsiteX45" fmla="*/ 215941 w 629586"/>
                <a:gd name="connsiteY45" fmla="*/ 357319 h 687285"/>
                <a:gd name="connsiteX46" fmla="*/ 280757 w 629586"/>
                <a:gd name="connsiteY46" fmla="*/ 344116 h 687285"/>
                <a:gd name="connsiteX47" fmla="*/ 330484 w 629586"/>
                <a:gd name="connsiteY47" fmla="*/ 308792 h 687285"/>
                <a:gd name="connsiteX48" fmla="*/ 364779 w 629586"/>
                <a:gd name="connsiteY48" fmla="*/ 257521 h 687285"/>
                <a:gd name="connsiteX49" fmla="*/ 385356 w 629586"/>
                <a:gd name="connsiteY49" fmla="*/ 196821 h 687285"/>
                <a:gd name="connsiteX50" fmla="*/ 391872 w 629586"/>
                <a:gd name="connsiteY50" fmla="*/ 132347 h 687285"/>
                <a:gd name="connsiteX51" fmla="*/ 362720 w 629586"/>
                <a:gd name="connsiteY51" fmla="*/ 33921 h 68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9586" h="687285">
                  <a:moveTo>
                    <a:pt x="176845" y="655"/>
                  </a:moveTo>
                  <a:cubicBezTo>
                    <a:pt x="217083" y="655"/>
                    <a:pt x="249720" y="11687"/>
                    <a:pt x="274756" y="33750"/>
                  </a:cubicBezTo>
                  <a:cubicBezTo>
                    <a:pt x="299792" y="55811"/>
                    <a:pt x="312308" y="86620"/>
                    <a:pt x="312308" y="126173"/>
                  </a:cubicBezTo>
                  <a:cubicBezTo>
                    <a:pt x="312309" y="136919"/>
                    <a:pt x="311565" y="148293"/>
                    <a:pt x="310080" y="160296"/>
                  </a:cubicBezTo>
                  <a:cubicBezTo>
                    <a:pt x="308593" y="172300"/>
                    <a:pt x="306306" y="184988"/>
                    <a:pt x="303221" y="198363"/>
                  </a:cubicBezTo>
                  <a:cubicBezTo>
                    <a:pt x="300133" y="211739"/>
                    <a:pt x="295790" y="224370"/>
                    <a:pt x="290187" y="236259"/>
                  </a:cubicBezTo>
                  <a:cubicBezTo>
                    <a:pt x="284587" y="248147"/>
                    <a:pt x="278185" y="259007"/>
                    <a:pt x="270983" y="268837"/>
                  </a:cubicBezTo>
                  <a:cubicBezTo>
                    <a:pt x="263781" y="278670"/>
                    <a:pt x="254808" y="286443"/>
                    <a:pt x="244063" y="292159"/>
                  </a:cubicBezTo>
                  <a:cubicBezTo>
                    <a:pt x="233317" y="297875"/>
                    <a:pt x="221656" y="300732"/>
                    <a:pt x="209082" y="300732"/>
                  </a:cubicBezTo>
                  <a:cubicBezTo>
                    <a:pt x="194449" y="300732"/>
                    <a:pt x="181989" y="295988"/>
                    <a:pt x="171700" y="286499"/>
                  </a:cubicBezTo>
                  <a:cubicBezTo>
                    <a:pt x="161411" y="277012"/>
                    <a:pt x="156268" y="265067"/>
                    <a:pt x="156269" y="250663"/>
                  </a:cubicBezTo>
                  <a:cubicBezTo>
                    <a:pt x="156268" y="236488"/>
                    <a:pt x="161298" y="215111"/>
                    <a:pt x="171358" y="186532"/>
                  </a:cubicBezTo>
                  <a:cubicBezTo>
                    <a:pt x="181416" y="157953"/>
                    <a:pt x="186447" y="136118"/>
                    <a:pt x="186446" y="121029"/>
                  </a:cubicBezTo>
                  <a:cubicBezTo>
                    <a:pt x="186447" y="106854"/>
                    <a:pt x="182562" y="95137"/>
                    <a:pt x="174786" y="85877"/>
                  </a:cubicBezTo>
                  <a:cubicBezTo>
                    <a:pt x="167013" y="76618"/>
                    <a:pt x="156153" y="71988"/>
                    <a:pt x="142207" y="71988"/>
                  </a:cubicBezTo>
                  <a:cubicBezTo>
                    <a:pt x="123917" y="71988"/>
                    <a:pt x="108827" y="80333"/>
                    <a:pt x="96939" y="97022"/>
                  </a:cubicBezTo>
                  <a:cubicBezTo>
                    <a:pt x="85050" y="113713"/>
                    <a:pt x="79106" y="131545"/>
                    <a:pt x="79105" y="150522"/>
                  </a:cubicBezTo>
                  <a:cubicBezTo>
                    <a:pt x="79105" y="174300"/>
                    <a:pt x="82764" y="193619"/>
                    <a:pt x="90079" y="208480"/>
                  </a:cubicBezTo>
                  <a:cubicBezTo>
                    <a:pt x="88480" y="215340"/>
                    <a:pt x="82534" y="238544"/>
                    <a:pt x="72246" y="278099"/>
                  </a:cubicBezTo>
                  <a:lnTo>
                    <a:pt x="64451" y="309652"/>
                  </a:lnTo>
                  <a:lnTo>
                    <a:pt x="0" y="262432"/>
                  </a:lnTo>
                  <a:lnTo>
                    <a:pt x="19776" y="274668"/>
                  </a:lnTo>
                  <a:cubicBezTo>
                    <a:pt x="23206" y="275355"/>
                    <a:pt x="25149" y="275697"/>
                    <a:pt x="25605" y="275698"/>
                  </a:cubicBezTo>
                  <a:cubicBezTo>
                    <a:pt x="30636" y="275698"/>
                    <a:pt x="34864" y="270552"/>
                    <a:pt x="38295" y="260264"/>
                  </a:cubicBezTo>
                  <a:cubicBezTo>
                    <a:pt x="41723" y="249976"/>
                    <a:pt x="43439" y="241631"/>
                    <a:pt x="43439" y="235230"/>
                  </a:cubicBezTo>
                  <a:cubicBezTo>
                    <a:pt x="43438" y="233171"/>
                    <a:pt x="42010" y="229685"/>
                    <a:pt x="39153" y="224769"/>
                  </a:cubicBezTo>
                  <a:cubicBezTo>
                    <a:pt x="36294" y="219855"/>
                    <a:pt x="33208" y="214653"/>
                    <a:pt x="29893" y="209166"/>
                  </a:cubicBezTo>
                  <a:cubicBezTo>
                    <a:pt x="26578" y="203678"/>
                    <a:pt x="23492" y="196248"/>
                    <a:pt x="20633" y="186875"/>
                  </a:cubicBezTo>
                  <a:cubicBezTo>
                    <a:pt x="17775" y="177499"/>
                    <a:pt x="16346" y="167783"/>
                    <a:pt x="16347" y="157724"/>
                  </a:cubicBezTo>
                  <a:cubicBezTo>
                    <a:pt x="16347" y="112227"/>
                    <a:pt x="31664" y="74674"/>
                    <a:pt x="62300" y="45066"/>
                  </a:cubicBezTo>
                  <a:cubicBezTo>
                    <a:pt x="92938" y="15459"/>
                    <a:pt x="131118" y="655"/>
                    <a:pt x="176845" y="655"/>
                  </a:cubicBezTo>
                  <a:close/>
                  <a:moveTo>
                    <a:pt x="333082" y="0"/>
                  </a:moveTo>
                  <a:lnTo>
                    <a:pt x="629586" y="217234"/>
                  </a:lnTo>
                  <a:lnTo>
                    <a:pt x="629586" y="687285"/>
                  </a:lnTo>
                  <a:lnTo>
                    <a:pt x="287667" y="687285"/>
                  </a:lnTo>
                  <a:lnTo>
                    <a:pt x="52169" y="514747"/>
                  </a:lnTo>
                  <a:lnTo>
                    <a:pt x="55098" y="513702"/>
                  </a:lnTo>
                  <a:cubicBezTo>
                    <a:pt x="63558" y="502270"/>
                    <a:pt x="70645" y="492380"/>
                    <a:pt x="76361" y="484036"/>
                  </a:cubicBezTo>
                  <a:cubicBezTo>
                    <a:pt x="82078" y="475692"/>
                    <a:pt x="87335" y="466832"/>
                    <a:pt x="92138" y="457458"/>
                  </a:cubicBezTo>
                  <a:cubicBezTo>
                    <a:pt x="96938" y="448085"/>
                    <a:pt x="100596" y="440940"/>
                    <a:pt x="103112" y="436024"/>
                  </a:cubicBezTo>
                  <a:cubicBezTo>
                    <a:pt x="105624" y="431107"/>
                    <a:pt x="108599" y="422992"/>
                    <a:pt x="112028" y="411676"/>
                  </a:cubicBezTo>
                  <a:cubicBezTo>
                    <a:pt x="115458" y="400358"/>
                    <a:pt x="117800" y="392242"/>
                    <a:pt x="119058" y="387326"/>
                  </a:cubicBezTo>
                  <a:cubicBezTo>
                    <a:pt x="120315" y="382410"/>
                    <a:pt x="123003" y="371551"/>
                    <a:pt x="127117" y="354746"/>
                  </a:cubicBezTo>
                  <a:cubicBezTo>
                    <a:pt x="131233" y="337943"/>
                    <a:pt x="134434" y="325083"/>
                    <a:pt x="136719" y="316166"/>
                  </a:cubicBezTo>
                  <a:cubicBezTo>
                    <a:pt x="143351" y="328969"/>
                    <a:pt x="154325" y="339028"/>
                    <a:pt x="169643" y="346344"/>
                  </a:cubicBezTo>
                  <a:cubicBezTo>
                    <a:pt x="184960" y="353660"/>
                    <a:pt x="200395" y="357320"/>
                    <a:pt x="215941" y="357319"/>
                  </a:cubicBezTo>
                  <a:cubicBezTo>
                    <a:pt x="239488" y="357319"/>
                    <a:pt x="261095" y="352918"/>
                    <a:pt x="280757" y="344116"/>
                  </a:cubicBezTo>
                  <a:cubicBezTo>
                    <a:pt x="300420" y="335313"/>
                    <a:pt x="316995" y="323538"/>
                    <a:pt x="330484" y="308792"/>
                  </a:cubicBezTo>
                  <a:cubicBezTo>
                    <a:pt x="343974" y="294046"/>
                    <a:pt x="355406" y="276955"/>
                    <a:pt x="364779" y="257521"/>
                  </a:cubicBezTo>
                  <a:cubicBezTo>
                    <a:pt x="374153" y="238087"/>
                    <a:pt x="381012" y="217854"/>
                    <a:pt x="385356" y="196821"/>
                  </a:cubicBezTo>
                  <a:cubicBezTo>
                    <a:pt x="389699" y="175786"/>
                    <a:pt x="391871" y="154295"/>
                    <a:pt x="391872" y="132347"/>
                  </a:cubicBezTo>
                  <a:cubicBezTo>
                    <a:pt x="391871" y="95766"/>
                    <a:pt x="382155" y="62957"/>
                    <a:pt x="362720" y="33921"/>
                  </a:cubicBez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2888DB-8A36-4971-ACD8-D729E9150DD4}"/>
              </a:ext>
            </a:extLst>
          </p:cNvPr>
          <p:cNvGrpSpPr/>
          <p:nvPr/>
        </p:nvGrpSpPr>
        <p:grpSpPr>
          <a:xfrm>
            <a:off x="400050" y="347300"/>
            <a:ext cx="1802824" cy="1802820"/>
            <a:chOff x="7045901" y="2971800"/>
            <a:chExt cx="914402" cy="9144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285EE3-9194-420B-958E-0A01E347DEBE}"/>
                </a:ext>
              </a:extLst>
            </p:cNvPr>
            <p:cNvSpPr/>
            <p:nvPr/>
          </p:nvSpPr>
          <p:spPr>
            <a:xfrm>
              <a:off x="7045901" y="2971800"/>
              <a:ext cx="914400" cy="914400"/>
            </a:xfrm>
            <a:prstGeom prst="rect">
              <a:avLst/>
            </a:prstGeom>
            <a:solidFill>
              <a:srgbClr val="3A579D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310">
              <a:extLst>
                <a:ext uri="{FF2B5EF4-FFF2-40B4-BE49-F238E27FC236}">
                  <a16:creationId xmlns:a16="http://schemas.microsoft.com/office/drawing/2014/main" id="{458BCACC-FC71-4EE1-B88E-C8A6EF10A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6038" y="3147403"/>
              <a:ext cx="294125" cy="566928"/>
            </a:xfrm>
            <a:custGeom>
              <a:avLst/>
              <a:gdLst/>
              <a:ahLst/>
              <a:cxnLst/>
              <a:rect l="l" t="t" r="r" b="b"/>
              <a:pathLst>
                <a:path w="243398" h="468766">
                  <a:moveTo>
                    <a:pt x="179168" y="0"/>
                  </a:moveTo>
                  <a:cubicBezTo>
                    <a:pt x="206776" y="0"/>
                    <a:pt x="228186" y="1127"/>
                    <a:pt x="243398" y="3381"/>
                  </a:cubicBezTo>
                  <a:lnTo>
                    <a:pt x="243398" y="77752"/>
                  </a:lnTo>
                  <a:lnTo>
                    <a:pt x="199169" y="77752"/>
                  </a:lnTo>
                  <a:cubicBezTo>
                    <a:pt x="183018" y="77752"/>
                    <a:pt x="172125" y="81133"/>
                    <a:pt x="166491" y="87894"/>
                  </a:cubicBezTo>
                  <a:cubicBezTo>
                    <a:pt x="160857" y="94655"/>
                    <a:pt x="158040" y="104796"/>
                    <a:pt x="158040" y="118318"/>
                  </a:cubicBezTo>
                  <a:lnTo>
                    <a:pt x="158040" y="171562"/>
                  </a:lnTo>
                  <a:lnTo>
                    <a:pt x="240581" y="171562"/>
                  </a:lnTo>
                  <a:lnTo>
                    <a:pt x="229594" y="254948"/>
                  </a:lnTo>
                  <a:lnTo>
                    <a:pt x="158040" y="254948"/>
                  </a:lnTo>
                  <a:lnTo>
                    <a:pt x="158040" y="468766"/>
                  </a:lnTo>
                  <a:lnTo>
                    <a:pt x="71836" y="468766"/>
                  </a:lnTo>
                  <a:lnTo>
                    <a:pt x="71836" y="254948"/>
                  </a:lnTo>
                  <a:lnTo>
                    <a:pt x="0" y="254948"/>
                  </a:lnTo>
                  <a:lnTo>
                    <a:pt x="0" y="171562"/>
                  </a:lnTo>
                  <a:lnTo>
                    <a:pt x="71836" y="171562"/>
                  </a:lnTo>
                  <a:lnTo>
                    <a:pt x="71836" y="110149"/>
                  </a:lnTo>
                  <a:cubicBezTo>
                    <a:pt x="71836" y="75217"/>
                    <a:pt x="81602" y="48126"/>
                    <a:pt x="101134" y="28875"/>
                  </a:cubicBezTo>
                  <a:cubicBezTo>
                    <a:pt x="120667" y="9625"/>
                    <a:pt x="146677" y="0"/>
                    <a:pt x="179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" name="Freeform: Shape 127">
              <a:extLst>
                <a:ext uri="{FF2B5EF4-FFF2-40B4-BE49-F238E27FC236}">
                  <a16:creationId xmlns:a16="http://schemas.microsoft.com/office/drawing/2014/main" id="{11BF693D-F8FD-492C-A119-9CCD357A1CC7}"/>
                </a:ext>
              </a:extLst>
            </p:cNvPr>
            <p:cNvSpPr/>
            <p:nvPr/>
          </p:nvSpPr>
          <p:spPr>
            <a:xfrm>
              <a:off x="7360186" y="3152904"/>
              <a:ext cx="600117" cy="733296"/>
            </a:xfrm>
            <a:custGeom>
              <a:avLst/>
              <a:gdLst>
                <a:gd name="connsiteX0" fmla="*/ 0 w 600117"/>
                <a:gd name="connsiteY0" fmla="*/ 302835 h 733296"/>
                <a:gd name="connsiteX1" fmla="*/ 82662 w 600117"/>
                <a:gd name="connsiteY1" fmla="*/ 302836 h 733296"/>
                <a:gd name="connsiteX2" fmla="*/ 82662 w 600117"/>
                <a:gd name="connsiteY2" fmla="*/ 363397 h 733296"/>
                <a:gd name="connsiteX3" fmla="*/ 289979 w 600117"/>
                <a:gd name="connsiteY3" fmla="*/ 0 h 733296"/>
                <a:gd name="connsiteX4" fmla="*/ 600117 w 600117"/>
                <a:gd name="connsiteY4" fmla="*/ 227224 h 733296"/>
                <a:gd name="connsiteX5" fmla="*/ 600116 w 600117"/>
                <a:gd name="connsiteY5" fmla="*/ 733296 h 733296"/>
                <a:gd name="connsiteX6" fmla="*/ 326457 w 600117"/>
                <a:gd name="connsiteY6" fmla="*/ 733296 h 733296"/>
                <a:gd name="connsiteX7" fmla="*/ 91872 w 600117"/>
                <a:gd name="connsiteY7" fmla="*/ 561427 h 733296"/>
                <a:gd name="connsiteX8" fmla="*/ 186831 w 600117"/>
                <a:gd name="connsiteY8" fmla="*/ 561427 h 733296"/>
                <a:gd name="connsiteX9" fmla="*/ 186832 w 600117"/>
                <a:gd name="connsiteY9" fmla="*/ 302835 h 733296"/>
                <a:gd name="connsiteX10" fmla="*/ 273298 w 600117"/>
                <a:gd name="connsiteY10" fmla="*/ 302835 h 733296"/>
                <a:gd name="connsiteX11" fmla="*/ 286576 w 600117"/>
                <a:gd name="connsiteY11" fmla="*/ 201987 h 733296"/>
                <a:gd name="connsiteX12" fmla="*/ 186832 w 600117"/>
                <a:gd name="connsiteY12" fmla="*/ 201987 h 733296"/>
                <a:gd name="connsiteX13" fmla="*/ 186831 w 600117"/>
                <a:gd name="connsiteY13" fmla="*/ 137594 h 733296"/>
                <a:gd name="connsiteX14" fmla="*/ 197044 w 600117"/>
                <a:gd name="connsiteY14" fmla="*/ 100799 h 733296"/>
                <a:gd name="connsiteX15" fmla="*/ 236531 w 600117"/>
                <a:gd name="connsiteY15" fmla="*/ 88533 h 733296"/>
                <a:gd name="connsiteX16" fmla="*/ 289979 w 600117"/>
                <a:gd name="connsiteY16" fmla="*/ 88533 h 7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117" h="733296">
                  <a:moveTo>
                    <a:pt x="0" y="302835"/>
                  </a:moveTo>
                  <a:lnTo>
                    <a:pt x="82662" y="302836"/>
                  </a:lnTo>
                  <a:lnTo>
                    <a:pt x="82662" y="363397"/>
                  </a:lnTo>
                  <a:close/>
                  <a:moveTo>
                    <a:pt x="289979" y="0"/>
                  </a:moveTo>
                  <a:lnTo>
                    <a:pt x="600117" y="227224"/>
                  </a:lnTo>
                  <a:lnTo>
                    <a:pt x="600116" y="733296"/>
                  </a:lnTo>
                  <a:lnTo>
                    <a:pt x="326457" y="733296"/>
                  </a:lnTo>
                  <a:lnTo>
                    <a:pt x="91872" y="561427"/>
                  </a:lnTo>
                  <a:lnTo>
                    <a:pt x="186831" y="561427"/>
                  </a:lnTo>
                  <a:lnTo>
                    <a:pt x="186832" y="302835"/>
                  </a:lnTo>
                  <a:lnTo>
                    <a:pt x="273298" y="302835"/>
                  </a:lnTo>
                  <a:lnTo>
                    <a:pt x="286576" y="201987"/>
                  </a:lnTo>
                  <a:lnTo>
                    <a:pt x="186832" y="201987"/>
                  </a:lnTo>
                  <a:lnTo>
                    <a:pt x="186831" y="137594"/>
                  </a:lnTo>
                  <a:cubicBezTo>
                    <a:pt x="186832" y="121240"/>
                    <a:pt x="190236" y="108975"/>
                    <a:pt x="197044" y="100799"/>
                  </a:cubicBezTo>
                  <a:cubicBezTo>
                    <a:pt x="203852" y="92622"/>
                    <a:pt x="217015" y="88533"/>
                    <a:pt x="236531" y="88533"/>
                  </a:cubicBezTo>
                  <a:lnTo>
                    <a:pt x="289979" y="88533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15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Mursaleen</dc:creator>
  <cp:lastModifiedBy>Mursaleen</cp:lastModifiedBy>
  <cp:revision>1</cp:revision>
  <dcterms:created xsi:type="dcterms:W3CDTF">2021-09-10T15:02:22Z</dcterms:created>
  <dcterms:modified xsi:type="dcterms:W3CDTF">2021-09-10T15:02:34Z</dcterms:modified>
</cp:coreProperties>
</file>