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1"/>
  </p:notesMasterIdLst>
  <p:sldIdLst>
    <p:sldId id="256" r:id="rId2"/>
    <p:sldId id="257" r:id="rId3"/>
    <p:sldId id="262" r:id="rId4"/>
    <p:sldId id="278" r:id="rId5"/>
    <p:sldId id="263" r:id="rId6"/>
    <p:sldId id="258" r:id="rId7"/>
    <p:sldId id="259" r:id="rId8"/>
    <p:sldId id="260" r:id="rId9"/>
    <p:sldId id="264" r:id="rId10"/>
    <p:sldId id="268" r:id="rId11"/>
    <p:sldId id="272" r:id="rId12"/>
    <p:sldId id="266" r:id="rId13"/>
    <p:sldId id="273" r:id="rId14"/>
    <p:sldId id="281" r:id="rId15"/>
    <p:sldId id="277" r:id="rId16"/>
    <p:sldId id="279" r:id="rId17"/>
    <p:sldId id="265" r:id="rId18"/>
    <p:sldId id="26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FD2E-B2A9-46DB-97B3-BC966D8457A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25355-9C23-462D-8F0D-75732FDA4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6B5-4D6D-4528-B610-479494BEC45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261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721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39337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090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92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9652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8556-DA84-439A-AE59-EC1CE8911D9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0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3D4A-F37B-4139-BE5B-CC8B1EE31994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1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3A81-940B-4781-A1F2-33AB3664ECA1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22DD-F131-44F9-BA9C-E1802A35056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89B6-138B-4B49-AAA8-8248699188D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1EA-B683-4C3A-8898-7C6B67819461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8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061F-6901-470D-9AF9-746DC5558B1B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F13-FB33-4DFC-A21B-49A7482204F3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9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980-440B-4AF2-8E83-DFF5FEE3444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B5F-9588-4AE4-87C8-00253E3AF24F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2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F06D03-CF03-4B23-9E9D-2C3450DDD0E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application,CET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31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188020-C02A-42F4-AFDC-AEF0071A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388" y="2061074"/>
            <a:ext cx="10103223" cy="1748926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</a:rPr>
              <a:t>PHIShING WEBSITE DETECTION USING MACHINE LEARNING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985716-3B45-0B8F-AE4C-CD3603A4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4BB8B2-F361-43C5-8972-308949F60030}"/>
              </a:ext>
            </a:extLst>
          </p:cNvPr>
          <p:cNvSpPr txBox="1"/>
          <p:nvPr/>
        </p:nvSpPr>
        <p:spPr>
          <a:xfrm>
            <a:off x="8983778" y="4867835"/>
            <a:ext cx="297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Abdulla Murshid K V</a:t>
            </a:r>
            <a:endParaRPr lang="en-IN" dirty="0"/>
          </a:p>
          <a:p>
            <a:r>
              <a:rPr lang="en-IN" dirty="0"/>
              <a:t>S6 MCA</a:t>
            </a:r>
          </a:p>
          <a:p>
            <a:r>
              <a:rPr lang="en-IN" dirty="0" smtClean="0"/>
              <a:t>TVE19MCA001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2DF36C-DE85-7733-F60D-EFD8A1CBFA06}"/>
              </a:ext>
            </a:extLst>
          </p:cNvPr>
          <p:cNvSpPr txBox="1"/>
          <p:nvPr/>
        </p:nvSpPr>
        <p:spPr>
          <a:xfrm>
            <a:off x="720437" y="5144834"/>
            <a:ext cx="316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</a:t>
            </a:r>
          </a:p>
          <a:p>
            <a:r>
              <a:rPr lang="en-IN" dirty="0" err="1" smtClean="0"/>
              <a:t>Asst.prof</a:t>
            </a:r>
            <a:r>
              <a:rPr lang="en-IN" dirty="0" smtClean="0"/>
              <a:t> </a:t>
            </a:r>
            <a:r>
              <a:rPr lang="en-IN" dirty="0" err="1" smtClean="0"/>
              <a:t>Divya</a:t>
            </a:r>
            <a:r>
              <a:rPr lang="en-IN" dirty="0" smtClean="0"/>
              <a:t> S </a:t>
            </a:r>
            <a:r>
              <a:rPr lang="en-IN" dirty="0" err="1" smtClean="0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8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F2090-FF82-2226-42A4-8F31CCD5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DFE70A7-03E9-905E-592A-EC9B146B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Collection of datasets for both good and bad URL’s.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Pre-processing of  datasets (labeling, Splitting into keywords).</a:t>
            </a:r>
            <a:endParaRPr lang="en-IN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Trained </a:t>
            </a:r>
            <a:r>
              <a:rPr lang="en-IN" dirty="0"/>
              <a:t>various machine learning models with the above </a:t>
            </a:r>
            <a:r>
              <a:rPr lang="en-IN" dirty="0" smtClean="0"/>
              <a:t>datasets.</a:t>
            </a:r>
            <a:endParaRPr lang="en-IN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Compared the accuracy of various machine learning models and fixed </a:t>
            </a:r>
            <a:r>
              <a:rPr lang="en-IN" dirty="0" smtClean="0"/>
              <a:t>Logistic Regression model </a:t>
            </a:r>
            <a:r>
              <a:rPr lang="en-IN" dirty="0"/>
              <a:t>with </a:t>
            </a:r>
            <a:r>
              <a:rPr lang="en-IN" dirty="0" smtClean="0"/>
              <a:t>96% </a:t>
            </a:r>
            <a:r>
              <a:rPr lang="en-IN" dirty="0"/>
              <a:t>accuracy </a:t>
            </a:r>
            <a:r>
              <a:rPr lang="en-IN" dirty="0" smtClean="0"/>
              <a:t>over Multinomial Naïve Bayes model with 95% accuracy.</a:t>
            </a:r>
            <a:endParaRPr lang="en-IN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Designed templates for User </a:t>
            </a:r>
            <a:r>
              <a:rPr lang="en-IN" dirty="0" smtClean="0"/>
              <a:t>Interface.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7F7C16-FC45-DAFC-EE1E-A468537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5846577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5A1802-B69E-18C1-37F6-C786BB3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6BEAC-C0AA-ED76-C485-F35E5823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8.1 ACCURACY COMPARISON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F999B7-D606-2FF6-1D3E-CBC7DBDC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158625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757F79-8B64-2D3B-1FEF-6DC177A0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11" y="2109995"/>
            <a:ext cx="4903317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314D0-AF0D-B45E-8EA1-D6BF4EF1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8.2 User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5E07BF-2EB8-5F99-1198-E97748B5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288537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EAFA15-A755-E1F7-B8A5-7A32C63C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DDA00C-10C2-BEA8-B4E8-CEA0E5D8CE8F}"/>
              </a:ext>
            </a:extLst>
          </p:cNvPr>
          <p:cNvSpPr txBox="1">
            <a:spLocks/>
          </p:cNvSpPr>
          <p:nvPr/>
        </p:nvSpPr>
        <p:spPr>
          <a:xfrm>
            <a:off x="585436" y="1322847"/>
            <a:ext cx="7840940" cy="8780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Home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1853248"/>
            <a:ext cx="8682361" cy="42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8EAA47-2333-1B46-738F-C26132D7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4373" y="6258057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6EF727-D1C8-23C9-05D1-D31592E3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DDA00C-10C2-BEA8-B4E8-CEA0E5D8CE8F}"/>
              </a:ext>
            </a:extLst>
          </p:cNvPr>
          <p:cNvSpPr txBox="1">
            <a:spLocks/>
          </p:cNvSpPr>
          <p:nvPr/>
        </p:nvSpPr>
        <p:spPr>
          <a:xfrm>
            <a:off x="813698" y="679572"/>
            <a:ext cx="7840940" cy="8780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Detected Good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1557613"/>
            <a:ext cx="8081460" cy="42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7117" y="6104299"/>
            <a:ext cx="3859795" cy="304801"/>
          </a:xfrm>
        </p:spPr>
        <p:txBody>
          <a:bodyPr/>
          <a:lstStyle/>
          <a:p>
            <a:r>
              <a:rPr lang="en-US" dirty="0" smtClean="0"/>
              <a:t>Department of 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DDA00C-10C2-BEA8-B4E8-CEA0E5D8CE8F}"/>
              </a:ext>
            </a:extLst>
          </p:cNvPr>
          <p:cNvSpPr txBox="1">
            <a:spLocks/>
          </p:cNvSpPr>
          <p:nvPr/>
        </p:nvSpPr>
        <p:spPr>
          <a:xfrm>
            <a:off x="516442" y="748807"/>
            <a:ext cx="7840940" cy="8780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Detected Bad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4" y="1345704"/>
            <a:ext cx="9312676" cy="45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DA00C-10C2-BEA8-B4E8-CEA0E5D8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9. Challenges faced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7F7E3EA-ADDF-43A8-13BE-AF7D3DA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200" y="6168572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434F9-A713-9385-E53E-70AFB6BF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801B0A-E558-8FA6-9A44-5AAD5D2F86E3}"/>
              </a:ext>
            </a:extLst>
          </p:cNvPr>
          <p:cNvSpPr txBox="1"/>
          <p:nvPr/>
        </p:nvSpPr>
        <p:spPr>
          <a:xfrm>
            <a:off x="628073" y="2503055"/>
            <a:ext cx="109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3519DD-436C-222C-EC87-8495E317ED9C}"/>
              </a:ext>
            </a:extLst>
          </p:cNvPr>
          <p:cNvSpPr txBox="1"/>
          <p:nvPr/>
        </p:nvSpPr>
        <p:spPr>
          <a:xfrm>
            <a:off x="711200" y="2030615"/>
            <a:ext cx="10044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of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DA00C-10C2-BEA8-B4E8-CEA0E5D8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CONCLUSION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7F7E3EA-ADDF-43A8-13BE-AF7D3DA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200" y="6168572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434F9-A713-9385-E53E-70AFB6BF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801B0A-E558-8FA6-9A44-5AAD5D2F86E3}"/>
              </a:ext>
            </a:extLst>
          </p:cNvPr>
          <p:cNvSpPr txBox="1"/>
          <p:nvPr/>
        </p:nvSpPr>
        <p:spPr>
          <a:xfrm>
            <a:off x="628073" y="2503055"/>
            <a:ext cx="109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3519DD-436C-222C-EC87-8495E317ED9C}"/>
              </a:ext>
            </a:extLst>
          </p:cNvPr>
          <p:cNvSpPr txBox="1"/>
          <p:nvPr/>
        </p:nvSpPr>
        <p:spPr>
          <a:xfrm>
            <a:off x="711200" y="2030615"/>
            <a:ext cx="1122218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This system will help user to detect phishing websites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It uses the URL of the websites for the analysis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system can identify most common words in the phishing URL’s and recognize other as phishing or not based on these keywords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Can detect the IP address and location of the system of phishing website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So, it helps to prevent  losing of sensitive data and information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Better results obtained with larger datasets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1BFB1-253B-4F92-0318-6A7B0D6E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11.FUTURE </a:t>
            </a:r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93A8C3-9EC5-E98A-88A1-FA2BE60E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Can increase the accuracy by creating model with larger datasets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add a functionality to report phishing websites detected using the system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BFE984-588E-FA9F-D189-92D34EB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143268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8001F1-867D-4288-87E8-BF90CAE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F1A57-DC4F-492E-890A-2E9C2188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11. </a:t>
            </a:r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F2FFA-812F-4DCC-BA1F-A55E0954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M. H. </a:t>
            </a:r>
            <a:r>
              <a:rPr lang="en-IN" dirty="0" err="1"/>
              <a:t>Alkawaz</a:t>
            </a:r>
            <a:r>
              <a:rPr lang="en-IN" dirty="0"/>
              <a:t>, S. J. Steven and A. I. </a:t>
            </a:r>
            <a:r>
              <a:rPr lang="en-IN" dirty="0" err="1"/>
              <a:t>Hajamydeen</a:t>
            </a:r>
            <a:r>
              <a:rPr lang="en-IN" dirty="0"/>
              <a:t>, "Detecting Phishing Website Using Machine Learning," 2020 16th IEEE International Colloquium on Signal Processing &amp; Its Applications (CSPA), 2020, pp. 111-114, </a:t>
            </a:r>
            <a:r>
              <a:rPr lang="en-IN" dirty="0" err="1"/>
              <a:t>doi</a:t>
            </a:r>
            <a:r>
              <a:rPr lang="en-IN" dirty="0"/>
              <a:t>: 10.1109/CSPA48992.2020.9068728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A. Alswailem, B. Alabdullah, N. </a:t>
            </a:r>
            <a:r>
              <a:rPr lang="en-US" dirty="0" err="1"/>
              <a:t>Alrumayh</a:t>
            </a:r>
            <a:r>
              <a:rPr lang="en-US" dirty="0"/>
              <a:t> and A. </a:t>
            </a:r>
            <a:r>
              <a:rPr lang="en-US" dirty="0" err="1"/>
              <a:t>Alsedrani</a:t>
            </a:r>
            <a:r>
              <a:rPr lang="en-US" dirty="0"/>
              <a:t>, "Detecting Phishing Websites Using Machine Learning," 2019 2nd International Conference on Computer Applications &amp; Information Security (ICCAIS), 2019, pp. 1-6, </a:t>
            </a:r>
            <a:r>
              <a:rPr lang="en-US" dirty="0" err="1"/>
              <a:t>doi</a:t>
            </a:r>
            <a:r>
              <a:rPr lang="en-US" dirty="0"/>
              <a:t>: 10.1109/CAIS.2019.8769571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M. </a:t>
            </a:r>
            <a:r>
              <a:rPr lang="en-IN" dirty="0" err="1"/>
              <a:t>Sameen</a:t>
            </a:r>
            <a:r>
              <a:rPr lang="en-IN" dirty="0"/>
              <a:t>, K. Han and S. O. Hwang, "</a:t>
            </a:r>
            <a:r>
              <a:rPr lang="en-IN" dirty="0" err="1"/>
              <a:t>PhishHaven</a:t>
            </a:r>
            <a:r>
              <a:rPr lang="en-IN" dirty="0"/>
              <a:t>—An Efficient Real-Time AI Phishing URLs Detection System," in IEEE Access, vol. 8, pp. 83425-83443, 2020, </a:t>
            </a:r>
            <a:r>
              <a:rPr lang="en-IN" dirty="0" err="1"/>
              <a:t>doi</a:t>
            </a:r>
            <a:r>
              <a:rPr lang="en-IN" dirty="0"/>
              <a:t>: 10.1109/ACCESS.2020.2991403.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D7766C4-84C9-597B-7F5F-AE7AA05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591" y="5892297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658522-9E6B-7636-5FC5-5A25A71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3D071-F5FC-870E-CA2D-154F6554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96ED7A-0680-56AB-E582-644CD3C5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43065-1973-4C8D-91F0-C3B4D0C1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1D12B-C4B7-49C4-8681-6C1A36B2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Phishing websites are present all over internet.</a:t>
            </a:r>
          </a:p>
          <a:p>
            <a:r>
              <a:rPr lang="en-US" dirty="0" smtClean="0"/>
              <a:t>Massive financial loss</a:t>
            </a:r>
            <a:r>
              <a:rPr lang="en-IN" dirty="0" smtClean="0"/>
              <a:t>.</a:t>
            </a:r>
          </a:p>
          <a:p>
            <a:r>
              <a:rPr lang="en-US" dirty="0" smtClean="0"/>
              <a:t>Sensitive data stolen</a:t>
            </a:r>
          </a:p>
          <a:p>
            <a:endParaRPr lang="en-US" dirty="0"/>
          </a:p>
          <a:p>
            <a:r>
              <a:rPr lang="en-US" dirty="0" smtClean="0"/>
              <a:t>Introducing a system to detect phishing using ML algorithm</a:t>
            </a:r>
          </a:p>
          <a:p>
            <a:r>
              <a:rPr lang="en-US" dirty="0" smtClean="0"/>
              <a:t>If website is phishing, extract all the links in the site and redirections from the site</a:t>
            </a:r>
          </a:p>
          <a:p>
            <a:r>
              <a:rPr lang="en-US" dirty="0" smtClean="0"/>
              <a:t>Can find the IP address and location of the server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D499FB-40D2-B3B6-3195-A2CFB7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035202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B8D386-3E8F-2825-F911-AB55458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7A460-B005-AFAB-A12F-F95E82D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3752" cy="7069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2.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9D330-1238-B77D-7592-878FF04E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554" y="1952066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Phishing websites easily developed by extracting original images and texts from original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E-Mail phishing is the common attack.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may not be able to identify website URL’s by eyes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By using machine learning algorithms, we can create models  to detect phishing URL’s.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708254-8746-8C09-34F4-C44BDEF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4954" y="6143064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E5B1CF-8EFB-2039-B310-FB60BDDF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7A460-B005-AFAB-A12F-F95E82D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3752" cy="706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9D330-1238-B77D-7592-878FF04E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554" y="1952066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Multinomial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708254-8746-8C09-34F4-C44BDEF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4954" y="6143064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E5B1CF-8EFB-2039-B310-FB60BDDF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4F9C2-4E99-16E5-3E71-A259262F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LITERATURE REVIEW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B2CA52-46F6-B4E5-D635-BC985E60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05226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F46109-EFF0-6414-875C-5F017141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6889"/>
              </p:ext>
            </p:extLst>
          </p:nvPr>
        </p:nvGraphicFramePr>
        <p:xfrm>
          <a:off x="931024" y="1522308"/>
          <a:ext cx="10599715" cy="448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1616"/>
                <a:gridCol w="3847713"/>
                <a:gridCol w="2340244"/>
                <a:gridCol w="3270142"/>
              </a:tblGrid>
              <a:tr h="345285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</a:tr>
              <a:tr h="1072108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Amani Alswailem</a:t>
                      </a:r>
                      <a:r>
                        <a:rPr lang="en-IN" dirty="0" smtClean="0"/>
                        <a:t>,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Norah</a:t>
                      </a:r>
                      <a:r>
                        <a:rPr lang="en-IN" baseline="0" dirty="0" smtClean="0"/>
                        <a:t> Alrumayh,</a:t>
                      </a:r>
                      <a:br>
                        <a:rPr lang="en-IN" baseline="0" dirty="0" smtClean="0"/>
                      </a:br>
                      <a:r>
                        <a:rPr lang="en-IN" baseline="0" dirty="0" smtClean="0"/>
                        <a:t>Bashayr Alabdullah,</a:t>
                      </a:r>
                    </a:p>
                    <a:p>
                      <a:r>
                        <a:rPr lang="en-US" baseline="0" dirty="0" smtClean="0"/>
                        <a:t>Dr.Aram Alsedrani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Phishing Websites Using</a:t>
                      </a:r>
                      <a:r>
                        <a:rPr lang="en-US" baseline="0" dirty="0" smtClean="0"/>
                        <a:t>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Machine Learning, Algorithm :</a:t>
                      </a:r>
                      <a:endParaRPr lang="en-IN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classification algorithm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1131441"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Mohammed </a:t>
                      </a:r>
                      <a:r>
                        <a:rPr lang="en-US" dirty="0" err="1" smtClean="0"/>
                        <a:t>Hazim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Alkawaz</a:t>
                      </a:r>
                      <a:r>
                        <a:rPr lang="en-US" dirty="0" smtClean="0"/>
                        <a:t>, Stephanie Joanne Steven, Asif Iqbal </a:t>
                      </a:r>
                      <a:r>
                        <a:rPr lang="en-US" dirty="0" err="1" smtClean="0"/>
                        <a:t>Hajmaydeen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Detecting Phishing Websites Using</a:t>
                      </a:r>
                      <a:r>
                        <a:rPr lang="en-US" baseline="0" dirty="0" smtClean="0"/>
                        <a:t> Machine Learning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 Unified Process.</a:t>
                      </a:r>
                      <a:endParaRPr lang="en-IN" dirty="0"/>
                    </a:p>
                  </a:txBody>
                  <a:tcPr/>
                </a:tc>
              </a:tr>
              <a:tr h="1449492"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Maria </a:t>
                      </a:r>
                      <a:r>
                        <a:rPr lang="en-US" dirty="0" err="1" smtClean="0"/>
                        <a:t>Sameen</a:t>
                      </a:r>
                      <a:r>
                        <a:rPr lang="en-US" dirty="0" smtClean="0"/>
                        <a:t>, </a:t>
                      </a:r>
                    </a:p>
                    <a:p>
                      <a:r>
                        <a:rPr lang="en-US" dirty="0" err="1" smtClean="0"/>
                        <a:t>Kyunghyun</a:t>
                      </a:r>
                      <a:r>
                        <a:rPr lang="en-US" dirty="0" smtClean="0"/>
                        <a:t> Han,</a:t>
                      </a:r>
                    </a:p>
                    <a:p>
                      <a:r>
                        <a:rPr lang="en-US" dirty="0" err="1" smtClean="0"/>
                        <a:t>Seong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Oun</a:t>
                      </a:r>
                      <a:r>
                        <a:rPr lang="en-US" dirty="0" smtClean="0"/>
                        <a:t> Hwang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PhishHaven</a:t>
                      </a:r>
                      <a:r>
                        <a:rPr lang="en-US" dirty="0" smtClean="0"/>
                        <a:t>—An Efficient Real-Time AI Phishing</a:t>
                      </a:r>
                    </a:p>
                    <a:p>
                      <a:r>
                        <a:rPr lang="en-US" dirty="0" smtClean="0"/>
                        <a:t>URLs Detection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Lexical analysis, </a:t>
                      </a:r>
                    </a:p>
                    <a:p>
                      <a:r>
                        <a:rPr lang="en-US" dirty="0" smtClean="0"/>
                        <a:t>URL HTML Encoding,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8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8F5A8-E23C-4C23-8ED5-9AC97649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045174-875C-4C95-9055-45489626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91959"/>
            <a:ext cx="8946541" cy="39322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mechanisms to detect phishing websites. But they doesn’t have features like extraction of links from the detected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generation of new phishing websites only be caught by up to dated system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DFCDF7-BD82-4A12-251E-91D5B65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5771804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466A5F-95FF-4A88-FFD7-83844E32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E4F40-18A5-4A80-997C-82C34D1D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162472-4BE1-4705-ADB7-93A8F781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42" y="1853248"/>
            <a:ext cx="8825659" cy="34558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Accurately predict the given website is Phishing or not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 all the links from the detected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More than 5 lakhs URL’s for the creation of the model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Tracking of IP address and location of the hosted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Better user interface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0212C6-6226-DB6D-F7BC-5B80B6E4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5663697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5C2C3A-F07C-5A99-3185-B6F4CB1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1B4A5-7324-4F5F-9ADC-71F000DA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SYSTEM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A0C71E-77F1-B128-E29E-BA05FE64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5901" y="6281041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925EA14-2204-855F-774F-2855B57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40C3EB0-72A1-407D-9CB1-6A0E0DD20E7D}"/>
              </a:ext>
            </a:extLst>
          </p:cNvPr>
          <p:cNvSpPr/>
          <p:nvPr/>
        </p:nvSpPr>
        <p:spPr>
          <a:xfrm>
            <a:off x="3693459" y="1919459"/>
            <a:ext cx="1586754" cy="757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Collection of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E4AE9E7-E1B5-4A8F-A2CF-BA1351BF264C}"/>
              </a:ext>
            </a:extLst>
          </p:cNvPr>
          <p:cNvCxnSpPr>
            <a:cxnSpLocks/>
          </p:cNvCxnSpPr>
          <p:nvPr/>
        </p:nvCxnSpPr>
        <p:spPr>
          <a:xfrm>
            <a:off x="5280213" y="2355925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300B25-D17A-44AD-B6F4-60F502A382B1}"/>
              </a:ext>
            </a:extLst>
          </p:cNvPr>
          <p:cNvSpPr/>
          <p:nvPr/>
        </p:nvSpPr>
        <p:spPr>
          <a:xfrm>
            <a:off x="6369423" y="1944953"/>
            <a:ext cx="1470214" cy="706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Feature extraction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D81882C-8E82-445F-8A0A-DD1CF141E531}"/>
              </a:ext>
            </a:extLst>
          </p:cNvPr>
          <p:cNvCxnSpPr>
            <a:cxnSpLocks/>
          </p:cNvCxnSpPr>
          <p:nvPr/>
        </p:nvCxnSpPr>
        <p:spPr>
          <a:xfrm flipH="1">
            <a:off x="7077639" y="2671377"/>
            <a:ext cx="26891" cy="100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10F05AA-02A7-4718-AE82-68B26A2026DB}"/>
              </a:ext>
            </a:extLst>
          </p:cNvPr>
          <p:cNvSpPr/>
          <p:nvPr/>
        </p:nvSpPr>
        <p:spPr>
          <a:xfrm>
            <a:off x="6583440" y="3696139"/>
            <a:ext cx="1619527" cy="849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Algorithm applied for creating model</a:t>
            </a:r>
            <a:endParaRPr lang="en-IN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C332B89-2362-4AC7-B182-88AF42C11849}"/>
              </a:ext>
            </a:extLst>
          </p:cNvPr>
          <p:cNvCxnSpPr>
            <a:cxnSpLocks/>
          </p:cNvCxnSpPr>
          <p:nvPr/>
        </p:nvCxnSpPr>
        <p:spPr>
          <a:xfrm flipH="1">
            <a:off x="5507676" y="4077150"/>
            <a:ext cx="1075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3E1F148-2924-419A-8BF1-C16ED6E5425A}"/>
              </a:ext>
            </a:extLst>
          </p:cNvPr>
          <p:cNvSpPr/>
          <p:nvPr/>
        </p:nvSpPr>
        <p:spPr>
          <a:xfrm>
            <a:off x="3664280" y="3696140"/>
            <a:ext cx="1837767" cy="69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Detecting </a:t>
            </a:r>
            <a:r>
              <a:rPr lang="en-IN" sz="1400" dirty="0"/>
              <a:t>system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F346D6D-1320-4B4B-8994-544CC16E046F}"/>
              </a:ext>
            </a:extLst>
          </p:cNvPr>
          <p:cNvCxnSpPr>
            <a:cxnSpLocks/>
          </p:cNvCxnSpPr>
          <p:nvPr/>
        </p:nvCxnSpPr>
        <p:spPr>
          <a:xfrm>
            <a:off x="4486836" y="2690846"/>
            <a:ext cx="0" cy="100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D09D322-8FE3-4A66-AAFB-F7AE451F3085}"/>
              </a:ext>
            </a:extLst>
          </p:cNvPr>
          <p:cNvCxnSpPr>
            <a:cxnSpLocks/>
          </p:cNvCxnSpPr>
          <p:nvPr/>
        </p:nvCxnSpPr>
        <p:spPr>
          <a:xfrm>
            <a:off x="4486836" y="4402361"/>
            <a:ext cx="0" cy="57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DC0A4AD-FE44-4CC7-ABCB-B55E6FB0D5EC}"/>
              </a:ext>
            </a:extLst>
          </p:cNvPr>
          <p:cNvSpPr/>
          <p:nvPr/>
        </p:nvSpPr>
        <p:spPr>
          <a:xfrm>
            <a:off x="3664280" y="4991341"/>
            <a:ext cx="2028304" cy="771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Whether website is Phishing or Not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107D7A4-DECF-4FFC-91B2-2353837F343E}"/>
              </a:ext>
            </a:extLst>
          </p:cNvPr>
          <p:cNvSpPr txBox="1"/>
          <p:nvPr/>
        </p:nvSpPr>
        <p:spPr>
          <a:xfrm>
            <a:off x="5280213" y="1970443"/>
            <a:ext cx="98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Training dataset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71A619A-AB11-46A5-9208-530B8C65505B}"/>
              </a:ext>
            </a:extLst>
          </p:cNvPr>
          <p:cNvSpPr txBox="1"/>
          <p:nvPr/>
        </p:nvSpPr>
        <p:spPr>
          <a:xfrm rot="5400000">
            <a:off x="4331732" y="2925711"/>
            <a:ext cx="72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42675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0D9CE-3D11-2E12-A890-E432E03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CBAA3-1E24-218E-20DA-D7D48DBD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42" y="14478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Labeled URL’s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A44E12-537C-24D8-6305-BBB5953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033521"/>
            <a:ext cx="3859795" cy="304801"/>
          </a:xfrm>
        </p:spPr>
        <p:txBody>
          <a:bodyPr/>
          <a:lstStyle/>
          <a:p>
            <a:r>
              <a:rPr lang="en-US" dirty="0"/>
              <a:t>Department of </a:t>
            </a:r>
            <a:r>
              <a:rPr lang="en-US" dirty="0" smtClean="0"/>
              <a:t>Computer </a:t>
            </a:r>
            <a:r>
              <a:rPr lang="en-US" dirty="0"/>
              <a:t>A</a:t>
            </a:r>
            <a:r>
              <a:rPr lang="en-US" dirty="0" smtClean="0"/>
              <a:t>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4880EF-7B24-8709-F6F5-44518A36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7" y="1964547"/>
            <a:ext cx="6462384" cy="40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4671</TotalTime>
  <Words>767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PowerPoint Presentation</vt:lpstr>
      <vt:lpstr>1. INTRODUCTION</vt:lpstr>
      <vt:lpstr>2. MOTIVATION</vt:lpstr>
      <vt:lpstr>Algorithms used</vt:lpstr>
      <vt:lpstr>3. LITERATURE REVIEW</vt:lpstr>
      <vt:lpstr>4. EXISTING SYSTEM</vt:lpstr>
      <vt:lpstr>5. PROPOSED SYSTEM</vt:lpstr>
      <vt:lpstr>6. SYSTEM DESIGN</vt:lpstr>
      <vt:lpstr>7. DATA SETS</vt:lpstr>
      <vt:lpstr>8. IMPLEMENTATION</vt:lpstr>
      <vt:lpstr>8.1 ACCURACY COMPARISON</vt:lpstr>
      <vt:lpstr>8.2 User Interface</vt:lpstr>
      <vt:lpstr>PowerPoint Presentation</vt:lpstr>
      <vt:lpstr>PowerPoint Presentation</vt:lpstr>
      <vt:lpstr>9. Challenges faced</vt:lpstr>
      <vt:lpstr>10. CONCLUSION</vt:lpstr>
      <vt:lpstr>11.FUTURE SCOPE</vt:lpstr>
      <vt:lpstr>11. 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shankar</dc:creator>
  <cp:lastModifiedBy>Microsoft account</cp:lastModifiedBy>
  <cp:revision>62</cp:revision>
  <dcterms:created xsi:type="dcterms:W3CDTF">2022-03-15T16:13:39Z</dcterms:created>
  <dcterms:modified xsi:type="dcterms:W3CDTF">2022-05-17T20:07:51Z</dcterms:modified>
</cp:coreProperties>
</file>