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5671ed48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5671ed48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55e6eff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55e6eff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57a727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57a727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55e6effd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55e6effd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55e6effd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55e6effd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Tomas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55e6effd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55e6effd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55e6eff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55e6eff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55e6effd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55e6effd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55e6effd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55e6effd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55e6effd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55e6effd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57a727c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57a727c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57a727c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57a727c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55e6effd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55e6effd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55e6effd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55e6effd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Proyecto: SportPlanner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2455200" cy="1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 Waghorn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Tomás Becerra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Martín Mur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Asignatura: Capstone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Aldo Martínez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63" y="2780950"/>
            <a:ext cx="437197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625" y="801925"/>
            <a:ext cx="1665275" cy="16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8800" y="916137"/>
            <a:ext cx="2074901" cy="14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5100" y="2809500"/>
            <a:ext cx="1502200" cy="15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225" y="874700"/>
            <a:ext cx="6500776" cy="41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Riesgos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Generador de plan no produce rutinas coherentes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Gráficos de progreso no reflejan datos reales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Fallas en el panel administrador para gestionar contenido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Fallas en el registro nutricional diario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Problemas con inicio de sesión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Competencias a desarrollar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-Diseñar, desarrollar e implementar soluciones tecnológicas alineadas a requerimientos funcionales y no funcionales.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-Administrar bases de datos y procesar información para la toma de decisiones.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-Integrar herramientas para el desarrollo de software de calidad.</a:t>
            </a:r>
            <a:br>
              <a:rPr lang="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-Aplicar metodologías ágiles y gestión de proyectos informáticos.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1583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Mockups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898" y="1144725"/>
            <a:ext cx="1797075" cy="38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525" y="1144725"/>
            <a:ext cx="1797075" cy="38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5150" y="1144725"/>
            <a:ext cx="1797075" cy="381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SportPlanner</a:t>
            </a:r>
            <a:r>
              <a:rPr lang="e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una plataforma orientada a deportistas amateur, diseñada para: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Planificar entrenamientos personalizados </a:t>
            </a:r>
            <a:br>
              <a:rPr lang="e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Brindar orientación nutricional básica </a:t>
            </a:r>
            <a:br>
              <a:rPr lang="e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el rendimiento deportivo y la motivación </a:t>
            </a:r>
            <a:br>
              <a:rPr lang="e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Aplicaremos Scrum para un desarrollo ágil, priorizando las funcionalidades clave, gestionando riesgos y asegurando la factibilidad del proyecto.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mockups reflejan una interfaz intuitiva y atractiva, enfocada en ofrecer una excelente experiencia de usuario.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SportPlanner es innovador, viable y puede causar un impacto real.. 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5281200" cy="30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-Alcance del proyecto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-Metodología a utilizar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-Arquitectura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-Riesgos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-Competencias a desarrollar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-Relevancia y factibilidad 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783"/>
              <a:t>-Mockups</a:t>
            </a:r>
            <a:endParaRPr sz="178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12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-En la actualidad, muchas personas buscan mejorar su rendimiento físico y mantener un estilo de vida saludable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-Sport Planner, una aplicación móvil que combina planes de entrenamiento y dietas en un solo lugar, ofreciendo una experiencia integral para el bienestar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-La aplicación integra herramientas de planificación, seguimiento y recomendaciones personalizadas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Relevancia y Factibilidad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Este proyecto es relevante para el campo laboral de Ingeniería en Informática porque permite aplicar conocimientos en desarrollo de software, integración de datos y experiencia de usuario.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proyecto es factible en el tiempo de 8 sprint de 2 semanas cada uno, por los siguientes motivos: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Tenemos conocimientos en desarrollo web y bases de datos.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herramientas necesarias son gratuitas.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metodología en la que trabajaremos nos permite la buena comunicación y separación de las tareas.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Diseñar y desarrollar una aplicación web que genere planes de entrenamiento personalizados y entregue información nutricional básica, permitiendo al usuario planificar, ejecutar y hacer seguimiento de su progreso deportivo.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-Crear un perfil deportivo.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-Generar automáticamente rutinas de entrenamiento personalizadas.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-Mostrar recomendaciones dietéticas según los objetivos del usuario.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-Visualizar el progreso mediante gráficos y estadísticas.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-Guardar registros de entrenamientos completados.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426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86825" y="2032975"/>
            <a:ext cx="2789400" cy="2757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 – Deportistas Amateurs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Personas que desean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en un deporte específico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simplemente su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condición física en general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cuentan con entrenadores o nutricionistas personalizados.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Buscan una solución accesible y práctica para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progresar por su cuenta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apoyo digital.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3190800" y="2032975"/>
            <a:ext cx="2766000" cy="275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200"/>
              <a:t>Secundario – Semiprofesionales y Jóvenes Talentos</a:t>
            </a:r>
            <a:endParaRPr b="1" sz="12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Atletas en formación que compiten en </a:t>
            </a:r>
            <a:r>
              <a:rPr b="1" lang="es" sz="1100"/>
              <a:t>clubes, ligas locales o universidades</a:t>
            </a:r>
            <a:r>
              <a:rPr lang="es" sz="1100"/>
              <a:t>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Ya entrenan con cierta disciplina, pero necesitan un </a:t>
            </a:r>
            <a:r>
              <a:rPr b="1" lang="es" sz="1100"/>
              <a:t>apoyo extra</a:t>
            </a:r>
            <a:r>
              <a:rPr lang="es" sz="1100"/>
              <a:t> en planificación de entrenamientos y alimentación.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071375" y="2032975"/>
            <a:ext cx="2789400" cy="2757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Adicional – Personas con Hábitos Saludables en Construcción</a:t>
            </a:r>
            <a:endParaRPr b="1"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Adultos que buscan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adoptar un estilo de vida más activo y saludable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entrenar en casa o en el gimnasio, pero requieren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orientación clara y sencilla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4269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de negocio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00675" y="2083825"/>
            <a:ext cx="6696600" cy="2757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Estrategia principal: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+ Suscripción Premium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Gratis: rutinas básicas, registro de entrenamientos, logros iniciales.</a:t>
            </a:r>
            <a:b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Premium: IA personalizada en planes de entrenamiento y alimentación, gráficos avanzados, desafíos exclusivos, comunidad amateur.</a:t>
            </a:r>
            <a:b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Complementos secundarios:</a:t>
            </a:r>
            <a:b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Publicidad selectiva en versión gratuita.</a:t>
            </a:r>
            <a:b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Espacio dentro de la app para que marcas deportivas ofrezcan productos. (Posibilidad de integrar </a:t>
            </a:r>
            <a:r>
              <a:rPr b="1"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e-commerce afiliado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ej: Decathlon)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34122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 Owner: Camilo Waghorn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Scrum Master: Martín Mur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Equipo de desarrollo: Camilo Waghorn, Tomás Becerra y Martín Mur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047" y="1069775"/>
            <a:ext cx="4543724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Planning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781425" y="703300"/>
            <a:ext cx="49074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0: Planificación del proyecto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1: Inicio del Proyecto y Arquitectura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2: Registro de Usuario y Perfil Inicial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3: Generador de Plan de Entrenamiento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4: Seguimiento de Entrenamientos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5: Módulo de Nutrición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6: Módulo de Nutrición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7: Seguimiento y Recomendaciones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8: Cierre y Validación Final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59750" y="2183000"/>
            <a:ext cx="2770800" cy="22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-Daily meeting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-Product Backlog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-Sprint Review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