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55e6eff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55e6eff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55e6eff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55e6eff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55e6eff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55e6eff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55e6eff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55e6eff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55e6eff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55e6eff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5e6effd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55e6effd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55e6eff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55e6eff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55e6eff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55e6eff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55e6effd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55e6effd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55e6effd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55e6effd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5671ed48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5671ed48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Proyecto: SportPlanner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24552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Waghorn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Tomás Becerra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Martín Mur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Asignatura: Capstone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Aldo Martínez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158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98" y="1144725"/>
            <a:ext cx="1797075" cy="38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525" y="1144725"/>
            <a:ext cx="1797075" cy="38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5150" y="1144725"/>
            <a:ext cx="1797075" cy="381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2812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-Competencias a desarrollar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-Relevancia y factibilidad 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-Alcance del proyecto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-Metodología a utilizar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-Arquitectura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-Mockups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Competencias a desarrollar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-Diseñar, desarrollar e implementar soluciones tecnológicas alineadas a requerimientos funcionales y no funcionales.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-Administrar bases de datos y procesar información para la toma de decisiones.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-Integrar metodologías y herramientas para el desarrollo de software de calidad.</a:t>
            </a:r>
            <a:b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-Aplicar metodologías ágiles y gestión de proyectos informáticos.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Relevancia y Factibilidad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proyecto es relevante para el campo laboral de Ingeniería en Informática porque permite aplicar conocimientos en desarrollo de software, integración de datos y experiencia de usuario.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proyecto es factible en el tiempo de 8 sprint de 2 semanas cada uno, por los siguientes motivos: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Tenemos conocimientos en desarrollo web y bases de datos.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herramientas necesarias son gratuitas.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metodología en la que trabajaremos nos permite la buena comunicación y separación de las tareas.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-Crear un perfil deportivo.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-Generar automáticamente rutinas de entrenamiento personalizadas.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-Mostrar recomendaciones dietéticas según los objetivos del usuario.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-Visualizar el progreso mediante gráficos y estadísticas.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-Guardar registros de entrenamientos completados.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34122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Owner: Camilo Waghorn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Scrum Master: Martín Mur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Equipo de desarrollo: Camilo Waghorn, Tomás Becerra y Martín Mur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047" y="1069775"/>
            <a:ext cx="4543724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704900" y="785525"/>
            <a:ext cx="49074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0: Planificación del proyecto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1: Inicio del Proyecto y Arquitectura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2: Registro de Usuario y Perfil Inicial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3: Generador de Plan de Entrenamiento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4: Seguimiento de Entrenamientos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5: Módulo de Nutrición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6: Módulo de Nutrición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7: Seguimiento y Recomendaciones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8: Cierre y Validación Final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13" y="2078875"/>
            <a:ext cx="43719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250" y="590625"/>
            <a:ext cx="1761900" cy="176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7050" y="753337"/>
            <a:ext cx="2074901" cy="14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0025" y="2656875"/>
            <a:ext cx="1502200" cy="15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