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Raleway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11" Type="http://schemas.openxmlformats.org/officeDocument/2006/relationships/slide" Target="slides/slide6.xml"/><Relationship Id="rId22" Type="http://schemas.openxmlformats.org/officeDocument/2006/relationships/font" Target="fonts/Lato-italic.fntdata"/><Relationship Id="rId10" Type="http://schemas.openxmlformats.org/officeDocument/2006/relationships/slide" Target="slides/slide5.xml"/><Relationship Id="rId21" Type="http://schemas.openxmlformats.org/officeDocument/2006/relationships/font" Target="fonts/La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La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aleway-bold.fntdata"/><Relationship Id="rId16" Type="http://schemas.openxmlformats.org/officeDocument/2006/relationships/font" Target="fonts/Raleway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aleway-boldItalic.fntdata"/><Relationship Id="rId6" Type="http://schemas.openxmlformats.org/officeDocument/2006/relationships/slide" Target="slides/slide1.xml"/><Relationship Id="rId18" Type="http://schemas.openxmlformats.org/officeDocument/2006/relationships/font" Target="fonts/Raleway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94fec4c177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94fec4c177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94fec4c17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94fec4c17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94fec4c17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94fec4c17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94fec4c177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94fec4c177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94fec4c177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94fec4c177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9b745eae4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9b745eae4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94fec4c177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94fec4c177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94fec4c17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94fec4c17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94fec4c177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94fec4c177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Proyecto SportPlanner: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Avances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5" y="3172900"/>
            <a:ext cx="2388900" cy="19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-Tomas Becerra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-Camilo Waghorn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-Martin Mur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144" name="Google Shape;144;p22"/>
          <p:cNvSpPr txBox="1"/>
          <p:nvPr>
            <p:ph idx="1" type="body"/>
          </p:nvPr>
        </p:nvSpPr>
        <p:spPr>
          <a:xfrm>
            <a:off x="729450" y="1969450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solidFill>
                  <a:srgbClr val="000000"/>
                </a:solidFill>
              </a:rPr>
              <a:t>-El proyecto SportPlanner ha consolidado su base técnica y visual, cumpliendo con los objetivos de la fase actual.</a:t>
            </a:r>
            <a:br>
              <a:rPr lang="es" sz="4400">
                <a:solidFill>
                  <a:srgbClr val="000000"/>
                </a:solidFill>
              </a:rPr>
            </a:br>
            <a:endParaRPr sz="4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400">
                <a:solidFill>
                  <a:srgbClr val="000000"/>
                </a:solidFill>
              </a:rPr>
              <a:t>-Se completaron los módulos clave: login, perfil de usuario e interfaz principal.</a:t>
            </a:r>
            <a:br>
              <a:rPr lang="es" sz="4400">
                <a:solidFill>
                  <a:srgbClr val="000000"/>
                </a:solidFill>
              </a:rPr>
            </a:br>
            <a:endParaRPr sz="4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400">
                <a:solidFill>
                  <a:srgbClr val="000000"/>
                </a:solidFill>
              </a:rPr>
              <a:t>-El desarrollo avanza de forma ordenada bajo la metodología Scrum, ajustando tareas según la retroalimentación recibida.</a:t>
            </a:r>
            <a:br>
              <a:rPr lang="es" sz="4400">
                <a:solidFill>
                  <a:srgbClr val="000000"/>
                </a:solidFill>
              </a:rPr>
            </a:br>
            <a:endParaRPr sz="4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400">
                <a:solidFill>
                  <a:srgbClr val="000000"/>
                </a:solidFill>
              </a:rPr>
              <a:t>-Próximos pasos:</a:t>
            </a:r>
            <a:br>
              <a:rPr lang="es" sz="4400">
                <a:solidFill>
                  <a:srgbClr val="000000"/>
                </a:solidFill>
              </a:rPr>
            </a:br>
            <a:endParaRPr sz="44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4400">
                <a:solidFill>
                  <a:srgbClr val="000000"/>
                </a:solidFill>
              </a:rPr>
              <a:t>Integrar APIs de nutrición para ofrecer dietas y recetas personalizadas.</a:t>
            </a:r>
            <a:br>
              <a:rPr lang="es" sz="4400">
                <a:solidFill>
                  <a:srgbClr val="000000"/>
                </a:solidFill>
              </a:rPr>
            </a:br>
            <a:endParaRPr sz="44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4400">
                <a:solidFill>
                  <a:srgbClr val="000000"/>
                </a:solidFill>
              </a:rPr>
              <a:t>Iniciar el desarrollo del módulo de inteligencia artificial para generar rutinas adaptadas a cada usuario.</a:t>
            </a:r>
            <a:br>
              <a:rPr lang="es" sz="4400">
                <a:solidFill>
                  <a:srgbClr val="000000"/>
                </a:solidFill>
              </a:rPr>
            </a:br>
            <a:endParaRPr sz="4400">
              <a:solidFill>
                <a:srgbClr val="000000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4400">
                <a:solidFill>
                  <a:srgbClr val="000000"/>
                </a:solidFill>
              </a:rPr>
              <a:t>Continuar con pruebas funcionales y mejoras en la experiencia de usuario.</a:t>
            </a:r>
            <a:endParaRPr sz="4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Índice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-Contexto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-Arquitectura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-Metodología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-Control de Riesgos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-Control de Cambios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-Demo Aplicación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-Conclusión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99" name="Google Shape;99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</a:rPr>
              <a:t>-SportPlanner busca ayudar a deportistas amateur a planificar su entrenamiento y alimentación de forma accesible y personalizada.</a:t>
            </a:r>
            <a:br>
              <a:rPr lang="es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</a:rPr>
              <a:t>-Proyecto desarrollado por un equipo de 3 integrantes bajo la metodología ágil Scrum.</a:t>
            </a:r>
            <a:br>
              <a:rPr lang="es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</a:rPr>
              <a:t>-En esta fase se han priorizado las funcionalidades base: interfaz principal, navegación y módulos de usuario.</a:t>
            </a:r>
            <a:br>
              <a:rPr lang="es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</a:rPr>
              <a:t>-Proyecto enmarcado en el desarrollo de una aplicación móvil en ionic framework.</a:t>
            </a:r>
            <a:endParaRPr sz="11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Arquitectura</a:t>
            </a:r>
            <a:endParaRPr/>
          </a:p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" name="Google Shape;10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1925" y="554000"/>
            <a:ext cx="5934851" cy="44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endParaRPr/>
          </a:p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729450" y="2078875"/>
            <a:ext cx="5507700" cy="28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-Manejo de Backlog a través de Jira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-Reuniones cada 2 días de manera remota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-Tablero KanBan para flujo de trabajo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-Roles definidos: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-Camilo (Product Owner): Decisiones del producto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-Martín (Scrum Master): Manejo de metodología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	-Camilo y Tomás: Desarrolladores Front 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	-Martín y Tomás: Desarrolladores Back end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Metodología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41192"/>
            <a:ext cx="9144001" cy="25364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Control de Riesgos</a:t>
            </a:r>
            <a:endParaRPr/>
          </a:p>
        </p:txBody>
      </p:sp>
      <p:sp>
        <p:nvSpPr>
          <p:cNvPr id="125" name="Google Shape;125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-Riesgo materializado: retraso en la implementación del login.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-Factores de riesgo identificados: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Falta de tiempo por práctica profesional.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Dificultades técnicas de integración.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-Mitigación: reprogramación de tareas y priorización en próximos sprints.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Control de cambios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400">
                <a:solidFill>
                  <a:srgbClr val="000000"/>
                </a:solidFill>
              </a:rPr>
              <a:t>-Se mantiene la arquitectura y metodología original (Scrum)</a:t>
            </a:r>
            <a:endParaRPr sz="4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400">
                <a:solidFill>
                  <a:srgbClr val="000000"/>
                </a:solidFill>
              </a:rPr>
              <a:t>-Ajustes realizados según tiempo disponible y retroalimentación docente.</a:t>
            </a:r>
            <a:endParaRPr sz="4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400">
                <a:solidFill>
                  <a:srgbClr val="000000"/>
                </a:solidFill>
              </a:rPr>
              <a:t>-Inicialmente se decidió postergar la integración de IA para generar rutinas personalizadas.</a:t>
            </a:r>
            <a:endParaRPr sz="4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400">
                <a:solidFill>
                  <a:srgbClr val="000000"/>
                </a:solidFill>
              </a:rPr>
              <a:t>-En su lugar, se implementaría primero un set básico de rutinas predefinidas.</a:t>
            </a:r>
            <a:endParaRPr sz="4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400">
                <a:solidFill>
                  <a:srgbClr val="000000"/>
                </a:solidFill>
              </a:rPr>
              <a:t>-Retroalimentación docente motivó a mantener el objetivo de IA como mejora futura.</a:t>
            </a:r>
            <a:endParaRPr sz="4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Demo App</a:t>
            </a:r>
            <a:endParaRPr/>
          </a:p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8600" y="1380251"/>
            <a:ext cx="5453875" cy="284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