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6" r:id="rId3"/>
    <p:sldId id="258" r:id="rId4"/>
    <p:sldId id="320" r:id="rId5"/>
    <p:sldId id="274" r:id="rId6"/>
    <p:sldId id="294" r:id="rId7"/>
    <p:sldId id="295" r:id="rId8"/>
    <p:sldId id="296" r:id="rId9"/>
    <p:sldId id="297" r:id="rId10"/>
    <p:sldId id="314" r:id="rId11"/>
    <p:sldId id="315" r:id="rId12"/>
    <p:sldId id="316" r:id="rId13"/>
    <p:sldId id="321" r:id="rId14"/>
    <p:sldId id="276" r:id="rId15"/>
    <p:sldId id="309" r:id="rId16"/>
    <p:sldId id="310" r:id="rId17"/>
    <p:sldId id="311" r:id="rId18"/>
    <p:sldId id="317" r:id="rId19"/>
    <p:sldId id="318" r:id="rId20"/>
    <p:sldId id="319" r:id="rId21"/>
    <p:sldId id="299" r:id="rId22"/>
    <p:sldId id="278" r:id="rId23"/>
    <p:sldId id="300" r:id="rId24"/>
    <p:sldId id="283" r:id="rId25"/>
    <p:sldId id="312" r:id="rId26"/>
    <p:sldId id="301" r:id="rId27"/>
    <p:sldId id="285" r:id="rId28"/>
    <p:sldId id="305" r:id="rId29"/>
    <p:sldId id="286" r:id="rId30"/>
    <p:sldId id="287" r:id="rId31"/>
    <p:sldId id="290" r:id="rId32"/>
    <p:sldId id="292" r:id="rId33"/>
    <p:sldId id="271" r:id="rId34"/>
    <p:sldId id="263" r:id="rId35"/>
    <p:sldId id="264" r:id="rId36"/>
    <p:sldId id="265" r:id="rId37"/>
    <p:sldId id="304" r:id="rId38"/>
    <p:sldId id="306" r:id="rId39"/>
    <p:sldId id="308" r:id="rId40"/>
    <p:sldId id="3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abduaalh" initials="aa" lastIdx="2" clrIdx="0">
    <p:extLst>
      <p:ext uri="{19B8F6BF-5375-455C-9EA6-DF929625EA0E}">
        <p15:presenceInfo xmlns:p15="http://schemas.microsoft.com/office/powerpoint/2012/main" userId="d122bc052fd93c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6EC-F949-4A17-BED6-337F358F8393}" type="doc">
      <dgm:prSet loTypeId="urn:microsoft.com/office/officeart/2005/8/layout/list1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pPr rtl="1"/>
          <a:endParaRPr lang="ar-SA"/>
        </a:p>
      </dgm:t>
    </dgm:pt>
    <dgm:pt modelId="{4D2F72B6-8E14-48DF-BCD6-6C0DF0AFA713}">
      <dgm:prSet/>
      <dgm:spPr/>
      <dgm:t>
        <a:bodyPr/>
        <a:lstStyle/>
        <a:p>
          <a:pPr rtl="1"/>
          <a:r>
            <a:rPr lang="en-US" b="1" dirty="0"/>
            <a:t>Ahmed Abdullah</a:t>
          </a:r>
          <a:endParaRPr lang="ar-SA" dirty="0"/>
        </a:p>
      </dgm:t>
    </dgm:pt>
    <dgm:pt modelId="{8EF2F82E-C262-46FB-B593-5CE015F463AD}" type="parTrans" cxnId="{8FE1CC97-45DA-460B-BA34-3971996E1AE0}">
      <dgm:prSet/>
      <dgm:spPr/>
      <dgm:t>
        <a:bodyPr/>
        <a:lstStyle/>
        <a:p>
          <a:pPr rtl="1"/>
          <a:endParaRPr lang="ar-SA"/>
        </a:p>
      </dgm:t>
    </dgm:pt>
    <dgm:pt modelId="{FE21E95F-552C-4999-808B-7D882DF3889E}" type="sibTrans" cxnId="{8FE1CC97-45DA-460B-BA34-3971996E1AE0}">
      <dgm:prSet/>
      <dgm:spPr/>
      <dgm:t>
        <a:bodyPr/>
        <a:lstStyle/>
        <a:p>
          <a:pPr rtl="1"/>
          <a:endParaRPr lang="ar-SA"/>
        </a:p>
      </dgm:t>
    </dgm:pt>
    <dgm:pt modelId="{F0703913-68AD-4335-A7FC-C6D5F58D87DF}">
      <dgm:prSet/>
      <dgm:spPr/>
      <dgm:t>
        <a:bodyPr/>
        <a:lstStyle/>
        <a:p>
          <a:pPr rtl="1"/>
          <a:r>
            <a:rPr lang="en-US" b="1" dirty="0" err="1"/>
            <a:t>Abdulhadi</a:t>
          </a:r>
          <a:r>
            <a:rPr lang="en-US" b="1" dirty="0"/>
            <a:t> Alotaibi</a:t>
          </a:r>
        </a:p>
      </dgm:t>
    </dgm:pt>
    <dgm:pt modelId="{7398C60E-E67E-4899-80A8-0ECF7BD30C1A}" type="parTrans" cxnId="{F4480BE6-E359-48CC-AF74-F62AED51A432}">
      <dgm:prSet/>
      <dgm:spPr/>
      <dgm:t>
        <a:bodyPr/>
        <a:lstStyle/>
        <a:p>
          <a:pPr rtl="1"/>
          <a:endParaRPr lang="ar-SA"/>
        </a:p>
      </dgm:t>
    </dgm:pt>
    <dgm:pt modelId="{1CDADDD1-0906-41A5-846A-413E5714CD6E}" type="sibTrans" cxnId="{F4480BE6-E359-48CC-AF74-F62AED51A432}">
      <dgm:prSet/>
      <dgm:spPr/>
      <dgm:t>
        <a:bodyPr/>
        <a:lstStyle/>
        <a:p>
          <a:pPr rtl="1"/>
          <a:endParaRPr lang="ar-SA"/>
        </a:p>
      </dgm:t>
    </dgm:pt>
    <dgm:pt modelId="{C6204594-FB78-4C75-97E2-7D234D6345DD}">
      <dgm:prSet/>
      <dgm:spPr/>
      <dgm:t>
        <a:bodyPr/>
        <a:lstStyle/>
        <a:p>
          <a:pPr rtl="1"/>
          <a:r>
            <a:rPr lang="en-US" b="1" dirty="0"/>
            <a:t>Fahad </a:t>
          </a:r>
          <a:r>
            <a:rPr lang="en-US" b="1" dirty="0" err="1"/>
            <a:t>Alfarshooti</a:t>
          </a:r>
          <a:endParaRPr lang="ar-SA" dirty="0"/>
        </a:p>
      </dgm:t>
    </dgm:pt>
    <dgm:pt modelId="{B90C9E24-C486-49DA-AEAE-9C4B3CE2E8B3}" type="parTrans" cxnId="{E4E5A22F-E577-4486-8943-3D8D9AA92F69}">
      <dgm:prSet/>
      <dgm:spPr/>
      <dgm:t>
        <a:bodyPr/>
        <a:lstStyle/>
        <a:p>
          <a:pPr rtl="1"/>
          <a:endParaRPr lang="ar-SA"/>
        </a:p>
      </dgm:t>
    </dgm:pt>
    <dgm:pt modelId="{9C55307A-3986-4C4B-8EB6-EAE3B0A0752D}" type="sibTrans" cxnId="{E4E5A22F-E577-4486-8943-3D8D9AA92F69}">
      <dgm:prSet/>
      <dgm:spPr/>
      <dgm:t>
        <a:bodyPr/>
        <a:lstStyle/>
        <a:p>
          <a:pPr rtl="1"/>
          <a:endParaRPr lang="ar-SA"/>
        </a:p>
      </dgm:t>
    </dgm:pt>
    <dgm:pt modelId="{2C47275D-F43B-44ED-9C88-5324429035AF}">
      <dgm:prSet/>
      <dgm:spPr/>
      <dgm:t>
        <a:bodyPr/>
        <a:lstStyle/>
        <a:p>
          <a:pPr rtl="1"/>
          <a:r>
            <a:rPr lang="en-US" b="1"/>
            <a:t>Mohamed</a:t>
          </a:r>
          <a:endParaRPr lang="ar-SA"/>
        </a:p>
      </dgm:t>
    </dgm:pt>
    <dgm:pt modelId="{AE3E3977-F518-43ED-801F-E45A8CD00FF6}" type="parTrans" cxnId="{8D8E62AB-52F8-42DE-99CC-86DB066DF466}">
      <dgm:prSet/>
      <dgm:spPr/>
      <dgm:t>
        <a:bodyPr/>
        <a:lstStyle/>
        <a:p>
          <a:pPr rtl="1"/>
          <a:endParaRPr lang="ar-SA"/>
        </a:p>
      </dgm:t>
    </dgm:pt>
    <dgm:pt modelId="{4490D1B0-E204-473B-A4CC-91EFD1B59534}" type="sibTrans" cxnId="{8D8E62AB-52F8-42DE-99CC-86DB066DF466}">
      <dgm:prSet/>
      <dgm:spPr/>
      <dgm:t>
        <a:bodyPr/>
        <a:lstStyle/>
        <a:p>
          <a:pPr rtl="1"/>
          <a:endParaRPr lang="ar-SA"/>
        </a:p>
      </dgm:t>
    </dgm:pt>
    <dgm:pt modelId="{78C984B6-9F08-48BA-B6B8-6BB5217F8A2F}">
      <dgm:prSet/>
      <dgm:spPr/>
      <dgm:t>
        <a:bodyPr/>
        <a:lstStyle/>
        <a:p>
          <a:pPr rtl="1"/>
          <a:r>
            <a:rPr lang="en-US" b="1" dirty="0"/>
            <a:t>4110911</a:t>
          </a:r>
          <a:endParaRPr lang="ar-SA" dirty="0"/>
        </a:p>
      </dgm:t>
    </dgm:pt>
    <dgm:pt modelId="{12E1E4D8-336A-4360-8BA9-D4BDB68EF6BB}" type="parTrans" cxnId="{B0EFD8B2-0128-454B-B114-0EFAE46F7F50}">
      <dgm:prSet/>
      <dgm:spPr/>
      <dgm:t>
        <a:bodyPr/>
        <a:lstStyle/>
        <a:p>
          <a:pPr rtl="1"/>
          <a:endParaRPr lang="ar-SA"/>
        </a:p>
      </dgm:t>
    </dgm:pt>
    <dgm:pt modelId="{586C88EF-ABD3-4E7A-BC0D-F8862E8D0B0D}" type="sibTrans" cxnId="{B0EFD8B2-0128-454B-B114-0EFAE46F7F50}">
      <dgm:prSet/>
      <dgm:spPr/>
      <dgm:t>
        <a:bodyPr/>
        <a:lstStyle/>
        <a:p>
          <a:pPr rtl="1"/>
          <a:endParaRPr lang="ar-SA"/>
        </a:p>
      </dgm:t>
    </dgm:pt>
    <dgm:pt modelId="{C45DDBE7-2275-41CB-B2B7-A8B2488FA546}">
      <dgm:prSet/>
      <dgm:spPr/>
      <dgm:t>
        <a:bodyPr/>
        <a:lstStyle/>
        <a:p>
          <a:pPr rtl="1"/>
          <a:r>
            <a:rPr lang="en-US" b="1" dirty="0"/>
            <a:t>4110834</a:t>
          </a:r>
          <a:endParaRPr lang="ar-SA" b="1" dirty="0"/>
        </a:p>
      </dgm:t>
    </dgm:pt>
    <dgm:pt modelId="{201B5080-C251-4C1A-9FE4-635C7F6297B7}" type="parTrans" cxnId="{70704F00-2E7C-4E46-A228-026E60F8D7AB}">
      <dgm:prSet/>
      <dgm:spPr/>
      <dgm:t>
        <a:bodyPr/>
        <a:lstStyle/>
        <a:p>
          <a:pPr rtl="1"/>
          <a:endParaRPr lang="ar-SA"/>
        </a:p>
      </dgm:t>
    </dgm:pt>
    <dgm:pt modelId="{48051272-744B-4B12-88A4-366C922D27E9}" type="sibTrans" cxnId="{70704F00-2E7C-4E46-A228-026E60F8D7AB}">
      <dgm:prSet/>
      <dgm:spPr/>
      <dgm:t>
        <a:bodyPr/>
        <a:lstStyle/>
        <a:p>
          <a:pPr rtl="1"/>
          <a:endParaRPr lang="ar-SA"/>
        </a:p>
      </dgm:t>
    </dgm:pt>
    <dgm:pt modelId="{561D8948-6DCD-4358-82E0-15A549CF6C73}">
      <dgm:prSet/>
      <dgm:spPr/>
      <dgm:t>
        <a:bodyPr/>
        <a:lstStyle/>
        <a:p>
          <a:pPr rtl="1"/>
          <a:r>
            <a:rPr lang="ar-SA" b="1" dirty="0"/>
            <a:t>4110649</a:t>
          </a:r>
        </a:p>
      </dgm:t>
    </dgm:pt>
    <dgm:pt modelId="{7E8E2889-3851-48D9-9260-D2B4A5362EB0}" type="parTrans" cxnId="{31F45A54-B8CD-47A6-B7D6-4F836D473A7A}">
      <dgm:prSet/>
      <dgm:spPr/>
      <dgm:t>
        <a:bodyPr/>
        <a:lstStyle/>
        <a:p>
          <a:pPr rtl="1"/>
          <a:endParaRPr lang="ar-SA"/>
        </a:p>
      </dgm:t>
    </dgm:pt>
    <dgm:pt modelId="{11092FAF-8A7F-4872-859E-719F3DDB531B}" type="sibTrans" cxnId="{31F45A54-B8CD-47A6-B7D6-4F836D473A7A}">
      <dgm:prSet/>
      <dgm:spPr/>
      <dgm:t>
        <a:bodyPr/>
        <a:lstStyle/>
        <a:p>
          <a:pPr rtl="1"/>
          <a:endParaRPr lang="ar-SA"/>
        </a:p>
      </dgm:t>
    </dgm:pt>
    <dgm:pt modelId="{31B3B54C-8269-422C-A4D2-052F41720BB1}">
      <dgm:prSet/>
      <dgm:spPr/>
      <dgm:t>
        <a:bodyPr/>
        <a:lstStyle/>
        <a:p>
          <a:pPr rtl="1"/>
          <a:r>
            <a:rPr lang="en-US" b="1" dirty="0"/>
            <a:t>4120580</a:t>
          </a:r>
          <a:endParaRPr lang="ar-SA" b="1" dirty="0"/>
        </a:p>
      </dgm:t>
    </dgm:pt>
    <dgm:pt modelId="{AA40BA41-A111-4133-BE3E-6BC4FBE768A8}" type="parTrans" cxnId="{A2F2E3A8-2492-4312-9EE8-BA2503B6B29C}">
      <dgm:prSet/>
      <dgm:spPr/>
      <dgm:t>
        <a:bodyPr/>
        <a:lstStyle/>
        <a:p>
          <a:pPr rtl="1"/>
          <a:endParaRPr lang="ar-SA"/>
        </a:p>
      </dgm:t>
    </dgm:pt>
    <dgm:pt modelId="{8DF1B922-F915-400D-A9E2-218ED6FD2BB5}" type="sibTrans" cxnId="{A2F2E3A8-2492-4312-9EE8-BA2503B6B29C}">
      <dgm:prSet/>
      <dgm:spPr/>
      <dgm:t>
        <a:bodyPr/>
        <a:lstStyle/>
        <a:p>
          <a:pPr rtl="1"/>
          <a:endParaRPr lang="ar-SA"/>
        </a:p>
      </dgm:t>
    </dgm:pt>
    <dgm:pt modelId="{C210EB56-A699-4451-AF43-9A3D070B1F92}" type="pres">
      <dgm:prSet presAssocID="{97EE46EC-F949-4A17-BED6-337F358F8393}" presName="linear" presStyleCnt="0">
        <dgm:presLayoutVars>
          <dgm:dir/>
          <dgm:animLvl val="lvl"/>
          <dgm:resizeHandles val="exact"/>
        </dgm:presLayoutVars>
      </dgm:prSet>
      <dgm:spPr/>
    </dgm:pt>
    <dgm:pt modelId="{C4C5A3C3-99DC-4B17-AC00-6A1D115B165F}" type="pres">
      <dgm:prSet presAssocID="{4D2F72B6-8E14-48DF-BCD6-6C0DF0AFA713}" presName="parentLin" presStyleCnt="0"/>
      <dgm:spPr/>
    </dgm:pt>
    <dgm:pt modelId="{3CAA1B33-5445-45BD-88BE-34395EB03CAD}" type="pres">
      <dgm:prSet presAssocID="{4D2F72B6-8E14-48DF-BCD6-6C0DF0AFA713}" presName="parentLeftMargin" presStyleLbl="node1" presStyleIdx="0" presStyleCnt="4"/>
      <dgm:spPr/>
    </dgm:pt>
    <dgm:pt modelId="{8FF58A55-9E93-42EB-908E-D13F4BCC21BD}" type="pres">
      <dgm:prSet presAssocID="{4D2F72B6-8E14-48DF-BCD6-6C0DF0AFA7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5F7CC2-A75B-4C48-B0E9-823C87565BB2}" type="pres">
      <dgm:prSet presAssocID="{4D2F72B6-8E14-48DF-BCD6-6C0DF0AFA713}" presName="negativeSpace" presStyleCnt="0"/>
      <dgm:spPr/>
    </dgm:pt>
    <dgm:pt modelId="{8596C4DD-BA71-40DC-B061-E4FFA1958166}" type="pres">
      <dgm:prSet presAssocID="{4D2F72B6-8E14-48DF-BCD6-6C0DF0AFA713}" presName="childText" presStyleLbl="conFgAcc1" presStyleIdx="0" presStyleCnt="4">
        <dgm:presLayoutVars>
          <dgm:bulletEnabled val="1"/>
        </dgm:presLayoutVars>
      </dgm:prSet>
      <dgm:spPr/>
    </dgm:pt>
    <dgm:pt modelId="{D8A64709-278B-4940-A50C-6A7227FDD14B}" type="pres">
      <dgm:prSet presAssocID="{FE21E95F-552C-4999-808B-7D882DF3889E}" presName="spaceBetweenRectangles" presStyleCnt="0"/>
      <dgm:spPr/>
    </dgm:pt>
    <dgm:pt modelId="{0AA867B5-B47A-46C6-9953-D87D564A5B65}" type="pres">
      <dgm:prSet presAssocID="{F0703913-68AD-4335-A7FC-C6D5F58D87DF}" presName="parentLin" presStyleCnt="0"/>
      <dgm:spPr/>
    </dgm:pt>
    <dgm:pt modelId="{30F42924-BC87-4B71-931B-DE044CFFFF5E}" type="pres">
      <dgm:prSet presAssocID="{F0703913-68AD-4335-A7FC-C6D5F58D87DF}" presName="parentLeftMargin" presStyleLbl="node1" presStyleIdx="0" presStyleCnt="4"/>
      <dgm:spPr/>
    </dgm:pt>
    <dgm:pt modelId="{83FBC817-6EFC-45C2-95C3-8E1F3D3FCE40}" type="pres">
      <dgm:prSet presAssocID="{F0703913-68AD-4335-A7FC-C6D5F58D87DF}" presName="parentText" presStyleLbl="node1" presStyleIdx="1" presStyleCnt="4" custLinFactNeighborX="0">
        <dgm:presLayoutVars>
          <dgm:chMax val="0"/>
          <dgm:bulletEnabled val="1"/>
        </dgm:presLayoutVars>
      </dgm:prSet>
      <dgm:spPr/>
    </dgm:pt>
    <dgm:pt modelId="{F641ADC4-5D79-459F-84F3-B76DA80F04B9}" type="pres">
      <dgm:prSet presAssocID="{F0703913-68AD-4335-A7FC-C6D5F58D87DF}" presName="negativeSpace" presStyleCnt="0"/>
      <dgm:spPr/>
    </dgm:pt>
    <dgm:pt modelId="{07D4585F-9F5B-4D7D-AB60-B025200F63D9}" type="pres">
      <dgm:prSet presAssocID="{F0703913-68AD-4335-A7FC-C6D5F58D87DF}" presName="childText" presStyleLbl="conFgAcc1" presStyleIdx="1" presStyleCnt="4">
        <dgm:presLayoutVars>
          <dgm:bulletEnabled val="1"/>
        </dgm:presLayoutVars>
      </dgm:prSet>
      <dgm:spPr/>
    </dgm:pt>
    <dgm:pt modelId="{546B0CC5-EC4C-4125-B9B6-A73F5D7D6B3E}" type="pres">
      <dgm:prSet presAssocID="{1CDADDD1-0906-41A5-846A-413E5714CD6E}" presName="spaceBetweenRectangles" presStyleCnt="0"/>
      <dgm:spPr/>
    </dgm:pt>
    <dgm:pt modelId="{DC53E1C9-A4B8-4088-B406-8104E02CAF1D}" type="pres">
      <dgm:prSet presAssocID="{C6204594-FB78-4C75-97E2-7D234D6345DD}" presName="parentLin" presStyleCnt="0"/>
      <dgm:spPr/>
    </dgm:pt>
    <dgm:pt modelId="{6930C408-3B24-4DA8-9438-C6C335C4B7BF}" type="pres">
      <dgm:prSet presAssocID="{C6204594-FB78-4C75-97E2-7D234D6345DD}" presName="parentLeftMargin" presStyleLbl="node1" presStyleIdx="1" presStyleCnt="4"/>
      <dgm:spPr/>
    </dgm:pt>
    <dgm:pt modelId="{B52A53FF-9DF4-4A2D-9948-F3F60555CD7D}" type="pres">
      <dgm:prSet presAssocID="{C6204594-FB78-4C75-97E2-7D234D6345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89E220-0388-4372-A723-21D61FB339B2}" type="pres">
      <dgm:prSet presAssocID="{C6204594-FB78-4C75-97E2-7D234D6345DD}" presName="negativeSpace" presStyleCnt="0"/>
      <dgm:spPr/>
    </dgm:pt>
    <dgm:pt modelId="{302CF565-7795-49E2-B81F-51BB53CA4474}" type="pres">
      <dgm:prSet presAssocID="{C6204594-FB78-4C75-97E2-7D234D6345DD}" presName="childText" presStyleLbl="conFgAcc1" presStyleIdx="2" presStyleCnt="4">
        <dgm:presLayoutVars>
          <dgm:bulletEnabled val="1"/>
        </dgm:presLayoutVars>
      </dgm:prSet>
      <dgm:spPr/>
    </dgm:pt>
    <dgm:pt modelId="{BE91A1BB-2F13-46FA-BE0F-703AC87E7762}" type="pres">
      <dgm:prSet presAssocID="{9C55307A-3986-4C4B-8EB6-EAE3B0A0752D}" presName="spaceBetweenRectangles" presStyleCnt="0"/>
      <dgm:spPr/>
    </dgm:pt>
    <dgm:pt modelId="{2BABDD0A-4701-4A1E-899B-75DC8445904D}" type="pres">
      <dgm:prSet presAssocID="{2C47275D-F43B-44ED-9C88-5324429035AF}" presName="parentLin" presStyleCnt="0"/>
      <dgm:spPr/>
    </dgm:pt>
    <dgm:pt modelId="{0D16ECA6-5F20-4DC2-8CC6-897A2F34D018}" type="pres">
      <dgm:prSet presAssocID="{2C47275D-F43B-44ED-9C88-5324429035AF}" presName="parentLeftMargin" presStyleLbl="node1" presStyleIdx="2" presStyleCnt="4"/>
      <dgm:spPr/>
    </dgm:pt>
    <dgm:pt modelId="{0C22BF72-7745-4B31-8639-8F8265E33135}" type="pres">
      <dgm:prSet presAssocID="{2C47275D-F43B-44ED-9C88-5324429035A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080983-D669-47C3-9F00-05376AB2742F}" type="pres">
      <dgm:prSet presAssocID="{2C47275D-F43B-44ED-9C88-5324429035AF}" presName="negativeSpace" presStyleCnt="0"/>
      <dgm:spPr/>
    </dgm:pt>
    <dgm:pt modelId="{EFF80817-E7BE-4AC7-9966-8FBBBDDE7CB1}" type="pres">
      <dgm:prSet presAssocID="{2C47275D-F43B-44ED-9C88-5324429035A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704F00-2E7C-4E46-A228-026E60F8D7AB}" srcId="{4D2F72B6-8E14-48DF-BCD6-6C0DF0AFA713}" destId="{C45DDBE7-2275-41CB-B2B7-A8B2488FA546}" srcOrd="0" destOrd="0" parTransId="{201B5080-C251-4C1A-9FE4-635C7F6297B7}" sibTransId="{48051272-744B-4B12-88A4-366C922D27E9}"/>
    <dgm:cxn modelId="{1E5F790C-5B54-4516-B422-F52C1C5611CF}" type="presOf" srcId="{F0703913-68AD-4335-A7FC-C6D5F58D87DF}" destId="{30F42924-BC87-4B71-931B-DE044CFFFF5E}" srcOrd="0" destOrd="0" presId="urn:microsoft.com/office/officeart/2005/8/layout/list1"/>
    <dgm:cxn modelId="{2BA8661E-3692-4283-AA0F-51E4CAF6B103}" type="presOf" srcId="{97EE46EC-F949-4A17-BED6-337F358F8393}" destId="{C210EB56-A699-4451-AF43-9A3D070B1F92}" srcOrd="0" destOrd="0" presId="urn:microsoft.com/office/officeart/2005/8/layout/list1"/>
    <dgm:cxn modelId="{E047FA24-4CFE-4458-AC9F-D43782EFB544}" type="presOf" srcId="{C6204594-FB78-4C75-97E2-7D234D6345DD}" destId="{B52A53FF-9DF4-4A2D-9948-F3F60555CD7D}" srcOrd="1" destOrd="0" presId="urn:microsoft.com/office/officeart/2005/8/layout/list1"/>
    <dgm:cxn modelId="{E4E5A22F-E577-4486-8943-3D8D9AA92F69}" srcId="{97EE46EC-F949-4A17-BED6-337F358F8393}" destId="{C6204594-FB78-4C75-97E2-7D234D6345DD}" srcOrd="2" destOrd="0" parTransId="{B90C9E24-C486-49DA-AEAE-9C4B3CE2E8B3}" sibTransId="{9C55307A-3986-4C4B-8EB6-EAE3B0A0752D}"/>
    <dgm:cxn modelId="{4EE4525B-21FF-4959-B226-DAD8FF2520C8}" type="presOf" srcId="{78C984B6-9F08-48BA-B6B8-6BB5217F8A2F}" destId="{EFF80817-E7BE-4AC7-9966-8FBBBDDE7CB1}" srcOrd="0" destOrd="0" presId="urn:microsoft.com/office/officeart/2005/8/layout/list1"/>
    <dgm:cxn modelId="{2B46235E-8992-4123-89AB-6E0E4B7FDD28}" type="presOf" srcId="{561D8948-6DCD-4358-82E0-15A549CF6C73}" destId="{302CF565-7795-49E2-B81F-51BB53CA4474}" srcOrd="0" destOrd="0" presId="urn:microsoft.com/office/officeart/2005/8/layout/list1"/>
    <dgm:cxn modelId="{31F45A54-B8CD-47A6-B7D6-4F836D473A7A}" srcId="{C6204594-FB78-4C75-97E2-7D234D6345DD}" destId="{561D8948-6DCD-4358-82E0-15A549CF6C73}" srcOrd="0" destOrd="0" parTransId="{7E8E2889-3851-48D9-9260-D2B4A5362EB0}" sibTransId="{11092FAF-8A7F-4872-859E-719F3DDB531B}"/>
    <dgm:cxn modelId="{6BE60D88-F07E-470B-9D8F-5A968E6B29CF}" type="presOf" srcId="{4D2F72B6-8E14-48DF-BCD6-6C0DF0AFA713}" destId="{3CAA1B33-5445-45BD-88BE-34395EB03CAD}" srcOrd="0" destOrd="0" presId="urn:microsoft.com/office/officeart/2005/8/layout/list1"/>
    <dgm:cxn modelId="{35A10091-173E-4C31-A8D0-DDB04C70E179}" type="presOf" srcId="{C45DDBE7-2275-41CB-B2B7-A8B2488FA546}" destId="{8596C4DD-BA71-40DC-B061-E4FFA1958166}" srcOrd="0" destOrd="0" presId="urn:microsoft.com/office/officeart/2005/8/layout/list1"/>
    <dgm:cxn modelId="{273B4B95-CB7F-480F-8387-5A3FE4A9C454}" type="presOf" srcId="{4D2F72B6-8E14-48DF-BCD6-6C0DF0AFA713}" destId="{8FF58A55-9E93-42EB-908E-D13F4BCC21BD}" srcOrd="1" destOrd="0" presId="urn:microsoft.com/office/officeart/2005/8/layout/list1"/>
    <dgm:cxn modelId="{8FE1CC97-45DA-460B-BA34-3971996E1AE0}" srcId="{97EE46EC-F949-4A17-BED6-337F358F8393}" destId="{4D2F72B6-8E14-48DF-BCD6-6C0DF0AFA713}" srcOrd="0" destOrd="0" parTransId="{8EF2F82E-C262-46FB-B593-5CE015F463AD}" sibTransId="{FE21E95F-552C-4999-808B-7D882DF3889E}"/>
    <dgm:cxn modelId="{A2F2E3A8-2492-4312-9EE8-BA2503B6B29C}" srcId="{F0703913-68AD-4335-A7FC-C6D5F58D87DF}" destId="{31B3B54C-8269-422C-A4D2-052F41720BB1}" srcOrd="0" destOrd="0" parTransId="{AA40BA41-A111-4133-BE3E-6BC4FBE768A8}" sibTransId="{8DF1B922-F915-400D-A9E2-218ED6FD2BB5}"/>
    <dgm:cxn modelId="{8D8E62AB-52F8-42DE-99CC-86DB066DF466}" srcId="{97EE46EC-F949-4A17-BED6-337F358F8393}" destId="{2C47275D-F43B-44ED-9C88-5324429035AF}" srcOrd="3" destOrd="0" parTransId="{AE3E3977-F518-43ED-801F-E45A8CD00FF6}" sibTransId="{4490D1B0-E204-473B-A4CC-91EFD1B59534}"/>
    <dgm:cxn modelId="{B0EFD8B2-0128-454B-B114-0EFAE46F7F50}" srcId="{2C47275D-F43B-44ED-9C88-5324429035AF}" destId="{78C984B6-9F08-48BA-B6B8-6BB5217F8A2F}" srcOrd="0" destOrd="0" parTransId="{12E1E4D8-336A-4360-8BA9-D4BDB68EF6BB}" sibTransId="{586C88EF-ABD3-4E7A-BC0D-F8862E8D0B0D}"/>
    <dgm:cxn modelId="{6367D8BD-AF3B-48DD-AB91-8EF7B9511ADD}" type="presOf" srcId="{31B3B54C-8269-422C-A4D2-052F41720BB1}" destId="{07D4585F-9F5B-4D7D-AB60-B025200F63D9}" srcOrd="0" destOrd="0" presId="urn:microsoft.com/office/officeart/2005/8/layout/list1"/>
    <dgm:cxn modelId="{AE126BD6-012E-47F2-BC9C-43258B767BC7}" type="presOf" srcId="{2C47275D-F43B-44ED-9C88-5324429035AF}" destId="{0C22BF72-7745-4B31-8639-8F8265E33135}" srcOrd="1" destOrd="0" presId="urn:microsoft.com/office/officeart/2005/8/layout/list1"/>
    <dgm:cxn modelId="{B6848FD8-8928-4C3C-9E64-EF24CE8B7012}" type="presOf" srcId="{2C47275D-F43B-44ED-9C88-5324429035AF}" destId="{0D16ECA6-5F20-4DC2-8CC6-897A2F34D018}" srcOrd="0" destOrd="0" presId="urn:microsoft.com/office/officeart/2005/8/layout/list1"/>
    <dgm:cxn modelId="{F4480BE6-E359-48CC-AF74-F62AED51A432}" srcId="{97EE46EC-F949-4A17-BED6-337F358F8393}" destId="{F0703913-68AD-4335-A7FC-C6D5F58D87DF}" srcOrd="1" destOrd="0" parTransId="{7398C60E-E67E-4899-80A8-0ECF7BD30C1A}" sibTransId="{1CDADDD1-0906-41A5-846A-413E5714CD6E}"/>
    <dgm:cxn modelId="{AD9FBBF2-C3D8-410C-A7F1-4E921FA13181}" type="presOf" srcId="{F0703913-68AD-4335-A7FC-C6D5F58D87DF}" destId="{83FBC817-6EFC-45C2-95C3-8E1F3D3FCE40}" srcOrd="1" destOrd="0" presId="urn:microsoft.com/office/officeart/2005/8/layout/list1"/>
    <dgm:cxn modelId="{66E9ABF9-B32D-4C50-BD5C-9D0847060294}" type="presOf" srcId="{C6204594-FB78-4C75-97E2-7D234D6345DD}" destId="{6930C408-3B24-4DA8-9438-C6C335C4B7BF}" srcOrd="0" destOrd="0" presId="urn:microsoft.com/office/officeart/2005/8/layout/list1"/>
    <dgm:cxn modelId="{6532FE2F-E92A-48C7-9C42-D7BC34B4D711}" type="presParOf" srcId="{C210EB56-A699-4451-AF43-9A3D070B1F92}" destId="{C4C5A3C3-99DC-4B17-AC00-6A1D115B165F}" srcOrd="0" destOrd="0" presId="urn:microsoft.com/office/officeart/2005/8/layout/list1"/>
    <dgm:cxn modelId="{2D473455-931D-4CB0-BEAE-8468C5D92632}" type="presParOf" srcId="{C4C5A3C3-99DC-4B17-AC00-6A1D115B165F}" destId="{3CAA1B33-5445-45BD-88BE-34395EB03CAD}" srcOrd="0" destOrd="0" presId="urn:microsoft.com/office/officeart/2005/8/layout/list1"/>
    <dgm:cxn modelId="{D8D1FC08-D956-40FA-B14A-BC8B976CD481}" type="presParOf" srcId="{C4C5A3C3-99DC-4B17-AC00-6A1D115B165F}" destId="{8FF58A55-9E93-42EB-908E-D13F4BCC21BD}" srcOrd="1" destOrd="0" presId="urn:microsoft.com/office/officeart/2005/8/layout/list1"/>
    <dgm:cxn modelId="{E11ACCAA-9339-4112-94F4-8A474372409D}" type="presParOf" srcId="{C210EB56-A699-4451-AF43-9A3D070B1F92}" destId="{145F7CC2-A75B-4C48-B0E9-823C87565BB2}" srcOrd="1" destOrd="0" presId="urn:microsoft.com/office/officeart/2005/8/layout/list1"/>
    <dgm:cxn modelId="{35C3BD5C-D0C9-4C4A-9122-2099F065E5E0}" type="presParOf" srcId="{C210EB56-A699-4451-AF43-9A3D070B1F92}" destId="{8596C4DD-BA71-40DC-B061-E4FFA1958166}" srcOrd="2" destOrd="0" presId="urn:microsoft.com/office/officeart/2005/8/layout/list1"/>
    <dgm:cxn modelId="{5ADC8A69-AD18-45A9-B399-BA3E61C85779}" type="presParOf" srcId="{C210EB56-A699-4451-AF43-9A3D070B1F92}" destId="{D8A64709-278B-4940-A50C-6A7227FDD14B}" srcOrd="3" destOrd="0" presId="urn:microsoft.com/office/officeart/2005/8/layout/list1"/>
    <dgm:cxn modelId="{3E1F4DBA-1E70-423B-AEB2-6C5379E088C7}" type="presParOf" srcId="{C210EB56-A699-4451-AF43-9A3D070B1F92}" destId="{0AA867B5-B47A-46C6-9953-D87D564A5B65}" srcOrd="4" destOrd="0" presId="urn:microsoft.com/office/officeart/2005/8/layout/list1"/>
    <dgm:cxn modelId="{FACD1397-1B55-4F63-B8C9-2F5E91B86A58}" type="presParOf" srcId="{0AA867B5-B47A-46C6-9953-D87D564A5B65}" destId="{30F42924-BC87-4B71-931B-DE044CFFFF5E}" srcOrd="0" destOrd="0" presId="urn:microsoft.com/office/officeart/2005/8/layout/list1"/>
    <dgm:cxn modelId="{585F695A-7CE9-468F-B914-47142520776E}" type="presParOf" srcId="{0AA867B5-B47A-46C6-9953-D87D564A5B65}" destId="{83FBC817-6EFC-45C2-95C3-8E1F3D3FCE40}" srcOrd="1" destOrd="0" presId="urn:microsoft.com/office/officeart/2005/8/layout/list1"/>
    <dgm:cxn modelId="{DD1E5C8B-AC4D-4031-8EBF-CCF1DA0144AA}" type="presParOf" srcId="{C210EB56-A699-4451-AF43-9A3D070B1F92}" destId="{F641ADC4-5D79-459F-84F3-B76DA80F04B9}" srcOrd="5" destOrd="0" presId="urn:microsoft.com/office/officeart/2005/8/layout/list1"/>
    <dgm:cxn modelId="{DF047A07-B4A4-4376-841E-496A115FBB3F}" type="presParOf" srcId="{C210EB56-A699-4451-AF43-9A3D070B1F92}" destId="{07D4585F-9F5B-4D7D-AB60-B025200F63D9}" srcOrd="6" destOrd="0" presId="urn:microsoft.com/office/officeart/2005/8/layout/list1"/>
    <dgm:cxn modelId="{DEF34A22-18C9-41AD-8DDD-8D563C58C7A0}" type="presParOf" srcId="{C210EB56-A699-4451-AF43-9A3D070B1F92}" destId="{546B0CC5-EC4C-4125-B9B6-A73F5D7D6B3E}" srcOrd="7" destOrd="0" presId="urn:microsoft.com/office/officeart/2005/8/layout/list1"/>
    <dgm:cxn modelId="{43C57185-076D-4A96-AAC0-9CE8C3B50386}" type="presParOf" srcId="{C210EB56-A699-4451-AF43-9A3D070B1F92}" destId="{DC53E1C9-A4B8-4088-B406-8104E02CAF1D}" srcOrd="8" destOrd="0" presId="urn:microsoft.com/office/officeart/2005/8/layout/list1"/>
    <dgm:cxn modelId="{F4A0FE4E-B1B4-4034-BDE7-33BE4317876C}" type="presParOf" srcId="{DC53E1C9-A4B8-4088-B406-8104E02CAF1D}" destId="{6930C408-3B24-4DA8-9438-C6C335C4B7BF}" srcOrd="0" destOrd="0" presId="urn:microsoft.com/office/officeart/2005/8/layout/list1"/>
    <dgm:cxn modelId="{3C468A12-B686-44E3-B348-2306FF871741}" type="presParOf" srcId="{DC53E1C9-A4B8-4088-B406-8104E02CAF1D}" destId="{B52A53FF-9DF4-4A2D-9948-F3F60555CD7D}" srcOrd="1" destOrd="0" presId="urn:microsoft.com/office/officeart/2005/8/layout/list1"/>
    <dgm:cxn modelId="{820147EB-13A1-4E54-8ECC-2B1BDEB7517B}" type="presParOf" srcId="{C210EB56-A699-4451-AF43-9A3D070B1F92}" destId="{3989E220-0388-4372-A723-21D61FB339B2}" srcOrd="9" destOrd="0" presId="urn:microsoft.com/office/officeart/2005/8/layout/list1"/>
    <dgm:cxn modelId="{061DF09C-FC0C-41A7-9607-FE3D140EE784}" type="presParOf" srcId="{C210EB56-A699-4451-AF43-9A3D070B1F92}" destId="{302CF565-7795-49E2-B81F-51BB53CA4474}" srcOrd="10" destOrd="0" presId="urn:microsoft.com/office/officeart/2005/8/layout/list1"/>
    <dgm:cxn modelId="{27C86E73-A817-4100-AC2E-2DB4956EB3B8}" type="presParOf" srcId="{C210EB56-A699-4451-AF43-9A3D070B1F92}" destId="{BE91A1BB-2F13-46FA-BE0F-703AC87E7762}" srcOrd="11" destOrd="0" presId="urn:microsoft.com/office/officeart/2005/8/layout/list1"/>
    <dgm:cxn modelId="{A11B076A-73F4-4488-B40E-69889A8F5B41}" type="presParOf" srcId="{C210EB56-A699-4451-AF43-9A3D070B1F92}" destId="{2BABDD0A-4701-4A1E-899B-75DC8445904D}" srcOrd="12" destOrd="0" presId="urn:microsoft.com/office/officeart/2005/8/layout/list1"/>
    <dgm:cxn modelId="{A0365C4D-9F19-40A4-9BBC-D5BED4A8B109}" type="presParOf" srcId="{2BABDD0A-4701-4A1E-899B-75DC8445904D}" destId="{0D16ECA6-5F20-4DC2-8CC6-897A2F34D018}" srcOrd="0" destOrd="0" presId="urn:microsoft.com/office/officeart/2005/8/layout/list1"/>
    <dgm:cxn modelId="{59EC7B2E-0FE1-485D-A355-0772ADC37775}" type="presParOf" srcId="{2BABDD0A-4701-4A1E-899B-75DC8445904D}" destId="{0C22BF72-7745-4B31-8639-8F8265E33135}" srcOrd="1" destOrd="0" presId="urn:microsoft.com/office/officeart/2005/8/layout/list1"/>
    <dgm:cxn modelId="{ECF7B710-58E5-4447-8589-C8F22879E2CF}" type="presParOf" srcId="{C210EB56-A699-4451-AF43-9A3D070B1F92}" destId="{1A080983-D669-47C3-9F00-05376AB2742F}" srcOrd="13" destOrd="0" presId="urn:microsoft.com/office/officeart/2005/8/layout/list1"/>
    <dgm:cxn modelId="{71636220-7C3D-4A90-936B-4A36351830E2}" type="presParOf" srcId="{C210EB56-A699-4451-AF43-9A3D070B1F92}" destId="{EFF80817-E7BE-4AC7-9966-8FBBBDDE7C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en-US" b="1"/>
            <a:t>S</a:t>
          </a:r>
          <a:r>
            <a:rPr lang="ar-SA" b="1"/>
            <a:t>alary</a:t>
          </a:r>
          <a:r>
            <a:rPr lang="en-US" b="1"/>
            <a:t>  </a:t>
          </a:r>
          <a:endParaRPr lang="ar-SA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b="1"/>
            <a:t>gender</a:t>
          </a:r>
          <a:r>
            <a:rPr lang="en-US" b="1"/>
            <a:t>   </a:t>
          </a:r>
          <a:endParaRPr lang="ar-SA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05ADD35C-B676-4A54-9E40-21F5A1F06E02}">
      <dgm:prSet/>
      <dgm:spPr/>
      <dgm:t>
        <a:bodyPr/>
        <a:lstStyle/>
        <a:p>
          <a:pPr rtl="1"/>
          <a:r>
            <a:rPr lang="ar-SA" b="1"/>
            <a:t>Address</a:t>
          </a:r>
          <a:r>
            <a:rPr lang="en-US" b="1"/>
            <a:t>   </a:t>
          </a:r>
          <a:endParaRPr lang="ar-SA"/>
        </a:p>
      </dgm:t>
    </dgm:pt>
    <dgm:pt modelId="{FDD88814-612A-4EC8-A647-BB3F8B90F48D}" type="par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F052409A-44A1-48F3-889B-97407FEADD69}" type="sib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6E997FAD-72D4-42A1-8865-39E67A6B771C}">
      <dgm:prSet/>
      <dgm:spPr/>
      <dgm:t>
        <a:bodyPr/>
        <a:lstStyle/>
        <a:p>
          <a:pPr rtl="1"/>
          <a:r>
            <a:rPr lang="ar-SA" b="1"/>
            <a:t>E_name</a:t>
          </a:r>
          <a:endParaRPr lang="ar-SA"/>
        </a:p>
      </dgm:t>
    </dgm:pt>
    <dgm:pt modelId="{FD77DA10-FF6A-44F5-82AA-CD64D01343A4}" type="par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4FB3981F-806B-4BD5-8D7A-6DEA0FD0F1A5}" type="sib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03D8F93B-3003-403A-9885-340845C1BA04}">
      <dgm:prSet/>
      <dgm:spPr/>
      <dgm:t>
        <a:bodyPr/>
        <a:lstStyle/>
        <a:p>
          <a:pPr rtl="1"/>
          <a:r>
            <a:rPr lang="ar-SA" b="1" u="sng"/>
            <a:t>E_ID</a:t>
          </a:r>
          <a:endParaRPr lang="ar-SA"/>
        </a:p>
      </dgm:t>
    </dgm:pt>
    <dgm:pt modelId="{C00DEDBF-628A-41FA-93E1-C4AFB40FA386}" type="parTrans" cxnId="{90F01FB1-4AEB-444E-8335-90AA32DB9249}">
      <dgm:prSet/>
      <dgm:spPr/>
      <dgm:t>
        <a:bodyPr/>
        <a:lstStyle/>
        <a:p>
          <a:pPr rtl="1"/>
          <a:endParaRPr lang="ar-SA"/>
        </a:p>
      </dgm:t>
    </dgm:pt>
    <dgm:pt modelId="{7A0B2A99-2B8F-4A37-A838-F40B28654AF7}" type="sibTrans" cxnId="{90F01FB1-4AEB-444E-8335-90AA32DB9249}">
      <dgm:prSet/>
      <dgm:spPr/>
      <dgm:t>
        <a:bodyPr/>
        <a:lstStyle/>
        <a:p>
          <a:pPr rtl="1"/>
          <a:endParaRPr lang="ar-SA"/>
        </a:p>
      </dgm:t>
    </dgm:pt>
    <dgm:pt modelId="{CECDECCB-5197-4E06-8510-DC1623EC9627}">
      <dgm:prSet/>
      <dgm:spPr/>
      <dgm:t>
        <a:bodyPr/>
        <a:lstStyle/>
        <a:p>
          <a:pPr rtl="1"/>
          <a:r>
            <a:rPr lang="ar-SA" b="1" dirty="0" err="1"/>
            <a:t>phone_Number</a:t>
          </a:r>
          <a:endParaRPr lang="ar-SA" dirty="0"/>
        </a:p>
      </dgm:t>
    </dgm:pt>
    <dgm:pt modelId="{5D132F22-EC22-4339-A679-79D3797C8D57}" type="parTrans" cxnId="{B871B1D6-6050-4A10-9C4A-F4FF65692EAD}">
      <dgm:prSet/>
      <dgm:spPr/>
      <dgm:t>
        <a:bodyPr/>
        <a:lstStyle/>
        <a:p>
          <a:pPr rtl="1"/>
          <a:endParaRPr lang="ar-SA"/>
        </a:p>
      </dgm:t>
    </dgm:pt>
    <dgm:pt modelId="{34E056DF-395E-4EE4-A93E-A6009EB5070A}" type="sibTrans" cxnId="{B871B1D6-6050-4A10-9C4A-F4FF65692EAD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6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5"/>
      <dgm:spPr/>
    </dgm:pt>
    <dgm:pt modelId="{5F71D070-4ABD-4022-A63B-8DCF50F21811}" type="pres">
      <dgm:prSet presAssocID="{8F4C6AB3-EF29-4CED-8D15-A98D3AAB8326}" presName="connectorText" presStyleLbl="sibTrans2D1" presStyleIdx="0" presStyleCnt="5"/>
      <dgm:spPr/>
    </dgm:pt>
    <dgm:pt modelId="{16E12BD3-D984-4956-9D4F-0FAD110B41E3}" type="pres">
      <dgm:prSet presAssocID="{AD02642E-7567-4E7E-8178-796B8A632733}" presName="node" presStyleLbl="node1" presStyleIdx="1" presStyleCnt="6">
        <dgm:presLayoutVars>
          <dgm:bulletEnabled val="1"/>
        </dgm:presLayoutVars>
      </dgm:prSet>
      <dgm:spPr/>
    </dgm:pt>
    <dgm:pt modelId="{E2BCBC0C-85DE-421B-94C0-D0CDC9E58205}" type="pres">
      <dgm:prSet presAssocID="{78465423-8721-4556-AD85-76668D21F86D}" presName="sibTrans" presStyleLbl="sibTrans2D1" presStyleIdx="1" presStyleCnt="5"/>
      <dgm:spPr/>
    </dgm:pt>
    <dgm:pt modelId="{8F1024B1-BB25-46A1-B614-408F5520B8E1}" type="pres">
      <dgm:prSet presAssocID="{78465423-8721-4556-AD85-76668D21F86D}" presName="connectorText" presStyleLbl="sibTrans2D1" presStyleIdx="1" presStyleCnt="5"/>
      <dgm:spPr/>
    </dgm:pt>
    <dgm:pt modelId="{496B2B2D-2E5D-46CB-A1CD-82ACB2FE7A4E}" type="pres">
      <dgm:prSet presAssocID="{05ADD35C-B676-4A54-9E40-21F5A1F06E02}" presName="node" presStyleLbl="node1" presStyleIdx="2" presStyleCnt="6">
        <dgm:presLayoutVars>
          <dgm:bulletEnabled val="1"/>
        </dgm:presLayoutVars>
      </dgm:prSet>
      <dgm:spPr/>
    </dgm:pt>
    <dgm:pt modelId="{B63CA8DB-A4C6-4E19-A1EE-7FC1F0866E5E}" type="pres">
      <dgm:prSet presAssocID="{F052409A-44A1-48F3-889B-97407FEADD69}" presName="sibTrans" presStyleLbl="sibTrans2D1" presStyleIdx="2" presStyleCnt="5"/>
      <dgm:spPr/>
    </dgm:pt>
    <dgm:pt modelId="{4BB8191E-658B-41C1-A843-D5D8FE70B02E}" type="pres">
      <dgm:prSet presAssocID="{F052409A-44A1-48F3-889B-97407FEADD69}" presName="connectorText" presStyleLbl="sibTrans2D1" presStyleIdx="2" presStyleCnt="5"/>
      <dgm:spPr/>
    </dgm:pt>
    <dgm:pt modelId="{F27DA07E-B788-419D-8B00-F42FBF008983}" type="pres">
      <dgm:prSet presAssocID="{6E997FAD-72D4-42A1-8865-39E67A6B771C}" presName="node" presStyleLbl="node1" presStyleIdx="3" presStyleCnt="6">
        <dgm:presLayoutVars>
          <dgm:bulletEnabled val="1"/>
        </dgm:presLayoutVars>
      </dgm:prSet>
      <dgm:spPr/>
    </dgm:pt>
    <dgm:pt modelId="{48DD2357-CA4F-4E9E-9031-FB8D6CAB2D80}" type="pres">
      <dgm:prSet presAssocID="{4FB3981F-806B-4BD5-8D7A-6DEA0FD0F1A5}" presName="sibTrans" presStyleLbl="sibTrans2D1" presStyleIdx="3" presStyleCnt="5"/>
      <dgm:spPr/>
    </dgm:pt>
    <dgm:pt modelId="{C4FF2908-C107-462E-BED7-2A7E8683CF1B}" type="pres">
      <dgm:prSet presAssocID="{4FB3981F-806B-4BD5-8D7A-6DEA0FD0F1A5}" presName="connectorText" presStyleLbl="sibTrans2D1" presStyleIdx="3" presStyleCnt="5"/>
      <dgm:spPr/>
    </dgm:pt>
    <dgm:pt modelId="{FF1BED2E-66EE-49CE-BB90-A7BF1E2A8438}" type="pres">
      <dgm:prSet presAssocID="{03D8F93B-3003-403A-9885-340845C1BA04}" presName="node" presStyleLbl="node1" presStyleIdx="4" presStyleCnt="6">
        <dgm:presLayoutVars>
          <dgm:bulletEnabled val="1"/>
        </dgm:presLayoutVars>
      </dgm:prSet>
      <dgm:spPr/>
    </dgm:pt>
    <dgm:pt modelId="{FDAAF81F-10F7-4AA9-88E6-E61A19BEEABC}" type="pres">
      <dgm:prSet presAssocID="{7A0B2A99-2B8F-4A37-A838-F40B28654AF7}" presName="sibTrans" presStyleLbl="sibTrans2D1" presStyleIdx="4" presStyleCnt="5"/>
      <dgm:spPr/>
    </dgm:pt>
    <dgm:pt modelId="{EC973D05-87D7-47F6-81BF-806A29C7FC9F}" type="pres">
      <dgm:prSet presAssocID="{7A0B2A99-2B8F-4A37-A838-F40B28654AF7}" presName="connectorText" presStyleLbl="sibTrans2D1" presStyleIdx="4" presStyleCnt="5"/>
      <dgm:spPr/>
    </dgm:pt>
    <dgm:pt modelId="{CACC68E0-99D2-43B9-AAEF-D83C17D0A427}" type="pres">
      <dgm:prSet presAssocID="{CECDECCB-5197-4E06-8510-DC1623EC9627}" presName="node" presStyleLbl="node1" presStyleIdx="5" presStyleCnt="6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2F535523-E9BB-4658-A31E-C8DCF61461B4}" type="presOf" srcId="{4FB3981F-806B-4BD5-8D7A-6DEA0FD0F1A5}" destId="{C4FF2908-C107-462E-BED7-2A7E8683CF1B}" srcOrd="1" destOrd="0" presId="urn:microsoft.com/office/officeart/2005/8/layout/process1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8E5D3C3F-7567-4BCD-AA4C-E1DB68F38C08}" srcId="{EED8D681-189C-482B-BE1C-1FD0B952ECBE}" destId="{6E997FAD-72D4-42A1-8865-39E67A6B771C}" srcOrd="3" destOrd="0" parTransId="{FD77DA10-FF6A-44F5-82AA-CD64D01343A4}" sibTransId="{4FB3981F-806B-4BD5-8D7A-6DEA0FD0F1A5}"/>
    <dgm:cxn modelId="{440ED846-1AF2-4E84-A23E-09C480B04219}" type="presOf" srcId="{F052409A-44A1-48F3-889B-97407FEADD69}" destId="{B63CA8DB-A4C6-4E19-A1EE-7FC1F0866E5E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60A76A-A3BA-425B-8406-B89C894C32A7}" srcId="{EED8D681-189C-482B-BE1C-1FD0B952ECBE}" destId="{05ADD35C-B676-4A54-9E40-21F5A1F06E02}" srcOrd="2" destOrd="0" parTransId="{FDD88814-612A-4EC8-A647-BB3F8B90F48D}" sibTransId="{F052409A-44A1-48F3-889B-97407FEADD69}"/>
    <dgm:cxn modelId="{9552216C-A4E1-4FA0-A0D4-2013547237D6}" type="presOf" srcId="{03D8F93B-3003-403A-9885-340845C1BA04}" destId="{FF1BED2E-66EE-49CE-BB90-A7BF1E2A8438}" srcOrd="0" destOrd="0" presId="urn:microsoft.com/office/officeart/2005/8/layout/process1"/>
    <dgm:cxn modelId="{9E4F7956-EFA2-4223-8978-C58EF07EA2FE}" type="presOf" srcId="{78465423-8721-4556-AD85-76668D21F86D}" destId="{8F1024B1-BB25-46A1-B614-408F5520B8E1}" srcOrd="1" destOrd="0" presId="urn:microsoft.com/office/officeart/2005/8/layout/process1"/>
    <dgm:cxn modelId="{B6DFB083-A791-427C-96E0-D673B1001BA3}" type="presOf" srcId="{6E997FAD-72D4-42A1-8865-39E67A6B771C}" destId="{F27DA07E-B788-419D-8B00-F42FBF008983}" srcOrd="0" destOrd="0" presId="urn:microsoft.com/office/officeart/2005/8/layout/process1"/>
    <dgm:cxn modelId="{90F01FB1-4AEB-444E-8335-90AA32DB9249}" srcId="{EED8D681-189C-482B-BE1C-1FD0B952ECBE}" destId="{03D8F93B-3003-403A-9885-340845C1BA04}" srcOrd="4" destOrd="0" parTransId="{C00DEDBF-628A-41FA-93E1-C4AFB40FA386}" sibTransId="{7A0B2A99-2B8F-4A37-A838-F40B28654AF7}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1646CCC4-08C8-4BED-8C2A-F2429990127E}" type="presOf" srcId="{78465423-8721-4556-AD85-76668D21F86D}" destId="{E2BCBC0C-85DE-421B-94C0-D0CDC9E58205}" srcOrd="0" destOrd="0" presId="urn:microsoft.com/office/officeart/2005/8/layout/process1"/>
    <dgm:cxn modelId="{9E10D5CD-863D-447D-B903-8BAC351E344B}" type="presOf" srcId="{7A0B2A99-2B8F-4A37-A838-F40B28654AF7}" destId="{FDAAF81F-10F7-4AA9-88E6-E61A19BEEABC}" srcOrd="0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3984AFD2-C148-441C-950A-646D510BA8A8}" type="presOf" srcId="{7A0B2A99-2B8F-4A37-A838-F40B28654AF7}" destId="{EC973D05-87D7-47F6-81BF-806A29C7FC9F}" srcOrd="1" destOrd="0" presId="urn:microsoft.com/office/officeart/2005/8/layout/process1"/>
    <dgm:cxn modelId="{B871B1D6-6050-4A10-9C4A-F4FF65692EAD}" srcId="{EED8D681-189C-482B-BE1C-1FD0B952ECBE}" destId="{CECDECCB-5197-4E06-8510-DC1623EC9627}" srcOrd="5" destOrd="0" parTransId="{5D132F22-EC22-4339-A679-79D3797C8D57}" sibTransId="{34E056DF-395E-4EE4-A93E-A6009EB5070A}"/>
    <dgm:cxn modelId="{EB7EDFDC-FE01-4A37-A747-B6A1D1381A91}" type="presOf" srcId="{F052409A-44A1-48F3-889B-97407FEADD69}" destId="{4BB8191E-658B-41C1-A843-D5D8FE70B02E}" srcOrd="1" destOrd="0" presId="urn:microsoft.com/office/officeart/2005/8/layout/process1"/>
    <dgm:cxn modelId="{F1A2B8DE-A8F5-44E7-B0F8-76842FD9D36A}" type="presOf" srcId="{CECDECCB-5197-4E06-8510-DC1623EC9627}" destId="{CACC68E0-99D2-43B9-AAEF-D83C17D0A427}" srcOrd="0" destOrd="0" presId="urn:microsoft.com/office/officeart/2005/8/layout/process1"/>
    <dgm:cxn modelId="{758E05E2-9F33-48E7-8F2A-6B4441840EB4}" type="presOf" srcId="{4FB3981F-806B-4BD5-8D7A-6DEA0FD0F1A5}" destId="{48DD2357-CA4F-4E9E-9031-FB8D6CAB2D80}" srcOrd="0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AA57ACF3-8229-4CC3-B210-31DEB717C7E2}" type="presOf" srcId="{05ADD35C-B676-4A54-9E40-21F5A1F06E02}" destId="{496B2B2D-2E5D-46CB-A1CD-82ACB2FE7A4E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  <dgm:cxn modelId="{3B3B0217-3789-4C8C-8BDB-3010F8A72F8A}" type="presParOf" srcId="{1862E746-B2EC-4D39-BC28-C4EA1637FE66}" destId="{E2BCBC0C-85DE-421B-94C0-D0CDC9E58205}" srcOrd="3" destOrd="0" presId="urn:microsoft.com/office/officeart/2005/8/layout/process1"/>
    <dgm:cxn modelId="{4D8997C9-8B3F-4ACB-9422-CA6A35FA2ED4}" type="presParOf" srcId="{E2BCBC0C-85DE-421B-94C0-D0CDC9E58205}" destId="{8F1024B1-BB25-46A1-B614-408F5520B8E1}" srcOrd="0" destOrd="0" presId="urn:microsoft.com/office/officeart/2005/8/layout/process1"/>
    <dgm:cxn modelId="{D505AFF2-567F-4D0F-BC29-9374E839D82C}" type="presParOf" srcId="{1862E746-B2EC-4D39-BC28-C4EA1637FE66}" destId="{496B2B2D-2E5D-46CB-A1CD-82ACB2FE7A4E}" srcOrd="4" destOrd="0" presId="urn:microsoft.com/office/officeart/2005/8/layout/process1"/>
    <dgm:cxn modelId="{D4EFE107-2869-46E7-B42D-7F64E54B66E9}" type="presParOf" srcId="{1862E746-B2EC-4D39-BC28-C4EA1637FE66}" destId="{B63CA8DB-A4C6-4E19-A1EE-7FC1F0866E5E}" srcOrd="5" destOrd="0" presId="urn:microsoft.com/office/officeart/2005/8/layout/process1"/>
    <dgm:cxn modelId="{8505BBC9-2379-424A-9AEF-EAB3E2B868FA}" type="presParOf" srcId="{B63CA8DB-A4C6-4E19-A1EE-7FC1F0866E5E}" destId="{4BB8191E-658B-41C1-A843-D5D8FE70B02E}" srcOrd="0" destOrd="0" presId="urn:microsoft.com/office/officeart/2005/8/layout/process1"/>
    <dgm:cxn modelId="{14839DB9-9181-4F2F-9E96-B9960D429B0A}" type="presParOf" srcId="{1862E746-B2EC-4D39-BC28-C4EA1637FE66}" destId="{F27DA07E-B788-419D-8B00-F42FBF008983}" srcOrd="6" destOrd="0" presId="urn:microsoft.com/office/officeart/2005/8/layout/process1"/>
    <dgm:cxn modelId="{E30CFA0E-4969-46B3-9E85-F2B60062A78C}" type="presParOf" srcId="{1862E746-B2EC-4D39-BC28-C4EA1637FE66}" destId="{48DD2357-CA4F-4E9E-9031-FB8D6CAB2D80}" srcOrd="7" destOrd="0" presId="urn:microsoft.com/office/officeart/2005/8/layout/process1"/>
    <dgm:cxn modelId="{87A1C6BC-9234-4C6D-98F8-ED13830F9F22}" type="presParOf" srcId="{48DD2357-CA4F-4E9E-9031-FB8D6CAB2D80}" destId="{C4FF2908-C107-462E-BED7-2A7E8683CF1B}" srcOrd="0" destOrd="0" presId="urn:microsoft.com/office/officeart/2005/8/layout/process1"/>
    <dgm:cxn modelId="{0387F552-B4D9-4E2F-B427-8C258C24EEBB}" type="presParOf" srcId="{1862E746-B2EC-4D39-BC28-C4EA1637FE66}" destId="{FF1BED2E-66EE-49CE-BB90-A7BF1E2A8438}" srcOrd="8" destOrd="0" presId="urn:microsoft.com/office/officeart/2005/8/layout/process1"/>
    <dgm:cxn modelId="{58635461-83E2-4ABA-9947-5A492E566330}" type="presParOf" srcId="{1862E746-B2EC-4D39-BC28-C4EA1637FE66}" destId="{FDAAF81F-10F7-4AA9-88E6-E61A19BEEABC}" srcOrd="9" destOrd="0" presId="urn:microsoft.com/office/officeart/2005/8/layout/process1"/>
    <dgm:cxn modelId="{B1920179-F47C-49F3-8097-7C5F3F7C3F76}" type="presParOf" srcId="{FDAAF81F-10F7-4AA9-88E6-E61A19BEEABC}" destId="{EC973D05-87D7-47F6-81BF-806A29C7FC9F}" srcOrd="0" destOrd="0" presId="urn:microsoft.com/office/officeart/2005/8/layout/process1"/>
    <dgm:cxn modelId="{DC9716A9-75A1-49D5-8FDA-0A3B278B30C1}" type="presParOf" srcId="{1862E746-B2EC-4D39-BC28-C4EA1637FE66}" destId="{CACC68E0-99D2-43B9-AAEF-D83C17D0A42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ar-SA" dirty="0">
              <a:cs typeface="Arial"/>
            </a:rPr>
            <a:t>PH_NUMBER</a:t>
          </a:r>
          <a:endParaRPr lang="ar-SA" dirty="0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dirty="0">
              <a:cs typeface="Arial"/>
            </a:rPr>
            <a:t>P_NAME</a:t>
          </a:r>
          <a:r>
            <a:rPr lang="en-US" b="1" dirty="0"/>
            <a:t>   </a:t>
          </a:r>
          <a:endParaRPr lang="ar-SA" dirty="0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05ADD35C-B676-4A54-9E40-21F5A1F06E02}">
      <dgm:prSet/>
      <dgm:spPr/>
      <dgm:t>
        <a:bodyPr/>
        <a:lstStyle/>
        <a:p>
          <a:pPr rtl="1"/>
          <a:r>
            <a:rPr lang="ar-SA" u="sng" dirty="0">
              <a:cs typeface="Arial"/>
            </a:rPr>
            <a:t>P_ID</a:t>
          </a:r>
          <a:endParaRPr lang="ar-SA" dirty="0"/>
        </a:p>
      </dgm:t>
    </dgm:pt>
    <dgm:pt modelId="{FDD88814-612A-4EC8-A647-BB3F8B90F48D}" type="par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F052409A-44A1-48F3-889B-97407FEADD69}" type="sib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6E997FAD-72D4-42A1-8865-39E67A6B771C}">
      <dgm:prSet/>
      <dgm:spPr/>
      <dgm:t>
        <a:bodyPr/>
        <a:lstStyle/>
        <a:p>
          <a:pPr rtl="1"/>
          <a:r>
            <a:rPr lang="ar-SA" dirty="0">
              <a:cs typeface="Arial"/>
            </a:rPr>
            <a:t>GENDER</a:t>
          </a:r>
          <a:endParaRPr lang="ar-SA" dirty="0"/>
        </a:p>
      </dgm:t>
    </dgm:pt>
    <dgm:pt modelId="{FD77DA10-FF6A-44F5-82AA-CD64D01343A4}" type="par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4FB3981F-806B-4BD5-8D7A-6DEA0FD0F1A5}" type="sib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4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3"/>
      <dgm:spPr/>
    </dgm:pt>
    <dgm:pt modelId="{5F71D070-4ABD-4022-A63B-8DCF50F21811}" type="pres">
      <dgm:prSet presAssocID="{8F4C6AB3-EF29-4CED-8D15-A98D3AAB8326}" presName="connectorText" presStyleLbl="sibTrans2D1" presStyleIdx="0" presStyleCnt="3"/>
      <dgm:spPr/>
    </dgm:pt>
    <dgm:pt modelId="{16E12BD3-D984-4956-9D4F-0FAD110B41E3}" type="pres">
      <dgm:prSet presAssocID="{AD02642E-7567-4E7E-8178-796B8A632733}" presName="node" presStyleLbl="node1" presStyleIdx="1" presStyleCnt="4">
        <dgm:presLayoutVars>
          <dgm:bulletEnabled val="1"/>
        </dgm:presLayoutVars>
      </dgm:prSet>
      <dgm:spPr/>
    </dgm:pt>
    <dgm:pt modelId="{E2BCBC0C-85DE-421B-94C0-D0CDC9E58205}" type="pres">
      <dgm:prSet presAssocID="{78465423-8721-4556-AD85-76668D21F86D}" presName="sibTrans" presStyleLbl="sibTrans2D1" presStyleIdx="1" presStyleCnt="3"/>
      <dgm:spPr/>
    </dgm:pt>
    <dgm:pt modelId="{8F1024B1-BB25-46A1-B614-408F5520B8E1}" type="pres">
      <dgm:prSet presAssocID="{78465423-8721-4556-AD85-76668D21F86D}" presName="connectorText" presStyleLbl="sibTrans2D1" presStyleIdx="1" presStyleCnt="3"/>
      <dgm:spPr/>
    </dgm:pt>
    <dgm:pt modelId="{496B2B2D-2E5D-46CB-A1CD-82ACB2FE7A4E}" type="pres">
      <dgm:prSet presAssocID="{05ADD35C-B676-4A54-9E40-21F5A1F06E02}" presName="node" presStyleLbl="node1" presStyleIdx="2" presStyleCnt="4">
        <dgm:presLayoutVars>
          <dgm:bulletEnabled val="1"/>
        </dgm:presLayoutVars>
      </dgm:prSet>
      <dgm:spPr/>
    </dgm:pt>
    <dgm:pt modelId="{B63CA8DB-A4C6-4E19-A1EE-7FC1F0866E5E}" type="pres">
      <dgm:prSet presAssocID="{F052409A-44A1-48F3-889B-97407FEADD69}" presName="sibTrans" presStyleLbl="sibTrans2D1" presStyleIdx="2" presStyleCnt="3"/>
      <dgm:spPr/>
    </dgm:pt>
    <dgm:pt modelId="{4BB8191E-658B-41C1-A843-D5D8FE70B02E}" type="pres">
      <dgm:prSet presAssocID="{F052409A-44A1-48F3-889B-97407FEADD69}" presName="connectorText" presStyleLbl="sibTrans2D1" presStyleIdx="2" presStyleCnt="3"/>
      <dgm:spPr/>
    </dgm:pt>
    <dgm:pt modelId="{F27DA07E-B788-419D-8B00-F42FBF008983}" type="pres">
      <dgm:prSet presAssocID="{6E997FAD-72D4-42A1-8865-39E67A6B771C}" presName="node" presStyleLbl="node1" presStyleIdx="3" presStyleCnt="4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8E5D3C3F-7567-4BCD-AA4C-E1DB68F38C08}" srcId="{EED8D681-189C-482B-BE1C-1FD0B952ECBE}" destId="{6E997FAD-72D4-42A1-8865-39E67A6B771C}" srcOrd="3" destOrd="0" parTransId="{FD77DA10-FF6A-44F5-82AA-CD64D01343A4}" sibTransId="{4FB3981F-806B-4BD5-8D7A-6DEA0FD0F1A5}"/>
    <dgm:cxn modelId="{440ED846-1AF2-4E84-A23E-09C480B04219}" type="presOf" srcId="{F052409A-44A1-48F3-889B-97407FEADD69}" destId="{B63CA8DB-A4C6-4E19-A1EE-7FC1F0866E5E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60A76A-A3BA-425B-8406-B89C894C32A7}" srcId="{EED8D681-189C-482B-BE1C-1FD0B952ECBE}" destId="{05ADD35C-B676-4A54-9E40-21F5A1F06E02}" srcOrd="2" destOrd="0" parTransId="{FDD88814-612A-4EC8-A647-BB3F8B90F48D}" sibTransId="{F052409A-44A1-48F3-889B-97407FEADD69}"/>
    <dgm:cxn modelId="{9E4F7956-EFA2-4223-8978-C58EF07EA2FE}" type="presOf" srcId="{78465423-8721-4556-AD85-76668D21F86D}" destId="{8F1024B1-BB25-46A1-B614-408F5520B8E1}" srcOrd="1" destOrd="0" presId="urn:microsoft.com/office/officeart/2005/8/layout/process1"/>
    <dgm:cxn modelId="{B6DFB083-A791-427C-96E0-D673B1001BA3}" type="presOf" srcId="{6E997FAD-72D4-42A1-8865-39E67A6B771C}" destId="{F27DA07E-B788-419D-8B00-F42FBF008983}" srcOrd="0" destOrd="0" presId="urn:microsoft.com/office/officeart/2005/8/layout/process1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1646CCC4-08C8-4BED-8C2A-F2429990127E}" type="presOf" srcId="{78465423-8721-4556-AD85-76668D21F86D}" destId="{E2BCBC0C-85DE-421B-94C0-D0CDC9E58205}" srcOrd="0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EB7EDFDC-FE01-4A37-A747-B6A1D1381A91}" type="presOf" srcId="{F052409A-44A1-48F3-889B-97407FEADD69}" destId="{4BB8191E-658B-41C1-A843-D5D8FE70B02E}" srcOrd="1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AA57ACF3-8229-4CC3-B210-31DEB717C7E2}" type="presOf" srcId="{05ADD35C-B676-4A54-9E40-21F5A1F06E02}" destId="{496B2B2D-2E5D-46CB-A1CD-82ACB2FE7A4E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  <dgm:cxn modelId="{3B3B0217-3789-4C8C-8BDB-3010F8A72F8A}" type="presParOf" srcId="{1862E746-B2EC-4D39-BC28-C4EA1637FE66}" destId="{E2BCBC0C-85DE-421B-94C0-D0CDC9E58205}" srcOrd="3" destOrd="0" presId="urn:microsoft.com/office/officeart/2005/8/layout/process1"/>
    <dgm:cxn modelId="{4D8997C9-8B3F-4ACB-9422-CA6A35FA2ED4}" type="presParOf" srcId="{E2BCBC0C-85DE-421B-94C0-D0CDC9E58205}" destId="{8F1024B1-BB25-46A1-B614-408F5520B8E1}" srcOrd="0" destOrd="0" presId="urn:microsoft.com/office/officeart/2005/8/layout/process1"/>
    <dgm:cxn modelId="{D505AFF2-567F-4D0F-BC29-9374E839D82C}" type="presParOf" srcId="{1862E746-B2EC-4D39-BC28-C4EA1637FE66}" destId="{496B2B2D-2E5D-46CB-A1CD-82ACB2FE7A4E}" srcOrd="4" destOrd="0" presId="urn:microsoft.com/office/officeart/2005/8/layout/process1"/>
    <dgm:cxn modelId="{D4EFE107-2869-46E7-B42D-7F64E54B66E9}" type="presParOf" srcId="{1862E746-B2EC-4D39-BC28-C4EA1637FE66}" destId="{B63CA8DB-A4C6-4E19-A1EE-7FC1F0866E5E}" srcOrd="5" destOrd="0" presId="urn:microsoft.com/office/officeart/2005/8/layout/process1"/>
    <dgm:cxn modelId="{8505BBC9-2379-424A-9AEF-EAB3E2B868FA}" type="presParOf" srcId="{B63CA8DB-A4C6-4E19-A1EE-7FC1F0866E5E}" destId="{4BB8191E-658B-41C1-A843-D5D8FE70B02E}" srcOrd="0" destOrd="0" presId="urn:microsoft.com/office/officeart/2005/8/layout/process1"/>
    <dgm:cxn modelId="{14839DB9-9181-4F2F-9E96-B9960D429B0A}" type="presParOf" srcId="{1862E746-B2EC-4D39-BC28-C4EA1637FE66}" destId="{F27DA07E-B788-419D-8B00-F42FBF0089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ar-SA" dirty="0">
              <a:cs typeface="Arial"/>
            </a:rPr>
            <a:t>DESTINATION</a:t>
          </a:r>
          <a:endParaRPr lang="ar-SA" dirty="0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dirty="0">
              <a:cs typeface="Arial"/>
            </a:rPr>
            <a:t>TRAIN_ID</a:t>
          </a:r>
          <a:endParaRPr lang="ar-SA" dirty="0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05ADD35C-B676-4A54-9E40-21F5A1F06E02}">
      <dgm:prSet/>
      <dgm:spPr/>
      <dgm:t>
        <a:bodyPr/>
        <a:lstStyle/>
        <a:p>
          <a:pPr rtl="1"/>
          <a:r>
            <a:rPr lang="ar-SA" dirty="0">
              <a:cs typeface="Arial"/>
            </a:rPr>
            <a:t>TICKET_NO</a:t>
          </a:r>
          <a:endParaRPr lang="ar-SA" dirty="0"/>
        </a:p>
      </dgm:t>
    </dgm:pt>
    <dgm:pt modelId="{FDD88814-612A-4EC8-A647-BB3F8B90F48D}" type="par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F052409A-44A1-48F3-889B-97407FEADD69}" type="sib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6E997FAD-72D4-42A1-8865-39E67A6B771C}">
      <dgm:prSet/>
      <dgm:spPr/>
      <dgm:t>
        <a:bodyPr/>
        <a:lstStyle/>
        <a:p>
          <a:pPr rtl="1"/>
          <a:r>
            <a:rPr lang="ar-SA" dirty="0">
              <a:cs typeface="Arial"/>
            </a:rPr>
            <a:t>SOURCE</a:t>
          </a:r>
          <a:endParaRPr lang="ar-SA" dirty="0"/>
        </a:p>
      </dgm:t>
    </dgm:pt>
    <dgm:pt modelId="{FD77DA10-FF6A-44F5-82AA-CD64D01343A4}" type="par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4FB3981F-806B-4BD5-8D7A-6DEA0FD0F1A5}" type="sib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4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3"/>
      <dgm:spPr/>
    </dgm:pt>
    <dgm:pt modelId="{5F71D070-4ABD-4022-A63B-8DCF50F21811}" type="pres">
      <dgm:prSet presAssocID="{8F4C6AB3-EF29-4CED-8D15-A98D3AAB8326}" presName="connectorText" presStyleLbl="sibTrans2D1" presStyleIdx="0" presStyleCnt="3"/>
      <dgm:spPr/>
    </dgm:pt>
    <dgm:pt modelId="{16E12BD3-D984-4956-9D4F-0FAD110B41E3}" type="pres">
      <dgm:prSet presAssocID="{AD02642E-7567-4E7E-8178-796B8A632733}" presName="node" presStyleLbl="node1" presStyleIdx="1" presStyleCnt="4">
        <dgm:presLayoutVars>
          <dgm:bulletEnabled val="1"/>
        </dgm:presLayoutVars>
      </dgm:prSet>
      <dgm:spPr/>
    </dgm:pt>
    <dgm:pt modelId="{E2BCBC0C-85DE-421B-94C0-D0CDC9E58205}" type="pres">
      <dgm:prSet presAssocID="{78465423-8721-4556-AD85-76668D21F86D}" presName="sibTrans" presStyleLbl="sibTrans2D1" presStyleIdx="1" presStyleCnt="3"/>
      <dgm:spPr/>
    </dgm:pt>
    <dgm:pt modelId="{8F1024B1-BB25-46A1-B614-408F5520B8E1}" type="pres">
      <dgm:prSet presAssocID="{78465423-8721-4556-AD85-76668D21F86D}" presName="connectorText" presStyleLbl="sibTrans2D1" presStyleIdx="1" presStyleCnt="3"/>
      <dgm:spPr/>
    </dgm:pt>
    <dgm:pt modelId="{496B2B2D-2E5D-46CB-A1CD-82ACB2FE7A4E}" type="pres">
      <dgm:prSet presAssocID="{05ADD35C-B676-4A54-9E40-21F5A1F06E02}" presName="node" presStyleLbl="node1" presStyleIdx="2" presStyleCnt="4">
        <dgm:presLayoutVars>
          <dgm:bulletEnabled val="1"/>
        </dgm:presLayoutVars>
      </dgm:prSet>
      <dgm:spPr/>
    </dgm:pt>
    <dgm:pt modelId="{B63CA8DB-A4C6-4E19-A1EE-7FC1F0866E5E}" type="pres">
      <dgm:prSet presAssocID="{F052409A-44A1-48F3-889B-97407FEADD69}" presName="sibTrans" presStyleLbl="sibTrans2D1" presStyleIdx="2" presStyleCnt="3"/>
      <dgm:spPr/>
    </dgm:pt>
    <dgm:pt modelId="{4BB8191E-658B-41C1-A843-D5D8FE70B02E}" type="pres">
      <dgm:prSet presAssocID="{F052409A-44A1-48F3-889B-97407FEADD69}" presName="connectorText" presStyleLbl="sibTrans2D1" presStyleIdx="2" presStyleCnt="3"/>
      <dgm:spPr/>
    </dgm:pt>
    <dgm:pt modelId="{F27DA07E-B788-419D-8B00-F42FBF008983}" type="pres">
      <dgm:prSet presAssocID="{6E997FAD-72D4-42A1-8865-39E67A6B771C}" presName="node" presStyleLbl="node1" presStyleIdx="3" presStyleCnt="4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8E5D3C3F-7567-4BCD-AA4C-E1DB68F38C08}" srcId="{EED8D681-189C-482B-BE1C-1FD0B952ECBE}" destId="{6E997FAD-72D4-42A1-8865-39E67A6B771C}" srcOrd="3" destOrd="0" parTransId="{FD77DA10-FF6A-44F5-82AA-CD64D01343A4}" sibTransId="{4FB3981F-806B-4BD5-8D7A-6DEA0FD0F1A5}"/>
    <dgm:cxn modelId="{440ED846-1AF2-4E84-A23E-09C480B04219}" type="presOf" srcId="{F052409A-44A1-48F3-889B-97407FEADD69}" destId="{B63CA8DB-A4C6-4E19-A1EE-7FC1F0866E5E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60A76A-A3BA-425B-8406-B89C894C32A7}" srcId="{EED8D681-189C-482B-BE1C-1FD0B952ECBE}" destId="{05ADD35C-B676-4A54-9E40-21F5A1F06E02}" srcOrd="2" destOrd="0" parTransId="{FDD88814-612A-4EC8-A647-BB3F8B90F48D}" sibTransId="{F052409A-44A1-48F3-889B-97407FEADD69}"/>
    <dgm:cxn modelId="{9E4F7956-EFA2-4223-8978-C58EF07EA2FE}" type="presOf" srcId="{78465423-8721-4556-AD85-76668D21F86D}" destId="{8F1024B1-BB25-46A1-B614-408F5520B8E1}" srcOrd="1" destOrd="0" presId="urn:microsoft.com/office/officeart/2005/8/layout/process1"/>
    <dgm:cxn modelId="{B6DFB083-A791-427C-96E0-D673B1001BA3}" type="presOf" srcId="{6E997FAD-72D4-42A1-8865-39E67A6B771C}" destId="{F27DA07E-B788-419D-8B00-F42FBF008983}" srcOrd="0" destOrd="0" presId="urn:microsoft.com/office/officeart/2005/8/layout/process1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1646CCC4-08C8-4BED-8C2A-F2429990127E}" type="presOf" srcId="{78465423-8721-4556-AD85-76668D21F86D}" destId="{E2BCBC0C-85DE-421B-94C0-D0CDC9E58205}" srcOrd="0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EB7EDFDC-FE01-4A37-A747-B6A1D1381A91}" type="presOf" srcId="{F052409A-44A1-48F3-889B-97407FEADD69}" destId="{4BB8191E-658B-41C1-A843-D5D8FE70B02E}" srcOrd="1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AA57ACF3-8229-4CC3-B210-31DEB717C7E2}" type="presOf" srcId="{05ADD35C-B676-4A54-9E40-21F5A1F06E02}" destId="{496B2B2D-2E5D-46CB-A1CD-82ACB2FE7A4E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  <dgm:cxn modelId="{3B3B0217-3789-4C8C-8BDB-3010F8A72F8A}" type="presParOf" srcId="{1862E746-B2EC-4D39-BC28-C4EA1637FE66}" destId="{E2BCBC0C-85DE-421B-94C0-D0CDC9E58205}" srcOrd="3" destOrd="0" presId="urn:microsoft.com/office/officeart/2005/8/layout/process1"/>
    <dgm:cxn modelId="{4D8997C9-8B3F-4ACB-9422-CA6A35FA2ED4}" type="presParOf" srcId="{E2BCBC0C-85DE-421B-94C0-D0CDC9E58205}" destId="{8F1024B1-BB25-46A1-B614-408F5520B8E1}" srcOrd="0" destOrd="0" presId="urn:microsoft.com/office/officeart/2005/8/layout/process1"/>
    <dgm:cxn modelId="{D505AFF2-567F-4D0F-BC29-9374E839D82C}" type="presParOf" srcId="{1862E746-B2EC-4D39-BC28-C4EA1637FE66}" destId="{496B2B2D-2E5D-46CB-A1CD-82ACB2FE7A4E}" srcOrd="4" destOrd="0" presId="urn:microsoft.com/office/officeart/2005/8/layout/process1"/>
    <dgm:cxn modelId="{D4EFE107-2869-46E7-B42D-7F64E54B66E9}" type="presParOf" srcId="{1862E746-B2EC-4D39-BC28-C4EA1637FE66}" destId="{B63CA8DB-A4C6-4E19-A1EE-7FC1F0866E5E}" srcOrd="5" destOrd="0" presId="urn:microsoft.com/office/officeart/2005/8/layout/process1"/>
    <dgm:cxn modelId="{8505BBC9-2379-424A-9AEF-EAB3E2B868FA}" type="presParOf" srcId="{B63CA8DB-A4C6-4E19-A1EE-7FC1F0866E5E}" destId="{4BB8191E-658B-41C1-A843-D5D8FE70B02E}" srcOrd="0" destOrd="0" presId="urn:microsoft.com/office/officeart/2005/8/layout/process1"/>
    <dgm:cxn modelId="{14839DB9-9181-4F2F-9E96-B9960D429B0A}" type="presParOf" srcId="{1862E746-B2EC-4D39-BC28-C4EA1637FE66}" destId="{F27DA07E-B788-419D-8B00-F42FBF0089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ar-SA" dirty="0">
              <a:cs typeface="Arial"/>
            </a:rPr>
            <a:t>NO_OF_PLATFORM</a:t>
          </a:r>
          <a:endParaRPr lang="ar-SA" dirty="0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dirty="0">
              <a:cs typeface="Arial"/>
            </a:rPr>
            <a:t>STATION_NAME</a:t>
          </a:r>
          <a:endParaRPr lang="ar-SA" dirty="0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05ADD35C-B676-4A54-9E40-21F5A1F06E02}">
      <dgm:prSet/>
      <dgm:spPr/>
      <dgm:t>
        <a:bodyPr/>
        <a:lstStyle/>
        <a:p>
          <a:pPr rtl="1"/>
          <a:r>
            <a:rPr lang="ar-SA" dirty="0">
              <a:cs typeface="Arial"/>
            </a:rPr>
            <a:t>NO_OF_LINES</a:t>
          </a:r>
          <a:endParaRPr lang="ar-SA" dirty="0"/>
        </a:p>
      </dgm:t>
    </dgm:pt>
    <dgm:pt modelId="{FDD88814-612A-4EC8-A647-BB3F8B90F48D}" type="par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F052409A-44A1-48F3-889B-97407FEADD69}" type="sib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6E997FAD-72D4-42A1-8865-39E67A6B771C}">
      <dgm:prSet/>
      <dgm:spPr/>
      <dgm:t>
        <a:bodyPr/>
        <a:lstStyle/>
        <a:p>
          <a:pPr rtl="1"/>
          <a:r>
            <a:rPr lang="ar-SA" dirty="0">
              <a:cs typeface="Arial"/>
            </a:rPr>
            <a:t>STATION_ID</a:t>
          </a:r>
          <a:endParaRPr lang="ar-SA" dirty="0"/>
        </a:p>
      </dgm:t>
    </dgm:pt>
    <dgm:pt modelId="{FD77DA10-FF6A-44F5-82AA-CD64D01343A4}" type="par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4FB3981F-806B-4BD5-8D7A-6DEA0FD0F1A5}" type="sibTrans" cxnId="{8E5D3C3F-7567-4BCD-AA4C-E1DB68F38C08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4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3"/>
      <dgm:spPr/>
    </dgm:pt>
    <dgm:pt modelId="{5F71D070-4ABD-4022-A63B-8DCF50F21811}" type="pres">
      <dgm:prSet presAssocID="{8F4C6AB3-EF29-4CED-8D15-A98D3AAB8326}" presName="connectorText" presStyleLbl="sibTrans2D1" presStyleIdx="0" presStyleCnt="3"/>
      <dgm:spPr/>
    </dgm:pt>
    <dgm:pt modelId="{16E12BD3-D984-4956-9D4F-0FAD110B41E3}" type="pres">
      <dgm:prSet presAssocID="{AD02642E-7567-4E7E-8178-796B8A632733}" presName="node" presStyleLbl="node1" presStyleIdx="1" presStyleCnt="4">
        <dgm:presLayoutVars>
          <dgm:bulletEnabled val="1"/>
        </dgm:presLayoutVars>
      </dgm:prSet>
      <dgm:spPr/>
    </dgm:pt>
    <dgm:pt modelId="{E2BCBC0C-85DE-421B-94C0-D0CDC9E58205}" type="pres">
      <dgm:prSet presAssocID="{78465423-8721-4556-AD85-76668D21F86D}" presName="sibTrans" presStyleLbl="sibTrans2D1" presStyleIdx="1" presStyleCnt="3"/>
      <dgm:spPr/>
    </dgm:pt>
    <dgm:pt modelId="{8F1024B1-BB25-46A1-B614-408F5520B8E1}" type="pres">
      <dgm:prSet presAssocID="{78465423-8721-4556-AD85-76668D21F86D}" presName="connectorText" presStyleLbl="sibTrans2D1" presStyleIdx="1" presStyleCnt="3"/>
      <dgm:spPr/>
    </dgm:pt>
    <dgm:pt modelId="{496B2B2D-2E5D-46CB-A1CD-82ACB2FE7A4E}" type="pres">
      <dgm:prSet presAssocID="{05ADD35C-B676-4A54-9E40-21F5A1F06E02}" presName="node" presStyleLbl="node1" presStyleIdx="2" presStyleCnt="4">
        <dgm:presLayoutVars>
          <dgm:bulletEnabled val="1"/>
        </dgm:presLayoutVars>
      </dgm:prSet>
      <dgm:spPr/>
    </dgm:pt>
    <dgm:pt modelId="{B63CA8DB-A4C6-4E19-A1EE-7FC1F0866E5E}" type="pres">
      <dgm:prSet presAssocID="{F052409A-44A1-48F3-889B-97407FEADD69}" presName="sibTrans" presStyleLbl="sibTrans2D1" presStyleIdx="2" presStyleCnt="3"/>
      <dgm:spPr/>
    </dgm:pt>
    <dgm:pt modelId="{4BB8191E-658B-41C1-A843-D5D8FE70B02E}" type="pres">
      <dgm:prSet presAssocID="{F052409A-44A1-48F3-889B-97407FEADD69}" presName="connectorText" presStyleLbl="sibTrans2D1" presStyleIdx="2" presStyleCnt="3"/>
      <dgm:spPr/>
    </dgm:pt>
    <dgm:pt modelId="{F27DA07E-B788-419D-8B00-F42FBF008983}" type="pres">
      <dgm:prSet presAssocID="{6E997FAD-72D4-42A1-8865-39E67A6B771C}" presName="node" presStyleLbl="node1" presStyleIdx="3" presStyleCnt="4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8E5D3C3F-7567-4BCD-AA4C-E1DB68F38C08}" srcId="{EED8D681-189C-482B-BE1C-1FD0B952ECBE}" destId="{6E997FAD-72D4-42A1-8865-39E67A6B771C}" srcOrd="3" destOrd="0" parTransId="{FD77DA10-FF6A-44F5-82AA-CD64D01343A4}" sibTransId="{4FB3981F-806B-4BD5-8D7A-6DEA0FD0F1A5}"/>
    <dgm:cxn modelId="{440ED846-1AF2-4E84-A23E-09C480B04219}" type="presOf" srcId="{F052409A-44A1-48F3-889B-97407FEADD69}" destId="{B63CA8DB-A4C6-4E19-A1EE-7FC1F0866E5E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60A76A-A3BA-425B-8406-B89C894C32A7}" srcId="{EED8D681-189C-482B-BE1C-1FD0B952ECBE}" destId="{05ADD35C-B676-4A54-9E40-21F5A1F06E02}" srcOrd="2" destOrd="0" parTransId="{FDD88814-612A-4EC8-A647-BB3F8B90F48D}" sibTransId="{F052409A-44A1-48F3-889B-97407FEADD69}"/>
    <dgm:cxn modelId="{9E4F7956-EFA2-4223-8978-C58EF07EA2FE}" type="presOf" srcId="{78465423-8721-4556-AD85-76668D21F86D}" destId="{8F1024B1-BB25-46A1-B614-408F5520B8E1}" srcOrd="1" destOrd="0" presId="urn:microsoft.com/office/officeart/2005/8/layout/process1"/>
    <dgm:cxn modelId="{B6DFB083-A791-427C-96E0-D673B1001BA3}" type="presOf" srcId="{6E997FAD-72D4-42A1-8865-39E67A6B771C}" destId="{F27DA07E-B788-419D-8B00-F42FBF008983}" srcOrd="0" destOrd="0" presId="urn:microsoft.com/office/officeart/2005/8/layout/process1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1646CCC4-08C8-4BED-8C2A-F2429990127E}" type="presOf" srcId="{78465423-8721-4556-AD85-76668D21F86D}" destId="{E2BCBC0C-85DE-421B-94C0-D0CDC9E58205}" srcOrd="0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EB7EDFDC-FE01-4A37-A747-B6A1D1381A91}" type="presOf" srcId="{F052409A-44A1-48F3-889B-97407FEADD69}" destId="{4BB8191E-658B-41C1-A843-D5D8FE70B02E}" srcOrd="1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AA57ACF3-8229-4CC3-B210-31DEB717C7E2}" type="presOf" srcId="{05ADD35C-B676-4A54-9E40-21F5A1F06E02}" destId="{496B2B2D-2E5D-46CB-A1CD-82ACB2FE7A4E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  <dgm:cxn modelId="{3B3B0217-3789-4C8C-8BDB-3010F8A72F8A}" type="presParOf" srcId="{1862E746-B2EC-4D39-BC28-C4EA1637FE66}" destId="{E2BCBC0C-85DE-421B-94C0-D0CDC9E58205}" srcOrd="3" destOrd="0" presId="urn:microsoft.com/office/officeart/2005/8/layout/process1"/>
    <dgm:cxn modelId="{4D8997C9-8B3F-4ACB-9422-CA6A35FA2ED4}" type="presParOf" srcId="{E2BCBC0C-85DE-421B-94C0-D0CDC9E58205}" destId="{8F1024B1-BB25-46A1-B614-408F5520B8E1}" srcOrd="0" destOrd="0" presId="urn:microsoft.com/office/officeart/2005/8/layout/process1"/>
    <dgm:cxn modelId="{D505AFF2-567F-4D0F-BC29-9374E839D82C}" type="presParOf" srcId="{1862E746-B2EC-4D39-BC28-C4EA1637FE66}" destId="{496B2B2D-2E5D-46CB-A1CD-82ACB2FE7A4E}" srcOrd="4" destOrd="0" presId="urn:microsoft.com/office/officeart/2005/8/layout/process1"/>
    <dgm:cxn modelId="{D4EFE107-2869-46E7-B42D-7F64E54B66E9}" type="presParOf" srcId="{1862E746-B2EC-4D39-BC28-C4EA1637FE66}" destId="{B63CA8DB-A4C6-4E19-A1EE-7FC1F0866E5E}" srcOrd="5" destOrd="0" presId="urn:microsoft.com/office/officeart/2005/8/layout/process1"/>
    <dgm:cxn modelId="{8505BBC9-2379-424A-9AEF-EAB3E2B868FA}" type="presParOf" srcId="{B63CA8DB-A4C6-4E19-A1EE-7FC1F0866E5E}" destId="{4BB8191E-658B-41C1-A843-D5D8FE70B02E}" srcOrd="0" destOrd="0" presId="urn:microsoft.com/office/officeart/2005/8/layout/process1"/>
    <dgm:cxn modelId="{14839DB9-9181-4F2F-9E96-B9960D429B0A}" type="presParOf" srcId="{1862E746-B2EC-4D39-BC28-C4EA1637FE66}" destId="{F27DA07E-B788-419D-8B00-F42FBF00898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ar-SA" dirty="0">
              <a:cs typeface="Arial"/>
            </a:rPr>
            <a:t>TRN_NAME</a:t>
          </a:r>
          <a:endParaRPr lang="ar-SA" dirty="0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dirty="0">
              <a:cs typeface="Arial"/>
            </a:rPr>
            <a:t>TRAIN_ID</a:t>
          </a:r>
          <a:endParaRPr lang="ar-SA" dirty="0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2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1"/>
      <dgm:spPr/>
    </dgm:pt>
    <dgm:pt modelId="{5F71D070-4ABD-4022-A63B-8DCF50F21811}" type="pres">
      <dgm:prSet presAssocID="{8F4C6AB3-EF29-4CED-8D15-A98D3AAB8326}" presName="connectorText" presStyleLbl="sibTrans2D1" presStyleIdx="0" presStyleCnt="1"/>
      <dgm:spPr/>
    </dgm:pt>
    <dgm:pt modelId="{16E12BD3-D984-4956-9D4F-0FAD110B41E3}" type="pres">
      <dgm:prSet presAssocID="{AD02642E-7567-4E7E-8178-796B8A632733}" presName="node" presStyleLbl="node1" presStyleIdx="1" presStyleCnt="2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ar-SA" dirty="0">
              <a:cs typeface="Arial"/>
            </a:rPr>
            <a:t>CLASS_ID</a:t>
          </a:r>
          <a:endParaRPr lang="ar-SA" dirty="0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dirty="0">
              <a:cs typeface="Arial"/>
            </a:rPr>
            <a:t>STATION_NAME</a:t>
          </a:r>
          <a:endParaRPr lang="ar-SA" dirty="0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05ADD35C-B676-4A54-9E40-21F5A1F06E02}">
      <dgm:prSet/>
      <dgm:spPr/>
      <dgm:t>
        <a:bodyPr/>
        <a:lstStyle/>
        <a:p>
          <a:pPr rtl="1"/>
          <a:r>
            <a:rPr lang="ar-SA" dirty="0" err="1">
              <a:cs typeface="Arial"/>
            </a:rPr>
            <a:t>CLASS_name</a:t>
          </a:r>
          <a:endParaRPr lang="ar-SA" dirty="0"/>
        </a:p>
      </dgm:t>
    </dgm:pt>
    <dgm:pt modelId="{FDD88814-612A-4EC8-A647-BB3F8B90F48D}" type="par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F052409A-44A1-48F3-889B-97407FEADD69}" type="sib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3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2"/>
      <dgm:spPr/>
    </dgm:pt>
    <dgm:pt modelId="{5F71D070-4ABD-4022-A63B-8DCF50F21811}" type="pres">
      <dgm:prSet presAssocID="{8F4C6AB3-EF29-4CED-8D15-A98D3AAB8326}" presName="connectorText" presStyleLbl="sibTrans2D1" presStyleIdx="0" presStyleCnt="2"/>
      <dgm:spPr/>
    </dgm:pt>
    <dgm:pt modelId="{16E12BD3-D984-4956-9D4F-0FAD110B41E3}" type="pres">
      <dgm:prSet presAssocID="{AD02642E-7567-4E7E-8178-796B8A632733}" presName="node" presStyleLbl="node1" presStyleIdx="1" presStyleCnt="3">
        <dgm:presLayoutVars>
          <dgm:bulletEnabled val="1"/>
        </dgm:presLayoutVars>
      </dgm:prSet>
      <dgm:spPr/>
    </dgm:pt>
    <dgm:pt modelId="{E2BCBC0C-85DE-421B-94C0-D0CDC9E58205}" type="pres">
      <dgm:prSet presAssocID="{78465423-8721-4556-AD85-76668D21F86D}" presName="sibTrans" presStyleLbl="sibTrans2D1" presStyleIdx="1" presStyleCnt="2"/>
      <dgm:spPr/>
    </dgm:pt>
    <dgm:pt modelId="{8F1024B1-BB25-46A1-B614-408F5520B8E1}" type="pres">
      <dgm:prSet presAssocID="{78465423-8721-4556-AD85-76668D21F86D}" presName="connectorText" presStyleLbl="sibTrans2D1" presStyleIdx="1" presStyleCnt="2"/>
      <dgm:spPr/>
    </dgm:pt>
    <dgm:pt modelId="{496B2B2D-2E5D-46CB-A1CD-82ACB2FE7A4E}" type="pres">
      <dgm:prSet presAssocID="{05ADD35C-B676-4A54-9E40-21F5A1F06E02}" presName="node" presStyleLbl="node1" presStyleIdx="2" presStyleCnt="3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60A76A-A3BA-425B-8406-B89C894C32A7}" srcId="{EED8D681-189C-482B-BE1C-1FD0B952ECBE}" destId="{05ADD35C-B676-4A54-9E40-21F5A1F06E02}" srcOrd="2" destOrd="0" parTransId="{FDD88814-612A-4EC8-A647-BB3F8B90F48D}" sibTransId="{F052409A-44A1-48F3-889B-97407FEADD69}"/>
    <dgm:cxn modelId="{9E4F7956-EFA2-4223-8978-C58EF07EA2FE}" type="presOf" srcId="{78465423-8721-4556-AD85-76668D21F86D}" destId="{8F1024B1-BB25-46A1-B614-408F5520B8E1}" srcOrd="1" destOrd="0" presId="urn:microsoft.com/office/officeart/2005/8/layout/process1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1646CCC4-08C8-4BED-8C2A-F2429990127E}" type="presOf" srcId="{78465423-8721-4556-AD85-76668D21F86D}" destId="{E2BCBC0C-85DE-421B-94C0-D0CDC9E58205}" srcOrd="0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AA57ACF3-8229-4CC3-B210-31DEB717C7E2}" type="presOf" srcId="{05ADD35C-B676-4A54-9E40-21F5A1F06E02}" destId="{496B2B2D-2E5D-46CB-A1CD-82ACB2FE7A4E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  <dgm:cxn modelId="{3B3B0217-3789-4C8C-8BDB-3010F8A72F8A}" type="presParOf" srcId="{1862E746-B2EC-4D39-BC28-C4EA1637FE66}" destId="{E2BCBC0C-85DE-421B-94C0-D0CDC9E58205}" srcOrd="3" destOrd="0" presId="urn:microsoft.com/office/officeart/2005/8/layout/process1"/>
    <dgm:cxn modelId="{4D8997C9-8B3F-4ACB-9422-CA6A35FA2ED4}" type="presParOf" srcId="{E2BCBC0C-85DE-421B-94C0-D0CDC9E58205}" destId="{8F1024B1-BB25-46A1-B614-408F5520B8E1}" srcOrd="0" destOrd="0" presId="urn:microsoft.com/office/officeart/2005/8/layout/process1"/>
    <dgm:cxn modelId="{D505AFF2-567F-4D0F-BC29-9374E839D82C}" type="presParOf" srcId="{1862E746-B2EC-4D39-BC28-C4EA1637FE66}" destId="{496B2B2D-2E5D-46CB-A1CD-82ACB2FE7A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D8D681-189C-482B-BE1C-1FD0B952ECBE}" type="doc">
      <dgm:prSet loTypeId="urn:microsoft.com/office/officeart/2005/8/layout/process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pPr rtl="1"/>
          <a:endParaRPr lang="ar-SA"/>
        </a:p>
      </dgm:t>
    </dgm:pt>
    <dgm:pt modelId="{1F1FE5FF-B243-4392-B549-49741F7B6B89}">
      <dgm:prSet/>
      <dgm:spPr/>
      <dgm:t>
        <a:bodyPr/>
        <a:lstStyle/>
        <a:p>
          <a:pPr rtl="1"/>
          <a:r>
            <a:rPr lang="ar-SA" dirty="0">
              <a:cs typeface="Arial"/>
            </a:rPr>
            <a:t>ARR_TIME</a:t>
          </a:r>
          <a:endParaRPr lang="ar-SA" dirty="0"/>
        </a:p>
      </dgm:t>
    </dgm:pt>
    <dgm:pt modelId="{962E62A5-853B-4C25-8872-1508D306C0CF}" type="par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8F4C6AB3-EF29-4CED-8D15-A98D3AAB8326}" type="sibTrans" cxnId="{424F4B47-026F-4A47-ABC6-7C955172B4B5}">
      <dgm:prSet/>
      <dgm:spPr/>
      <dgm:t>
        <a:bodyPr/>
        <a:lstStyle/>
        <a:p>
          <a:pPr rtl="1"/>
          <a:endParaRPr lang="ar-SA"/>
        </a:p>
      </dgm:t>
    </dgm:pt>
    <dgm:pt modelId="{AD02642E-7567-4E7E-8178-796B8A632733}">
      <dgm:prSet/>
      <dgm:spPr/>
      <dgm:t>
        <a:bodyPr/>
        <a:lstStyle/>
        <a:p>
          <a:pPr rtl="1"/>
          <a:r>
            <a:rPr lang="ar-SA" dirty="0">
              <a:cs typeface="Arial"/>
            </a:rPr>
            <a:t>DEP_TIME</a:t>
          </a:r>
          <a:endParaRPr lang="ar-SA" dirty="0"/>
        </a:p>
      </dgm:t>
    </dgm:pt>
    <dgm:pt modelId="{1550303F-209D-46D2-8531-61FCE161A4DD}" type="par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78465423-8721-4556-AD85-76668D21F86D}" type="sibTrans" cxnId="{533DFD1A-C9B3-419C-A996-882A46CA1E7A}">
      <dgm:prSet/>
      <dgm:spPr/>
      <dgm:t>
        <a:bodyPr/>
        <a:lstStyle/>
        <a:p>
          <a:pPr rtl="1"/>
          <a:endParaRPr lang="ar-SA"/>
        </a:p>
      </dgm:t>
    </dgm:pt>
    <dgm:pt modelId="{05ADD35C-B676-4A54-9E40-21F5A1F06E02}">
      <dgm:prSet/>
      <dgm:spPr/>
      <dgm:t>
        <a:bodyPr/>
        <a:lstStyle/>
        <a:p>
          <a:pPr rtl="1"/>
          <a:r>
            <a:rPr lang="ar-SA" dirty="0">
              <a:cs typeface="Arial"/>
            </a:rPr>
            <a:t>REF_NO</a:t>
          </a:r>
          <a:endParaRPr lang="ar-SA" dirty="0"/>
        </a:p>
      </dgm:t>
    </dgm:pt>
    <dgm:pt modelId="{FDD88814-612A-4EC8-A647-BB3F8B90F48D}" type="par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F052409A-44A1-48F3-889B-97407FEADD69}" type="sibTrans" cxnId="{8660A76A-A3BA-425B-8406-B89C894C32A7}">
      <dgm:prSet/>
      <dgm:spPr/>
      <dgm:t>
        <a:bodyPr/>
        <a:lstStyle/>
        <a:p>
          <a:pPr rtl="1"/>
          <a:endParaRPr lang="ar-SA"/>
        </a:p>
      </dgm:t>
    </dgm:pt>
    <dgm:pt modelId="{1862E746-B2EC-4D39-BC28-C4EA1637FE66}" type="pres">
      <dgm:prSet presAssocID="{EED8D681-189C-482B-BE1C-1FD0B952ECBE}" presName="Name0" presStyleCnt="0">
        <dgm:presLayoutVars>
          <dgm:dir/>
          <dgm:resizeHandles val="exact"/>
        </dgm:presLayoutVars>
      </dgm:prSet>
      <dgm:spPr/>
    </dgm:pt>
    <dgm:pt modelId="{EEA27041-081E-4BC5-BA15-4A2838EE18E8}" type="pres">
      <dgm:prSet presAssocID="{1F1FE5FF-B243-4392-B549-49741F7B6B89}" presName="node" presStyleLbl="node1" presStyleIdx="0" presStyleCnt="3">
        <dgm:presLayoutVars>
          <dgm:bulletEnabled val="1"/>
        </dgm:presLayoutVars>
      </dgm:prSet>
      <dgm:spPr/>
    </dgm:pt>
    <dgm:pt modelId="{DB3EF411-1B32-4767-BC06-E65B5BC9F864}" type="pres">
      <dgm:prSet presAssocID="{8F4C6AB3-EF29-4CED-8D15-A98D3AAB8326}" presName="sibTrans" presStyleLbl="sibTrans2D1" presStyleIdx="0" presStyleCnt="2"/>
      <dgm:spPr/>
    </dgm:pt>
    <dgm:pt modelId="{5F71D070-4ABD-4022-A63B-8DCF50F21811}" type="pres">
      <dgm:prSet presAssocID="{8F4C6AB3-EF29-4CED-8D15-A98D3AAB8326}" presName="connectorText" presStyleLbl="sibTrans2D1" presStyleIdx="0" presStyleCnt="2"/>
      <dgm:spPr/>
    </dgm:pt>
    <dgm:pt modelId="{16E12BD3-D984-4956-9D4F-0FAD110B41E3}" type="pres">
      <dgm:prSet presAssocID="{AD02642E-7567-4E7E-8178-796B8A632733}" presName="node" presStyleLbl="node1" presStyleIdx="1" presStyleCnt="3">
        <dgm:presLayoutVars>
          <dgm:bulletEnabled val="1"/>
        </dgm:presLayoutVars>
      </dgm:prSet>
      <dgm:spPr/>
    </dgm:pt>
    <dgm:pt modelId="{E2BCBC0C-85DE-421B-94C0-D0CDC9E58205}" type="pres">
      <dgm:prSet presAssocID="{78465423-8721-4556-AD85-76668D21F86D}" presName="sibTrans" presStyleLbl="sibTrans2D1" presStyleIdx="1" presStyleCnt="2"/>
      <dgm:spPr/>
    </dgm:pt>
    <dgm:pt modelId="{8F1024B1-BB25-46A1-B614-408F5520B8E1}" type="pres">
      <dgm:prSet presAssocID="{78465423-8721-4556-AD85-76668D21F86D}" presName="connectorText" presStyleLbl="sibTrans2D1" presStyleIdx="1" presStyleCnt="2"/>
      <dgm:spPr/>
    </dgm:pt>
    <dgm:pt modelId="{496B2B2D-2E5D-46CB-A1CD-82ACB2FE7A4E}" type="pres">
      <dgm:prSet presAssocID="{05ADD35C-B676-4A54-9E40-21F5A1F06E02}" presName="node" presStyleLbl="node1" presStyleIdx="2" presStyleCnt="3">
        <dgm:presLayoutVars>
          <dgm:bulletEnabled val="1"/>
        </dgm:presLayoutVars>
      </dgm:prSet>
      <dgm:spPr/>
    </dgm:pt>
  </dgm:ptLst>
  <dgm:cxnLst>
    <dgm:cxn modelId="{533DFD1A-C9B3-419C-A996-882A46CA1E7A}" srcId="{EED8D681-189C-482B-BE1C-1FD0B952ECBE}" destId="{AD02642E-7567-4E7E-8178-796B8A632733}" srcOrd="1" destOrd="0" parTransId="{1550303F-209D-46D2-8531-61FCE161A4DD}" sibTransId="{78465423-8721-4556-AD85-76668D21F86D}"/>
    <dgm:cxn modelId="{1266BA2A-FBE3-4EBF-B7E0-9916EF49FA79}" type="presOf" srcId="{AD02642E-7567-4E7E-8178-796B8A632733}" destId="{16E12BD3-D984-4956-9D4F-0FAD110B41E3}" srcOrd="0" destOrd="0" presId="urn:microsoft.com/office/officeart/2005/8/layout/process1"/>
    <dgm:cxn modelId="{424F4B47-026F-4A47-ABC6-7C955172B4B5}" srcId="{EED8D681-189C-482B-BE1C-1FD0B952ECBE}" destId="{1F1FE5FF-B243-4392-B549-49741F7B6B89}" srcOrd="0" destOrd="0" parTransId="{962E62A5-853B-4C25-8872-1508D306C0CF}" sibTransId="{8F4C6AB3-EF29-4CED-8D15-A98D3AAB8326}"/>
    <dgm:cxn modelId="{8660A76A-A3BA-425B-8406-B89C894C32A7}" srcId="{EED8D681-189C-482B-BE1C-1FD0B952ECBE}" destId="{05ADD35C-B676-4A54-9E40-21F5A1F06E02}" srcOrd="2" destOrd="0" parTransId="{FDD88814-612A-4EC8-A647-BB3F8B90F48D}" sibTransId="{F052409A-44A1-48F3-889B-97407FEADD69}"/>
    <dgm:cxn modelId="{9E4F7956-EFA2-4223-8978-C58EF07EA2FE}" type="presOf" srcId="{78465423-8721-4556-AD85-76668D21F86D}" destId="{8F1024B1-BB25-46A1-B614-408F5520B8E1}" srcOrd="1" destOrd="0" presId="urn:microsoft.com/office/officeart/2005/8/layout/process1"/>
    <dgm:cxn modelId="{867E68C2-CD18-4990-9D1A-CB715312912F}" type="presOf" srcId="{8F4C6AB3-EF29-4CED-8D15-A98D3AAB8326}" destId="{5F71D070-4ABD-4022-A63B-8DCF50F21811}" srcOrd="1" destOrd="0" presId="urn:microsoft.com/office/officeart/2005/8/layout/process1"/>
    <dgm:cxn modelId="{1646CCC4-08C8-4BED-8C2A-F2429990127E}" type="presOf" srcId="{78465423-8721-4556-AD85-76668D21F86D}" destId="{E2BCBC0C-85DE-421B-94C0-D0CDC9E58205}" srcOrd="0" destOrd="0" presId="urn:microsoft.com/office/officeart/2005/8/layout/process1"/>
    <dgm:cxn modelId="{BE6B57D0-8837-423D-BAB2-43E88076F7A4}" type="presOf" srcId="{EED8D681-189C-482B-BE1C-1FD0B952ECBE}" destId="{1862E746-B2EC-4D39-BC28-C4EA1637FE66}" srcOrd="0" destOrd="0" presId="urn:microsoft.com/office/officeart/2005/8/layout/process1"/>
    <dgm:cxn modelId="{B7F531E9-88A8-46B6-B3FF-B0C58DC9226B}" type="presOf" srcId="{1F1FE5FF-B243-4392-B549-49741F7B6B89}" destId="{EEA27041-081E-4BC5-BA15-4A2838EE18E8}" srcOrd="0" destOrd="0" presId="urn:microsoft.com/office/officeart/2005/8/layout/process1"/>
    <dgm:cxn modelId="{123707EB-87A2-4B12-AD6E-A39379E6AF40}" type="presOf" srcId="{8F4C6AB3-EF29-4CED-8D15-A98D3AAB8326}" destId="{DB3EF411-1B32-4767-BC06-E65B5BC9F864}" srcOrd="0" destOrd="0" presId="urn:microsoft.com/office/officeart/2005/8/layout/process1"/>
    <dgm:cxn modelId="{AA57ACF3-8229-4CC3-B210-31DEB717C7E2}" type="presOf" srcId="{05ADD35C-B676-4A54-9E40-21F5A1F06E02}" destId="{496B2B2D-2E5D-46CB-A1CD-82ACB2FE7A4E}" srcOrd="0" destOrd="0" presId="urn:microsoft.com/office/officeart/2005/8/layout/process1"/>
    <dgm:cxn modelId="{C8202B6E-D594-4558-934F-17C6B6944063}" type="presParOf" srcId="{1862E746-B2EC-4D39-BC28-C4EA1637FE66}" destId="{EEA27041-081E-4BC5-BA15-4A2838EE18E8}" srcOrd="0" destOrd="0" presId="urn:microsoft.com/office/officeart/2005/8/layout/process1"/>
    <dgm:cxn modelId="{16762101-AE1C-4F2C-95BE-7E2EB2DFB918}" type="presParOf" srcId="{1862E746-B2EC-4D39-BC28-C4EA1637FE66}" destId="{DB3EF411-1B32-4767-BC06-E65B5BC9F864}" srcOrd="1" destOrd="0" presId="urn:microsoft.com/office/officeart/2005/8/layout/process1"/>
    <dgm:cxn modelId="{14B2EDA2-0E3C-412F-AB08-708DE9F4FE95}" type="presParOf" srcId="{DB3EF411-1B32-4767-BC06-E65B5BC9F864}" destId="{5F71D070-4ABD-4022-A63B-8DCF50F21811}" srcOrd="0" destOrd="0" presId="urn:microsoft.com/office/officeart/2005/8/layout/process1"/>
    <dgm:cxn modelId="{9DC1A6EF-03D7-4E01-BDAF-C15FA4E4EDF5}" type="presParOf" srcId="{1862E746-B2EC-4D39-BC28-C4EA1637FE66}" destId="{16E12BD3-D984-4956-9D4F-0FAD110B41E3}" srcOrd="2" destOrd="0" presId="urn:microsoft.com/office/officeart/2005/8/layout/process1"/>
    <dgm:cxn modelId="{3B3B0217-3789-4C8C-8BDB-3010F8A72F8A}" type="presParOf" srcId="{1862E746-B2EC-4D39-BC28-C4EA1637FE66}" destId="{E2BCBC0C-85DE-421B-94C0-D0CDC9E58205}" srcOrd="3" destOrd="0" presId="urn:microsoft.com/office/officeart/2005/8/layout/process1"/>
    <dgm:cxn modelId="{4D8997C9-8B3F-4ACB-9422-CA6A35FA2ED4}" type="presParOf" srcId="{E2BCBC0C-85DE-421B-94C0-D0CDC9E58205}" destId="{8F1024B1-BB25-46A1-B614-408F5520B8E1}" srcOrd="0" destOrd="0" presId="urn:microsoft.com/office/officeart/2005/8/layout/process1"/>
    <dgm:cxn modelId="{D505AFF2-567F-4D0F-BC29-9374E839D82C}" type="presParOf" srcId="{1862E746-B2EC-4D39-BC28-C4EA1637FE66}" destId="{496B2B2D-2E5D-46CB-A1CD-82ACB2FE7A4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6C4DD-BA71-40DC-B061-E4FFA1958166}">
      <dsp:nvSpPr>
        <dsp:cNvPr id="0" name=""/>
        <dsp:cNvSpPr/>
      </dsp:nvSpPr>
      <dsp:spPr>
        <a:xfrm>
          <a:off x="0" y="296159"/>
          <a:ext cx="8991600" cy="59535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848" tIns="291592" rIns="697848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4110834</a:t>
          </a:r>
          <a:endParaRPr lang="ar-SA" sz="1400" b="1" kern="1200" dirty="0"/>
        </a:p>
      </dsp:txBody>
      <dsp:txXfrm>
        <a:off x="0" y="296159"/>
        <a:ext cx="8991600" cy="595350"/>
      </dsp:txXfrm>
    </dsp:sp>
    <dsp:sp modelId="{8FF58A55-9E93-42EB-908E-D13F4BCC21BD}">
      <dsp:nvSpPr>
        <dsp:cNvPr id="0" name=""/>
        <dsp:cNvSpPr/>
      </dsp:nvSpPr>
      <dsp:spPr>
        <a:xfrm>
          <a:off x="449580" y="89519"/>
          <a:ext cx="62941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Ahmed Abdullah</a:t>
          </a:r>
          <a:endParaRPr lang="ar-SA" sz="1400" kern="1200" dirty="0"/>
        </a:p>
      </dsp:txBody>
      <dsp:txXfrm>
        <a:off x="469755" y="109694"/>
        <a:ext cx="6253770" cy="372930"/>
      </dsp:txXfrm>
    </dsp:sp>
    <dsp:sp modelId="{07D4585F-9F5B-4D7D-AB60-B025200F63D9}">
      <dsp:nvSpPr>
        <dsp:cNvPr id="0" name=""/>
        <dsp:cNvSpPr/>
      </dsp:nvSpPr>
      <dsp:spPr>
        <a:xfrm>
          <a:off x="0" y="1173749"/>
          <a:ext cx="8991600" cy="59535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848" tIns="291592" rIns="697848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4120580</a:t>
          </a:r>
          <a:endParaRPr lang="ar-SA" sz="1400" b="1" kern="1200" dirty="0"/>
        </a:p>
      </dsp:txBody>
      <dsp:txXfrm>
        <a:off x="0" y="1173749"/>
        <a:ext cx="8991600" cy="595350"/>
      </dsp:txXfrm>
    </dsp:sp>
    <dsp:sp modelId="{83FBC817-6EFC-45C2-95C3-8E1F3D3FCE40}">
      <dsp:nvSpPr>
        <dsp:cNvPr id="0" name=""/>
        <dsp:cNvSpPr/>
      </dsp:nvSpPr>
      <dsp:spPr>
        <a:xfrm>
          <a:off x="449580" y="967109"/>
          <a:ext cx="62941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Abdulhadi</a:t>
          </a:r>
          <a:r>
            <a:rPr lang="en-US" sz="1400" b="1" kern="1200" dirty="0"/>
            <a:t> Alotaibi</a:t>
          </a:r>
        </a:p>
      </dsp:txBody>
      <dsp:txXfrm>
        <a:off x="469755" y="987284"/>
        <a:ext cx="6253770" cy="372930"/>
      </dsp:txXfrm>
    </dsp:sp>
    <dsp:sp modelId="{302CF565-7795-49E2-B81F-51BB53CA4474}">
      <dsp:nvSpPr>
        <dsp:cNvPr id="0" name=""/>
        <dsp:cNvSpPr/>
      </dsp:nvSpPr>
      <dsp:spPr>
        <a:xfrm>
          <a:off x="0" y="2051339"/>
          <a:ext cx="8991600" cy="58432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848" tIns="291592" rIns="697848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1400" b="1" kern="1200" dirty="0"/>
            <a:t>4110649</a:t>
          </a:r>
        </a:p>
      </dsp:txBody>
      <dsp:txXfrm>
        <a:off x="0" y="2051339"/>
        <a:ext cx="8991600" cy="584325"/>
      </dsp:txXfrm>
    </dsp:sp>
    <dsp:sp modelId="{B52A53FF-9DF4-4A2D-9948-F3F60555CD7D}">
      <dsp:nvSpPr>
        <dsp:cNvPr id="0" name=""/>
        <dsp:cNvSpPr/>
      </dsp:nvSpPr>
      <dsp:spPr>
        <a:xfrm>
          <a:off x="449580" y="1844699"/>
          <a:ext cx="62941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Fahad </a:t>
          </a:r>
          <a:r>
            <a:rPr lang="en-US" sz="1400" b="1" kern="1200" dirty="0" err="1"/>
            <a:t>Alfarshooti</a:t>
          </a:r>
          <a:endParaRPr lang="ar-SA" sz="1400" kern="1200" dirty="0"/>
        </a:p>
      </dsp:txBody>
      <dsp:txXfrm>
        <a:off x="469755" y="1864874"/>
        <a:ext cx="6253770" cy="372930"/>
      </dsp:txXfrm>
    </dsp:sp>
    <dsp:sp modelId="{EFF80817-E7BE-4AC7-9966-8FBBBDDE7CB1}">
      <dsp:nvSpPr>
        <dsp:cNvPr id="0" name=""/>
        <dsp:cNvSpPr/>
      </dsp:nvSpPr>
      <dsp:spPr>
        <a:xfrm>
          <a:off x="0" y="2917904"/>
          <a:ext cx="8991600" cy="59535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848" tIns="291592" rIns="697848" bIns="99568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4110911</a:t>
          </a:r>
          <a:endParaRPr lang="ar-SA" sz="1400" kern="1200" dirty="0"/>
        </a:p>
      </dsp:txBody>
      <dsp:txXfrm>
        <a:off x="0" y="2917904"/>
        <a:ext cx="8991600" cy="595350"/>
      </dsp:txXfrm>
    </dsp:sp>
    <dsp:sp modelId="{0C22BF72-7745-4B31-8639-8F8265E33135}">
      <dsp:nvSpPr>
        <dsp:cNvPr id="0" name=""/>
        <dsp:cNvSpPr/>
      </dsp:nvSpPr>
      <dsp:spPr>
        <a:xfrm>
          <a:off x="449580" y="2711264"/>
          <a:ext cx="62941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7903" tIns="0" rIns="237903" bIns="0" numCol="1" spcCol="1270" anchor="ctr" anchorCtr="0">
          <a:noAutofit/>
        </a:bodyPr>
        <a:lstStyle/>
        <a:p>
          <a:pPr marL="0" lvl="0" indent="0" algn="l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Mohamed</a:t>
          </a:r>
          <a:endParaRPr lang="ar-SA" sz="1400" kern="1200"/>
        </a:p>
      </dsp:txBody>
      <dsp:txXfrm>
        <a:off x="469755" y="2731439"/>
        <a:ext cx="62537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0" y="923364"/>
          <a:ext cx="1417393" cy="85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</a:t>
          </a:r>
          <a:r>
            <a:rPr lang="ar-SA" sz="1500" b="1" kern="1200"/>
            <a:t>alary</a:t>
          </a:r>
          <a:r>
            <a:rPr lang="en-US" sz="1500" b="1" kern="1200"/>
            <a:t>  </a:t>
          </a:r>
          <a:endParaRPr lang="ar-SA" sz="1500" kern="1200"/>
        </a:p>
      </dsp:txBody>
      <dsp:txXfrm>
        <a:off x="24908" y="948272"/>
        <a:ext cx="1367577" cy="800619"/>
      </dsp:txXfrm>
    </dsp:sp>
    <dsp:sp modelId="{DB3EF411-1B32-4767-BC06-E65B5BC9F864}">
      <dsp:nvSpPr>
        <dsp:cNvPr id="0" name=""/>
        <dsp:cNvSpPr/>
      </dsp:nvSpPr>
      <dsp:spPr>
        <a:xfrm>
          <a:off x="1559132" y="1172825"/>
          <a:ext cx="300487" cy="35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1559132" y="1243128"/>
        <a:ext cx="210341" cy="210907"/>
      </dsp:txXfrm>
    </dsp:sp>
    <dsp:sp modelId="{16E12BD3-D984-4956-9D4F-0FAD110B41E3}">
      <dsp:nvSpPr>
        <dsp:cNvPr id="0" name=""/>
        <dsp:cNvSpPr/>
      </dsp:nvSpPr>
      <dsp:spPr>
        <a:xfrm>
          <a:off x="1984350" y="923364"/>
          <a:ext cx="1417393" cy="85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8137"/>
                <a:satOff val="-955"/>
                <a:lumOff val="502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8137"/>
                <a:satOff val="-955"/>
                <a:lumOff val="502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8137"/>
                <a:satOff val="-955"/>
                <a:lumOff val="50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/>
            <a:t>gender</a:t>
          </a:r>
          <a:r>
            <a:rPr lang="en-US" sz="1500" b="1" kern="1200"/>
            <a:t>   </a:t>
          </a:r>
          <a:endParaRPr lang="ar-SA" sz="1500" kern="1200"/>
        </a:p>
      </dsp:txBody>
      <dsp:txXfrm>
        <a:off x="2009258" y="948272"/>
        <a:ext cx="1367577" cy="800619"/>
      </dsp:txXfrm>
    </dsp:sp>
    <dsp:sp modelId="{E2BCBC0C-85DE-421B-94C0-D0CDC9E58205}">
      <dsp:nvSpPr>
        <dsp:cNvPr id="0" name=""/>
        <dsp:cNvSpPr/>
      </dsp:nvSpPr>
      <dsp:spPr>
        <a:xfrm>
          <a:off x="3543483" y="1172825"/>
          <a:ext cx="300487" cy="35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10154"/>
                <a:satOff val="-1158"/>
                <a:lumOff val="56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10154"/>
                <a:satOff val="-1158"/>
                <a:lumOff val="56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10154"/>
                <a:satOff val="-1158"/>
                <a:lumOff val="56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3543483" y="1243128"/>
        <a:ext cx="210341" cy="210907"/>
      </dsp:txXfrm>
    </dsp:sp>
    <dsp:sp modelId="{496B2B2D-2E5D-46CB-A1CD-82ACB2FE7A4E}">
      <dsp:nvSpPr>
        <dsp:cNvPr id="0" name=""/>
        <dsp:cNvSpPr/>
      </dsp:nvSpPr>
      <dsp:spPr>
        <a:xfrm>
          <a:off x="3968701" y="923364"/>
          <a:ext cx="1417393" cy="85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16273"/>
                <a:satOff val="-1910"/>
                <a:lumOff val="1005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6273"/>
                <a:satOff val="-1910"/>
                <a:lumOff val="1005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6273"/>
                <a:satOff val="-1910"/>
                <a:lumOff val="100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/>
            <a:t>Address</a:t>
          </a:r>
          <a:r>
            <a:rPr lang="en-US" sz="1500" b="1" kern="1200"/>
            <a:t>   </a:t>
          </a:r>
          <a:endParaRPr lang="ar-SA" sz="1500" kern="1200"/>
        </a:p>
      </dsp:txBody>
      <dsp:txXfrm>
        <a:off x="3993609" y="948272"/>
        <a:ext cx="1367577" cy="800619"/>
      </dsp:txXfrm>
    </dsp:sp>
    <dsp:sp modelId="{B63CA8DB-A4C6-4E19-A1EE-7FC1F0866E5E}">
      <dsp:nvSpPr>
        <dsp:cNvPr id="0" name=""/>
        <dsp:cNvSpPr/>
      </dsp:nvSpPr>
      <dsp:spPr>
        <a:xfrm>
          <a:off x="5527833" y="1172825"/>
          <a:ext cx="300487" cy="35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20307"/>
                <a:satOff val="-2316"/>
                <a:lumOff val="11266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20307"/>
                <a:satOff val="-2316"/>
                <a:lumOff val="11266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20307"/>
                <a:satOff val="-2316"/>
                <a:lumOff val="112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5527833" y="1243128"/>
        <a:ext cx="210341" cy="210907"/>
      </dsp:txXfrm>
    </dsp:sp>
    <dsp:sp modelId="{F27DA07E-B788-419D-8B00-F42FBF008983}">
      <dsp:nvSpPr>
        <dsp:cNvPr id="0" name=""/>
        <dsp:cNvSpPr/>
      </dsp:nvSpPr>
      <dsp:spPr>
        <a:xfrm>
          <a:off x="5953051" y="923364"/>
          <a:ext cx="1417393" cy="85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24410"/>
                <a:satOff val="-2866"/>
                <a:lumOff val="150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4410"/>
                <a:satOff val="-2866"/>
                <a:lumOff val="150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4410"/>
                <a:satOff val="-2866"/>
                <a:lumOff val="150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/>
            <a:t>E_name</a:t>
          </a:r>
          <a:endParaRPr lang="ar-SA" sz="1500" kern="1200"/>
        </a:p>
      </dsp:txBody>
      <dsp:txXfrm>
        <a:off x="5977959" y="948272"/>
        <a:ext cx="1367577" cy="800619"/>
      </dsp:txXfrm>
    </dsp:sp>
    <dsp:sp modelId="{48DD2357-CA4F-4E9E-9031-FB8D6CAB2D80}">
      <dsp:nvSpPr>
        <dsp:cNvPr id="0" name=""/>
        <dsp:cNvSpPr/>
      </dsp:nvSpPr>
      <dsp:spPr>
        <a:xfrm>
          <a:off x="7512184" y="1172825"/>
          <a:ext cx="300487" cy="35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30461"/>
                <a:satOff val="-3474"/>
                <a:lumOff val="1690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30461"/>
                <a:satOff val="-3474"/>
                <a:lumOff val="1690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30461"/>
                <a:satOff val="-3474"/>
                <a:lumOff val="169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7512184" y="1243128"/>
        <a:ext cx="210341" cy="210907"/>
      </dsp:txXfrm>
    </dsp:sp>
    <dsp:sp modelId="{FF1BED2E-66EE-49CE-BB90-A7BF1E2A8438}">
      <dsp:nvSpPr>
        <dsp:cNvPr id="0" name=""/>
        <dsp:cNvSpPr/>
      </dsp:nvSpPr>
      <dsp:spPr>
        <a:xfrm>
          <a:off x="7937402" y="923364"/>
          <a:ext cx="1417393" cy="85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32547"/>
                <a:satOff val="-3821"/>
                <a:lumOff val="2010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2547"/>
                <a:satOff val="-3821"/>
                <a:lumOff val="2010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2547"/>
                <a:satOff val="-3821"/>
                <a:lumOff val="201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u="sng" kern="1200"/>
            <a:t>E_ID</a:t>
          </a:r>
          <a:endParaRPr lang="ar-SA" sz="1500" kern="1200"/>
        </a:p>
      </dsp:txBody>
      <dsp:txXfrm>
        <a:off x="7962310" y="948272"/>
        <a:ext cx="1367577" cy="800619"/>
      </dsp:txXfrm>
    </dsp:sp>
    <dsp:sp modelId="{FDAAF81F-10F7-4AA9-88E6-E61A19BEEABC}">
      <dsp:nvSpPr>
        <dsp:cNvPr id="0" name=""/>
        <dsp:cNvSpPr/>
      </dsp:nvSpPr>
      <dsp:spPr>
        <a:xfrm>
          <a:off x="9496534" y="1172825"/>
          <a:ext cx="300487" cy="35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0615"/>
                <a:satOff val="-4632"/>
                <a:lumOff val="225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0615"/>
                <a:satOff val="-4632"/>
                <a:lumOff val="225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0615"/>
                <a:satOff val="-4632"/>
                <a:lumOff val="225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9496534" y="1243128"/>
        <a:ext cx="210341" cy="210907"/>
      </dsp:txXfrm>
    </dsp:sp>
    <dsp:sp modelId="{CACC68E0-99D2-43B9-AAEF-D83C17D0A427}">
      <dsp:nvSpPr>
        <dsp:cNvPr id="0" name=""/>
        <dsp:cNvSpPr/>
      </dsp:nvSpPr>
      <dsp:spPr>
        <a:xfrm>
          <a:off x="9921752" y="923364"/>
          <a:ext cx="1417393" cy="85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500" b="1" kern="1200" dirty="0" err="1"/>
            <a:t>phone_Number</a:t>
          </a:r>
          <a:endParaRPr lang="ar-SA" sz="1500" kern="1200" dirty="0"/>
        </a:p>
      </dsp:txBody>
      <dsp:txXfrm>
        <a:off x="9946660" y="948272"/>
        <a:ext cx="1367577" cy="800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4148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cs typeface="Arial"/>
            </a:rPr>
            <a:t>PH_NUMBER</a:t>
          </a:r>
          <a:endParaRPr lang="ar-SA" sz="2300" kern="1200" dirty="0"/>
        </a:p>
      </dsp:txBody>
      <dsp:txXfrm>
        <a:off x="36022" y="532984"/>
        <a:ext cx="1750042" cy="1024526"/>
      </dsp:txXfrm>
    </dsp:sp>
    <dsp:sp modelId="{DB3EF411-1B32-4767-BC06-E65B5BC9F864}">
      <dsp:nvSpPr>
        <dsp:cNvPr id="0" name=""/>
        <dsp:cNvSpPr/>
      </dsp:nvSpPr>
      <dsp:spPr>
        <a:xfrm>
          <a:off x="1999318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900" kern="1200"/>
        </a:p>
      </dsp:txBody>
      <dsp:txXfrm>
        <a:off x="1999318" y="910301"/>
        <a:ext cx="269166" cy="269892"/>
      </dsp:txXfrm>
    </dsp:sp>
    <dsp:sp modelId="{16E12BD3-D984-4956-9D4F-0FAD110B41E3}">
      <dsp:nvSpPr>
        <dsp:cNvPr id="0" name=""/>
        <dsp:cNvSpPr/>
      </dsp:nvSpPr>
      <dsp:spPr>
        <a:xfrm>
          <a:off x="2543455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13561"/>
                <a:satOff val="-1592"/>
                <a:lumOff val="8377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3561"/>
                <a:satOff val="-1592"/>
                <a:lumOff val="8377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3561"/>
                <a:satOff val="-1592"/>
                <a:lumOff val="83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cs typeface="Arial"/>
            </a:rPr>
            <a:t>P_NAME</a:t>
          </a:r>
          <a:r>
            <a:rPr lang="en-US" sz="2300" b="1" kern="1200" dirty="0"/>
            <a:t>   </a:t>
          </a:r>
          <a:endParaRPr lang="ar-SA" sz="2300" kern="1200" dirty="0"/>
        </a:p>
      </dsp:txBody>
      <dsp:txXfrm>
        <a:off x="2575329" y="532984"/>
        <a:ext cx="1750042" cy="1024526"/>
      </dsp:txXfrm>
    </dsp:sp>
    <dsp:sp modelId="{E2BCBC0C-85DE-421B-94C0-D0CDC9E58205}">
      <dsp:nvSpPr>
        <dsp:cNvPr id="0" name=""/>
        <dsp:cNvSpPr/>
      </dsp:nvSpPr>
      <dsp:spPr>
        <a:xfrm>
          <a:off x="4538624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20307"/>
                <a:satOff val="-2316"/>
                <a:lumOff val="11266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20307"/>
                <a:satOff val="-2316"/>
                <a:lumOff val="11266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20307"/>
                <a:satOff val="-2316"/>
                <a:lumOff val="112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900" kern="1200"/>
        </a:p>
      </dsp:txBody>
      <dsp:txXfrm>
        <a:off x="4538624" y="910301"/>
        <a:ext cx="269166" cy="269892"/>
      </dsp:txXfrm>
    </dsp:sp>
    <dsp:sp modelId="{496B2B2D-2E5D-46CB-A1CD-82ACB2FE7A4E}">
      <dsp:nvSpPr>
        <dsp:cNvPr id="0" name=""/>
        <dsp:cNvSpPr/>
      </dsp:nvSpPr>
      <dsp:spPr>
        <a:xfrm>
          <a:off x="5082762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27122"/>
                <a:satOff val="-3184"/>
                <a:lumOff val="1675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7122"/>
                <a:satOff val="-3184"/>
                <a:lumOff val="1675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7122"/>
                <a:satOff val="-3184"/>
                <a:lumOff val="167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u="sng" kern="1200" dirty="0">
              <a:cs typeface="Arial"/>
            </a:rPr>
            <a:t>P_ID</a:t>
          </a:r>
          <a:endParaRPr lang="ar-SA" sz="2300" kern="1200" dirty="0"/>
        </a:p>
      </dsp:txBody>
      <dsp:txXfrm>
        <a:off x="5114636" y="532984"/>
        <a:ext cx="1750042" cy="1024526"/>
      </dsp:txXfrm>
    </dsp:sp>
    <dsp:sp modelId="{B63CA8DB-A4C6-4E19-A1EE-7FC1F0866E5E}">
      <dsp:nvSpPr>
        <dsp:cNvPr id="0" name=""/>
        <dsp:cNvSpPr/>
      </dsp:nvSpPr>
      <dsp:spPr>
        <a:xfrm>
          <a:off x="7077931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0615"/>
                <a:satOff val="-4632"/>
                <a:lumOff val="225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0615"/>
                <a:satOff val="-4632"/>
                <a:lumOff val="225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0615"/>
                <a:satOff val="-4632"/>
                <a:lumOff val="225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900" kern="1200"/>
        </a:p>
      </dsp:txBody>
      <dsp:txXfrm>
        <a:off x="7077931" y="910301"/>
        <a:ext cx="269166" cy="269892"/>
      </dsp:txXfrm>
    </dsp:sp>
    <dsp:sp modelId="{F27DA07E-B788-419D-8B00-F42FBF008983}">
      <dsp:nvSpPr>
        <dsp:cNvPr id="0" name=""/>
        <dsp:cNvSpPr/>
      </dsp:nvSpPr>
      <dsp:spPr>
        <a:xfrm>
          <a:off x="7622068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 dirty="0">
              <a:cs typeface="Arial"/>
            </a:rPr>
            <a:t>GENDER</a:t>
          </a:r>
          <a:endParaRPr lang="ar-SA" sz="2300" kern="1200" dirty="0"/>
        </a:p>
      </dsp:txBody>
      <dsp:txXfrm>
        <a:off x="7653942" y="532984"/>
        <a:ext cx="1750042" cy="1024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4148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cs typeface="Arial"/>
            </a:rPr>
            <a:t>DESTINATION</a:t>
          </a:r>
          <a:endParaRPr lang="ar-SA" sz="2200" kern="1200" dirty="0"/>
        </a:p>
      </dsp:txBody>
      <dsp:txXfrm>
        <a:off x="36022" y="532984"/>
        <a:ext cx="1750042" cy="1024526"/>
      </dsp:txXfrm>
    </dsp:sp>
    <dsp:sp modelId="{DB3EF411-1B32-4767-BC06-E65B5BC9F864}">
      <dsp:nvSpPr>
        <dsp:cNvPr id="0" name=""/>
        <dsp:cNvSpPr/>
      </dsp:nvSpPr>
      <dsp:spPr>
        <a:xfrm>
          <a:off x="1999318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800" kern="1200"/>
        </a:p>
      </dsp:txBody>
      <dsp:txXfrm>
        <a:off x="1999318" y="910301"/>
        <a:ext cx="269166" cy="269892"/>
      </dsp:txXfrm>
    </dsp:sp>
    <dsp:sp modelId="{16E12BD3-D984-4956-9D4F-0FAD110B41E3}">
      <dsp:nvSpPr>
        <dsp:cNvPr id="0" name=""/>
        <dsp:cNvSpPr/>
      </dsp:nvSpPr>
      <dsp:spPr>
        <a:xfrm>
          <a:off x="2543455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13561"/>
                <a:satOff val="-1592"/>
                <a:lumOff val="8377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3561"/>
                <a:satOff val="-1592"/>
                <a:lumOff val="8377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3561"/>
                <a:satOff val="-1592"/>
                <a:lumOff val="83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cs typeface="Arial"/>
            </a:rPr>
            <a:t>TRAIN_ID</a:t>
          </a:r>
          <a:endParaRPr lang="ar-SA" sz="2200" kern="1200" dirty="0"/>
        </a:p>
      </dsp:txBody>
      <dsp:txXfrm>
        <a:off x="2575329" y="532984"/>
        <a:ext cx="1750042" cy="1024526"/>
      </dsp:txXfrm>
    </dsp:sp>
    <dsp:sp modelId="{E2BCBC0C-85DE-421B-94C0-D0CDC9E58205}">
      <dsp:nvSpPr>
        <dsp:cNvPr id="0" name=""/>
        <dsp:cNvSpPr/>
      </dsp:nvSpPr>
      <dsp:spPr>
        <a:xfrm>
          <a:off x="4538624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20307"/>
                <a:satOff val="-2316"/>
                <a:lumOff val="11266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20307"/>
                <a:satOff val="-2316"/>
                <a:lumOff val="11266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20307"/>
                <a:satOff val="-2316"/>
                <a:lumOff val="112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800" kern="1200"/>
        </a:p>
      </dsp:txBody>
      <dsp:txXfrm>
        <a:off x="4538624" y="910301"/>
        <a:ext cx="269166" cy="269892"/>
      </dsp:txXfrm>
    </dsp:sp>
    <dsp:sp modelId="{496B2B2D-2E5D-46CB-A1CD-82ACB2FE7A4E}">
      <dsp:nvSpPr>
        <dsp:cNvPr id="0" name=""/>
        <dsp:cNvSpPr/>
      </dsp:nvSpPr>
      <dsp:spPr>
        <a:xfrm>
          <a:off x="5082762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27122"/>
                <a:satOff val="-3184"/>
                <a:lumOff val="1675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7122"/>
                <a:satOff val="-3184"/>
                <a:lumOff val="1675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7122"/>
                <a:satOff val="-3184"/>
                <a:lumOff val="167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cs typeface="Arial"/>
            </a:rPr>
            <a:t>TICKET_NO</a:t>
          </a:r>
          <a:endParaRPr lang="ar-SA" sz="2200" kern="1200" dirty="0"/>
        </a:p>
      </dsp:txBody>
      <dsp:txXfrm>
        <a:off x="5114636" y="532984"/>
        <a:ext cx="1750042" cy="1024526"/>
      </dsp:txXfrm>
    </dsp:sp>
    <dsp:sp modelId="{B63CA8DB-A4C6-4E19-A1EE-7FC1F0866E5E}">
      <dsp:nvSpPr>
        <dsp:cNvPr id="0" name=""/>
        <dsp:cNvSpPr/>
      </dsp:nvSpPr>
      <dsp:spPr>
        <a:xfrm>
          <a:off x="7077931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0615"/>
                <a:satOff val="-4632"/>
                <a:lumOff val="225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0615"/>
                <a:satOff val="-4632"/>
                <a:lumOff val="225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0615"/>
                <a:satOff val="-4632"/>
                <a:lumOff val="225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800" kern="1200"/>
        </a:p>
      </dsp:txBody>
      <dsp:txXfrm>
        <a:off x="7077931" y="910301"/>
        <a:ext cx="269166" cy="269892"/>
      </dsp:txXfrm>
    </dsp:sp>
    <dsp:sp modelId="{F27DA07E-B788-419D-8B00-F42FBF008983}">
      <dsp:nvSpPr>
        <dsp:cNvPr id="0" name=""/>
        <dsp:cNvSpPr/>
      </dsp:nvSpPr>
      <dsp:spPr>
        <a:xfrm>
          <a:off x="7622068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cs typeface="Arial"/>
            </a:rPr>
            <a:t>SOURCE</a:t>
          </a:r>
          <a:endParaRPr lang="ar-SA" sz="2200" kern="1200" dirty="0"/>
        </a:p>
      </dsp:txBody>
      <dsp:txXfrm>
        <a:off x="7653942" y="532984"/>
        <a:ext cx="1750042" cy="10245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4148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>
              <a:cs typeface="Arial"/>
            </a:rPr>
            <a:t>NO_OF_PLATFORM</a:t>
          </a:r>
          <a:endParaRPr lang="ar-SA" sz="1600" kern="1200" dirty="0"/>
        </a:p>
      </dsp:txBody>
      <dsp:txXfrm>
        <a:off x="36022" y="532984"/>
        <a:ext cx="1750042" cy="1024526"/>
      </dsp:txXfrm>
    </dsp:sp>
    <dsp:sp modelId="{DB3EF411-1B32-4767-BC06-E65B5BC9F864}">
      <dsp:nvSpPr>
        <dsp:cNvPr id="0" name=""/>
        <dsp:cNvSpPr/>
      </dsp:nvSpPr>
      <dsp:spPr>
        <a:xfrm>
          <a:off x="1999318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1999318" y="910301"/>
        <a:ext cx="269166" cy="269892"/>
      </dsp:txXfrm>
    </dsp:sp>
    <dsp:sp modelId="{16E12BD3-D984-4956-9D4F-0FAD110B41E3}">
      <dsp:nvSpPr>
        <dsp:cNvPr id="0" name=""/>
        <dsp:cNvSpPr/>
      </dsp:nvSpPr>
      <dsp:spPr>
        <a:xfrm>
          <a:off x="2543455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13561"/>
                <a:satOff val="-1592"/>
                <a:lumOff val="8377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3561"/>
                <a:satOff val="-1592"/>
                <a:lumOff val="8377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3561"/>
                <a:satOff val="-1592"/>
                <a:lumOff val="83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>
              <a:cs typeface="Arial"/>
            </a:rPr>
            <a:t>STATION_NAME</a:t>
          </a:r>
          <a:endParaRPr lang="ar-SA" sz="1600" kern="1200" dirty="0"/>
        </a:p>
      </dsp:txBody>
      <dsp:txXfrm>
        <a:off x="2575329" y="532984"/>
        <a:ext cx="1750042" cy="1024526"/>
      </dsp:txXfrm>
    </dsp:sp>
    <dsp:sp modelId="{E2BCBC0C-85DE-421B-94C0-D0CDC9E58205}">
      <dsp:nvSpPr>
        <dsp:cNvPr id="0" name=""/>
        <dsp:cNvSpPr/>
      </dsp:nvSpPr>
      <dsp:spPr>
        <a:xfrm>
          <a:off x="4538624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20307"/>
                <a:satOff val="-2316"/>
                <a:lumOff val="11266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20307"/>
                <a:satOff val="-2316"/>
                <a:lumOff val="11266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20307"/>
                <a:satOff val="-2316"/>
                <a:lumOff val="112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4538624" y="910301"/>
        <a:ext cx="269166" cy="269892"/>
      </dsp:txXfrm>
    </dsp:sp>
    <dsp:sp modelId="{496B2B2D-2E5D-46CB-A1CD-82ACB2FE7A4E}">
      <dsp:nvSpPr>
        <dsp:cNvPr id="0" name=""/>
        <dsp:cNvSpPr/>
      </dsp:nvSpPr>
      <dsp:spPr>
        <a:xfrm>
          <a:off x="5082762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27122"/>
                <a:satOff val="-3184"/>
                <a:lumOff val="1675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7122"/>
                <a:satOff val="-3184"/>
                <a:lumOff val="1675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7122"/>
                <a:satOff val="-3184"/>
                <a:lumOff val="167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>
              <a:cs typeface="Arial"/>
            </a:rPr>
            <a:t>NO_OF_LINES</a:t>
          </a:r>
          <a:endParaRPr lang="ar-SA" sz="1600" kern="1200" dirty="0"/>
        </a:p>
      </dsp:txBody>
      <dsp:txXfrm>
        <a:off x="5114636" y="532984"/>
        <a:ext cx="1750042" cy="1024526"/>
      </dsp:txXfrm>
    </dsp:sp>
    <dsp:sp modelId="{B63CA8DB-A4C6-4E19-A1EE-7FC1F0866E5E}">
      <dsp:nvSpPr>
        <dsp:cNvPr id="0" name=""/>
        <dsp:cNvSpPr/>
      </dsp:nvSpPr>
      <dsp:spPr>
        <a:xfrm>
          <a:off x="7077931" y="820337"/>
          <a:ext cx="384523" cy="449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0615"/>
                <a:satOff val="-4632"/>
                <a:lumOff val="225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0615"/>
                <a:satOff val="-4632"/>
                <a:lumOff val="225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0615"/>
                <a:satOff val="-4632"/>
                <a:lumOff val="225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300" kern="1200"/>
        </a:p>
      </dsp:txBody>
      <dsp:txXfrm>
        <a:off x="7077931" y="910301"/>
        <a:ext cx="269166" cy="269892"/>
      </dsp:txXfrm>
    </dsp:sp>
    <dsp:sp modelId="{F27DA07E-B788-419D-8B00-F42FBF008983}">
      <dsp:nvSpPr>
        <dsp:cNvPr id="0" name=""/>
        <dsp:cNvSpPr/>
      </dsp:nvSpPr>
      <dsp:spPr>
        <a:xfrm>
          <a:off x="7622068" y="501110"/>
          <a:ext cx="1813790" cy="1088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600" kern="1200" dirty="0">
              <a:cs typeface="Arial"/>
            </a:rPr>
            <a:t>STATION_ID</a:t>
          </a:r>
          <a:endParaRPr lang="ar-SA" sz="1600" kern="1200" dirty="0"/>
        </a:p>
      </dsp:txBody>
      <dsp:txXfrm>
        <a:off x="7653942" y="532984"/>
        <a:ext cx="1750042" cy="10245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1287" y="0"/>
          <a:ext cx="2746522" cy="1354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900" kern="1200" dirty="0">
              <a:cs typeface="Arial"/>
            </a:rPr>
            <a:t>TRN_NAME</a:t>
          </a:r>
          <a:endParaRPr lang="ar-SA" sz="3900" kern="1200" dirty="0"/>
        </a:p>
      </dsp:txBody>
      <dsp:txXfrm>
        <a:off x="40945" y="39658"/>
        <a:ext cx="2667206" cy="1274700"/>
      </dsp:txXfrm>
    </dsp:sp>
    <dsp:sp modelId="{DB3EF411-1B32-4767-BC06-E65B5BC9F864}">
      <dsp:nvSpPr>
        <dsp:cNvPr id="0" name=""/>
        <dsp:cNvSpPr/>
      </dsp:nvSpPr>
      <dsp:spPr>
        <a:xfrm>
          <a:off x="3022463" y="336439"/>
          <a:ext cx="582262" cy="6811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3100" kern="1200"/>
        </a:p>
      </dsp:txBody>
      <dsp:txXfrm>
        <a:off x="3022463" y="472666"/>
        <a:ext cx="407583" cy="408683"/>
      </dsp:txXfrm>
    </dsp:sp>
    <dsp:sp modelId="{16E12BD3-D984-4956-9D4F-0FAD110B41E3}">
      <dsp:nvSpPr>
        <dsp:cNvPr id="0" name=""/>
        <dsp:cNvSpPr/>
      </dsp:nvSpPr>
      <dsp:spPr>
        <a:xfrm>
          <a:off x="3846420" y="0"/>
          <a:ext cx="2746522" cy="1354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900" kern="1200" dirty="0">
              <a:cs typeface="Arial"/>
            </a:rPr>
            <a:t>TRAIN_ID</a:t>
          </a:r>
          <a:endParaRPr lang="ar-SA" sz="3900" kern="1200" dirty="0"/>
        </a:p>
      </dsp:txBody>
      <dsp:txXfrm>
        <a:off x="3886078" y="39658"/>
        <a:ext cx="2667206" cy="1274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6626" y="342211"/>
          <a:ext cx="1980566" cy="118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cs typeface="Arial"/>
            </a:rPr>
            <a:t>CLASS_ID</a:t>
          </a:r>
          <a:endParaRPr lang="ar-SA" sz="2000" kern="1200" dirty="0"/>
        </a:p>
      </dsp:txBody>
      <dsp:txXfrm>
        <a:off x="41431" y="377016"/>
        <a:ext cx="1910956" cy="1118729"/>
      </dsp:txXfrm>
    </dsp:sp>
    <dsp:sp modelId="{DB3EF411-1B32-4767-BC06-E65B5BC9F864}">
      <dsp:nvSpPr>
        <dsp:cNvPr id="0" name=""/>
        <dsp:cNvSpPr/>
      </dsp:nvSpPr>
      <dsp:spPr>
        <a:xfrm>
          <a:off x="2185249" y="690790"/>
          <a:ext cx="419880" cy="491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600" kern="1200"/>
        </a:p>
      </dsp:txBody>
      <dsp:txXfrm>
        <a:off x="2185249" y="789026"/>
        <a:ext cx="293916" cy="294708"/>
      </dsp:txXfrm>
    </dsp:sp>
    <dsp:sp modelId="{16E12BD3-D984-4956-9D4F-0FAD110B41E3}">
      <dsp:nvSpPr>
        <dsp:cNvPr id="0" name=""/>
        <dsp:cNvSpPr/>
      </dsp:nvSpPr>
      <dsp:spPr>
        <a:xfrm>
          <a:off x="2779418" y="342211"/>
          <a:ext cx="1980566" cy="118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20342"/>
                <a:satOff val="-2388"/>
                <a:lumOff val="1256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0342"/>
                <a:satOff val="-2388"/>
                <a:lumOff val="1256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0342"/>
                <a:satOff val="-2388"/>
                <a:lumOff val="12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>
              <a:cs typeface="Arial"/>
            </a:rPr>
            <a:t>STATION_NAME</a:t>
          </a:r>
          <a:endParaRPr lang="ar-SA" sz="2000" kern="1200" dirty="0"/>
        </a:p>
      </dsp:txBody>
      <dsp:txXfrm>
        <a:off x="2814223" y="377016"/>
        <a:ext cx="1910956" cy="1118729"/>
      </dsp:txXfrm>
    </dsp:sp>
    <dsp:sp modelId="{E2BCBC0C-85DE-421B-94C0-D0CDC9E58205}">
      <dsp:nvSpPr>
        <dsp:cNvPr id="0" name=""/>
        <dsp:cNvSpPr/>
      </dsp:nvSpPr>
      <dsp:spPr>
        <a:xfrm>
          <a:off x="4958041" y="690790"/>
          <a:ext cx="419880" cy="491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0615"/>
                <a:satOff val="-4632"/>
                <a:lumOff val="225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0615"/>
                <a:satOff val="-4632"/>
                <a:lumOff val="225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0615"/>
                <a:satOff val="-4632"/>
                <a:lumOff val="225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600" kern="1200"/>
        </a:p>
      </dsp:txBody>
      <dsp:txXfrm>
        <a:off x="4958041" y="789026"/>
        <a:ext cx="293916" cy="294708"/>
      </dsp:txXfrm>
    </dsp:sp>
    <dsp:sp modelId="{496B2B2D-2E5D-46CB-A1CD-82ACB2FE7A4E}">
      <dsp:nvSpPr>
        <dsp:cNvPr id="0" name=""/>
        <dsp:cNvSpPr/>
      </dsp:nvSpPr>
      <dsp:spPr>
        <a:xfrm>
          <a:off x="5552211" y="342211"/>
          <a:ext cx="1980566" cy="118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000" kern="1200" dirty="0" err="1">
              <a:cs typeface="Arial"/>
            </a:rPr>
            <a:t>CLASS_name</a:t>
          </a:r>
          <a:endParaRPr lang="ar-SA" sz="2000" kern="1200" dirty="0"/>
        </a:p>
      </dsp:txBody>
      <dsp:txXfrm>
        <a:off x="5587016" y="377016"/>
        <a:ext cx="1910956" cy="11187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7041-081E-4BC5-BA15-4A2838EE18E8}">
      <dsp:nvSpPr>
        <dsp:cNvPr id="0" name=""/>
        <dsp:cNvSpPr/>
      </dsp:nvSpPr>
      <dsp:spPr>
        <a:xfrm>
          <a:off x="6734" y="328113"/>
          <a:ext cx="2012901" cy="120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>
              <a:cs typeface="Arial"/>
            </a:rPr>
            <a:t>ARR_TIME</a:t>
          </a:r>
          <a:endParaRPr lang="ar-SA" sz="3100" kern="1200" dirty="0"/>
        </a:p>
      </dsp:txBody>
      <dsp:txXfrm>
        <a:off x="42108" y="363487"/>
        <a:ext cx="1942153" cy="1136993"/>
      </dsp:txXfrm>
    </dsp:sp>
    <dsp:sp modelId="{DB3EF411-1B32-4767-BC06-E65B5BC9F864}">
      <dsp:nvSpPr>
        <dsp:cNvPr id="0" name=""/>
        <dsp:cNvSpPr/>
      </dsp:nvSpPr>
      <dsp:spPr>
        <a:xfrm>
          <a:off x="2220926" y="682384"/>
          <a:ext cx="426735" cy="499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200" kern="1200"/>
        </a:p>
      </dsp:txBody>
      <dsp:txXfrm>
        <a:off x="2220926" y="782224"/>
        <a:ext cx="298715" cy="299519"/>
      </dsp:txXfrm>
    </dsp:sp>
    <dsp:sp modelId="{16E12BD3-D984-4956-9D4F-0FAD110B41E3}">
      <dsp:nvSpPr>
        <dsp:cNvPr id="0" name=""/>
        <dsp:cNvSpPr/>
      </dsp:nvSpPr>
      <dsp:spPr>
        <a:xfrm>
          <a:off x="2824797" y="328113"/>
          <a:ext cx="2012901" cy="120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20342"/>
                <a:satOff val="-2388"/>
                <a:lumOff val="1256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0342"/>
                <a:satOff val="-2388"/>
                <a:lumOff val="1256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0342"/>
                <a:satOff val="-2388"/>
                <a:lumOff val="125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>
              <a:cs typeface="Arial"/>
            </a:rPr>
            <a:t>DEP_TIME</a:t>
          </a:r>
          <a:endParaRPr lang="ar-SA" sz="3100" kern="1200" dirty="0"/>
        </a:p>
      </dsp:txBody>
      <dsp:txXfrm>
        <a:off x="2860171" y="363487"/>
        <a:ext cx="1942153" cy="1136993"/>
      </dsp:txXfrm>
    </dsp:sp>
    <dsp:sp modelId="{E2BCBC0C-85DE-421B-94C0-D0CDC9E58205}">
      <dsp:nvSpPr>
        <dsp:cNvPr id="0" name=""/>
        <dsp:cNvSpPr/>
      </dsp:nvSpPr>
      <dsp:spPr>
        <a:xfrm>
          <a:off x="5038989" y="682384"/>
          <a:ext cx="426735" cy="499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0615"/>
                <a:satOff val="-4632"/>
                <a:lumOff val="22533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-40615"/>
                <a:satOff val="-4632"/>
                <a:lumOff val="22533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0615"/>
                <a:satOff val="-4632"/>
                <a:lumOff val="225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200" kern="1200"/>
        </a:p>
      </dsp:txBody>
      <dsp:txXfrm>
        <a:off x="5038989" y="782224"/>
        <a:ext cx="298715" cy="299519"/>
      </dsp:txXfrm>
    </dsp:sp>
    <dsp:sp modelId="{496B2B2D-2E5D-46CB-A1CD-82ACB2FE7A4E}">
      <dsp:nvSpPr>
        <dsp:cNvPr id="0" name=""/>
        <dsp:cNvSpPr/>
      </dsp:nvSpPr>
      <dsp:spPr>
        <a:xfrm>
          <a:off x="5642859" y="328113"/>
          <a:ext cx="2012901" cy="120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-40683"/>
                <a:satOff val="-4776"/>
                <a:lumOff val="25132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40683"/>
                <a:satOff val="-4776"/>
                <a:lumOff val="25132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40683"/>
                <a:satOff val="-4776"/>
                <a:lumOff val="251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100" kern="1200" dirty="0">
              <a:cs typeface="Arial"/>
            </a:rPr>
            <a:t>REF_NO</a:t>
          </a:r>
          <a:endParaRPr lang="ar-SA" sz="3100" kern="1200" dirty="0"/>
        </a:p>
      </dsp:txBody>
      <dsp:txXfrm>
        <a:off x="5678233" y="363487"/>
        <a:ext cx="1942153" cy="1136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36C7-427B-400C-958E-1462465FF88A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CC54-EE2D-44B9-BD52-A926284B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3BBF3-6AA8-4A96-BAF6-D1D46817F23A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BDAAC-C01E-4CCF-ACF2-DFD8A035E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E584E3-6D1A-4B49-B68B-17D94F228028}" type="datetime1">
              <a:rPr lang="en-US" smtClean="0"/>
              <a:pPr/>
              <a:t>5/10/2022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2C7C8DE-E92A-432B-853E-289535A8EBC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71D27E6-5055-4910-9AFB-F6F778AE422C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Verdana" pitchFamily="34" charset="0"/>
              <a:buChar char="●"/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800">
                <a:latin typeface="Arial" pitchFamily="34" charset="0"/>
                <a:cs typeface="Arial" pitchFamily="34" charset="0"/>
              </a:defRPr>
            </a:lvl3pPr>
            <a:lvl4pPr>
              <a:defRPr sz="2800">
                <a:latin typeface="Arial" pitchFamily="34" charset="0"/>
                <a:cs typeface="Arial" pitchFamily="34" charset="0"/>
              </a:defRPr>
            </a:lvl4pPr>
            <a:lvl5pPr>
              <a:defRPr sz="2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C7FC49-D96B-46E4-B9AA-4DC3C9DBA31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E29D4C-AFFC-41D8-94FA-9BE99DDAEC24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7BDB21-0EE1-4768-A077-20092DE98C4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C4D924D-47F1-4343-AA09-3ED1B1769CB2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B799C36-1E33-41CF-9B67-517BDECF6E78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C7AADF1-6AE9-4276-999A-B2908BB9EC6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AA13916-4B72-423B-A6CB-E577736234BF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0F18ACC-506B-4366-81AB-21E92EE64093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82000">
              <a:schemeClr val="bg1"/>
            </a:gs>
            <a:gs pos="5400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" y="76200"/>
            <a:ext cx="2235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sz="1800">
                <a:solidFill>
                  <a:schemeClr val="tx1"/>
                </a:solidFill>
              </a:rPr>
              <a:t>Credit	20%</a:t>
            </a:r>
          </a:p>
        </p:txBody>
      </p:sp>
      <p:sp>
        <p:nvSpPr>
          <p:cNvPr id="9" name="Rectangle 8"/>
          <p:cNvSpPr/>
          <p:nvPr/>
        </p:nvSpPr>
        <p:spPr>
          <a:xfrm>
            <a:off x="9855200" y="76200"/>
            <a:ext cx="2235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sz="1800">
                <a:solidFill>
                  <a:schemeClr val="tx1"/>
                </a:solidFill>
              </a:rPr>
              <a:t>CS 311	DB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76200"/>
            <a:ext cx="7315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sz="180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55200" y="6248400"/>
            <a:ext cx="2235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sz="180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z="1800" smtClean="0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6248400"/>
            <a:ext cx="7315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sz="1800">
                <a:solidFill>
                  <a:schemeClr val="tx1"/>
                </a:solidFill>
              </a:rPr>
              <a:t>SEM191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4">
            <a:extLst>
              <a:ext uri="{FF2B5EF4-FFF2-40B4-BE49-F238E27FC236}">
                <a16:creationId xmlns:a16="http://schemas.microsoft.com/office/drawing/2014/main" id="{D5FC6BC1-64D7-25E4-D7B7-8DA419ED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989852"/>
              </p:ext>
            </p:extLst>
          </p:nvPr>
        </p:nvGraphicFramePr>
        <p:xfrm>
          <a:off x="1600200" y="2523392"/>
          <a:ext cx="8991600" cy="3602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6FB0D6D2-3F6A-0E06-236E-3855554BE8A9}"/>
              </a:ext>
            </a:extLst>
          </p:cNvPr>
          <p:cNvSpPr txBox="1"/>
          <p:nvPr/>
        </p:nvSpPr>
        <p:spPr>
          <a:xfrm>
            <a:off x="3109546" y="606641"/>
            <a:ext cx="609746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7200" b="1" dirty="0"/>
              <a:t>Railway Station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45B0EDDF-EC8C-9189-BE07-FA7ED8AC2126}"/>
              </a:ext>
            </a:extLst>
          </p:cNvPr>
          <p:cNvSpPr txBox="1"/>
          <p:nvPr/>
        </p:nvSpPr>
        <p:spPr>
          <a:xfrm>
            <a:off x="2090372" y="2123282"/>
            <a:ext cx="6097464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Team :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CFABAAD5-FBB3-2657-C3C7-509635C441E3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7F9F5E5A-929B-098C-EE24-D640B913BB2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(5/7)</a:t>
            </a:r>
            <a:endParaRPr lang="en-US" dirty="0">
              <a:latin typeface="+mn-lt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  <a:cs typeface="Arial"/>
              </a:rPr>
              <a:t>Tickets table will contain the main part of the tickets such as ticket number and the source , destination, class_ id and </a:t>
            </a:r>
            <a:r>
              <a:rPr lang="en-US" dirty="0" err="1">
                <a:latin typeface="+mn-lt"/>
                <a:cs typeface="Arial"/>
              </a:rPr>
              <a:t>train_id</a:t>
            </a:r>
            <a:r>
              <a:rPr lang="en-US" dirty="0">
                <a:latin typeface="+mn-lt"/>
                <a:cs typeface="Arial"/>
              </a:rPr>
              <a:t>.</a:t>
            </a:r>
            <a:endParaRPr lang="en-US" dirty="0">
              <a:latin typeface="+mn-lt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graphicFrame>
        <p:nvGraphicFramePr>
          <p:cNvPr id="5" name="عنصر نائب للمحتوى 4">
            <a:extLst>
              <a:ext uri="{FF2B5EF4-FFF2-40B4-BE49-F238E27FC236}">
                <a16:creationId xmlns:a16="http://schemas.microsoft.com/office/drawing/2014/main" id="{30B7D207-EE6C-07AB-4CD2-935F9B0D6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097743"/>
              </p:ext>
            </p:extLst>
          </p:nvPr>
        </p:nvGraphicFramePr>
        <p:xfrm>
          <a:off x="2637692" y="4369777"/>
          <a:ext cx="6594231" cy="1354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مستطيل 5">
            <a:extLst>
              <a:ext uri="{FF2B5EF4-FFF2-40B4-BE49-F238E27FC236}">
                <a16:creationId xmlns:a16="http://schemas.microsoft.com/office/drawing/2014/main" id="{02117A7E-7032-3350-8862-22EEF8771680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ADD64C46-018F-262A-B2F2-A4294BDDAD15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333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(6/7)</a:t>
            </a:r>
            <a:endParaRPr lang="en-US" dirty="0">
              <a:latin typeface="+mn-lt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  <a:cs typeface="Arial"/>
              </a:rPr>
              <a:t>Class table has different types of classes like 1st class, business class, and general class</a:t>
            </a:r>
            <a:endParaRPr lang="en-US" dirty="0">
              <a:latin typeface="+mn-lt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graphicFrame>
        <p:nvGraphicFramePr>
          <p:cNvPr id="10" name="عنصر نائب للمحتوى 4">
            <a:extLst>
              <a:ext uri="{FF2B5EF4-FFF2-40B4-BE49-F238E27FC236}">
                <a16:creationId xmlns:a16="http://schemas.microsoft.com/office/drawing/2014/main" id="{A5EE4F09-DD59-0C96-3E91-A878EF524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172223"/>
              </p:ext>
            </p:extLst>
          </p:nvPr>
        </p:nvGraphicFramePr>
        <p:xfrm>
          <a:off x="2108687" y="3982915"/>
          <a:ext cx="7539404" cy="187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مستطيل 10">
            <a:extLst>
              <a:ext uri="{FF2B5EF4-FFF2-40B4-BE49-F238E27FC236}">
                <a16:creationId xmlns:a16="http://schemas.microsoft.com/office/drawing/2014/main" id="{4BFB395F-AF92-E4DB-5A8E-12812BB3222B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398D3629-6003-DC80-DB43-5EDFA745C10C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135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(7/7)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  <a:cs typeface="Arial"/>
              </a:rPr>
              <a:t>Time table contains some important details such as </a:t>
            </a:r>
            <a:r>
              <a:rPr lang="en-US" dirty="0" err="1">
                <a:latin typeface="+mn-lt"/>
                <a:cs typeface="Arial"/>
              </a:rPr>
              <a:t>ref_no</a:t>
            </a:r>
            <a:r>
              <a:rPr lang="en-US" dirty="0">
                <a:latin typeface="+mn-lt"/>
                <a:cs typeface="Arial"/>
              </a:rPr>
              <a:t> , </a:t>
            </a:r>
            <a:r>
              <a:rPr lang="en-US" dirty="0" err="1">
                <a:latin typeface="+mn-lt"/>
                <a:cs typeface="Arial"/>
              </a:rPr>
              <a:t>der_time</a:t>
            </a:r>
            <a:r>
              <a:rPr lang="en-US" dirty="0">
                <a:latin typeface="+mn-lt"/>
                <a:cs typeface="Arial"/>
              </a:rPr>
              <a:t> </a:t>
            </a:r>
            <a:r>
              <a:rPr lang="en-US" dirty="0" err="1">
                <a:latin typeface="+mn-lt"/>
                <a:cs typeface="Arial"/>
              </a:rPr>
              <a:t>arrive_time</a:t>
            </a:r>
            <a:r>
              <a:rPr lang="en-US" dirty="0">
                <a:latin typeface="+mn-lt"/>
                <a:cs typeface="Arial"/>
              </a:rPr>
              <a:t>, </a:t>
            </a:r>
            <a:r>
              <a:rPr lang="en-US" dirty="0" err="1">
                <a:latin typeface="+mn-lt"/>
                <a:cs typeface="Arial"/>
              </a:rPr>
              <a:t>Train_id</a:t>
            </a:r>
            <a:r>
              <a:rPr lang="en-US" dirty="0">
                <a:latin typeface="+mn-lt"/>
                <a:cs typeface="Arial"/>
              </a:rPr>
              <a:t>, and </a:t>
            </a:r>
            <a:r>
              <a:rPr lang="en-US" dirty="0" err="1">
                <a:latin typeface="+mn-lt"/>
                <a:cs typeface="Arial"/>
              </a:rPr>
              <a:t>station_id</a:t>
            </a:r>
            <a:r>
              <a:rPr lang="en-US" dirty="0">
                <a:latin typeface="+mn-lt"/>
                <a:cs typeface="Arial"/>
              </a:rPr>
              <a:t> which will be helpful in the customer's ticket.</a:t>
            </a:r>
            <a:endParaRPr lang="en-US" dirty="0">
              <a:latin typeface="+mn-lt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graphicFrame>
        <p:nvGraphicFramePr>
          <p:cNvPr id="5" name="عنصر نائب للمحتوى 4">
            <a:extLst>
              <a:ext uri="{FF2B5EF4-FFF2-40B4-BE49-F238E27FC236}">
                <a16:creationId xmlns:a16="http://schemas.microsoft.com/office/drawing/2014/main" id="{D4F7A3AB-E415-BDBB-81BF-64072418E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812418"/>
              </p:ext>
            </p:extLst>
          </p:nvPr>
        </p:nvGraphicFramePr>
        <p:xfrm>
          <a:off x="2264752" y="4123593"/>
          <a:ext cx="7662496" cy="1863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مستطيل 5">
            <a:extLst>
              <a:ext uri="{FF2B5EF4-FFF2-40B4-BE49-F238E27FC236}">
                <a16:creationId xmlns:a16="http://schemas.microsoft.com/office/drawing/2014/main" id="{51C944C3-245A-4E06-7B39-75BCA1414ED5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35ECDD3B-5FFA-F4A4-C81D-665A842DC02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3246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6DD794-3BA7-402C-38E1-DCEF5073F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rial"/>
                <a:cs typeface="+mj-lt"/>
              </a:rPr>
              <a:t>Entities &amp; Attributes</a:t>
            </a:r>
            <a:endParaRPr lang="ar-SA" b="1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999EF57-F52F-87C6-82DA-E80A47475B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6CE00C62-D7D1-8658-747A-192B24D4AC76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18422EC-5D33-9379-4CA8-88B20BABDDAC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118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66" y="590068"/>
            <a:ext cx="8534400" cy="388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525780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E6F34833-C508-933E-B70F-5DAF75F091F2}"/>
              </a:ext>
            </a:extLst>
          </p:cNvPr>
          <p:cNvSpPr/>
          <p:nvPr/>
        </p:nvSpPr>
        <p:spPr>
          <a:xfrm>
            <a:off x="5293180" y="2591160"/>
            <a:ext cx="1661582" cy="677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 err="1">
                <a:cs typeface="Arial"/>
              </a:rPr>
              <a:t>employee</a:t>
            </a:r>
            <a:endParaRPr lang="ar-SA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45279B95-16DF-2125-EF2D-437CF91A3B06}"/>
              </a:ext>
            </a:extLst>
          </p:cNvPr>
          <p:cNvSpPr/>
          <p:nvPr/>
        </p:nvSpPr>
        <p:spPr>
          <a:xfrm>
            <a:off x="4617264" y="1408300"/>
            <a:ext cx="1291166" cy="77258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err="1">
                <a:cs typeface="Arial"/>
              </a:rPr>
              <a:t>salary</a:t>
            </a:r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0A69E0FA-90F9-CCBF-ED30-E0C20557CA82}"/>
              </a:ext>
            </a:extLst>
          </p:cNvPr>
          <p:cNvSpPr/>
          <p:nvPr/>
        </p:nvSpPr>
        <p:spPr>
          <a:xfrm>
            <a:off x="9648864" y="2815860"/>
            <a:ext cx="1291166" cy="77258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LNAME</a:t>
            </a:r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DC8C0E23-D119-052D-26AD-78C861AA0C6B}"/>
              </a:ext>
            </a:extLst>
          </p:cNvPr>
          <p:cNvSpPr/>
          <p:nvPr/>
        </p:nvSpPr>
        <p:spPr>
          <a:xfrm>
            <a:off x="9533792" y="2027087"/>
            <a:ext cx="1291166" cy="77258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>
                <a:cs typeface="Arial"/>
              </a:rPr>
              <a:t>FNAME</a:t>
            </a: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394624CC-DEAC-035A-E444-352A734F0D10}"/>
              </a:ext>
            </a:extLst>
          </p:cNvPr>
          <p:cNvSpPr/>
          <p:nvPr/>
        </p:nvSpPr>
        <p:spPr>
          <a:xfrm>
            <a:off x="6231752" y="1403748"/>
            <a:ext cx="1291166" cy="77258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u="sng">
                <a:cs typeface="Arial"/>
              </a:rPr>
              <a:t>E_ID</a:t>
            </a: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EDE4AAAD-411D-EECC-DDBF-69E5A3CB3BAB}"/>
              </a:ext>
            </a:extLst>
          </p:cNvPr>
          <p:cNvSpPr/>
          <p:nvPr/>
        </p:nvSpPr>
        <p:spPr>
          <a:xfrm>
            <a:off x="7738459" y="2548253"/>
            <a:ext cx="1439332" cy="77258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err="1">
                <a:cs typeface="Arial"/>
              </a:rPr>
              <a:t>E_name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A694B9E4-FBD1-50D6-F8C6-979710156A7C}"/>
              </a:ext>
            </a:extLst>
          </p:cNvPr>
          <p:cNvSpPr/>
          <p:nvPr/>
        </p:nvSpPr>
        <p:spPr>
          <a:xfrm>
            <a:off x="6364083" y="3619747"/>
            <a:ext cx="1428749" cy="6032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err="1">
                <a:cs typeface="Arial"/>
              </a:rPr>
              <a:t>Address</a:t>
            </a: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858F71D6-FF3C-6740-CF47-BF9128762D2B}"/>
              </a:ext>
            </a:extLst>
          </p:cNvPr>
          <p:cNvSpPr/>
          <p:nvPr/>
        </p:nvSpPr>
        <p:spPr>
          <a:xfrm>
            <a:off x="4735006" y="3641370"/>
            <a:ext cx="1291166" cy="77258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err="1">
                <a:cs typeface="Arial"/>
              </a:rPr>
              <a:t>gender</a:t>
            </a: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DB07DCF1-E070-EF00-B410-91B9DEE7C91C}"/>
              </a:ext>
            </a:extLst>
          </p:cNvPr>
          <p:cNvSpPr/>
          <p:nvPr/>
        </p:nvSpPr>
        <p:spPr>
          <a:xfrm>
            <a:off x="1917580" y="2550317"/>
            <a:ext cx="2460103" cy="751416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 err="1">
                <a:cs typeface="Arial"/>
              </a:rPr>
              <a:t>phone_Number</a:t>
            </a:r>
            <a:endParaRPr lang="ar-SA" dirty="0" err="1">
              <a:ea typeface="Calibri"/>
              <a:cs typeface="Arial"/>
            </a:endParaRP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43C2175-CCAE-5F0C-E754-257A976E750E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123971" y="3268493"/>
            <a:ext cx="954487" cy="351254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9F09218B-3A63-2F90-15B5-796B5D59963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380589" y="3268493"/>
            <a:ext cx="743382" cy="37287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917D65E6-0FFE-2C67-88BA-C06767F41C36}"/>
              </a:ext>
            </a:extLst>
          </p:cNvPr>
          <p:cNvCxnSpPr>
            <a:cxnSpLocks/>
            <a:stCxn id="15" idx="4"/>
            <a:endCxn id="4" idx="0"/>
          </p:cNvCxnSpPr>
          <p:nvPr/>
        </p:nvCxnSpPr>
        <p:spPr>
          <a:xfrm flipH="1">
            <a:off x="6123971" y="2176330"/>
            <a:ext cx="753364" cy="41483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1C8D7375-DAD9-7585-26AC-F92BFEE31122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9177791" y="2934544"/>
            <a:ext cx="471073" cy="26760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9EB05CB5-A26E-A0E4-C6BD-5EE9AE75C108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9177791" y="2413378"/>
            <a:ext cx="356001" cy="521166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C14F4610-602A-B6B7-F25B-D91C34C64C69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>
            <a:off x="6954762" y="2929827"/>
            <a:ext cx="783697" cy="471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0D701F1B-FE3E-749B-EB4C-75B0F15A17B5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5262847" y="2180882"/>
            <a:ext cx="861124" cy="410278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48A00DF6-5AE2-A779-783D-5D29C68BD34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79383" y="2929827"/>
            <a:ext cx="913797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3" name="مستطيل 52">
            <a:extLst>
              <a:ext uri="{FF2B5EF4-FFF2-40B4-BE49-F238E27FC236}">
                <a16:creationId xmlns:a16="http://schemas.microsoft.com/office/drawing/2014/main" id="{9A042270-CFBC-5E21-E791-8102D831E68C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F36151D1-052E-6E89-8380-E609694B2335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828835"/>
            <a:ext cx="3352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525780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E1DC138D-6BF6-EF8C-D550-FF85F1533CEA}"/>
              </a:ext>
            </a:extLst>
          </p:cNvPr>
          <p:cNvSpPr/>
          <p:nvPr/>
        </p:nvSpPr>
        <p:spPr>
          <a:xfrm>
            <a:off x="4914905" y="2783169"/>
            <a:ext cx="1629832" cy="6879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>
                <a:cs typeface="Arial"/>
              </a:rPr>
              <a:t>PASSENGER</a:t>
            </a:r>
            <a:endParaRPr lang="ar-SA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5E32A9F2-6B46-5765-9C74-84B1C6EA1E6E}"/>
              </a:ext>
            </a:extLst>
          </p:cNvPr>
          <p:cNvSpPr/>
          <p:nvPr/>
        </p:nvSpPr>
        <p:spPr>
          <a:xfrm>
            <a:off x="7270757" y="2667943"/>
            <a:ext cx="1375832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GENDER</a:t>
            </a:r>
            <a:endParaRPr lang="ar-SA" dirty="0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6BD2CFD2-0D1A-268E-769D-E53E32934A46}"/>
              </a:ext>
            </a:extLst>
          </p:cNvPr>
          <p:cNvSpPr/>
          <p:nvPr/>
        </p:nvSpPr>
        <p:spPr>
          <a:xfrm>
            <a:off x="4734987" y="1474175"/>
            <a:ext cx="1989665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PH_NUMBER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D9FD1536-4571-42C5-8815-E31689EA8893}"/>
              </a:ext>
            </a:extLst>
          </p:cNvPr>
          <p:cNvSpPr/>
          <p:nvPr/>
        </p:nvSpPr>
        <p:spPr>
          <a:xfrm>
            <a:off x="2660657" y="2678526"/>
            <a:ext cx="1756831" cy="88899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P_NAME</a:t>
            </a:r>
            <a:endParaRPr lang="ar-SA" dirty="0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CB2820E6-0AA4-A49C-3149-7CB42248B412}"/>
              </a:ext>
            </a:extLst>
          </p:cNvPr>
          <p:cNvSpPr/>
          <p:nvPr/>
        </p:nvSpPr>
        <p:spPr>
          <a:xfrm>
            <a:off x="5174196" y="3732781"/>
            <a:ext cx="1111249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u="sng" dirty="0">
                <a:cs typeface="Arial"/>
              </a:rPr>
              <a:t>P_ID</a:t>
            </a:r>
            <a:endParaRPr lang="ar-SA" u="sng" dirty="0"/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1B7DC682-09F2-B3F0-4590-E66129C3EA44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H="1" flipV="1">
            <a:off x="5729820" y="2384341"/>
            <a:ext cx="1" cy="3988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62316CD0-A3BF-9A8C-046F-BBACFB22D9B4}"/>
              </a:ext>
            </a:extLst>
          </p:cNvPr>
          <p:cNvCxnSpPr>
            <a:cxnSpLocks/>
            <a:stCxn id="17" idx="6"/>
            <a:endCxn id="4" idx="1"/>
          </p:cNvCxnSpPr>
          <p:nvPr/>
        </p:nvCxnSpPr>
        <p:spPr>
          <a:xfrm>
            <a:off x="4417488" y="3123026"/>
            <a:ext cx="497417" cy="41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AF4BD9FF-1247-A39C-6F61-78838B427567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729821" y="3471085"/>
            <a:ext cx="0" cy="2616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C6B5733B-982A-DDA7-C653-8A19A34DDC4B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6544737" y="3123026"/>
            <a:ext cx="726020" cy="41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6AC84F0E-54A0-3A84-2430-BEB74A7DFA50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82DCD320-6773-F2D5-F1E7-267AFF4E937F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3107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82" y="581024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828835"/>
            <a:ext cx="3352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525780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333E6ACA-8E3B-7DAA-BD13-224FB50ACE21}"/>
              </a:ext>
            </a:extLst>
          </p:cNvPr>
          <p:cNvSpPr/>
          <p:nvPr/>
        </p:nvSpPr>
        <p:spPr>
          <a:xfrm>
            <a:off x="5130801" y="2813050"/>
            <a:ext cx="1460500" cy="6879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>
                <a:cs typeface="Arial"/>
              </a:rPr>
              <a:t>TICKET</a:t>
            </a:r>
            <a:endParaRPr lang="ar-SA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D968CF0B-CBD8-E46F-8163-16E9BE98A45E}"/>
              </a:ext>
            </a:extLst>
          </p:cNvPr>
          <p:cNvSpPr/>
          <p:nvPr/>
        </p:nvSpPr>
        <p:spPr>
          <a:xfrm>
            <a:off x="2765426" y="2705067"/>
            <a:ext cx="1725082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TRAIN_ID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19EEDC16-560D-87F3-3A1D-C80D4E85B07F}"/>
              </a:ext>
            </a:extLst>
          </p:cNvPr>
          <p:cNvSpPr/>
          <p:nvPr/>
        </p:nvSpPr>
        <p:spPr>
          <a:xfrm>
            <a:off x="4919135" y="3944410"/>
            <a:ext cx="1883832" cy="8784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TICKET_NO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B0B8A68F-AA05-93C9-E46B-5E5183268C43}"/>
              </a:ext>
            </a:extLst>
          </p:cNvPr>
          <p:cNvSpPr/>
          <p:nvPr/>
        </p:nvSpPr>
        <p:spPr>
          <a:xfrm>
            <a:off x="7336288" y="2701925"/>
            <a:ext cx="1460499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SOURCE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243B39D6-6035-12DD-105E-56E9FFFC88A2}"/>
              </a:ext>
            </a:extLst>
          </p:cNvPr>
          <p:cNvSpPr/>
          <p:nvPr/>
        </p:nvSpPr>
        <p:spPr>
          <a:xfrm>
            <a:off x="4770968" y="1548342"/>
            <a:ext cx="2180165" cy="9207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DESTINATION</a:t>
            </a:r>
            <a:endParaRPr lang="ar-SA" dirty="0"/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1F983663-4385-4CE0-C700-CDFA8DCA0702}"/>
              </a:ext>
            </a:extLst>
          </p:cNvPr>
          <p:cNvCxnSpPr>
            <a:cxnSpLocks/>
            <a:stCxn id="2" idx="0"/>
            <a:endCxn id="17" idx="4"/>
          </p:cNvCxnSpPr>
          <p:nvPr/>
        </p:nvCxnSpPr>
        <p:spPr>
          <a:xfrm flipV="1">
            <a:off x="5861051" y="2469091"/>
            <a:ext cx="0" cy="343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DC5A278F-9499-2E98-5073-8811C465FD16}"/>
              </a:ext>
            </a:extLst>
          </p:cNvPr>
          <p:cNvCxnSpPr>
            <a:cxnSpLocks/>
            <a:stCxn id="16" idx="2"/>
            <a:endCxn id="2" idx="3"/>
          </p:cNvCxnSpPr>
          <p:nvPr/>
        </p:nvCxnSpPr>
        <p:spPr>
          <a:xfrm flipH="1">
            <a:off x="6591301" y="3157008"/>
            <a:ext cx="744987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48E4A8FC-9F2E-AFAC-5022-52CE2222464E}"/>
              </a:ext>
            </a:extLst>
          </p:cNvPr>
          <p:cNvCxnSpPr>
            <a:cxnSpLocks/>
            <a:stCxn id="13" idx="6"/>
            <a:endCxn id="2" idx="1"/>
          </p:cNvCxnSpPr>
          <p:nvPr/>
        </p:nvCxnSpPr>
        <p:spPr>
          <a:xfrm flipV="1">
            <a:off x="4490508" y="3157009"/>
            <a:ext cx="640293" cy="31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35DB930F-A6D8-8A0B-F177-733D3A83E0D5}"/>
              </a:ext>
            </a:extLst>
          </p:cNvPr>
          <p:cNvCxnSpPr>
            <a:cxnSpLocks/>
            <a:stCxn id="15" idx="0"/>
            <a:endCxn id="2" idx="2"/>
          </p:cNvCxnSpPr>
          <p:nvPr/>
        </p:nvCxnSpPr>
        <p:spPr>
          <a:xfrm flipV="1">
            <a:off x="5861051" y="3500967"/>
            <a:ext cx="0" cy="4434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46FBCD34-FF67-C975-3B20-6CF98E78EC43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4F127678-36B2-C81F-850F-4513501C2F2C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7097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4990246" y="2831042"/>
            <a:ext cx="1679574" cy="659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>
                <a:cs typeface="Arial"/>
              </a:rPr>
              <a:t>STATION</a:t>
            </a:r>
            <a:endParaRPr lang="ar-SA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72980318-AD16-7D0B-BEF0-C143F2A6075C}"/>
              </a:ext>
            </a:extLst>
          </p:cNvPr>
          <p:cNvSpPr/>
          <p:nvPr/>
        </p:nvSpPr>
        <p:spPr>
          <a:xfrm>
            <a:off x="2663766" y="2705630"/>
            <a:ext cx="1830916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STATION_ID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C3B7C72B-55C6-1607-DED8-FC48A9CB41C0}"/>
              </a:ext>
            </a:extLst>
          </p:cNvPr>
          <p:cNvSpPr/>
          <p:nvPr/>
        </p:nvSpPr>
        <p:spPr>
          <a:xfrm>
            <a:off x="4628094" y="3895194"/>
            <a:ext cx="2423582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STATION_NAME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4401283" y="1603905"/>
            <a:ext cx="2857500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NO_OF_PLATFORM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6938964" y="2701929"/>
            <a:ext cx="2106082" cy="93133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NO_OF_LINES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28CF9B9-F132-CD21-3279-75BBBB79E79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830033" y="3490385"/>
            <a:ext cx="9852" cy="4048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5830033" y="2514071"/>
            <a:ext cx="0" cy="3169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B2C0861-62C5-35A6-4BEB-D5090770D6BA}"/>
              </a:ext>
            </a:extLst>
          </p:cNvPr>
          <p:cNvCxnSpPr>
            <a:cxnSpLocks/>
            <a:stCxn id="5" idx="1"/>
            <a:endCxn id="13" idx="6"/>
          </p:cNvCxnSpPr>
          <p:nvPr/>
        </p:nvCxnSpPr>
        <p:spPr>
          <a:xfrm flipH="1" flipV="1">
            <a:off x="4494682" y="3160713"/>
            <a:ext cx="495564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>
            <a:off x="6669820" y="3160714"/>
            <a:ext cx="269144" cy="68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855CD21A-3521-C58C-736C-54D78163E96A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08AFB885-3251-9B42-F32A-2202F21AA955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1423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525780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5111751" y="2861285"/>
            <a:ext cx="1968498" cy="9101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6252633" y="4033727"/>
            <a:ext cx="1875747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TRAIN_ID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4094229" y="4035425"/>
            <a:ext cx="1875747" cy="9207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TRN_NAME</a:t>
            </a:r>
            <a:endParaRPr lang="ar-SA" dirty="0"/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  <a:stCxn id="17" idx="7"/>
            <a:endCxn id="5" idx="2"/>
          </p:cNvCxnSpPr>
          <p:nvPr/>
        </p:nvCxnSpPr>
        <p:spPr>
          <a:xfrm flipV="1">
            <a:off x="5695279" y="3771451"/>
            <a:ext cx="400721" cy="3988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>
            <a:off x="6096000" y="3771451"/>
            <a:ext cx="431330" cy="3955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D5AFF6E7-3B60-A89C-5385-C43388D17ED7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مستطيل 34">
            <a:extLst>
              <a:ext uri="{FF2B5EF4-FFF2-40B4-BE49-F238E27FC236}">
                <a16:creationId xmlns:a16="http://schemas.microsoft.com/office/drawing/2014/main" id="{EF0F76BC-2185-7385-B09A-F5C9B05B0192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2438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5257800"/>
            <a:ext cx="8991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5111751" y="2904457"/>
            <a:ext cx="1968498" cy="9101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CLASS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C3B7C72B-55C6-1607-DED8-FC48A9CB41C0}"/>
              </a:ext>
            </a:extLst>
          </p:cNvPr>
          <p:cNvSpPr/>
          <p:nvPr/>
        </p:nvSpPr>
        <p:spPr>
          <a:xfrm>
            <a:off x="2220384" y="2888959"/>
            <a:ext cx="2264832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NO_OF_SEATS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5259917" y="1638105"/>
            <a:ext cx="1672166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CLASS_ID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28CF9B9-F132-CD21-3279-75BBBB79E796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flipH="1">
            <a:off x="7080249" y="3351791"/>
            <a:ext cx="820837" cy="77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6096000" y="2548271"/>
            <a:ext cx="0" cy="3561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9A5EF95E-B8BC-D6C0-B3EA-507CA3F26E9A}"/>
              </a:ext>
            </a:extLst>
          </p:cNvPr>
          <p:cNvSpPr/>
          <p:nvPr/>
        </p:nvSpPr>
        <p:spPr>
          <a:xfrm>
            <a:off x="7901086" y="2888959"/>
            <a:ext cx="2028627" cy="9256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 err="1">
                <a:cs typeface="Arial"/>
              </a:rPr>
              <a:t>CLASS_name</a:t>
            </a:r>
            <a:endParaRPr lang="ar-SA" dirty="0" err="1"/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8D227020-307E-A9A2-8D51-95DE5EF9D4F2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>
            <a:off x="4485216" y="3344042"/>
            <a:ext cx="626535" cy="15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981DED07-1FB6-20EA-50B0-BD4F0CA3B89E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مستطيل 24">
            <a:extLst>
              <a:ext uri="{FF2B5EF4-FFF2-40B4-BE49-F238E27FC236}">
                <a16:creationId xmlns:a16="http://schemas.microsoft.com/office/drawing/2014/main" id="{C47C72C1-3B34-63DE-5671-2BDDD48864B8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6669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53200" y="5105400"/>
            <a:ext cx="27432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4495800"/>
            <a:ext cx="27432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53200" y="5715000"/>
            <a:ext cx="27432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762000"/>
            <a:ext cx="2743200" cy="6096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05600" y="2514600"/>
            <a:ext cx="3048000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Phase II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38400" y="2514600"/>
            <a:ext cx="3048000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Phase I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95600" y="5105400"/>
            <a:ext cx="27432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463550" algn="ctr"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95600" y="4495800"/>
            <a:ext cx="27432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95600" y="5715000"/>
            <a:ext cx="2743200" cy="4572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2438400" y="2971800"/>
            <a:ext cx="457200" cy="1752600"/>
          </a:xfrm>
          <a:prstGeom prst="curved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2438400" y="2971800"/>
            <a:ext cx="457200" cy="2362200"/>
          </a:xfrm>
          <a:prstGeom prst="curvedConnector3">
            <a:avLst>
              <a:gd name="adj1" fmla="val -96667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2438400" y="2971800"/>
            <a:ext cx="457200" cy="2971800"/>
          </a:xfrm>
          <a:prstGeom prst="curvedConnector3">
            <a:avLst>
              <a:gd name="adj1" fmla="val -166667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9296400" y="2971800"/>
            <a:ext cx="457200" cy="2971800"/>
          </a:xfrm>
          <a:prstGeom prst="curvedConnector3">
            <a:avLst>
              <a:gd name="adj1" fmla="val -166667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9296400" y="2971800"/>
            <a:ext cx="457200" cy="2362200"/>
          </a:xfrm>
          <a:prstGeom prst="curvedConnector3">
            <a:avLst>
              <a:gd name="adj1" fmla="val -93333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9296400" y="2971800"/>
            <a:ext cx="457200" cy="1752600"/>
          </a:xfrm>
          <a:prstGeom prst="curved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4457700" y="876300"/>
            <a:ext cx="1143000" cy="2133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6591300" y="876300"/>
            <a:ext cx="1143000" cy="2133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E8F97450-5182-4C4D-823C-60193F17C64D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9574958B-4B61-2D70-8A6B-9E7BCBE1033A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3" y="617919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/>
              <a:t>Extractions of Entities and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2828835"/>
            <a:ext cx="3352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4892678" y="2869214"/>
            <a:ext cx="1968498" cy="9101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TIME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C3B7C72B-55C6-1607-DED8-FC48A9CB41C0}"/>
              </a:ext>
            </a:extLst>
          </p:cNvPr>
          <p:cNvSpPr/>
          <p:nvPr/>
        </p:nvSpPr>
        <p:spPr>
          <a:xfrm>
            <a:off x="2728388" y="2869214"/>
            <a:ext cx="1672166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ARR_TIME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5040844" y="1645134"/>
            <a:ext cx="1672166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DEP_TIME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7547057" y="2869214"/>
            <a:ext cx="1672166" cy="9101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REF_NO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28CF9B9-F132-CD21-3279-75BBBB79E796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>
            <a:off x="6861176" y="3324297"/>
            <a:ext cx="68588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5876927" y="2555300"/>
            <a:ext cx="0" cy="3139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>
            <a:off x="4400554" y="3324297"/>
            <a:ext cx="49212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8BC68D02-46E2-2FB2-252F-1C1929F7F1D4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66FC4483-BBE7-013B-E12E-954AF4EF6262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7459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44E2145C-02A7-59F5-F54B-75E802A3F117}"/>
              </a:ext>
            </a:extLst>
          </p:cNvPr>
          <p:cNvSpPr txBox="1"/>
          <p:nvPr/>
        </p:nvSpPr>
        <p:spPr>
          <a:xfrm>
            <a:off x="3047268" y="2488195"/>
            <a:ext cx="609746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FBBC45B0-B440-8D5D-0530-7A381988304F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25788B78-383B-A12B-45CF-02782790815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365ACB71-4054-9BF9-FA54-EE3885B545D3}"/>
              </a:ext>
            </a:extLst>
          </p:cNvPr>
          <p:cNvSpPr/>
          <p:nvPr/>
        </p:nvSpPr>
        <p:spPr>
          <a:xfrm>
            <a:off x="8903741" y="3428985"/>
            <a:ext cx="714685" cy="285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600">
                <a:cs typeface="Arial"/>
              </a:rPr>
              <a:t>TRAIN</a:t>
            </a:r>
            <a:endParaRPr lang="ar-SA" sz="1600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9329B0C3-781D-03A4-D5DD-D532A1BDB524}"/>
              </a:ext>
            </a:extLst>
          </p:cNvPr>
          <p:cNvSpPr/>
          <p:nvPr/>
        </p:nvSpPr>
        <p:spPr>
          <a:xfrm>
            <a:off x="9071477" y="2805805"/>
            <a:ext cx="1045017" cy="3968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800">
                <a:cs typeface="Arial"/>
              </a:rPr>
              <a:t>STATION_ID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77D680FE-B8FF-5F7C-4DB8-EBB6274484D1}"/>
              </a:ext>
            </a:extLst>
          </p:cNvPr>
          <p:cNvSpPr/>
          <p:nvPr/>
        </p:nvSpPr>
        <p:spPr>
          <a:xfrm>
            <a:off x="9708914" y="3159057"/>
            <a:ext cx="959089" cy="3968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00">
                <a:cs typeface="Arial"/>
              </a:rPr>
              <a:t>TRAIN_ID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1171EE85-18EB-FF4A-9388-04EDBBC3C96F}"/>
              </a:ext>
            </a:extLst>
          </p:cNvPr>
          <p:cNvSpPr/>
          <p:nvPr/>
        </p:nvSpPr>
        <p:spPr>
          <a:xfrm>
            <a:off x="9874143" y="3732843"/>
            <a:ext cx="761081" cy="3809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00">
                <a:cs typeface="Arial"/>
              </a:rPr>
              <a:t>TRN_NAME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CF4F559A-6664-E3BA-87DE-0A35E9C2B2A7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9272145" y="3202682"/>
            <a:ext cx="321841" cy="22246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623B94B1-41D8-FE98-BEE0-82DB3189C5F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626006" y="3497813"/>
            <a:ext cx="223363" cy="13855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0F9040AD-634A-3EED-EEBC-EA10DD9D97BE}"/>
              </a:ext>
            </a:extLst>
          </p:cNvPr>
          <p:cNvCxnSpPr>
            <a:cxnSpLocks/>
          </p:cNvCxnSpPr>
          <p:nvPr/>
        </p:nvCxnSpPr>
        <p:spPr>
          <a:xfrm>
            <a:off x="9626006" y="3620197"/>
            <a:ext cx="306917" cy="1905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419B4228-C0D7-FBBD-E1AF-5E138B43938E}"/>
              </a:ext>
            </a:extLst>
          </p:cNvPr>
          <p:cNvSpPr/>
          <p:nvPr/>
        </p:nvSpPr>
        <p:spPr>
          <a:xfrm>
            <a:off x="1694997" y="5208888"/>
            <a:ext cx="788458" cy="21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>
                <a:cs typeface="Arial"/>
              </a:rPr>
              <a:t>TIME</a:t>
            </a:r>
            <a:endParaRPr lang="ar-SA"/>
          </a:p>
        </p:txBody>
      </p:sp>
      <p:sp>
        <p:nvSpPr>
          <p:cNvPr id="25" name="شكل بيضاوي 24">
            <a:extLst>
              <a:ext uri="{FF2B5EF4-FFF2-40B4-BE49-F238E27FC236}">
                <a16:creationId xmlns:a16="http://schemas.microsoft.com/office/drawing/2014/main" id="{6D361379-E272-416D-53C0-5C7D24AB547B}"/>
              </a:ext>
            </a:extLst>
          </p:cNvPr>
          <p:cNvSpPr/>
          <p:nvPr/>
        </p:nvSpPr>
        <p:spPr>
          <a:xfrm>
            <a:off x="691592" y="4630124"/>
            <a:ext cx="1094422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STATION_ID</a:t>
            </a:r>
            <a:endParaRPr lang="ar-SA" sz="1100"/>
          </a:p>
        </p:txBody>
      </p:sp>
      <p:sp>
        <p:nvSpPr>
          <p:cNvPr id="27" name="شكل بيضاوي 26">
            <a:extLst>
              <a:ext uri="{FF2B5EF4-FFF2-40B4-BE49-F238E27FC236}">
                <a16:creationId xmlns:a16="http://schemas.microsoft.com/office/drawing/2014/main" id="{6AE01162-EF27-6205-8934-8FF39E3DD82F}"/>
              </a:ext>
            </a:extLst>
          </p:cNvPr>
          <p:cNvSpPr/>
          <p:nvPr/>
        </p:nvSpPr>
        <p:spPr>
          <a:xfrm>
            <a:off x="625450" y="5717905"/>
            <a:ext cx="1182373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TRAIN_ID</a:t>
            </a:r>
            <a:endParaRPr lang="ar-SA" sz="1200"/>
          </a:p>
        </p:txBody>
      </p:sp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9ED33CE3-54C1-75CD-7CFB-5C83152E6BE9}"/>
              </a:ext>
            </a:extLst>
          </p:cNvPr>
          <p:cNvSpPr/>
          <p:nvPr/>
        </p:nvSpPr>
        <p:spPr>
          <a:xfrm>
            <a:off x="1831974" y="5727949"/>
            <a:ext cx="1113644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>
                <a:cs typeface="Arial"/>
              </a:rPr>
              <a:t>ARR_TIME</a:t>
            </a: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5F80FC2B-5983-97BA-EFEC-E249B3A4809C}"/>
              </a:ext>
            </a:extLst>
          </p:cNvPr>
          <p:cNvSpPr/>
          <p:nvPr/>
        </p:nvSpPr>
        <p:spPr>
          <a:xfrm>
            <a:off x="584365" y="5137811"/>
            <a:ext cx="1045999" cy="3915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00">
                <a:cs typeface="Arial"/>
              </a:rPr>
              <a:t>DEP_TIME</a:t>
            </a:r>
          </a:p>
        </p:txBody>
      </p:sp>
      <p:sp>
        <p:nvSpPr>
          <p:cNvPr id="33" name="شكل بيضاوي 32">
            <a:extLst>
              <a:ext uri="{FF2B5EF4-FFF2-40B4-BE49-F238E27FC236}">
                <a16:creationId xmlns:a16="http://schemas.microsoft.com/office/drawing/2014/main" id="{BF0FDFB2-35D9-0BFD-9E22-3509433B1E88}"/>
              </a:ext>
            </a:extLst>
          </p:cNvPr>
          <p:cNvSpPr/>
          <p:nvPr/>
        </p:nvSpPr>
        <p:spPr>
          <a:xfrm>
            <a:off x="1784881" y="4630124"/>
            <a:ext cx="1113644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>
                <a:cs typeface="Arial"/>
              </a:rPr>
              <a:t>REF_NO</a:t>
            </a:r>
          </a:p>
        </p:txBody>
      </p: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45D9649A-92CA-FDBD-CD76-7E9EBC489970}"/>
              </a:ext>
            </a:extLst>
          </p:cNvPr>
          <p:cNvCxnSpPr>
            <a:cxnSpLocks/>
            <a:stCxn id="29" idx="1"/>
            <a:endCxn id="17" idx="2"/>
          </p:cNvCxnSpPr>
          <p:nvPr/>
        </p:nvCxnSpPr>
        <p:spPr>
          <a:xfrm flipV="1">
            <a:off x="1995066" y="5420553"/>
            <a:ext cx="94163" cy="3631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A97AE7D4-DE58-C941-AB51-53BD86616A8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89229" y="5023311"/>
            <a:ext cx="214457" cy="18557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>
            <a:extLst>
              <a:ext uri="{FF2B5EF4-FFF2-40B4-BE49-F238E27FC236}">
                <a16:creationId xmlns:a16="http://schemas.microsoft.com/office/drawing/2014/main" id="{045A2DE8-109B-8EC3-A213-158838E5B68D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1634668" y="5420803"/>
            <a:ext cx="362221" cy="3529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AC91B4F1-E5A8-3C58-32DF-F56AD2710E67}"/>
              </a:ext>
            </a:extLst>
          </p:cNvPr>
          <p:cNvCxnSpPr>
            <a:cxnSpLocks/>
            <a:stCxn id="17" idx="0"/>
            <a:endCxn id="25" idx="5"/>
          </p:cNvCxnSpPr>
          <p:nvPr/>
        </p:nvCxnSpPr>
        <p:spPr>
          <a:xfrm flipH="1" flipV="1">
            <a:off x="1625740" y="4955331"/>
            <a:ext cx="463486" cy="2535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38C7A3C9-4676-54A9-4FE2-5BC887A6597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541777" y="5314721"/>
            <a:ext cx="153220" cy="1033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1B278EB1-5787-19C0-CCF3-A269A50AAD6D}"/>
              </a:ext>
            </a:extLst>
          </p:cNvPr>
          <p:cNvSpPr/>
          <p:nvPr/>
        </p:nvSpPr>
        <p:spPr>
          <a:xfrm>
            <a:off x="1385174" y="1291641"/>
            <a:ext cx="767289" cy="225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>
                <a:cs typeface="Arial"/>
              </a:rPr>
              <a:t>CLASS</a:t>
            </a:r>
            <a:endParaRPr lang="ar-SA"/>
          </a:p>
        </p:txBody>
      </p:sp>
      <p:sp>
        <p:nvSpPr>
          <p:cNvPr id="51" name="شكل بيضاوي 50">
            <a:extLst>
              <a:ext uri="{FF2B5EF4-FFF2-40B4-BE49-F238E27FC236}">
                <a16:creationId xmlns:a16="http://schemas.microsoft.com/office/drawing/2014/main" id="{BBF6FE28-9C17-08BE-7B15-BC4322064D51}"/>
              </a:ext>
            </a:extLst>
          </p:cNvPr>
          <p:cNvSpPr/>
          <p:nvPr/>
        </p:nvSpPr>
        <p:spPr>
          <a:xfrm>
            <a:off x="1680982" y="702334"/>
            <a:ext cx="936627" cy="4038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TRAIN_ID</a:t>
            </a:r>
            <a:endParaRPr lang="ar-SA" sz="1200"/>
          </a:p>
        </p:txBody>
      </p:sp>
      <p:sp>
        <p:nvSpPr>
          <p:cNvPr id="53" name="شكل بيضاوي 52">
            <a:extLst>
              <a:ext uri="{FF2B5EF4-FFF2-40B4-BE49-F238E27FC236}">
                <a16:creationId xmlns:a16="http://schemas.microsoft.com/office/drawing/2014/main" id="{A621CAFD-C325-B2FA-245E-CD95D540E443}"/>
              </a:ext>
            </a:extLst>
          </p:cNvPr>
          <p:cNvSpPr/>
          <p:nvPr/>
        </p:nvSpPr>
        <p:spPr>
          <a:xfrm>
            <a:off x="252842" y="1399809"/>
            <a:ext cx="1045999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NO_OF_SEATS</a:t>
            </a:r>
            <a:endParaRPr lang="ar-SA" sz="1200"/>
          </a:p>
        </p:txBody>
      </p:sp>
      <p:sp>
        <p:nvSpPr>
          <p:cNvPr id="55" name="شكل بيضاوي 54">
            <a:extLst>
              <a:ext uri="{FF2B5EF4-FFF2-40B4-BE49-F238E27FC236}">
                <a16:creationId xmlns:a16="http://schemas.microsoft.com/office/drawing/2014/main" id="{4ECA0E46-3A7C-29CA-3D21-203E89D1F7DF}"/>
              </a:ext>
            </a:extLst>
          </p:cNvPr>
          <p:cNvSpPr/>
          <p:nvPr/>
        </p:nvSpPr>
        <p:spPr>
          <a:xfrm>
            <a:off x="2282120" y="1034695"/>
            <a:ext cx="1020233" cy="4038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>
                <a:cs typeface="Arial"/>
              </a:rPr>
              <a:t>CLASS_ID</a:t>
            </a:r>
            <a:endParaRPr lang="ar-SA" sz="1400"/>
          </a:p>
        </p:txBody>
      </p:sp>
      <p:sp>
        <p:nvSpPr>
          <p:cNvPr id="57" name="شكل بيضاوي 56">
            <a:extLst>
              <a:ext uri="{FF2B5EF4-FFF2-40B4-BE49-F238E27FC236}">
                <a16:creationId xmlns:a16="http://schemas.microsoft.com/office/drawing/2014/main" id="{476CC348-0993-33F3-C9BC-2A4B3734E42E}"/>
              </a:ext>
            </a:extLst>
          </p:cNvPr>
          <p:cNvSpPr/>
          <p:nvPr/>
        </p:nvSpPr>
        <p:spPr>
          <a:xfrm>
            <a:off x="739304" y="702334"/>
            <a:ext cx="936627" cy="3935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100">
                <a:cs typeface="Arial"/>
              </a:rPr>
              <a:t>JOURNY_DATE</a:t>
            </a:r>
            <a:endParaRPr lang="ar-SA" sz="1100"/>
          </a:p>
        </p:txBody>
      </p:sp>
      <p:cxnSp>
        <p:nvCxnSpPr>
          <p:cNvPr id="59" name="رابط كسهم مستقيم 58">
            <a:extLst>
              <a:ext uri="{FF2B5EF4-FFF2-40B4-BE49-F238E27FC236}">
                <a16:creationId xmlns:a16="http://schemas.microsoft.com/office/drawing/2014/main" id="{6C78284B-6FC5-986C-45E5-46CC09BE136D}"/>
              </a:ext>
            </a:extLst>
          </p:cNvPr>
          <p:cNvCxnSpPr>
            <a:cxnSpLocks/>
          </p:cNvCxnSpPr>
          <p:nvPr/>
        </p:nvCxnSpPr>
        <p:spPr>
          <a:xfrm>
            <a:off x="1205472" y="1126210"/>
            <a:ext cx="167485" cy="1581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D49EB871-9B65-DAAD-8125-CB2ED3442D49}"/>
              </a:ext>
            </a:extLst>
          </p:cNvPr>
          <p:cNvCxnSpPr>
            <a:cxnSpLocks/>
          </p:cNvCxnSpPr>
          <p:nvPr/>
        </p:nvCxnSpPr>
        <p:spPr>
          <a:xfrm flipH="1">
            <a:off x="2139254" y="1099865"/>
            <a:ext cx="74082" cy="2010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رابط كسهم مستقيم 62">
            <a:extLst>
              <a:ext uri="{FF2B5EF4-FFF2-40B4-BE49-F238E27FC236}">
                <a16:creationId xmlns:a16="http://schemas.microsoft.com/office/drawing/2014/main" id="{B9661CF3-F3DE-997F-D9AE-FC92D0638474}"/>
              </a:ext>
            </a:extLst>
          </p:cNvPr>
          <p:cNvCxnSpPr>
            <a:cxnSpLocks/>
          </p:cNvCxnSpPr>
          <p:nvPr/>
        </p:nvCxnSpPr>
        <p:spPr>
          <a:xfrm flipH="1">
            <a:off x="1289211" y="1513644"/>
            <a:ext cx="108062" cy="871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D74939F0-2A2E-7079-84B1-56CB8DC9DBF7}"/>
              </a:ext>
            </a:extLst>
          </p:cNvPr>
          <p:cNvCxnSpPr>
            <a:cxnSpLocks/>
          </p:cNvCxnSpPr>
          <p:nvPr/>
        </p:nvCxnSpPr>
        <p:spPr>
          <a:xfrm flipV="1">
            <a:off x="2159560" y="1367058"/>
            <a:ext cx="254321" cy="343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AEA0D79E-0A66-4E4F-BCC2-0CC7B0115FD6}"/>
              </a:ext>
            </a:extLst>
          </p:cNvPr>
          <p:cNvSpPr/>
          <p:nvPr/>
        </p:nvSpPr>
        <p:spPr>
          <a:xfrm>
            <a:off x="9059883" y="1305670"/>
            <a:ext cx="955674" cy="313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600">
                <a:cs typeface="Arial"/>
              </a:rPr>
              <a:t>STATION</a:t>
            </a:r>
            <a:endParaRPr lang="ar-SA" sz="1600"/>
          </a:p>
        </p:txBody>
      </p:sp>
      <p:sp>
        <p:nvSpPr>
          <p:cNvPr id="69" name="شكل بيضاوي 68">
            <a:extLst>
              <a:ext uri="{FF2B5EF4-FFF2-40B4-BE49-F238E27FC236}">
                <a16:creationId xmlns:a16="http://schemas.microsoft.com/office/drawing/2014/main" id="{CEC50022-741E-477D-83A4-7F56C1C76D50}"/>
              </a:ext>
            </a:extLst>
          </p:cNvPr>
          <p:cNvSpPr/>
          <p:nvPr/>
        </p:nvSpPr>
        <p:spPr>
          <a:xfrm>
            <a:off x="8992949" y="764096"/>
            <a:ext cx="1079353" cy="4038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STATION_ID</a:t>
            </a:r>
          </a:p>
        </p:txBody>
      </p:sp>
      <p:sp>
        <p:nvSpPr>
          <p:cNvPr id="71" name="شكل بيضاوي 70">
            <a:extLst>
              <a:ext uri="{FF2B5EF4-FFF2-40B4-BE49-F238E27FC236}">
                <a16:creationId xmlns:a16="http://schemas.microsoft.com/office/drawing/2014/main" id="{753F99D1-D5D0-56FD-901F-E56201A6C71C}"/>
              </a:ext>
            </a:extLst>
          </p:cNvPr>
          <p:cNvSpPr/>
          <p:nvPr/>
        </p:nvSpPr>
        <p:spPr>
          <a:xfrm>
            <a:off x="10072299" y="1726180"/>
            <a:ext cx="1270476" cy="490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STATION_NAME</a:t>
            </a:r>
          </a:p>
        </p:txBody>
      </p:sp>
      <p:sp>
        <p:nvSpPr>
          <p:cNvPr id="73" name="شكل بيضاوي 72">
            <a:extLst>
              <a:ext uri="{FF2B5EF4-FFF2-40B4-BE49-F238E27FC236}">
                <a16:creationId xmlns:a16="http://schemas.microsoft.com/office/drawing/2014/main" id="{656CEE0C-6265-1FC8-BA40-B64D609ABBDC}"/>
              </a:ext>
            </a:extLst>
          </p:cNvPr>
          <p:cNvSpPr/>
          <p:nvPr/>
        </p:nvSpPr>
        <p:spPr>
          <a:xfrm>
            <a:off x="10263425" y="679740"/>
            <a:ext cx="1079353" cy="528875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100">
                <a:cs typeface="Arial"/>
              </a:rPr>
              <a:t>NO_OF_PLATFORM</a:t>
            </a:r>
          </a:p>
        </p:txBody>
      </p:sp>
      <p:sp>
        <p:nvSpPr>
          <p:cNvPr id="75" name="شكل بيضاوي 74">
            <a:extLst>
              <a:ext uri="{FF2B5EF4-FFF2-40B4-BE49-F238E27FC236}">
                <a16:creationId xmlns:a16="http://schemas.microsoft.com/office/drawing/2014/main" id="{9B64D318-2719-44D0-550E-B024D5BA73C7}"/>
              </a:ext>
            </a:extLst>
          </p:cNvPr>
          <p:cNvSpPr/>
          <p:nvPr/>
        </p:nvSpPr>
        <p:spPr>
          <a:xfrm>
            <a:off x="10304372" y="1279879"/>
            <a:ext cx="955674" cy="3203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NO_OF_LINES</a:t>
            </a:r>
          </a:p>
        </p:txBody>
      </p:sp>
      <p:cxnSp>
        <p:nvCxnSpPr>
          <p:cNvPr id="77" name="رابط كسهم مستقيم 76">
            <a:extLst>
              <a:ext uri="{FF2B5EF4-FFF2-40B4-BE49-F238E27FC236}">
                <a16:creationId xmlns:a16="http://schemas.microsoft.com/office/drawing/2014/main" id="{F51E9647-45DC-D36F-993B-82D5D9B89FE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980442" y="1601428"/>
            <a:ext cx="277914" cy="1965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رابط كسهم مستقيم 78">
            <a:extLst>
              <a:ext uri="{FF2B5EF4-FFF2-40B4-BE49-F238E27FC236}">
                <a16:creationId xmlns:a16="http://schemas.microsoft.com/office/drawing/2014/main" id="{42F1BA6E-99FD-AD45-F2D4-D1687B54CAE0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0036113" y="1131163"/>
            <a:ext cx="385380" cy="1943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رابط كسهم مستقيم 80">
            <a:extLst>
              <a:ext uri="{FF2B5EF4-FFF2-40B4-BE49-F238E27FC236}">
                <a16:creationId xmlns:a16="http://schemas.microsoft.com/office/drawing/2014/main" id="{73CB4FC5-7F58-F497-4B5B-FC25E060E399}"/>
              </a:ext>
            </a:extLst>
          </p:cNvPr>
          <p:cNvCxnSpPr>
            <a:cxnSpLocks/>
            <a:stCxn id="69" idx="4"/>
            <a:endCxn id="67" idx="0"/>
          </p:cNvCxnSpPr>
          <p:nvPr/>
        </p:nvCxnSpPr>
        <p:spPr>
          <a:xfrm>
            <a:off x="9532626" y="1167944"/>
            <a:ext cx="5094" cy="13772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رابط كسهم مستقيم 82">
            <a:extLst>
              <a:ext uri="{FF2B5EF4-FFF2-40B4-BE49-F238E27FC236}">
                <a16:creationId xmlns:a16="http://schemas.microsoft.com/office/drawing/2014/main" id="{8E3C1933-30F1-46D5-1175-D228EFFD7B74}"/>
              </a:ext>
            </a:extLst>
          </p:cNvPr>
          <p:cNvCxnSpPr>
            <a:cxnSpLocks/>
            <a:stCxn id="67" idx="3"/>
            <a:endCxn id="75" idx="2"/>
          </p:cNvCxnSpPr>
          <p:nvPr/>
        </p:nvCxnSpPr>
        <p:spPr>
          <a:xfrm flipV="1">
            <a:off x="10015557" y="1440057"/>
            <a:ext cx="288815" cy="2236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مستطيل 97">
            <a:extLst>
              <a:ext uri="{FF2B5EF4-FFF2-40B4-BE49-F238E27FC236}">
                <a16:creationId xmlns:a16="http://schemas.microsoft.com/office/drawing/2014/main" id="{ECD9ABB3-377F-CD03-06A8-7E701EE96DED}"/>
              </a:ext>
            </a:extLst>
          </p:cNvPr>
          <p:cNvSpPr/>
          <p:nvPr/>
        </p:nvSpPr>
        <p:spPr>
          <a:xfrm>
            <a:off x="4751638" y="1370429"/>
            <a:ext cx="1108324" cy="2434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200" err="1">
                <a:cs typeface="Arial"/>
              </a:rPr>
              <a:t>employee</a:t>
            </a:r>
            <a:endParaRPr lang="ar-SA" sz="1200" err="1"/>
          </a:p>
        </p:txBody>
      </p:sp>
      <p:sp>
        <p:nvSpPr>
          <p:cNvPr id="99" name="شكل بيضاوي 98">
            <a:extLst>
              <a:ext uri="{FF2B5EF4-FFF2-40B4-BE49-F238E27FC236}">
                <a16:creationId xmlns:a16="http://schemas.microsoft.com/office/drawing/2014/main" id="{A237800A-8124-A1F0-16EB-30793B619E2B}"/>
              </a:ext>
            </a:extLst>
          </p:cNvPr>
          <p:cNvSpPr/>
          <p:nvPr/>
        </p:nvSpPr>
        <p:spPr>
          <a:xfrm>
            <a:off x="4964694" y="699091"/>
            <a:ext cx="839039" cy="308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200" err="1">
                <a:cs typeface="Arial"/>
              </a:rPr>
              <a:t>salary</a:t>
            </a:r>
          </a:p>
        </p:txBody>
      </p:sp>
      <p:sp>
        <p:nvSpPr>
          <p:cNvPr id="100" name="شكل بيضاوي 99">
            <a:extLst>
              <a:ext uri="{FF2B5EF4-FFF2-40B4-BE49-F238E27FC236}">
                <a16:creationId xmlns:a16="http://schemas.microsoft.com/office/drawing/2014/main" id="{37AFC80A-2F01-B6AF-55AA-A2EC32B358EB}"/>
              </a:ext>
            </a:extLst>
          </p:cNvPr>
          <p:cNvSpPr/>
          <p:nvPr/>
        </p:nvSpPr>
        <p:spPr>
          <a:xfrm>
            <a:off x="6857724" y="1582951"/>
            <a:ext cx="941917" cy="3134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LNAME</a:t>
            </a:r>
          </a:p>
        </p:txBody>
      </p:sp>
      <p:sp>
        <p:nvSpPr>
          <p:cNvPr id="101" name="شكل بيضاوي 100">
            <a:extLst>
              <a:ext uri="{FF2B5EF4-FFF2-40B4-BE49-F238E27FC236}">
                <a16:creationId xmlns:a16="http://schemas.microsoft.com/office/drawing/2014/main" id="{E0774D41-3FA7-6743-EA2B-57AAFC7E911E}"/>
              </a:ext>
            </a:extLst>
          </p:cNvPr>
          <p:cNvSpPr/>
          <p:nvPr/>
        </p:nvSpPr>
        <p:spPr>
          <a:xfrm>
            <a:off x="6874147" y="955599"/>
            <a:ext cx="941917" cy="3134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>
                <a:cs typeface="Arial"/>
              </a:rPr>
              <a:t>FNAME</a:t>
            </a:r>
          </a:p>
        </p:txBody>
      </p:sp>
      <p:sp>
        <p:nvSpPr>
          <p:cNvPr id="102" name="شكل بيضاوي 101">
            <a:extLst>
              <a:ext uri="{FF2B5EF4-FFF2-40B4-BE49-F238E27FC236}">
                <a16:creationId xmlns:a16="http://schemas.microsoft.com/office/drawing/2014/main" id="{D9C862C6-6264-E50F-9666-BC85F36FAF05}"/>
              </a:ext>
            </a:extLst>
          </p:cNvPr>
          <p:cNvSpPr/>
          <p:nvPr/>
        </p:nvSpPr>
        <p:spPr>
          <a:xfrm>
            <a:off x="5845036" y="731401"/>
            <a:ext cx="793749" cy="3438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u="sng">
                <a:cs typeface="Arial"/>
              </a:rPr>
              <a:t>E_ID</a:t>
            </a:r>
          </a:p>
        </p:txBody>
      </p:sp>
      <p:sp>
        <p:nvSpPr>
          <p:cNvPr id="103" name="شكل بيضاوي 102">
            <a:extLst>
              <a:ext uri="{FF2B5EF4-FFF2-40B4-BE49-F238E27FC236}">
                <a16:creationId xmlns:a16="http://schemas.microsoft.com/office/drawing/2014/main" id="{4DAA5C39-B084-1FD9-5947-DF47E60048AA}"/>
              </a:ext>
            </a:extLst>
          </p:cNvPr>
          <p:cNvSpPr/>
          <p:nvPr/>
        </p:nvSpPr>
        <p:spPr>
          <a:xfrm>
            <a:off x="5938780" y="1269096"/>
            <a:ext cx="999068" cy="3915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err="1">
                <a:cs typeface="Arial"/>
              </a:rPr>
              <a:t>E_name</a:t>
            </a:r>
          </a:p>
        </p:txBody>
      </p:sp>
      <p:sp>
        <p:nvSpPr>
          <p:cNvPr id="104" name="شكل بيضاوي 103">
            <a:extLst>
              <a:ext uri="{FF2B5EF4-FFF2-40B4-BE49-F238E27FC236}">
                <a16:creationId xmlns:a16="http://schemas.microsoft.com/office/drawing/2014/main" id="{C8EB81C7-1FB0-0B0E-99CC-63D12170FA52}"/>
              </a:ext>
            </a:extLst>
          </p:cNvPr>
          <p:cNvSpPr/>
          <p:nvPr/>
        </p:nvSpPr>
        <p:spPr>
          <a:xfrm>
            <a:off x="3916230" y="721282"/>
            <a:ext cx="993615" cy="3083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err="1">
                <a:cs typeface="Arial"/>
              </a:rPr>
              <a:t>Address</a:t>
            </a:r>
          </a:p>
        </p:txBody>
      </p:sp>
      <p:sp>
        <p:nvSpPr>
          <p:cNvPr id="105" name="شكل بيضاوي 104">
            <a:extLst>
              <a:ext uri="{FF2B5EF4-FFF2-40B4-BE49-F238E27FC236}">
                <a16:creationId xmlns:a16="http://schemas.microsoft.com/office/drawing/2014/main" id="{B5CCF2ED-1311-B613-2855-4E5F82838E0C}"/>
              </a:ext>
            </a:extLst>
          </p:cNvPr>
          <p:cNvSpPr/>
          <p:nvPr/>
        </p:nvSpPr>
        <p:spPr>
          <a:xfrm>
            <a:off x="4086805" y="1700698"/>
            <a:ext cx="941917" cy="4407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err="1">
                <a:cs typeface="Arial"/>
              </a:rPr>
              <a:t>gender</a:t>
            </a:r>
          </a:p>
        </p:txBody>
      </p:sp>
      <p:sp>
        <p:nvSpPr>
          <p:cNvPr id="106" name="شكل بيضاوي 105">
            <a:extLst>
              <a:ext uri="{FF2B5EF4-FFF2-40B4-BE49-F238E27FC236}">
                <a16:creationId xmlns:a16="http://schemas.microsoft.com/office/drawing/2014/main" id="{A7AF24F2-A854-27FE-2826-BF366B28B1A9}"/>
              </a:ext>
            </a:extLst>
          </p:cNvPr>
          <p:cNvSpPr/>
          <p:nvPr/>
        </p:nvSpPr>
        <p:spPr>
          <a:xfrm>
            <a:off x="5769911" y="1741692"/>
            <a:ext cx="1122754" cy="4709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900" err="1">
                <a:cs typeface="Arial"/>
              </a:rPr>
              <a:t>PH_Number</a:t>
            </a:r>
          </a:p>
        </p:txBody>
      </p:sp>
      <p:sp>
        <p:nvSpPr>
          <p:cNvPr id="107" name="شكل بيضاوي 106">
            <a:extLst>
              <a:ext uri="{FF2B5EF4-FFF2-40B4-BE49-F238E27FC236}">
                <a16:creationId xmlns:a16="http://schemas.microsoft.com/office/drawing/2014/main" id="{BB23E1F5-5F44-3CAD-744C-ADA3D5B47839}"/>
              </a:ext>
            </a:extLst>
          </p:cNvPr>
          <p:cNvSpPr/>
          <p:nvPr/>
        </p:nvSpPr>
        <p:spPr>
          <a:xfrm>
            <a:off x="3590948" y="1372051"/>
            <a:ext cx="933118" cy="3083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200" err="1">
                <a:cs typeface="Arial"/>
              </a:rPr>
              <a:t>salary</a:t>
            </a:r>
          </a:p>
        </p:txBody>
      </p:sp>
      <p:cxnSp>
        <p:nvCxnSpPr>
          <p:cNvPr id="108" name="رابط كسهم مستقيم 107">
            <a:extLst>
              <a:ext uri="{FF2B5EF4-FFF2-40B4-BE49-F238E27FC236}">
                <a16:creationId xmlns:a16="http://schemas.microsoft.com/office/drawing/2014/main" id="{E7D07468-E3B5-57C3-BAF8-7338D80437C7}"/>
              </a:ext>
            </a:extLst>
          </p:cNvPr>
          <p:cNvCxnSpPr>
            <a:cxnSpLocks/>
            <a:stCxn id="104" idx="4"/>
            <a:endCxn id="98" idx="0"/>
          </p:cNvCxnSpPr>
          <p:nvPr/>
        </p:nvCxnSpPr>
        <p:spPr>
          <a:xfrm>
            <a:off x="4413038" y="1029670"/>
            <a:ext cx="892765" cy="3407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رابط كسهم مستقيم 108">
            <a:extLst>
              <a:ext uri="{FF2B5EF4-FFF2-40B4-BE49-F238E27FC236}">
                <a16:creationId xmlns:a16="http://schemas.microsoft.com/office/drawing/2014/main" id="{2931A2BC-A8EB-3FEC-C34E-CEF21A614F0D}"/>
              </a:ext>
            </a:extLst>
          </p:cNvPr>
          <p:cNvCxnSpPr>
            <a:cxnSpLocks/>
            <a:stCxn id="98" idx="2"/>
            <a:endCxn id="105" idx="0"/>
          </p:cNvCxnSpPr>
          <p:nvPr/>
        </p:nvCxnSpPr>
        <p:spPr>
          <a:xfrm flipH="1">
            <a:off x="4557764" y="1613844"/>
            <a:ext cx="748039" cy="868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رابط كسهم مستقيم 109">
            <a:extLst>
              <a:ext uri="{FF2B5EF4-FFF2-40B4-BE49-F238E27FC236}">
                <a16:creationId xmlns:a16="http://schemas.microsoft.com/office/drawing/2014/main" id="{B53EE4E2-BE0B-77F2-A85C-7783D0591F92}"/>
              </a:ext>
            </a:extLst>
          </p:cNvPr>
          <p:cNvCxnSpPr>
            <a:cxnSpLocks/>
            <a:stCxn id="98" idx="3"/>
            <a:endCxn id="103" idx="2"/>
          </p:cNvCxnSpPr>
          <p:nvPr/>
        </p:nvCxnSpPr>
        <p:spPr>
          <a:xfrm flipV="1">
            <a:off x="5859962" y="1464888"/>
            <a:ext cx="78818" cy="272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رابط كسهم مستقيم 110">
            <a:extLst>
              <a:ext uri="{FF2B5EF4-FFF2-40B4-BE49-F238E27FC236}">
                <a16:creationId xmlns:a16="http://schemas.microsoft.com/office/drawing/2014/main" id="{768BCD10-EBC4-DEFE-1E55-89ECD5DBDFCB}"/>
              </a:ext>
            </a:extLst>
          </p:cNvPr>
          <p:cNvCxnSpPr>
            <a:cxnSpLocks/>
            <a:stCxn id="103" idx="7"/>
          </p:cNvCxnSpPr>
          <p:nvPr/>
        </p:nvCxnSpPr>
        <p:spPr>
          <a:xfrm flipV="1">
            <a:off x="6791541" y="1108175"/>
            <a:ext cx="123093" cy="21826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رابط كسهم مستقيم 111">
            <a:extLst>
              <a:ext uri="{FF2B5EF4-FFF2-40B4-BE49-F238E27FC236}">
                <a16:creationId xmlns:a16="http://schemas.microsoft.com/office/drawing/2014/main" id="{901B3B9A-4716-ED7B-7737-483020E91401}"/>
              </a:ext>
            </a:extLst>
          </p:cNvPr>
          <p:cNvCxnSpPr>
            <a:cxnSpLocks/>
            <a:stCxn id="103" idx="5"/>
            <a:endCxn id="100" idx="2"/>
          </p:cNvCxnSpPr>
          <p:nvPr/>
        </p:nvCxnSpPr>
        <p:spPr>
          <a:xfrm>
            <a:off x="6791541" y="1603333"/>
            <a:ext cx="66183" cy="13636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رابط كسهم مستقيم 112">
            <a:extLst>
              <a:ext uri="{FF2B5EF4-FFF2-40B4-BE49-F238E27FC236}">
                <a16:creationId xmlns:a16="http://schemas.microsoft.com/office/drawing/2014/main" id="{D11573EE-E673-0D1F-9882-2D7603EA51D2}"/>
              </a:ext>
            </a:extLst>
          </p:cNvPr>
          <p:cNvCxnSpPr>
            <a:cxnSpLocks/>
            <a:stCxn id="106" idx="0"/>
            <a:endCxn id="98" idx="2"/>
          </p:cNvCxnSpPr>
          <p:nvPr/>
        </p:nvCxnSpPr>
        <p:spPr>
          <a:xfrm flipH="1" flipV="1">
            <a:off x="5305800" y="1613844"/>
            <a:ext cx="1025488" cy="1278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رابط كسهم مستقيم 113">
            <a:extLst>
              <a:ext uri="{FF2B5EF4-FFF2-40B4-BE49-F238E27FC236}">
                <a16:creationId xmlns:a16="http://schemas.microsoft.com/office/drawing/2014/main" id="{FF77C4EE-CFFC-DA2C-B1EF-9E624318CC0E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4524069" y="1526247"/>
            <a:ext cx="251811" cy="8759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رابط كسهم مستقيم 114">
            <a:extLst>
              <a:ext uri="{FF2B5EF4-FFF2-40B4-BE49-F238E27FC236}">
                <a16:creationId xmlns:a16="http://schemas.microsoft.com/office/drawing/2014/main" id="{00672BA9-B4F6-A6FD-138D-64F5188FF8E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305800" y="965646"/>
            <a:ext cx="667476" cy="4047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رابط كسهم مستقيم 115">
            <a:extLst>
              <a:ext uri="{FF2B5EF4-FFF2-40B4-BE49-F238E27FC236}">
                <a16:creationId xmlns:a16="http://schemas.microsoft.com/office/drawing/2014/main" id="{0A4F639B-8884-B44B-22B5-ECCEC971A579}"/>
              </a:ext>
            </a:extLst>
          </p:cNvPr>
          <p:cNvCxnSpPr>
            <a:cxnSpLocks/>
            <a:stCxn id="98" idx="0"/>
            <a:endCxn id="99" idx="4"/>
          </p:cNvCxnSpPr>
          <p:nvPr/>
        </p:nvCxnSpPr>
        <p:spPr>
          <a:xfrm flipV="1">
            <a:off x="5305803" y="1007484"/>
            <a:ext cx="78411" cy="36294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مستطيل 131">
            <a:extLst>
              <a:ext uri="{FF2B5EF4-FFF2-40B4-BE49-F238E27FC236}">
                <a16:creationId xmlns:a16="http://schemas.microsoft.com/office/drawing/2014/main" id="{DFEAD248-DA83-8A84-F01A-104566C3C56B}"/>
              </a:ext>
            </a:extLst>
          </p:cNvPr>
          <p:cNvSpPr/>
          <p:nvPr/>
        </p:nvSpPr>
        <p:spPr>
          <a:xfrm>
            <a:off x="4707063" y="5208462"/>
            <a:ext cx="1040709" cy="2120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050">
                <a:cs typeface="Arial"/>
              </a:rPr>
              <a:t>PASSENGER</a:t>
            </a:r>
            <a:endParaRPr lang="ar-SA" sz="1050"/>
          </a:p>
        </p:txBody>
      </p:sp>
      <p:sp>
        <p:nvSpPr>
          <p:cNvPr id="133" name="شكل بيضاوي 132">
            <a:extLst>
              <a:ext uri="{FF2B5EF4-FFF2-40B4-BE49-F238E27FC236}">
                <a16:creationId xmlns:a16="http://schemas.microsoft.com/office/drawing/2014/main" id="{80B24216-F390-67A6-5EDB-DD7CA27B8348}"/>
              </a:ext>
            </a:extLst>
          </p:cNvPr>
          <p:cNvSpPr/>
          <p:nvPr/>
        </p:nvSpPr>
        <p:spPr>
          <a:xfrm>
            <a:off x="5923138" y="4736628"/>
            <a:ext cx="878521" cy="2806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1050">
                <a:cs typeface="Arial"/>
              </a:rPr>
              <a:t>GENDER</a:t>
            </a:r>
            <a:endParaRPr lang="ar-SA" sz="1050"/>
          </a:p>
        </p:txBody>
      </p:sp>
      <p:sp>
        <p:nvSpPr>
          <p:cNvPr id="134" name="شكل بيضاوي 133">
            <a:extLst>
              <a:ext uri="{FF2B5EF4-FFF2-40B4-BE49-F238E27FC236}">
                <a16:creationId xmlns:a16="http://schemas.microsoft.com/office/drawing/2014/main" id="{234A98F1-D6E7-331C-10AC-E216DAAF212D}"/>
              </a:ext>
            </a:extLst>
          </p:cNvPr>
          <p:cNvSpPr/>
          <p:nvPr/>
        </p:nvSpPr>
        <p:spPr>
          <a:xfrm>
            <a:off x="6256840" y="5791911"/>
            <a:ext cx="1270476" cy="2806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PH_NUMBER</a:t>
            </a:r>
            <a:endParaRPr lang="ar-SA" sz="1050"/>
          </a:p>
        </p:txBody>
      </p:sp>
      <p:sp>
        <p:nvSpPr>
          <p:cNvPr id="135" name="شكل بيضاوي 134">
            <a:extLst>
              <a:ext uri="{FF2B5EF4-FFF2-40B4-BE49-F238E27FC236}">
                <a16:creationId xmlns:a16="http://schemas.microsoft.com/office/drawing/2014/main" id="{454B3002-5269-6A65-642B-BF63911B98CF}"/>
              </a:ext>
            </a:extLst>
          </p:cNvPr>
          <p:cNvSpPr/>
          <p:nvPr/>
        </p:nvSpPr>
        <p:spPr>
          <a:xfrm>
            <a:off x="3265892" y="5412909"/>
            <a:ext cx="1189382" cy="2806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RES_STATUS</a:t>
            </a:r>
            <a:endParaRPr lang="ar-SA" sz="1050"/>
          </a:p>
        </p:txBody>
      </p:sp>
      <p:sp>
        <p:nvSpPr>
          <p:cNvPr id="136" name="شكل بيضاوي 135">
            <a:extLst>
              <a:ext uri="{FF2B5EF4-FFF2-40B4-BE49-F238E27FC236}">
                <a16:creationId xmlns:a16="http://schemas.microsoft.com/office/drawing/2014/main" id="{A1966041-C97F-AD72-9696-4667C59A1176}"/>
              </a:ext>
            </a:extLst>
          </p:cNvPr>
          <p:cNvSpPr/>
          <p:nvPr/>
        </p:nvSpPr>
        <p:spPr>
          <a:xfrm>
            <a:off x="4089036" y="5671226"/>
            <a:ext cx="986647" cy="290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SEAT_NO</a:t>
            </a:r>
            <a:endParaRPr lang="ar-SA" sz="1050"/>
          </a:p>
        </p:txBody>
      </p:sp>
      <p:sp>
        <p:nvSpPr>
          <p:cNvPr id="137" name="شكل بيضاوي 136">
            <a:extLst>
              <a:ext uri="{FF2B5EF4-FFF2-40B4-BE49-F238E27FC236}">
                <a16:creationId xmlns:a16="http://schemas.microsoft.com/office/drawing/2014/main" id="{477D27F6-6EAC-D52D-B20C-D67DBF465B03}"/>
              </a:ext>
            </a:extLst>
          </p:cNvPr>
          <p:cNvSpPr/>
          <p:nvPr/>
        </p:nvSpPr>
        <p:spPr>
          <a:xfrm>
            <a:off x="3530495" y="4893686"/>
            <a:ext cx="885279" cy="3034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E_ID</a:t>
            </a:r>
            <a:endParaRPr lang="ar-SA" sz="1050"/>
          </a:p>
        </p:txBody>
      </p:sp>
      <p:sp>
        <p:nvSpPr>
          <p:cNvPr id="138" name="شكل بيضاوي 137">
            <a:extLst>
              <a:ext uri="{FF2B5EF4-FFF2-40B4-BE49-F238E27FC236}">
                <a16:creationId xmlns:a16="http://schemas.microsoft.com/office/drawing/2014/main" id="{0EDD899A-A654-7DDC-DBEB-250A9367AEC0}"/>
              </a:ext>
            </a:extLst>
          </p:cNvPr>
          <p:cNvSpPr/>
          <p:nvPr/>
        </p:nvSpPr>
        <p:spPr>
          <a:xfrm>
            <a:off x="5064346" y="5753303"/>
            <a:ext cx="1121803" cy="2740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>
                <a:cs typeface="Arial"/>
              </a:rPr>
              <a:t>P_NAME</a:t>
            </a:r>
            <a:endParaRPr lang="ar-SA" sz="1050"/>
          </a:p>
        </p:txBody>
      </p:sp>
      <p:sp>
        <p:nvSpPr>
          <p:cNvPr id="139" name="شكل بيضاوي 138">
            <a:extLst>
              <a:ext uri="{FF2B5EF4-FFF2-40B4-BE49-F238E27FC236}">
                <a16:creationId xmlns:a16="http://schemas.microsoft.com/office/drawing/2014/main" id="{FBE349B1-74C5-D0D0-9215-298A5576F791}"/>
              </a:ext>
            </a:extLst>
          </p:cNvPr>
          <p:cNvSpPr/>
          <p:nvPr/>
        </p:nvSpPr>
        <p:spPr>
          <a:xfrm>
            <a:off x="4386185" y="4537170"/>
            <a:ext cx="709574" cy="2806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 u="sng">
                <a:cs typeface="Arial"/>
              </a:rPr>
              <a:t>P_ID</a:t>
            </a:r>
            <a:endParaRPr lang="ar-SA" sz="1050" u="sng"/>
          </a:p>
        </p:txBody>
      </p:sp>
      <p:cxnSp>
        <p:nvCxnSpPr>
          <p:cNvPr id="140" name="رابط كسهم مستقيم 139">
            <a:extLst>
              <a:ext uri="{FF2B5EF4-FFF2-40B4-BE49-F238E27FC236}">
                <a16:creationId xmlns:a16="http://schemas.microsoft.com/office/drawing/2014/main" id="{8AA7C38E-1EE0-7F94-BE30-6B796E3F7C65}"/>
              </a:ext>
            </a:extLst>
          </p:cNvPr>
          <p:cNvCxnSpPr>
            <a:cxnSpLocks/>
            <a:stCxn id="136" idx="7"/>
            <a:endCxn id="132" idx="2"/>
          </p:cNvCxnSpPr>
          <p:nvPr/>
        </p:nvCxnSpPr>
        <p:spPr>
          <a:xfrm flipV="1">
            <a:off x="4931192" y="5420553"/>
            <a:ext cx="296226" cy="2932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رابط كسهم مستقيم 141">
            <a:extLst>
              <a:ext uri="{FF2B5EF4-FFF2-40B4-BE49-F238E27FC236}">
                <a16:creationId xmlns:a16="http://schemas.microsoft.com/office/drawing/2014/main" id="{A7A221A5-F95F-7AB7-A3C1-3085B6AD52FC}"/>
              </a:ext>
            </a:extLst>
          </p:cNvPr>
          <p:cNvCxnSpPr>
            <a:cxnSpLocks/>
            <a:stCxn id="135" idx="7"/>
            <a:endCxn id="132" idx="1"/>
          </p:cNvCxnSpPr>
          <p:nvPr/>
        </p:nvCxnSpPr>
        <p:spPr>
          <a:xfrm flipV="1">
            <a:off x="4281093" y="5314508"/>
            <a:ext cx="425970" cy="1394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رابط كسهم مستقيم 142">
            <a:extLst>
              <a:ext uri="{FF2B5EF4-FFF2-40B4-BE49-F238E27FC236}">
                <a16:creationId xmlns:a16="http://schemas.microsoft.com/office/drawing/2014/main" id="{94C5B564-76D5-0A5D-27A8-F919825CD1A9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5574327" y="4976146"/>
            <a:ext cx="477467" cy="21840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رابط كسهم مستقيم 143">
            <a:extLst>
              <a:ext uri="{FF2B5EF4-FFF2-40B4-BE49-F238E27FC236}">
                <a16:creationId xmlns:a16="http://schemas.microsoft.com/office/drawing/2014/main" id="{B0199923-4C55-7FD7-A91D-DAEAF0BCAC87}"/>
              </a:ext>
            </a:extLst>
          </p:cNvPr>
          <p:cNvCxnSpPr>
            <a:cxnSpLocks/>
            <a:stCxn id="138" idx="0"/>
            <a:endCxn id="132" idx="2"/>
          </p:cNvCxnSpPr>
          <p:nvPr/>
        </p:nvCxnSpPr>
        <p:spPr>
          <a:xfrm flipH="1" flipV="1">
            <a:off x="5227418" y="5420553"/>
            <a:ext cx="397830" cy="3327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رابط كسهم مستقيم 144">
            <a:extLst>
              <a:ext uri="{FF2B5EF4-FFF2-40B4-BE49-F238E27FC236}">
                <a16:creationId xmlns:a16="http://schemas.microsoft.com/office/drawing/2014/main" id="{E5F64A3E-C933-179A-AF32-2EFF1B45BC58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5495534" y="5393580"/>
            <a:ext cx="1396544" cy="3983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رابط كسهم مستقيم 145">
            <a:extLst>
              <a:ext uri="{FF2B5EF4-FFF2-40B4-BE49-F238E27FC236}">
                <a16:creationId xmlns:a16="http://schemas.microsoft.com/office/drawing/2014/main" id="{EEFCCDE6-5388-535A-34CF-BABB7EA0AC81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362940" y="5102417"/>
            <a:ext cx="344123" cy="21209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رابط كسهم مستقيم 146">
            <a:extLst>
              <a:ext uri="{FF2B5EF4-FFF2-40B4-BE49-F238E27FC236}">
                <a16:creationId xmlns:a16="http://schemas.microsoft.com/office/drawing/2014/main" id="{5F65FF8C-A655-8F09-6418-4CD2F6BB20B1}"/>
              </a:ext>
            </a:extLst>
          </p:cNvPr>
          <p:cNvCxnSpPr>
            <a:cxnSpLocks/>
            <a:stCxn id="132" idx="1"/>
            <a:endCxn id="139" idx="2"/>
          </p:cNvCxnSpPr>
          <p:nvPr/>
        </p:nvCxnSpPr>
        <p:spPr>
          <a:xfrm flipH="1" flipV="1">
            <a:off x="4386185" y="4677477"/>
            <a:ext cx="320878" cy="6370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مستطيل 176">
            <a:extLst>
              <a:ext uri="{FF2B5EF4-FFF2-40B4-BE49-F238E27FC236}">
                <a16:creationId xmlns:a16="http://schemas.microsoft.com/office/drawing/2014/main" id="{AD75EE38-A0B0-AAD6-B6E8-694E426F64CF}"/>
              </a:ext>
            </a:extLst>
          </p:cNvPr>
          <p:cNvSpPr/>
          <p:nvPr/>
        </p:nvSpPr>
        <p:spPr>
          <a:xfrm>
            <a:off x="8719387" y="5177602"/>
            <a:ext cx="788471" cy="234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900">
                <a:cs typeface="Arial"/>
              </a:rPr>
              <a:t>TICKET</a:t>
            </a:r>
            <a:endParaRPr lang="ar-SA" sz="900"/>
          </a:p>
        </p:txBody>
      </p:sp>
      <p:sp>
        <p:nvSpPr>
          <p:cNvPr id="178" name="شكل بيضاوي 177">
            <a:extLst>
              <a:ext uri="{FF2B5EF4-FFF2-40B4-BE49-F238E27FC236}">
                <a16:creationId xmlns:a16="http://schemas.microsoft.com/office/drawing/2014/main" id="{F8F10D6B-A07E-EE80-2DA6-DF2D515153FF}"/>
              </a:ext>
            </a:extLst>
          </p:cNvPr>
          <p:cNvSpPr/>
          <p:nvPr/>
        </p:nvSpPr>
        <p:spPr>
          <a:xfrm>
            <a:off x="8211532" y="5680788"/>
            <a:ext cx="931309" cy="3098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900">
                <a:cs typeface="Arial"/>
              </a:rPr>
              <a:t>TRAIN_ID</a:t>
            </a:r>
            <a:endParaRPr lang="ar-SA" sz="900"/>
          </a:p>
        </p:txBody>
      </p:sp>
      <p:sp>
        <p:nvSpPr>
          <p:cNvPr id="179" name="شكل بيضاوي 178">
            <a:extLst>
              <a:ext uri="{FF2B5EF4-FFF2-40B4-BE49-F238E27FC236}">
                <a16:creationId xmlns:a16="http://schemas.microsoft.com/office/drawing/2014/main" id="{E92D6074-9E69-A21E-245D-E7A2E7DFBB82}"/>
              </a:ext>
            </a:extLst>
          </p:cNvPr>
          <p:cNvSpPr/>
          <p:nvPr/>
        </p:nvSpPr>
        <p:spPr>
          <a:xfrm>
            <a:off x="9398755" y="5702086"/>
            <a:ext cx="1017012" cy="29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900">
                <a:cs typeface="Arial"/>
              </a:rPr>
              <a:t>TICKET_NO</a:t>
            </a:r>
            <a:endParaRPr lang="ar-SA" sz="900"/>
          </a:p>
        </p:txBody>
      </p:sp>
      <p:sp>
        <p:nvSpPr>
          <p:cNvPr id="180" name="شكل بيضاوي 179">
            <a:extLst>
              <a:ext uri="{FF2B5EF4-FFF2-40B4-BE49-F238E27FC236}">
                <a16:creationId xmlns:a16="http://schemas.microsoft.com/office/drawing/2014/main" id="{B9CEB8D3-56A9-3BCB-D484-2CED626A8C24}"/>
              </a:ext>
            </a:extLst>
          </p:cNvPr>
          <p:cNvSpPr/>
          <p:nvPr/>
        </p:nvSpPr>
        <p:spPr>
          <a:xfrm>
            <a:off x="9855354" y="5139152"/>
            <a:ext cx="788471" cy="3098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900">
                <a:cs typeface="Arial"/>
              </a:rPr>
              <a:t>SOURCE</a:t>
            </a:r>
            <a:endParaRPr lang="ar-SA" sz="900"/>
          </a:p>
        </p:txBody>
      </p:sp>
      <p:sp>
        <p:nvSpPr>
          <p:cNvPr id="181" name="شكل بيضاوي 180">
            <a:extLst>
              <a:ext uri="{FF2B5EF4-FFF2-40B4-BE49-F238E27FC236}">
                <a16:creationId xmlns:a16="http://schemas.microsoft.com/office/drawing/2014/main" id="{8B0CAFE9-8ED6-81A9-E525-D9F1C87BC60F}"/>
              </a:ext>
            </a:extLst>
          </p:cNvPr>
          <p:cNvSpPr/>
          <p:nvPr/>
        </p:nvSpPr>
        <p:spPr>
          <a:xfrm>
            <a:off x="7811007" y="4757089"/>
            <a:ext cx="1176992" cy="3134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900" dirty="0">
                <a:cs typeface="Arial"/>
              </a:rPr>
              <a:t>DESTINATION</a:t>
            </a:r>
            <a:endParaRPr lang="ar-SA" sz="900" dirty="0"/>
          </a:p>
        </p:txBody>
      </p:sp>
      <p:sp>
        <p:nvSpPr>
          <p:cNvPr id="182" name="شكل بيضاوي 181">
            <a:extLst>
              <a:ext uri="{FF2B5EF4-FFF2-40B4-BE49-F238E27FC236}">
                <a16:creationId xmlns:a16="http://schemas.microsoft.com/office/drawing/2014/main" id="{0455C0C7-ECAA-0CDC-B468-05F00B9B4C91}"/>
              </a:ext>
            </a:extLst>
          </p:cNvPr>
          <p:cNvSpPr/>
          <p:nvPr/>
        </p:nvSpPr>
        <p:spPr>
          <a:xfrm>
            <a:off x="9714446" y="4646850"/>
            <a:ext cx="839892" cy="3098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900">
                <a:cs typeface="Arial"/>
              </a:rPr>
              <a:t>CLASS_ID</a:t>
            </a:r>
            <a:endParaRPr lang="ar-SA" sz="900"/>
          </a:p>
        </p:txBody>
      </p:sp>
      <p:cxnSp>
        <p:nvCxnSpPr>
          <p:cNvPr id="183" name="رابط كسهم مستقيم 182">
            <a:extLst>
              <a:ext uri="{FF2B5EF4-FFF2-40B4-BE49-F238E27FC236}">
                <a16:creationId xmlns:a16="http://schemas.microsoft.com/office/drawing/2014/main" id="{615ABECD-E10E-C40A-0D97-E830C595FFCF}"/>
              </a:ext>
            </a:extLst>
          </p:cNvPr>
          <p:cNvCxnSpPr>
            <a:cxnSpLocks/>
            <a:stCxn id="178" idx="7"/>
            <a:endCxn id="177" idx="2"/>
          </p:cNvCxnSpPr>
          <p:nvPr/>
        </p:nvCxnSpPr>
        <p:spPr>
          <a:xfrm flipV="1">
            <a:off x="9006454" y="5411824"/>
            <a:ext cx="107169" cy="3143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رابط كسهم مستقيم 183">
            <a:extLst>
              <a:ext uri="{FF2B5EF4-FFF2-40B4-BE49-F238E27FC236}">
                <a16:creationId xmlns:a16="http://schemas.microsoft.com/office/drawing/2014/main" id="{2DD06101-8D70-2BE0-ADC8-F12DFFCE40B1}"/>
              </a:ext>
            </a:extLst>
          </p:cNvPr>
          <p:cNvCxnSpPr>
            <a:cxnSpLocks/>
            <a:stCxn id="181" idx="4"/>
            <a:endCxn id="177" idx="0"/>
          </p:cNvCxnSpPr>
          <p:nvPr/>
        </p:nvCxnSpPr>
        <p:spPr>
          <a:xfrm>
            <a:off x="8399503" y="5070586"/>
            <a:ext cx="714120" cy="1070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رابط كسهم مستقيم 184">
            <a:extLst>
              <a:ext uri="{FF2B5EF4-FFF2-40B4-BE49-F238E27FC236}">
                <a16:creationId xmlns:a16="http://schemas.microsoft.com/office/drawing/2014/main" id="{D660DFE3-F04A-A79F-15F8-35B99EDC60DB}"/>
              </a:ext>
            </a:extLst>
          </p:cNvPr>
          <p:cNvCxnSpPr>
            <a:cxnSpLocks/>
            <a:stCxn id="179" idx="0"/>
            <a:endCxn id="177" idx="3"/>
          </p:cNvCxnSpPr>
          <p:nvPr/>
        </p:nvCxnSpPr>
        <p:spPr>
          <a:xfrm flipH="1" flipV="1">
            <a:off x="9507855" y="5294713"/>
            <a:ext cx="399406" cy="40737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رابط كسهم مستقيم 185">
            <a:extLst>
              <a:ext uri="{FF2B5EF4-FFF2-40B4-BE49-F238E27FC236}">
                <a16:creationId xmlns:a16="http://schemas.microsoft.com/office/drawing/2014/main" id="{279C0D78-3A0F-2B0D-8450-492ABE8DE4EB}"/>
              </a:ext>
            </a:extLst>
          </p:cNvPr>
          <p:cNvCxnSpPr>
            <a:cxnSpLocks/>
            <a:stCxn id="180" idx="2"/>
            <a:endCxn id="177" idx="3"/>
          </p:cNvCxnSpPr>
          <p:nvPr/>
        </p:nvCxnSpPr>
        <p:spPr>
          <a:xfrm flipH="1">
            <a:off x="9507855" y="5294099"/>
            <a:ext cx="347496" cy="6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رابط كسهم مستقيم 186">
            <a:extLst>
              <a:ext uri="{FF2B5EF4-FFF2-40B4-BE49-F238E27FC236}">
                <a16:creationId xmlns:a16="http://schemas.microsoft.com/office/drawing/2014/main" id="{00239F64-4778-3D85-CD6C-9DA087602681}"/>
              </a:ext>
            </a:extLst>
          </p:cNvPr>
          <p:cNvCxnSpPr>
            <a:cxnSpLocks/>
            <a:stCxn id="182" idx="3"/>
            <a:endCxn id="177" idx="3"/>
          </p:cNvCxnSpPr>
          <p:nvPr/>
        </p:nvCxnSpPr>
        <p:spPr>
          <a:xfrm flipH="1">
            <a:off x="9507855" y="4911357"/>
            <a:ext cx="329590" cy="3833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معين 208">
            <a:extLst>
              <a:ext uri="{FF2B5EF4-FFF2-40B4-BE49-F238E27FC236}">
                <a16:creationId xmlns:a16="http://schemas.microsoft.com/office/drawing/2014/main" id="{D3A98696-1EB0-2759-1DB0-4AFF20348701}"/>
              </a:ext>
            </a:extLst>
          </p:cNvPr>
          <p:cNvSpPr/>
          <p:nvPr/>
        </p:nvSpPr>
        <p:spPr>
          <a:xfrm>
            <a:off x="4589744" y="2379330"/>
            <a:ext cx="1240993" cy="12758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/>
              <a:t>help</a:t>
            </a:r>
            <a:endParaRPr lang="ar-SA" sz="1400" b="1"/>
          </a:p>
        </p:txBody>
      </p:sp>
      <p:cxnSp>
        <p:nvCxnSpPr>
          <p:cNvPr id="214" name="رابط كسهم مستقيم 213">
            <a:extLst>
              <a:ext uri="{FF2B5EF4-FFF2-40B4-BE49-F238E27FC236}">
                <a16:creationId xmlns:a16="http://schemas.microsoft.com/office/drawing/2014/main" id="{AAFD93A7-FDAD-F666-3410-140D1A43AB5B}"/>
              </a:ext>
            </a:extLst>
          </p:cNvPr>
          <p:cNvCxnSpPr>
            <a:cxnSpLocks/>
            <a:stCxn id="132" idx="0"/>
            <a:endCxn id="209" idx="2"/>
          </p:cNvCxnSpPr>
          <p:nvPr/>
        </p:nvCxnSpPr>
        <p:spPr>
          <a:xfrm flipH="1" flipV="1">
            <a:off x="5210241" y="3655221"/>
            <a:ext cx="17177" cy="155324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معين 230">
            <a:extLst>
              <a:ext uri="{FF2B5EF4-FFF2-40B4-BE49-F238E27FC236}">
                <a16:creationId xmlns:a16="http://schemas.microsoft.com/office/drawing/2014/main" id="{F9DC12D9-7706-ABCC-29A0-C145B5288172}"/>
              </a:ext>
            </a:extLst>
          </p:cNvPr>
          <p:cNvSpPr/>
          <p:nvPr/>
        </p:nvSpPr>
        <p:spPr>
          <a:xfrm>
            <a:off x="7089498" y="5058906"/>
            <a:ext cx="1151100" cy="4625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book</a:t>
            </a:r>
            <a:endParaRPr lang="ar-SA" sz="1400" b="1" dirty="0"/>
          </a:p>
        </p:txBody>
      </p:sp>
      <p:cxnSp>
        <p:nvCxnSpPr>
          <p:cNvPr id="232" name="رابط كسهم مستقيم 231">
            <a:extLst>
              <a:ext uri="{FF2B5EF4-FFF2-40B4-BE49-F238E27FC236}">
                <a16:creationId xmlns:a16="http://schemas.microsoft.com/office/drawing/2014/main" id="{F63DD9EB-8A88-34DB-39E7-FC2A946636FB}"/>
              </a:ext>
            </a:extLst>
          </p:cNvPr>
          <p:cNvCxnSpPr>
            <a:cxnSpLocks/>
            <a:stCxn id="132" idx="3"/>
            <a:endCxn id="231" idx="1"/>
          </p:cNvCxnSpPr>
          <p:nvPr/>
        </p:nvCxnSpPr>
        <p:spPr>
          <a:xfrm flipV="1">
            <a:off x="5747772" y="5290191"/>
            <a:ext cx="1341726" cy="243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رابط كسهم مستقيم 247">
            <a:extLst>
              <a:ext uri="{FF2B5EF4-FFF2-40B4-BE49-F238E27FC236}">
                <a16:creationId xmlns:a16="http://schemas.microsoft.com/office/drawing/2014/main" id="{99F0EE2F-243B-CA35-3B9F-AA8BCA5C7034}"/>
              </a:ext>
            </a:extLst>
          </p:cNvPr>
          <p:cNvCxnSpPr>
            <a:cxnSpLocks/>
            <a:stCxn id="231" idx="3"/>
            <a:endCxn id="177" idx="1"/>
          </p:cNvCxnSpPr>
          <p:nvPr/>
        </p:nvCxnSpPr>
        <p:spPr>
          <a:xfrm>
            <a:off x="8240598" y="5290191"/>
            <a:ext cx="478786" cy="452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معين 257">
            <a:extLst>
              <a:ext uri="{FF2B5EF4-FFF2-40B4-BE49-F238E27FC236}">
                <a16:creationId xmlns:a16="http://schemas.microsoft.com/office/drawing/2014/main" id="{1F49725D-8980-71F7-5A31-618D6F49A49A}"/>
              </a:ext>
            </a:extLst>
          </p:cNvPr>
          <p:cNvSpPr/>
          <p:nvPr/>
        </p:nvSpPr>
        <p:spPr>
          <a:xfrm>
            <a:off x="7762020" y="1946905"/>
            <a:ext cx="1240992" cy="12758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stopes</a:t>
            </a:r>
            <a:endParaRPr lang="ar-SA" sz="1200" b="1" dirty="0"/>
          </a:p>
        </p:txBody>
      </p:sp>
      <p:cxnSp>
        <p:nvCxnSpPr>
          <p:cNvPr id="260" name="موصل: على شكل مرفق 259">
            <a:extLst>
              <a:ext uri="{FF2B5EF4-FFF2-40B4-BE49-F238E27FC236}">
                <a16:creationId xmlns:a16="http://schemas.microsoft.com/office/drawing/2014/main" id="{83EC23E2-04C6-271A-07C0-CD3F83A0B253}"/>
              </a:ext>
            </a:extLst>
          </p:cNvPr>
          <p:cNvCxnSpPr>
            <a:cxnSpLocks/>
            <a:stCxn id="67" idx="2"/>
            <a:endCxn id="258" idx="0"/>
          </p:cNvCxnSpPr>
          <p:nvPr/>
        </p:nvCxnSpPr>
        <p:spPr>
          <a:xfrm rot="5400000">
            <a:off x="8796249" y="1205434"/>
            <a:ext cx="327738" cy="11552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موصل: على شكل مرفق 262">
            <a:extLst>
              <a:ext uri="{FF2B5EF4-FFF2-40B4-BE49-F238E27FC236}">
                <a16:creationId xmlns:a16="http://schemas.microsoft.com/office/drawing/2014/main" id="{FC7EDAA5-C52C-6E5F-DD7D-0222DC98CAA2}"/>
              </a:ext>
            </a:extLst>
          </p:cNvPr>
          <p:cNvCxnSpPr>
            <a:stCxn id="2" idx="1"/>
            <a:endCxn id="258" idx="2"/>
          </p:cNvCxnSpPr>
          <p:nvPr/>
        </p:nvCxnSpPr>
        <p:spPr>
          <a:xfrm rot="10800000">
            <a:off x="8382516" y="3222797"/>
            <a:ext cx="521222" cy="3490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معين 263">
            <a:extLst>
              <a:ext uri="{FF2B5EF4-FFF2-40B4-BE49-F238E27FC236}">
                <a16:creationId xmlns:a16="http://schemas.microsoft.com/office/drawing/2014/main" id="{00B0A144-9D22-6548-4DC6-9C84BB85C7B2}"/>
              </a:ext>
            </a:extLst>
          </p:cNvPr>
          <p:cNvSpPr/>
          <p:nvPr/>
        </p:nvSpPr>
        <p:spPr>
          <a:xfrm>
            <a:off x="6904299" y="3873681"/>
            <a:ext cx="1307230" cy="46257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/>
              <a:t>Arrive</a:t>
            </a:r>
            <a:endParaRPr lang="ar-SA" sz="1400" b="1"/>
          </a:p>
        </p:txBody>
      </p:sp>
      <p:cxnSp>
        <p:nvCxnSpPr>
          <p:cNvPr id="266" name="موصل: على شكل مرفق 265">
            <a:extLst>
              <a:ext uri="{FF2B5EF4-FFF2-40B4-BE49-F238E27FC236}">
                <a16:creationId xmlns:a16="http://schemas.microsoft.com/office/drawing/2014/main" id="{5A0118D1-379D-F507-1B4A-880434B73C94}"/>
              </a:ext>
            </a:extLst>
          </p:cNvPr>
          <p:cNvCxnSpPr>
            <a:cxnSpLocks/>
            <a:stCxn id="2" idx="2"/>
            <a:endCxn id="264" idx="3"/>
          </p:cNvCxnSpPr>
          <p:nvPr/>
        </p:nvCxnSpPr>
        <p:spPr>
          <a:xfrm rot="5400000">
            <a:off x="8541192" y="3385073"/>
            <a:ext cx="390231" cy="10495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موصل: على شكل مرفق 275">
            <a:extLst>
              <a:ext uri="{FF2B5EF4-FFF2-40B4-BE49-F238E27FC236}">
                <a16:creationId xmlns:a16="http://schemas.microsoft.com/office/drawing/2014/main" id="{62359379-7ABC-DB7C-37DB-A017D96B310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83455" y="4097215"/>
            <a:ext cx="497137" cy="12175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موصل: على شكل مرفق 282">
            <a:extLst>
              <a:ext uri="{FF2B5EF4-FFF2-40B4-BE49-F238E27FC236}">
                <a16:creationId xmlns:a16="http://schemas.microsoft.com/office/drawing/2014/main" id="{5FB2BEC2-9E89-39C7-CCA0-EAB9417338A5}"/>
              </a:ext>
            </a:extLst>
          </p:cNvPr>
          <p:cNvCxnSpPr>
            <a:cxnSpLocks/>
            <a:stCxn id="98" idx="2"/>
            <a:endCxn id="209" idx="0"/>
          </p:cNvCxnSpPr>
          <p:nvPr/>
        </p:nvCxnSpPr>
        <p:spPr>
          <a:xfrm rot="5400000">
            <a:off x="4875278" y="1948808"/>
            <a:ext cx="765486" cy="955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معين 116">
            <a:extLst>
              <a:ext uri="{FF2B5EF4-FFF2-40B4-BE49-F238E27FC236}">
                <a16:creationId xmlns:a16="http://schemas.microsoft.com/office/drawing/2014/main" id="{98934045-32EF-91CD-C1F2-D7FE5F3E479F}"/>
              </a:ext>
            </a:extLst>
          </p:cNvPr>
          <p:cNvSpPr/>
          <p:nvPr/>
        </p:nvSpPr>
        <p:spPr>
          <a:xfrm>
            <a:off x="930010" y="2403349"/>
            <a:ext cx="1629180" cy="127589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en-US" sz="1400" b="1">
                <a:cs typeface="Calibri"/>
              </a:rPr>
              <a:t>Consists of</a:t>
            </a:r>
          </a:p>
        </p:txBody>
      </p:sp>
      <p:cxnSp>
        <p:nvCxnSpPr>
          <p:cNvPr id="4" name="موصل: على شكل مرفق 3">
            <a:extLst>
              <a:ext uri="{FF2B5EF4-FFF2-40B4-BE49-F238E27FC236}">
                <a16:creationId xmlns:a16="http://schemas.microsoft.com/office/drawing/2014/main" id="{F7487457-3613-F58B-1730-A5F2F2C3CE30}"/>
              </a:ext>
            </a:extLst>
          </p:cNvPr>
          <p:cNvCxnSpPr>
            <a:cxnSpLocks/>
          </p:cNvCxnSpPr>
          <p:nvPr/>
        </p:nvCxnSpPr>
        <p:spPr>
          <a:xfrm flipV="1">
            <a:off x="2787162" y="3696086"/>
            <a:ext cx="6116576" cy="2956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039F40F1-B023-4F34-8CBD-F6D94275F208}"/>
              </a:ext>
            </a:extLst>
          </p:cNvPr>
          <p:cNvCxnSpPr>
            <a:cxnSpLocks/>
          </p:cNvCxnSpPr>
          <p:nvPr/>
        </p:nvCxnSpPr>
        <p:spPr>
          <a:xfrm flipH="1" flipV="1">
            <a:off x="1744596" y="3974123"/>
            <a:ext cx="1165880" cy="119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CA8811CC-79CD-332B-DCB2-E2D40C91ABFD}"/>
              </a:ext>
            </a:extLst>
          </p:cNvPr>
          <p:cNvCxnSpPr>
            <a:cxnSpLocks/>
            <a:stCxn id="49" idx="2"/>
            <a:endCxn id="117" idx="0"/>
          </p:cNvCxnSpPr>
          <p:nvPr/>
        </p:nvCxnSpPr>
        <p:spPr>
          <a:xfrm flipH="1">
            <a:off x="1744600" y="1517309"/>
            <a:ext cx="24219" cy="88604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رابط كسهم مستقيم 117">
            <a:extLst>
              <a:ext uri="{FF2B5EF4-FFF2-40B4-BE49-F238E27FC236}">
                <a16:creationId xmlns:a16="http://schemas.microsoft.com/office/drawing/2014/main" id="{0D9148A2-5B84-1C3E-ADF1-5179E324ABD5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1744600" y="3679240"/>
            <a:ext cx="0" cy="3068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معين 125">
            <a:extLst>
              <a:ext uri="{FF2B5EF4-FFF2-40B4-BE49-F238E27FC236}">
                <a16:creationId xmlns:a16="http://schemas.microsoft.com/office/drawing/2014/main" id="{30CD17E1-53F8-EE8E-4D72-1B63CA2D1A6B}"/>
              </a:ext>
            </a:extLst>
          </p:cNvPr>
          <p:cNvSpPr/>
          <p:nvPr/>
        </p:nvSpPr>
        <p:spPr>
          <a:xfrm>
            <a:off x="8808692" y="4228564"/>
            <a:ext cx="908587" cy="52448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has</a:t>
            </a:r>
            <a:endParaRPr lang="ar-SA" sz="1400" b="1" dirty="0"/>
          </a:p>
        </p:txBody>
      </p:sp>
      <p:cxnSp>
        <p:nvCxnSpPr>
          <p:cNvPr id="127" name="رابط كسهم مستقيم 126">
            <a:extLst>
              <a:ext uri="{FF2B5EF4-FFF2-40B4-BE49-F238E27FC236}">
                <a16:creationId xmlns:a16="http://schemas.microsoft.com/office/drawing/2014/main" id="{28A8965C-406E-B7A2-43C0-BF2BE76C8AF6}"/>
              </a:ext>
            </a:extLst>
          </p:cNvPr>
          <p:cNvCxnSpPr>
            <a:cxnSpLocks/>
          </p:cNvCxnSpPr>
          <p:nvPr/>
        </p:nvCxnSpPr>
        <p:spPr>
          <a:xfrm flipV="1">
            <a:off x="9272145" y="4756314"/>
            <a:ext cx="0" cy="43731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رابط كسهم مستقيم 128">
            <a:extLst>
              <a:ext uri="{FF2B5EF4-FFF2-40B4-BE49-F238E27FC236}">
                <a16:creationId xmlns:a16="http://schemas.microsoft.com/office/drawing/2014/main" id="{A87C059F-EF34-0873-6DDA-395AA91FD752}"/>
              </a:ext>
            </a:extLst>
          </p:cNvPr>
          <p:cNvCxnSpPr>
            <a:cxnSpLocks/>
          </p:cNvCxnSpPr>
          <p:nvPr/>
        </p:nvCxnSpPr>
        <p:spPr>
          <a:xfrm flipV="1">
            <a:off x="9261083" y="3810698"/>
            <a:ext cx="0" cy="43731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D6C3131F-A290-EE15-28F2-3AA03A33C329}"/>
              </a:ext>
            </a:extLst>
          </p:cNvPr>
          <p:cNvSpPr/>
          <p:nvPr/>
        </p:nvSpPr>
        <p:spPr>
          <a:xfrm>
            <a:off x="2390919" y="69551"/>
            <a:ext cx="7394468" cy="5378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/>
              <a:t>ERD</a:t>
            </a:r>
            <a:endParaRPr lang="ar-SA"/>
          </a:p>
        </p:txBody>
      </p:sp>
      <p:cxnSp>
        <p:nvCxnSpPr>
          <p:cNvPr id="141" name="رابط كسهم مستقيم 140">
            <a:extLst>
              <a:ext uri="{FF2B5EF4-FFF2-40B4-BE49-F238E27FC236}">
                <a16:creationId xmlns:a16="http://schemas.microsoft.com/office/drawing/2014/main" id="{F662F099-6CA4-ACD4-052A-C647F0B93198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2971800" y="4097215"/>
            <a:ext cx="3932499" cy="77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مستطيل 168">
            <a:extLst>
              <a:ext uri="{FF2B5EF4-FFF2-40B4-BE49-F238E27FC236}">
                <a16:creationId xmlns:a16="http://schemas.microsoft.com/office/drawing/2014/main" id="{8537AA5A-FE71-7AC0-B33E-37FE2DF08C72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0" name="مستطيل 169">
            <a:extLst>
              <a:ext uri="{FF2B5EF4-FFF2-40B4-BE49-F238E27FC236}">
                <a16:creationId xmlns:a16="http://schemas.microsoft.com/office/drawing/2014/main" id="{1D2CF0C5-B2D6-0F28-DBB8-CD4A8B74594F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15F8D23B-9EDC-952A-3F6E-F51BF29CFE9D}"/>
              </a:ext>
            </a:extLst>
          </p:cNvPr>
          <p:cNvSpPr txBox="1"/>
          <p:nvPr/>
        </p:nvSpPr>
        <p:spPr>
          <a:xfrm>
            <a:off x="2741736" y="2611287"/>
            <a:ext cx="609746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b="1" dirty="0"/>
              <a:t>Normalization</a:t>
            </a:r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3CC7B1BC-A3CC-18AF-1EE2-5913CEBD5F0A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E8AAA475-6998-B5DC-9DAC-3F7AADFE421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1"/>
            <a:ext cx="8991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>
                <a:latin typeface="+mn-lt"/>
              </a:rPr>
              <a:t>Normalizing Employee Relation</a:t>
            </a:r>
          </a:p>
          <a:p>
            <a:pPr>
              <a:buNone/>
            </a:pPr>
            <a:endParaRPr lang="en-US" b="1">
              <a:latin typeface="+mn-lt"/>
            </a:endParaRPr>
          </a:p>
          <a:p>
            <a:pPr>
              <a:buNone/>
            </a:pPr>
            <a:endParaRPr lang="en-US" b="1">
              <a:latin typeface="+mn-lt"/>
            </a:endParaRPr>
          </a:p>
          <a:p>
            <a:pPr marL="0" indent="0">
              <a:buNone/>
            </a:pPr>
            <a:endParaRPr lang="en-US" b="1">
              <a:latin typeface="+mn-lt"/>
            </a:endParaRP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457200" indent="0">
              <a:buNone/>
            </a:pPr>
            <a:r>
              <a:rPr lang="en-US">
                <a:latin typeface="+mn-lt"/>
              </a:rPr>
              <a:t>1NF: Remove composite attributes: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81425"/>
              </p:ext>
            </p:extLst>
          </p:nvPr>
        </p:nvGraphicFramePr>
        <p:xfrm>
          <a:off x="2485076" y="1579880"/>
          <a:ext cx="7116127" cy="685800"/>
        </p:xfrm>
        <a:graphic>
          <a:graphicData uri="http://schemas.openxmlformats.org/drawingml/2006/table">
            <a:tbl>
              <a:tblPr/>
              <a:tblGrid>
                <a:gridCol w="5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7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Employee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UNF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>
                          <a:latin typeface="Arial"/>
                          <a:ea typeface="Calibri"/>
                          <a:cs typeface="Arial"/>
                        </a:rPr>
                        <a:t>SSN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/>
                          <a:ea typeface="Calibri"/>
                          <a:cs typeface="Arial"/>
                        </a:rPr>
                        <a:t>Salary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/>
                          <a:ea typeface="Calibri"/>
                          <a:cs typeface="Arial"/>
                        </a:rPr>
                        <a:t>Supervisor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/>
                          <a:ea typeface="Calibri"/>
                          <a:cs typeface="Arial"/>
                        </a:rPr>
                        <a:t>Address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Birthdate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latin typeface="Calibri"/>
                          <a:ea typeface="Calibri"/>
                          <a:cs typeface="Arial"/>
                        </a:rPr>
                        <a:t>Dept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Sex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Fname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latin typeface="Calibri"/>
                          <a:ea typeface="Calibri"/>
                          <a:cs typeface="Arial"/>
                        </a:rPr>
                        <a:t>Minit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latin typeface="Calibri"/>
                          <a:ea typeface="Calibri"/>
                          <a:cs typeface="Arial"/>
                        </a:rPr>
                        <a:t>Lname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914" name="AutoShape 2"/>
          <p:cNvCxnSpPr>
            <a:cxnSpLocks noChangeShapeType="1"/>
          </p:cNvCxnSpPr>
          <p:nvPr/>
        </p:nvCxnSpPr>
        <p:spPr bwMode="auto">
          <a:xfrm>
            <a:off x="4057079" y="224028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915" name="AutoShape 3"/>
          <p:cNvCxnSpPr>
            <a:cxnSpLocks noChangeShapeType="1"/>
          </p:cNvCxnSpPr>
          <p:nvPr/>
        </p:nvCxnSpPr>
        <p:spPr bwMode="auto">
          <a:xfrm flipV="1">
            <a:off x="5276282" y="2240280"/>
            <a:ext cx="1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916" name="AutoShape 4"/>
          <p:cNvCxnSpPr>
            <a:cxnSpLocks noChangeShapeType="1"/>
          </p:cNvCxnSpPr>
          <p:nvPr/>
        </p:nvCxnSpPr>
        <p:spPr bwMode="auto">
          <a:xfrm flipH="1" flipV="1">
            <a:off x="7257483" y="2250440"/>
            <a:ext cx="15239" cy="24384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 flipV="1">
            <a:off x="8248080" y="2250440"/>
            <a:ext cx="0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918" name="AutoShape 6"/>
          <p:cNvCxnSpPr>
            <a:cxnSpLocks noChangeShapeType="1"/>
          </p:cNvCxnSpPr>
          <p:nvPr/>
        </p:nvCxnSpPr>
        <p:spPr bwMode="auto">
          <a:xfrm flipV="1">
            <a:off x="2837879" y="2494280"/>
            <a:ext cx="6541196" cy="20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919" name="AutoShape 7"/>
          <p:cNvCxnSpPr>
            <a:cxnSpLocks noChangeShapeType="1"/>
          </p:cNvCxnSpPr>
          <p:nvPr/>
        </p:nvCxnSpPr>
        <p:spPr bwMode="auto">
          <a:xfrm>
            <a:off x="2837879" y="224028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" name="AutoShape 3"/>
          <p:cNvCxnSpPr>
            <a:cxnSpLocks noChangeShapeType="1"/>
          </p:cNvCxnSpPr>
          <p:nvPr/>
        </p:nvCxnSpPr>
        <p:spPr bwMode="auto">
          <a:xfrm flipV="1">
            <a:off x="6266882" y="2250440"/>
            <a:ext cx="1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3"/>
          <p:cNvCxnSpPr>
            <a:cxnSpLocks noChangeShapeType="1"/>
          </p:cNvCxnSpPr>
          <p:nvPr/>
        </p:nvCxnSpPr>
        <p:spPr bwMode="auto">
          <a:xfrm flipV="1">
            <a:off x="8915403" y="2255520"/>
            <a:ext cx="1" cy="23368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AutoShape 3"/>
          <p:cNvCxnSpPr>
            <a:cxnSpLocks noChangeShapeType="1"/>
          </p:cNvCxnSpPr>
          <p:nvPr/>
        </p:nvCxnSpPr>
        <p:spPr bwMode="auto">
          <a:xfrm flipH="1" flipV="1">
            <a:off x="9379075" y="2250440"/>
            <a:ext cx="12004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68210"/>
              </p:ext>
            </p:extLst>
          </p:nvPr>
        </p:nvGraphicFramePr>
        <p:xfrm>
          <a:off x="2445831" y="4495800"/>
          <a:ext cx="7238471" cy="457200"/>
        </p:xfrm>
        <a:graphic>
          <a:graphicData uri="http://schemas.openxmlformats.org/drawingml/2006/table">
            <a:tbl>
              <a:tblPr/>
              <a:tblGrid>
                <a:gridCol w="5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7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Employee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1NF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>
                          <a:latin typeface="Arial"/>
                          <a:ea typeface="Calibri"/>
                          <a:cs typeface="Arial"/>
                        </a:rPr>
                        <a:t>SSN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Fname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latin typeface="Calibri"/>
                          <a:ea typeface="Calibri"/>
                          <a:cs typeface="Arial"/>
                        </a:rPr>
                        <a:t>Minit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latin typeface="Calibri"/>
                          <a:ea typeface="Calibri"/>
                          <a:cs typeface="Arial"/>
                        </a:rPr>
                        <a:t>Lname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/>
                          <a:ea typeface="Calibri"/>
                          <a:cs typeface="Arial"/>
                        </a:rPr>
                        <a:t>Salary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/>
                          <a:ea typeface="Calibri"/>
                          <a:cs typeface="Arial"/>
                        </a:rPr>
                        <a:t>Supervisor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Arial"/>
                          <a:ea typeface="Calibri"/>
                          <a:cs typeface="Arial"/>
                        </a:rPr>
                        <a:t>Address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Birthdate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latin typeface="Calibri"/>
                          <a:ea typeface="Calibri"/>
                          <a:cs typeface="Arial"/>
                        </a:rPr>
                        <a:t>Dept</a:t>
                      </a:r>
                      <a:endParaRPr lang="en-US" sz="14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latin typeface="Calibri"/>
                          <a:ea typeface="Calibri"/>
                          <a:cs typeface="Arial"/>
                        </a:rPr>
                        <a:t>Sex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AutoShape 2"/>
          <p:cNvCxnSpPr>
            <a:cxnSpLocks noChangeShapeType="1"/>
          </p:cNvCxnSpPr>
          <p:nvPr/>
        </p:nvCxnSpPr>
        <p:spPr bwMode="auto">
          <a:xfrm>
            <a:off x="4017834" y="495300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4" name="AutoShape 3"/>
          <p:cNvCxnSpPr>
            <a:cxnSpLocks noChangeShapeType="1"/>
          </p:cNvCxnSpPr>
          <p:nvPr/>
        </p:nvCxnSpPr>
        <p:spPr bwMode="auto">
          <a:xfrm flipV="1">
            <a:off x="5237037" y="4953000"/>
            <a:ext cx="1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4"/>
          <p:cNvCxnSpPr>
            <a:cxnSpLocks noChangeShapeType="1"/>
          </p:cNvCxnSpPr>
          <p:nvPr/>
        </p:nvCxnSpPr>
        <p:spPr bwMode="auto">
          <a:xfrm flipH="1" flipV="1">
            <a:off x="7218238" y="4963160"/>
            <a:ext cx="15239" cy="24384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5"/>
          <p:cNvCxnSpPr>
            <a:cxnSpLocks noChangeShapeType="1"/>
          </p:cNvCxnSpPr>
          <p:nvPr/>
        </p:nvCxnSpPr>
        <p:spPr bwMode="auto">
          <a:xfrm flipV="1">
            <a:off x="8208835" y="4963160"/>
            <a:ext cx="0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6"/>
          <p:cNvCxnSpPr>
            <a:cxnSpLocks noChangeShapeType="1"/>
          </p:cNvCxnSpPr>
          <p:nvPr/>
        </p:nvCxnSpPr>
        <p:spPr bwMode="auto">
          <a:xfrm flipV="1">
            <a:off x="2798634" y="5207000"/>
            <a:ext cx="6541196" cy="20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AutoShape 7"/>
          <p:cNvCxnSpPr>
            <a:cxnSpLocks noChangeShapeType="1"/>
          </p:cNvCxnSpPr>
          <p:nvPr/>
        </p:nvCxnSpPr>
        <p:spPr bwMode="auto">
          <a:xfrm>
            <a:off x="2798634" y="495300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3"/>
          <p:cNvCxnSpPr>
            <a:cxnSpLocks noChangeShapeType="1"/>
          </p:cNvCxnSpPr>
          <p:nvPr/>
        </p:nvCxnSpPr>
        <p:spPr bwMode="auto">
          <a:xfrm flipV="1">
            <a:off x="6227637" y="4963160"/>
            <a:ext cx="1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3"/>
          <p:cNvCxnSpPr>
            <a:cxnSpLocks noChangeShapeType="1"/>
          </p:cNvCxnSpPr>
          <p:nvPr/>
        </p:nvCxnSpPr>
        <p:spPr bwMode="auto">
          <a:xfrm flipV="1">
            <a:off x="8876158" y="4968240"/>
            <a:ext cx="1" cy="23368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AutoShape 3"/>
          <p:cNvCxnSpPr>
            <a:cxnSpLocks noChangeShapeType="1"/>
          </p:cNvCxnSpPr>
          <p:nvPr/>
        </p:nvCxnSpPr>
        <p:spPr bwMode="auto">
          <a:xfrm flipH="1" flipV="1">
            <a:off x="9339830" y="4963160"/>
            <a:ext cx="12004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Rectangle 43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2C2EDFC5-40BF-7F95-FAD3-AF111166219F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F00D017B-FFCE-4C1B-4B41-1B4A3D72490F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1"/>
            <a:ext cx="8991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>
                <a:latin typeface="+mn-lt"/>
              </a:rPr>
              <a:t>Normalizing Dependent Relation</a:t>
            </a:r>
          </a:p>
          <a:p>
            <a:pPr>
              <a:buNone/>
            </a:pPr>
            <a:endParaRPr lang="en-US" b="1">
              <a:latin typeface="+mn-lt"/>
            </a:endParaRPr>
          </a:p>
          <a:p>
            <a:pPr>
              <a:buNone/>
            </a:pPr>
            <a:endParaRPr lang="en-US" b="1">
              <a:latin typeface="+mn-lt"/>
            </a:endParaRPr>
          </a:p>
          <a:p>
            <a:pPr marL="0" indent="0">
              <a:buNone/>
            </a:pPr>
            <a:r>
              <a:rPr lang="en-US" b="1">
                <a:latin typeface="+mn-lt"/>
              </a:rPr>
              <a:t>Check</a:t>
            </a: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1NF: Remove multivalues-there are none.</a:t>
            </a:r>
          </a:p>
          <a:p>
            <a:r>
              <a:rPr lang="en-US">
                <a:latin typeface="+mn-lt"/>
              </a:rPr>
              <a:t>2NF: Remove partial dependencies-there are none, both PK attributes must be identified to uniquely identify a tuple.</a:t>
            </a:r>
          </a:p>
          <a:p>
            <a:r>
              <a:rPr lang="en-US">
                <a:latin typeface="+mn-lt"/>
              </a:rPr>
              <a:t>3NF: Remove dependencies on non-key -all attributes depend only on the key.</a:t>
            </a:r>
          </a:p>
          <a:p>
            <a:r>
              <a:rPr lang="en-US">
                <a:latin typeface="+mn-lt"/>
              </a:rPr>
              <a:t>The Dependent relation above is in 3NF.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52734"/>
              </p:ext>
            </p:extLst>
          </p:nvPr>
        </p:nvGraphicFramePr>
        <p:xfrm>
          <a:off x="3886200" y="1402080"/>
          <a:ext cx="4084320" cy="502920"/>
        </p:xfrm>
        <a:graphic>
          <a:graphicData uri="http://schemas.openxmlformats.org/drawingml/2006/table">
            <a:tbl>
              <a:tblPr/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Dependent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latin typeface="Arial"/>
                          <a:ea typeface="Calibri"/>
                          <a:cs typeface="Arial"/>
                        </a:rPr>
                        <a:t>Essn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*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latin typeface="Arial"/>
                          <a:ea typeface="Calibri"/>
                          <a:cs typeface="Arial"/>
                        </a:rPr>
                        <a:t>Dep_name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Calibri"/>
                          <a:cs typeface="Arial"/>
                        </a:rPr>
                        <a:t>Sex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Calibri"/>
                          <a:cs typeface="Arial"/>
                        </a:rPr>
                        <a:t>Bdate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Calibri"/>
                          <a:cs typeface="Arial"/>
                        </a:rPr>
                        <a:t>Relationship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4419603" y="1905000"/>
            <a:ext cx="3019425" cy="177800"/>
            <a:chOff x="1738" y="2747"/>
            <a:chExt cx="4755" cy="280"/>
          </a:xfrm>
        </p:grpSpPr>
        <p:cxnSp>
          <p:nvCxnSpPr>
            <p:cNvPr id="38914" name="AutoShape 2"/>
            <p:cNvCxnSpPr>
              <a:cxnSpLocks noChangeShapeType="1"/>
            </p:cNvCxnSpPr>
            <p:nvPr/>
          </p:nvCxnSpPr>
          <p:spPr bwMode="auto">
            <a:xfrm>
              <a:off x="2853" y="2747"/>
              <a:ext cx="0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5" name="AutoShape 3"/>
            <p:cNvCxnSpPr>
              <a:cxnSpLocks noChangeShapeType="1"/>
            </p:cNvCxnSpPr>
            <p:nvPr/>
          </p:nvCxnSpPr>
          <p:spPr bwMode="auto">
            <a:xfrm flipH="1" flipV="1">
              <a:off x="4213" y="2747"/>
              <a:ext cx="13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916" name="AutoShape 4"/>
            <p:cNvCxnSpPr>
              <a:cxnSpLocks noChangeShapeType="1"/>
            </p:cNvCxnSpPr>
            <p:nvPr/>
          </p:nvCxnSpPr>
          <p:spPr bwMode="auto">
            <a:xfrm flipH="1" flipV="1">
              <a:off x="5067" y="2747"/>
              <a:ext cx="13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 flipH="1" flipV="1">
              <a:off x="6480" y="2747"/>
              <a:ext cx="13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918" name="AutoShape 6"/>
            <p:cNvCxnSpPr>
              <a:cxnSpLocks noChangeShapeType="1"/>
            </p:cNvCxnSpPr>
            <p:nvPr/>
          </p:nvCxnSpPr>
          <p:spPr bwMode="auto">
            <a:xfrm>
              <a:off x="1738" y="3027"/>
              <a:ext cx="475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>
              <a:off x="1738" y="2747"/>
              <a:ext cx="0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4" name="Rectangle 13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9221C496-3229-AD9B-038D-D27CC99ADCE9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97DC4A15-0B2B-3B63-3981-A66642DA3D0F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053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30BCFB9-F588-C064-7D2F-F7CDF664CDB6}"/>
              </a:ext>
            </a:extLst>
          </p:cNvPr>
          <p:cNvSpPr txBox="1"/>
          <p:nvPr/>
        </p:nvSpPr>
        <p:spPr>
          <a:xfrm>
            <a:off x="2916849" y="2598003"/>
            <a:ext cx="609746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800" b="1" dirty="0"/>
              <a:t>Loading data</a:t>
            </a:r>
          </a:p>
        </p:txBody>
      </p:sp>
      <p:sp>
        <p:nvSpPr>
          <p:cNvPr id="27" name="مستطيل 26">
            <a:extLst>
              <a:ext uri="{FF2B5EF4-FFF2-40B4-BE49-F238E27FC236}">
                <a16:creationId xmlns:a16="http://schemas.microsoft.com/office/drawing/2014/main" id="{DCEDF1D4-4843-D992-2041-F8EBA186ED8E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3972908A-BB22-D96F-45A2-7F02BF4FBEF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Loading Data</a:t>
            </a:r>
            <a:endParaRPr lang="en-US" dirty="0">
              <a:latin typeface="Arial"/>
              <a:cs typeface="Arial"/>
            </a:endParaRPr>
          </a:p>
          <a:p>
            <a:pPr marL="394970" indent="0">
              <a:buNone/>
            </a:pPr>
            <a:r>
              <a:rPr lang="en-US" dirty="0">
                <a:latin typeface="Arial"/>
                <a:cs typeface="Arial"/>
              </a:rPr>
              <a:t>The following tables have been created using MySQL, and tested to work for various database operations.</a:t>
            </a:r>
            <a:endParaRPr lang="en-US" dirty="0"/>
          </a:p>
          <a:p>
            <a:pPr marL="45085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BA1BC445-0188-8260-731B-4D01CE14B429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496C177F-6253-4989-B70A-5F4D53CE66A2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Tables List</a:t>
            </a:r>
          </a:p>
          <a:p>
            <a:pPr marL="914400" indent="-463550"/>
            <a:r>
              <a:rPr lang="en-US" dirty="0">
                <a:latin typeface="Arial"/>
                <a:cs typeface="Arial"/>
              </a:rPr>
              <a:t>Employee</a:t>
            </a:r>
          </a:p>
          <a:p>
            <a:pPr marL="914400" indent="-463550"/>
            <a:r>
              <a:rPr lang="en-US" dirty="0">
                <a:latin typeface="Arial"/>
                <a:cs typeface="Arial"/>
              </a:rPr>
              <a:t>Time</a:t>
            </a:r>
            <a:endParaRPr lang="ar-SA" dirty="0">
              <a:latin typeface="Arial"/>
            </a:endParaRPr>
          </a:p>
          <a:p>
            <a:pPr marL="914400" indent="-463550"/>
            <a:r>
              <a:rPr lang="en-US" dirty="0">
                <a:latin typeface="Arial"/>
                <a:cs typeface="Arial"/>
              </a:rPr>
              <a:t>Ticket</a:t>
            </a:r>
          </a:p>
          <a:p>
            <a:pPr marL="914400" indent="-463550"/>
            <a:r>
              <a:rPr lang="en-US" dirty="0">
                <a:latin typeface="Arial"/>
                <a:cs typeface="Arial"/>
              </a:rPr>
              <a:t>Train</a:t>
            </a:r>
          </a:p>
          <a:p>
            <a:pPr marL="914400" indent="-463550"/>
            <a:r>
              <a:rPr lang="en-US" dirty="0">
                <a:latin typeface="Arial"/>
                <a:cs typeface="Arial"/>
              </a:rPr>
              <a:t>Passenger</a:t>
            </a:r>
          </a:p>
          <a:p>
            <a:pPr marL="914400" indent="-463550"/>
            <a:r>
              <a:rPr lang="en-US" dirty="0">
                <a:latin typeface="Arial"/>
                <a:cs typeface="Arial"/>
              </a:rPr>
              <a:t>Station</a:t>
            </a:r>
          </a:p>
          <a:p>
            <a:pPr marL="914400" indent="-463550"/>
            <a:r>
              <a:rPr lang="en-US" dirty="0">
                <a:latin typeface="Arial"/>
                <a:cs typeface="Arial"/>
              </a:rPr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FC13FCEE-92A7-4BD3-EB3D-D8A181B96D38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66989FF1-B90F-F5B1-27DF-711153F24AE3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3183"/>
              </p:ext>
            </p:extLst>
          </p:nvPr>
        </p:nvGraphicFramePr>
        <p:xfrm>
          <a:off x="1828804" y="838200"/>
          <a:ext cx="8534401" cy="4419600"/>
        </p:xfrm>
        <a:graphic>
          <a:graphicData uri="http://schemas.openxmlformats.org/drawingml/2006/table">
            <a:tbl>
              <a:tblPr/>
              <a:tblGrid>
                <a:gridCol w="83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821"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Employee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Fname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latin typeface="Arial"/>
                          <a:ea typeface="Calibri"/>
                          <a:cs typeface="Arial"/>
                        </a:rPr>
                        <a:t>Minit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err="1">
                          <a:latin typeface="Arial"/>
                          <a:ea typeface="Calibri"/>
                          <a:cs typeface="Arial"/>
                        </a:rPr>
                        <a:t>Lname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Ssn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Bdate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Address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Sex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Salary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Super_ssn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Dno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John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B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Smith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123456789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1965-01-09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731 Fondren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30000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Franklin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T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Wong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1955-12-08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638 Voss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40000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Alicia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Zelaya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999887777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1968-01-19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3321 Castle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Jennifer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Wallace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1941-06-20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291 Berry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43000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Ramesh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K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Narayan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66688444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1962-09-15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975 Fire Oak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38000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Joyce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English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453453453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1972-07-31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5631 Rice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Ahmad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V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Jabbar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987987987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1969-03-29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980 Dallas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James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Borg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1937-11-10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450 Stone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Null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Construct each relation on a separate slide.</a:t>
            </a:r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6C45E9B5-D1E6-D6BC-4C5E-CB165910E8C6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1FC563B9-5A4C-F165-2157-4D9BFD7F891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This system is concerned with online ordering of railway tickets to the passengers.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In this project we are going to show how a reservation is done.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Store and retrieve information about the transactions related to rail travel.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Maintain records of passengers.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714E61E9-63D9-D78D-8FE8-7A845F806A80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19226B8B-35D4-B7B7-863B-D5EB72068C68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762000"/>
          <a:ext cx="7315200" cy="2819400"/>
        </p:xfrm>
        <a:graphic>
          <a:graphicData uri="http://schemas.openxmlformats.org/drawingml/2006/table">
            <a:tbl>
              <a:tblPr/>
              <a:tblGrid>
                <a:gridCol w="183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057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Department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Dname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Dno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Dmgr_ssn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Mgr_start-date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Research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1988-05-22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Administration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1995-01-01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Headquarters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1981-06-19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Construct each relation on a separate slide.</a:t>
            </a:r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78B1B8CB-54EC-04AC-0CDE-E0A6AC5CFA41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FA19BDF4-972E-E520-4FBD-3D1A689015CF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2" y="685798"/>
          <a:ext cx="7315198" cy="4859384"/>
        </p:xfrm>
        <a:graphic>
          <a:graphicData uri="http://schemas.openxmlformats.org/drawingml/2006/table">
            <a:tbl>
              <a:tblPr/>
              <a:tblGrid>
                <a:gridCol w="190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2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Project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Pname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Pnumber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Calibri"/>
                          <a:cs typeface="Arial"/>
                        </a:rPr>
                        <a:t>Plocation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 err="1">
                          <a:latin typeface="Arial"/>
                          <a:ea typeface="Calibri"/>
                          <a:cs typeface="Arial"/>
                        </a:rPr>
                        <a:t>Dnum</a:t>
                      </a:r>
                      <a:endParaRPr lang="en-US" sz="16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1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err="1">
                          <a:latin typeface="Arial"/>
                          <a:ea typeface="Calibri"/>
                          <a:cs typeface="Arial"/>
                        </a:rPr>
                        <a:t>ProductX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Bellaire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ProductY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Sugarland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1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ProductZ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Houston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Computerization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Stafford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Reorganization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Houston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01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Newbenefits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Stafford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B366748C-4984-7E01-4EB5-7CA0D467E1B4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024922D1-4AB9-2746-B3DD-15DAA5CA6D39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70987"/>
              </p:ext>
            </p:extLst>
          </p:nvPr>
        </p:nvGraphicFramePr>
        <p:xfrm>
          <a:off x="2884490" y="1295400"/>
          <a:ext cx="6259513" cy="4114803"/>
        </p:xfrm>
        <a:graphic>
          <a:graphicData uri="http://schemas.openxmlformats.org/drawingml/2006/table">
            <a:tbl>
              <a:tblPr/>
              <a:tblGrid>
                <a:gridCol w="123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Arial"/>
                        </a:rPr>
                        <a:t>Dependent</a:t>
                      </a:r>
                      <a:endParaRPr lang="en-US" sz="1800" b="1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800" b="1">
                          <a:latin typeface="+mn-lt"/>
                          <a:ea typeface="Calibri"/>
                          <a:cs typeface="Arial"/>
                        </a:rPr>
                        <a:t>Essn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Arial"/>
                        </a:rPr>
                        <a:t>Dependent_name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libri"/>
                          <a:cs typeface="Arial"/>
                        </a:rPr>
                        <a:t>Sex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800" b="1">
                          <a:latin typeface="+mn-lt"/>
                          <a:ea typeface="Calibri"/>
                          <a:cs typeface="Arial"/>
                        </a:rPr>
                        <a:t>Bdate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800" b="1">
                          <a:latin typeface="+mn-lt"/>
                          <a:ea typeface="Calibri"/>
                          <a:cs typeface="Arial"/>
                        </a:rPr>
                        <a:t>Relationship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333445555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Alice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1986-04-05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Daughter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333445555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Theodore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1983-10-25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333445555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Joy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1958-05-03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Spouse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987654321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Abner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1942-02-28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Spouse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123456789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Michael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1988-01-04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123456789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Alice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1988-12-30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Daughter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123456789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Elizabeth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1967-05-05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Spouse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Construct each relation on a separate slide.</a:t>
            </a: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64AAA9EB-92B2-A8D6-ECF9-6E271B6E3E98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851506E5-D3E9-85C0-B1AF-E8BE3964B606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>
            <a:normAutofit/>
          </a:bodyPr>
          <a:lstStyle/>
          <a:p>
            <a:pPr marL="450850" indent="0">
              <a:lnSpc>
                <a:spcPct val="150000"/>
              </a:lnSpc>
              <a:buNone/>
            </a:pPr>
            <a:endParaRPr lang="en-US"/>
          </a:p>
          <a:p>
            <a:pPr marL="450850" indent="0">
              <a:lnSpc>
                <a:spcPct val="150000"/>
              </a:lnSpc>
              <a:buNone/>
            </a:pPr>
            <a:endParaRPr lang="en-US"/>
          </a:p>
          <a:p>
            <a:pPr marL="450850" indent="0">
              <a:lnSpc>
                <a:spcPct val="150000"/>
              </a:lnSpc>
              <a:buNone/>
            </a:pPr>
            <a:r>
              <a:rPr lang="en-US"/>
              <a:t>End of Project.</a:t>
            </a:r>
          </a:p>
          <a:p>
            <a:pPr marL="450850" indent="0">
              <a:lnSpc>
                <a:spcPct val="150000"/>
              </a:lnSpc>
              <a:buNone/>
            </a:pPr>
            <a:r>
              <a:rPr lang="en-US"/>
              <a:t>Project policies are next.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64994124-E111-558D-FE42-231F05280C69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8DF81290-0BF0-50C4-3D98-1C727719AFAF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2057400" algn="l"/>
                <a:tab pos="2743200" algn="l"/>
              </a:tabLst>
            </a:pPr>
            <a:r>
              <a:rPr lang="en-US" b="1">
                <a:latin typeface="+mn-lt"/>
              </a:rPr>
              <a:t>Assigned:	Wednesday, October, 2019</a:t>
            </a:r>
          </a:p>
          <a:p>
            <a:pPr>
              <a:lnSpc>
                <a:spcPct val="150000"/>
              </a:lnSpc>
              <a:buNone/>
              <a:tabLst>
                <a:tab pos="2057400" algn="l"/>
                <a:tab pos="2743200" algn="l"/>
              </a:tabLst>
            </a:pPr>
            <a:r>
              <a:rPr lang="en-US" b="1">
                <a:latin typeface="+mn-lt"/>
              </a:rPr>
              <a:t>Due:	</a:t>
            </a:r>
            <a:r>
              <a:rPr lang="en-US" b="1"/>
              <a:t> Wednesday</a:t>
            </a:r>
            <a:r>
              <a:rPr lang="en-US" b="1">
                <a:latin typeface="+mn-lt"/>
              </a:rPr>
              <a:t>, December, 2019</a:t>
            </a:r>
          </a:p>
          <a:p>
            <a:pPr marL="0" indent="0">
              <a:lnSpc>
                <a:spcPct val="150000"/>
              </a:lnSpc>
              <a:buNone/>
              <a:tabLst>
                <a:tab pos="2743200" algn="l"/>
              </a:tabLst>
            </a:pPr>
            <a:r>
              <a:rPr lang="en-US">
                <a:latin typeface="+mn-lt"/>
              </a:rPr>
              <a:t>No submissions are permitted after due date.</a:t>
            </a:r>
          </a:p>
          <a:p>
            <a:pPr marL="0" indent="0">
              <a:lnSpc>
                <a:spcPct val="150000"/>
              </a:lnSpc>
              <a:buNone/>
              <a:tabLst>
                <a:tab pos="2743200" algn="l"/>
              </a:tabLst>
            </a:pPr>
            <a:r>
              <a:rPr lang="en-US">
                <a:latin typeface="+mn-lt"/>
              </a:rPr>
              <a:t>5% deducted for </a:t>
            </a:r>
            <a:r>
              <a:rPr lang="en-US" u="sng">
                <a:latin typeface="+mn-lt"/>
              </a:rPr>
              <a:t>every calendar day</a:t>
            </a:r>
            <a:r>
              <a:rPr lang="en-US">
                <a:latin typeface="+mn-lt"/>
              </a:rPr>
              <a:t> past this date.  That is five points out of 100.  For example, if you are late two calendar days, 10 points are deducted.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Important Dates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5E88E2C1-FE95-DF96-72B6-734A104BFC31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F1A57948-113E-F290-B280-01D251B50AA8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3"/>
            <a:ext cx="8991600" cy="5440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/>
              <a:t>Submission</a:t>
            </a:r>
            <a:endParaRPr lang="en-US"/>
          </a:p>
          <a:p>
            <a:pPr marL="463550" indent="0">
              <a:lnSpc>
                <a:spcPct val="150000"/>
              </a:lnSpc>
              <a:buNone/>
            </a:pPr>
            <a:r>
              <a:rPr lang="en-US"/>
              <a:t>Upload one PowerPoint file to YUC eLearning Moodle site.</a:t>
            </a:r>
            <a:endParaRPr lang="en-US" u="sng"/>
          </a:p>
          <a:p>
            <a:pPr marL="463550" indent="0">
              <a:lnSpc>
                <a:spcPct val="150000"/>
              </a:lnSpc>
              <a:buNone/>
            </a:pPr>
            <a:endParaRPr lang="en-US" u="sng"/>
          </a:p>
          <a:p>
            <a:pPr marL="463550" indent="-463550">
              <a:lnSpc>
                <a:spcPct val="150000"/>
              </a:lnSpc>
            </a:pPr>
            <a:r>
              <a:rPr lang="en-US"/>
              <a:t>You must use </a:t>
            </a:r>
            <a:r>
              <a:rPr lang="en-US" b="1"/>
              <a:t>PowerPoint</a:t>
            </a:r>
            <a:r>
              <a:rPr lang="en-US"/>
              <a:t>.</a:t>
            </a:r>
          </a:p>
          <a:p>
            <a:pPr marL="463550" indent="-463550">
              <a:lnSpc>
                <a:spcPct val="150000"/>
              </a:lnSpc>
            </a:pPr>
            <a:r>
              <a:rPr lang="en-US"/>
              <a:t>Printed files are unacceptable.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Submission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0DF0F35F-E64D-1816-54E6-38CC703FAE82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8A5BCE63-BA4E-08B5-A822-EE5541EFA8B7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/>
              <a:t>Options</a:t>
            </a:r>
            <a:endParaRPr lang="en-US"/>
          </a:p>
          <a:p>
            <a:pPr marL="920750" indent="-457200">
              <a:lnSpc>
                <a:spcPct val="150000"/>
              </a:lnSpc>
            </a:pPr>
            <a:r>
              <a:rPr lang="en-US"/>
              <a:t>Each student must submit his\their own project.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Project Options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BAF9F0E2-8886-5980-DAB4-987172F08AE8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71AE9F43-D909-ED12-01DE-9907D78F0BA8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>
                <a:solidFill>
                  <a:srgbClr val="FF0000"/>
                </a:solidFill>
              </a:rPr>
              <a:t>Disqualified</a:t>
            </a:r>
            <a:r>
              <a:rPr lang="en-US" b="1"/>
              <a:t> Topics</a:t>
            </a:r>
            <a:endParaRPr lang="en-US"/>
          </a:p>
          <a:p>
            <a:pPr marL="463550" indent="0">
              <a:lnSpc>
                <a:spcPct val="150000"/>
              </a:lnSpc>
              <a:buNone/>
            </a:pPr>
            <a:r>
              <a:rPr lang="en-US"/>
              <a:t>The following topics have been overused and may not be used again.</a:t>
            </a:r>
          </a:p>
          <a:p>
            <a:pPr marL="914400" indent="-450850">
              <a:lnSpc>
                <a:spcPct val="150000"/>
              </a:lnSpc>
            </a:pPr>
            <a:r>
              <a:rPr lang="en-US"/>
              <a:t>Education related databases (SIS, etc.)</a:t>
            </a:r>
          </a:p>
          <a:p>
            <a:pPr marL="914400" indent="-450850">
              <a:lnSpc>
                <a:spcPct val="150000"/>
              </a:lnSpc>
            </a:pPr>
            <a:r>
              <a:rPr lang="en-US"/>
              <a:t>Book related (warehouse, library, etc.)</a:t>
            </a:r>
          </a:p>
          <a:p>
            <a:pPr marL="914400" indent="-450850">
              <a:lnSpc>
                <a:spcPct val="150000"/>
              </a:lnSpc>
            </a:pPr>
            <a:r>
              <a:rPr lang="en-US"/>
              <a:t>Banks, warehouses, hospitals.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solidFill>
                  <a:srgbClr val="FF0000"/>
                </a:solidFill>
              </a:rPr>
              <a:t>The above topics are not acceptable.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4ED9BB90-9E94-A4A0-E5F7-AA4F9E10A0E2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D42BFD43-2608-AF23-0DE1-96767DEC7811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58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>
                <a:latin typeface="+mn-lt"/>
              </a:rPr>
              <a:t>Professionalism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>
                <a:latin typeface="+mn-lt"/>
              </a:rPr>
              <a:t>All text must be typed, not handwritten.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>
                <a:latin typeface="+mn-lt"/>
              </a:rPr>
              <a:t>All </a:t>
            </a:r>
            <a:r>
              <a:rPr lang="en-US" u="sng">
                <a:latin typeface="+mn-lt"/>
              </a:rPr>
              <a:t>diagrams</a:t>
            </a:r>
            <a:r>
              <a:rPr lang="en-US">
                <a:latin typeface="+mn-lt"/>
              </a:rPr>
              <a:t> must be original using PowerPoint drawing tools, not an image.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>
                <a:latin typeface="+mn-lt"/>
              </a:rPr>
              <a:t>Oracle </a:t>
            </a:r>
            <a:r>
              <a:rPr lang="en-US" u="sng">
                <a:latin typeface="+mn-lt"/>
              </a:rPr>
              <a:t>tables</a:t>
            </a:r>
            <a:r>
              <a:rPr lang="en-US">
                <a:latin typeface="+mn-lt"/>
              </a:rPr>
              <a:t> will be screen captured images.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>
                <a:latin typeface="+mn-lt"/>
              </a:rPr>
              <a:t>Do not use a scanner.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8D132763-2CF4-0403-1994-43FB85CCEF7E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76C63E43-07EE-C0A9-0DD9-F2D18AC03F43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4198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58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>
                <a:latin typeface="+mn-lt"/>
              </a:rPr>
              <a:t>Plagiarism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>
                <a:latin typeface="+mn-lt"/>
              </a:rPr>
              <a:t>Do not submit work from previous terms, from the female campus, other instructors, or from the Internet, as this warrants a zero on the entire project.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endParaRPr lang="en-US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39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C9AB16C-7B1C-145E-92B7-9DE62F4066D6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6B3A0587-FE07-AF4E-D4F9-F327734C3A15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13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31A13F7-C9F9-3825-8284-B0521F1C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ar-SA" sz="5400" b="1" dirty="0">
                <a:cs typeface="Times New Roman"/>
              </a:rPr>
              <a:t>Requirements</a:t>
            </a:r>
            <a:endParaRPr lang="ar-SA" b="1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B0DEE9B-E9FA-0E9C-9F15-3D01F98FB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734BF985-4222-1C9B-565F-1E6A53BF6ABD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1CCCA476-DD2C-FD44-7936-111A3E39004A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15800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858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>
                <a:latin typeface="+mn-lt"/>
              </a:rPr>
              <a:t>Checklist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>
                <a:latin typeface="+mn-lt"/>
              </a:rPr>
              <a:t>Write project title and your name on first slide.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>
                <a:latin typeface="+mn-lt"/>
              </a:rPr>
              <a:t>Number slides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>
                <a:latin typeface="+mn-lt"/>
              </a:rPr>
              <a:t>Use consistent format (same font, font size, etc.)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>
                <a:latin typeface="+mn-lt"/>
              </a:rPr>
              <a:t>Save project file as your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E8A732F-B78F-5641-C3C0-44011F5FC977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043AE83C-A25F-D979-52BA-668F732434B4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918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685803"/>
            <a:ext cx="8534400" cy="5440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Arial"/>
                <a:cs typeface="Arial"/>
              </a:rPr>
              <a:t>Requirements Collection and Analysis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Arial"/>
                <a:cs typeface="Arial"/>
              </a:rPr>
              <a:t>Overview</a:t>
            </a:r>
            <a:endParaRPr lang="en-US" dirty="0">
              <a:latin typeface="Arial"/>
              <a:cs typeface="Arial"/>
            </a:endParaRPr>
          </a:p>
          <a:p>
            <a:pPr marL="46355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As database designers, we interviewed prospective users and owners to understand and document their </a:t>
            </a:r>
            <a:r>
              <a:rPr lang="en-US" b="1" dirty="0">
                <a:latin typeface="Arial"/>
                <a:cs typeface="Arial"/>
              </a:rPr>
              <a:t>data requirements</a:t>
            </a:r>
            <a:r>
              <a:rPr lang="en-US" dirty="0">
                <a:latin typeface="Arial"/>
                <a:cs typeface="Arial"/>
              </a:rPr>
              <a:t>.  The result of this step is a concisely written set of users’ requirements.  Railway Database keeps track of a passengers of the station, times, trains and tickets.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E04050CC-22C8-F6D1-DAF3-31654DF788DF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E0016BA6-2877-08A2-DE95-D5D0D322E839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2743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(1/7)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  <a:cs typeface="Arial"/>
              </a:rPr>
              <a:t>In this part we are covering the employees data who are working in reservation section of railways.</a:t>
            </a:r>
          </a:p>
          <a:p>
            <a:pPr marL="0" indent="0">
              <a:lnSpc>
                <a:spcPct val="150000"/>
              </a:lnSpc>
              <a:buNone/>
            </a:pPr>
            <a:endParaRPr lang="ar-SA" u="sng" dirty="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n-lt"/>
              <a:ea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عنصر نائب للمحتوى 4">
            <a:extLst>
              <a:ext uri="{FF2B5EF4-FFF2-40B4-BE49-F238E27FC236}">
                <a16:creationId xmlns:a16="http://schemas.microsoft.com/office/drawing/2014/main" id="{28496C3D-DEF0-1C57-4508-2422BED97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14538"/>
              </p:ext>
            </p:extLst>
          </p:nvPr>
        </p:nvGraphicFramePr>
        <p:xfrm>
          <a:off x="609600" y="3429000"/>
          <a:ext cx="11339146" cy="269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مستطيل 24">
            <a:extLst>
              <a:ext uri="{FF2B5EF4-FFF2-40B4-BE49-F238E27FC236}">
                <a16:creationId xmlns:a16="http://schemas.microsoft.com/office/drawing/2014/main" id="{24A57BBA-8AC7-E200-E740-099DC0014A49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A5C59C14-C349-6350-155E-A1FEF888B689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(2/7)</a:t>
            </a:r>
            <a:endParaRPr lang="en-US" dirty="0">
              <a:latin typeface="+mn-lt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  <a:cs typeface="Arial"/>
              </a:rPr>
              <a:t>Stations in our project has some attributes which will be used for telling some important details related to the railway database management.</a:t>
            </a:r>
            <a:endParaRPr lang="en-US" dirty="0">
              <a:latin typeface="+mn-lt"/>
              <a:ea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عنصر نائب للمحتوى 4">
            <a:extLst>
              <a:ext uri="{FF2B5EF4-FFF2-40B4-BE49-F238E27FC236}">
                <a16:creationId xmlns:a16="http://schemas.microsoft.com/office/drawing/2014/main" id="{4A959B5D-3CDB-8EA7-1967-43A5BE824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184995"/>
              </p:ext>
            </p:extLst>
          </p:nvPr>
        </p:nvGraphicFramePr>
        <p:xfrm>
          <a:off x="1375996" y="4081705"/>
          <a:ext cx="9440008" cy="209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مستطيل 5">
            <a:extLst>
              <a:ext uri="{FF2B5EF4-FFF2-40B4-BE49-F238E27FC236}">
                <a16:creationId xmlns:a16="http://schemas.microsoft.com/office/drawing/2014/main" id="{5E527A67-51F7-5D0E-4AC4-194F53480A0F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00384588-3F36-E637-A9D5-0FC79D9BBE0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(3/7)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  <a:cs typeface="Arial"/>
              </a:rPr>
              <a:t>Train tables in this project are important since it is a main part of railway station. </a:t>
            </a:r>
            <a:endParaRPr lang="en-US" dirty="0">
              <a:latin typeface="+mn-lt"/>
              <a:ea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عنصر نائب للمحتوى 4">
            <a:extLst>
              <a:ext uri="{FF2B5EF4-FFF2-40B4-BE49-F238E27FC236}">
                <a16:creationId xmlns:a16="http://schemas.microsoft.com/office/drawing/2014/main" id="{C6D82915-502D-DC5F-D8F6-A459DBCD5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821432"/>
              </p:ext>
            </p:extLst>
          </p:nvPr>
        </p:nvGraphicFramePr>
        <p:xfrm>
          <a:off x="1375996" y="4081705"/>
          <a:ext cx="9440008" cy="209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مستطيل 9">
            <a:extLst>
              <a:ext uri="{FF2B5EF4-FFF2-40B4-BE49-F238E27FC236}">
                <a16:creationId xmlns:a16="http://schemas.microsoft.com/office/drawing/2014/main" id="{0E5106E9-3610-C5BD-66A2-96B60EB6B2B1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E725B277-5AC8-3B95-ACA4-529780DB83F9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8991600" cy="39477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(4/7)</a:t>
            </a:r>
            <a:endParaRPr lang="en-US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n-lt"/>
                <a:cs typeface="Arial"/>
              </a:rPr>
              <a:t>We want to keep track of the passengers which are going to ride on a train and who is the employee who let them in and also the ticket will show the time of the travel and type of the class of the passenger.</a:t>
            </a:r>
            <a:endParaRPr lang="en-US" sz="2400" dirty="0">
              <a:latin typeface="+mn-lt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5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>
                <a:solidFill>
                  <a:schemeClr val="tx1"/>
                </a:solidFill>
              </a:rPr>
              <a:pPr>
                <a:tabLst>
                  <a:tab pos="1493838" algn="r"/>
                </a:tabLs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عنصر نائب للمحتوى 4">
            <a:extLst>
              <a:ext uri="{FF2B5EF4-FFF2-40B4-BE49-F238E27FC236}">
                <a16:creationId xmlns:a16="http://schemas.microsoft.com/office/drawing/2014/main" id="{6EAE8C53-2EA7-8258-92BC-2AB5D071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759943"/>
              </p:ext>
            </p:extLst>
          </p:nvPr>
        </p:nvGraphicFramePr>
        <p:xfrm>
          <a:off x="1375996" y="4081705"/>
          <a:ext cx="9440008" cy="209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مستطيل 5">
            <a:extLst>
              <a:ext uri="{FF2B5EF4-FFF2-40B4-BE49-F238E27FC236}">
                <a16:creationId xmlns:a16="http://schemas.microsoft.com/office/drawing/2014/main" id="{8FABC314-1E0A-373A-89B7-CD9759DB084F}"/>
              </a:ext>
            </a:extLst>
          </p:cNvPr>
          <p:cNvSpPr/>
          <p:nvPr/>
        </p:nvSpPr>
        <p:spPr>
          <a:xfrm>
            <a:off x="104502" y="76200"/>
            <a:ext cx="223810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FF66ACC7-2529-243C-7F6B-0A05E7627D7B}"/>
              </a:ext>
            </a:extLst>
          </p:cNvPr>
          <p:cNvSpPr/>
          <p:nvPr/>
        </p:nvSpPr>
        <p:spPr>
          <a:xfrm>
            <a:off x="3376247" y="6348046"/>
            <a:ext cx="6295292" cy="3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أزرق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فقاعات</Template>
  <TotalTime>196</TotalTime>
  <Words>1482</Words>
  <Application>Microsoft Office PowerPoint</Application>
  <PresentationFormat>شاشة عريضة</PresentationFormat>
  <Paragraphs>519</Paragraphs>
  <Slides>40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40</vt:i4>
      </vt:variant>
    </vt:vector>
  </HeadingPairs>
  <TitlesOfParts>
    <vt:vector size="44" baseType="lpstr">
      <vt:lpstr>Arial</vt:lpstr>
      <vt:lpstr>Calibri</vt:lpstr>
      <vt:lpstr>Verdana</vt:lpstr>
      <vt:lpstr>Office Theme</vt:lpstr>
      <vt:lpstr>عرض تقديمي في PowerPoint</vt:lpstr>
      <vt:lpstr>عرض تقديمي في PowerPoint</vt:lpstr>
      <vt:lpstr>عرض تقديمي في PowerPoint</vt:lpstr>
      <vt:lpstr>Requirements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Entities &amp; Attributes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YUC</dc:creator>
  <cp:lastModifiedBy>ahmed abduaalh</cp:lastModifiedBy>
  <cp:revision>136</cp:revision>
  <cp:lastPrinted>2012-06-28T13:31:45Z</cp:lastPrinted>
  <dcterms:created xsi:type="dcterms:W3CDTF">2011-11-14T19:21:51Z</dcterms:created>
  <dcterms:modified xsi:type="dcterms:W3CDTF">2022-05-10T20:26:29Z</dcterms:modified>
</cp:coreProperties>
</file>