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d107acf8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d107acf8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d107acf8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d107acf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d107acf8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d107acf8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d107acf8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d107acf8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d107acf8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d107acf8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d18a6e9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d18a6e9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d107acf8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d107acf8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Chat Application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User Research</a:t>
            </a:r>
            <a:endParaRPr sz="3800">
              <a:solidFill>
                <a:srgbClr val="999999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postulates for our research and study are as follows: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want to be assigned to a CSR ASAP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want to use the app on mobile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want the chat to be kept private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want to get back to the CSR they talked to before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Database Schema</a:t>
            </a:r>
            <a:endParaRPr sz="3800">
              <a:solidFill>
                <a:srgbClr val="999999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313" y="932900"/>
            <a:ext cx="580538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283475" y="4616125"/>
            <a:ext cx="65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This is a general Implementation. The schema will change w.r.t requirements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79350" y="412675"/>
            <a:ext cx="35919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Software Structure</a:t>
            </a:r>
            <a:r>
              <a:rPr b="1" lang="en" sz="26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6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999999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175" y="993175"/>
            <a:ext cx="7169397" cy="38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1963800" cy="2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General Flow </a:t>
            </a:r>
            <a:endParaRPr b="1" sz="26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Vendors’ Perspective</a:t>
            </a:r>
            <a:endParaRPr sz="3800">
              <a:solidFill>
                <a:srgbClr val="999999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950" y="122128"/>
            <a:ext cx="5422575" cy="474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79350" y="412675"/>
            <a:ext cx="1974600" cy="25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General Flow </a:t>
            </a:r>
            <a:endParaRPr b="1" sz="26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Clients’ Perspective</a:t>
            </a:r>
            <a:endParaRPr sz="3800">
              <a:solidFill>
                <a:srgbClr val="999999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275" y="209000"/>
            <a:ext cx="3739051" cy="47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Reports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999999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1162050"/>
            <a:ext cx="79057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