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68" r:id="rId4"/>
    <p:sldId id="257" r:id="rId5"/>
    <p:sldId id="260" r:id="rId6"/>
    <p:sldId id="261" r:id="rId7"/>
    <p:sldId id="269" r:id="rId8"/>
    <p:sldId id="262" r:id="rId9"/>
    <p:sldId id="270" r:id="rId10"/>
    <p:sldId id="263" r:id="rId11"/>
    <p:sldId id="271" r:id="rId12"/>
    <p:sldId id="264" r:id="rId13"/>
    <p:sldId id="265" r:id="rId14"/>
    <p:sldId id="266" r:id="rId15"/>
    <p:sldId id="259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7B32-6F1A-46E0-ABCF-168E2583CCAB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46D-AF13-4E73-8E69-533C56CB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3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7B32-6F1A-46E0-ABCF-168E2583CCAB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46D-AF13-4E73-8E69-533C56CB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3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7B32-6F1A-46E0-ABCF-168E2583CCAB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46D-AF13-4E73-8E69-533C56CB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1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7B32-6F1A-46E0-ABCF-168E2583CCAB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46D-AF13-4E73-8E69-533C56CB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32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7B32-6F1A-46E0-ABCF-168E2583CCAB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46D-AF13-4E73-8E69-533C56CB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45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7B32-6F1A-46E0-ABCF-168E2583CCAB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46D-AF13-4E73-8E69-533C56CB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5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7B32-6F1A-46E0-ABCF-168E2583CCAB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46D-AF13-4E73-8E69-533C56CB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7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7B32-6F1A-46E0-ABCF-168E2583CCAB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46D-AF13-4E73-8E69-533C56CB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0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7B32-6F1A-46E0-ABCF-168E2583CCAB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46D-AF13-4E73-8E69-533C56CB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0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7B32-6F1A-46E0-ABCF-168E2583CCAB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46D-AF13-4E73-8E69-533C56CB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9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7B32-6F1A-46E0-ABCF-168E2583CCAB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46D-AF13-4E73-8E69-533C56CB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9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7B32-6F1A-46E0-ABCF-168E2583CCAB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46D-AF13-4E73-8E69-533C56CB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2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7B32-6F1A-46E0-ABCF-168E2583CCAB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46D-AF13-4E73-8E69-533C56CB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0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D307B32-6F1A-46E0-ABCF-168E2583CCAB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493146D-AF13-4E73-8E69-533C56CB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D307B32-6F1A-46E0-ABCF-168E2583CCAB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493146D-AF13-4E73-8E69-533C56CB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41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4450-5345-4EC2-9231-A4E000FB0B6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872273" y="503852"/>
            <a:ext cx="6447453" cy="7557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  <a:latin typeface="Edit Undo Line BRK" pitchFamily="2" charset="0"/>
              </a:rPr>
              <a:t>COVID-19 TRACKER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388BDE-2C05-4CEA-A8E0-9989E953C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88" y="1988958"/>
            <a:ext cx="3682424" cy="376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75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E7A7240-7574-4918-A2CE-2D3617DC5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41" y="5481607"/>
            <a:ext cx="3186841" cy="77098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Edit Undo Line BRK" pitchFamily="2" charset="0"/>
              </a:rPr>
              <a:t>Chat bot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92FA4-C93F-4885-A79C-B21F436863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2"/>
          <a:stretch/>
        </p:blipFill>
        <p:spPr>
          <a:xfrm>
            <a:off x="1378093" y="149290"/>
            <a:ext cx="9060630" cy="469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06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ECCE57E-1709-4075-97EC-1BBE59167F5F}"/>
              </a:ext>
            </a:extLst>
          </p:cNvPr>
          <p:cNvSpPr txBox="1">
            <a:spLocks/>
          </p:cNvSpPr>
          <p:nvPr/>
        </p:nvSpPr>
        <p:spPr>
          <a:xfrm>
            <a:off x="2286185" y="485288"/>
            <a:ext cx="7619625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CHAT BOT FUNCTIONALITY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715530-88E2-4FEB-9CA0-2FC90979C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0" y="2517562"/>
            <a:ext cx="10554574" cy="3636511"/>
          </a:xfrm>
        </p:spPr>
        <p:txBody>
          <a:bodyPr>
            <a:normAutofit/>
          </a:bodyPr>
          <a:lstStyle/>
          <a:p>
            <a:r>
              <a:rPr lang="en-US" sz="2000" dirty="0"/>
              <a:t>THE PROJECT HAS A HARD CODED CHATBOT THAT HAS LIMITED INPUTS IT WORKS ON SIMPLE IF/ELSE LOGIC.</a:t>
            </a:r>
          </a:p>
          <a:p>
            <a:endParaRPr lang="en-US" sz="2000" dirty="0"/>
          </a:p>
          <a:p>
            <a:r>
              <a:rPr lang="en-US" sz="2000" dirty="0"/>
              <a:t>THE INPUTS COULD BE ONLY A,B OR C IF ANY OTHER INPUT IS USED IT WILL BE CONSIDERED AS AN INVALID INPUT.</a:t>
            </a:r>
          </a:p>
          <a:p>
            <a:endParaRPr lang="en-US" sz="2000" dirty="0"/>
          </a:p>
          <a:p>
            <a:r>
              <a:rPr lang="en-US" sz="2000" dirty="0"/>
              <a:t>THE BASIC PURPOSE OF THIS CHATBOT IS FOR THE AWARENESS AND PRECAUTIONARY MEASURES OF CORONA VIRUS.</a:t>
            </a:r>
          </a:p>
        </p:txBody>
      </p:sp>
    </p:spTree>
    <p:extLst>
      <p:ext uri="{BB962C8B-B14F-4D97-AF65-F5344CB8AC3E}">
        <p14:creationId xmlns:p14="http://schemas.microsoft.com/office/powerpoint/2010/main" val="3625189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E7A7240-7574-4918-A2CE-2D3617DC5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41" y="5481607"/>
            <a:ext cx="3186841" cy="77098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Edit Undo Line BRK" pitchFamily="2" charset="0"/>
              </a:rPr>
              <a:t>About us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BAE8CC-FD2C-4135-9B38-F11005D67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98" y="158619"/>
            <a:ext cx="8874004" cy="457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39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69019-25FD-4BC6-A5FE-6E9ABB73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378" y="447188"/>
            <a:ext cx="6365241" cy="970450"/>
          </a:xfrm>
        </p:spPr>
        <p:txBody>
          <a:bodyPr/>
          <a:lstStyle/>
          <a:p>
            <a:pPr algn="ctr"/>
            <a:r>
              <a:rPr lang="en-US" dirty="0"/>
              <a:t>APPLIED OOP PRINCIPLES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24E78-8468-4951-8C8F-C75BA8931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71" y="2774301"/>
            <a:ext cx="10554574" cy="3636511"/>
          </a:xfrm>
        </p:spPr>
        <p:txBody>
          <a:bodyPr/>
          <a:lstStyle/>
          <a:p>
            <a:r>
              <a:rPr lang="en-US" sz="2400" dirty="0"/>
              <a:t>INHERITANCE</a:t>
            </a:r>
          </a:p>
          <a:p>
            <a:r>
              <a:rPr lang="en-US" sz="2400" dirty="0"/>
              <a:t>FILING</a:t>
            </a:r>
          </a:p>
          <a:p>
            <a:r>
              <a:rPr lang="en-US" sz="2400" dirty="0"/>
              <a:t>JDBC</a:t>
            </a:r>
          </a:p>
          <a:p>
            <a:r>
              <a:rPr lang="en-US" sz="2400" dirty="0"/>
              <a:t>EXCEPTION HANDLING </a:t>
            </a:r>
          </a:p>
          <a:p>
            <a:r>
              <a:rPr lang="en-US" sz="2400" dirty="0"/>
              <a:t>CLASS</a:t>
            </a:r>
          </a:p>
          <a:p>
            <a:r>
              <a:rPr lang="en-US" sz="2400" dirty="0"/>
              <a:t>OBJECT</a:t>
            </a:r>
          </a:p>
          <a:p>
            <a:r>
              <a:rPr lang="en-US" sz="2400" dirty="0"/>
              <a:t>PACKAGES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98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8C48-EC80-4145-A20B-119952A9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948" y="149290"/>
            <a:ext cx="4889240" cy="1240356"/>
          </a:xfrm>
        </p:spPr>
        <p:txBody>
          <a:bodyPr/>
          <a:lstStyle/>
          <a:p>
            <a:r>
              <a:rPr lang="en-US" sz="4800" dirty="0"/>
              <a:t>CONTRIBUTIONS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8CBE3-F643-478D-BE3E-0FEB8D535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RAZA AHMED : GUI UI/UX DESIGN, SPLASH SCREEN,JDBC (MYSQL) </a:t>
            </a:r>
          </a:p>
          <a:p>
            <a:endParaRPr lang="en-US" dirty="0"/>
          </a:p>
          <a:p>
            <a:r>
              <a:rPr lang="en-US" dirty="0"/>
              <a:t>SYED MURTAZA HUSSAIN ABIDI : PATIENT FORM , JDBC (MYSQL) </a:t>
            </a:r>
          </a:p>
          <a:p>
            <a:endParaRPr lang="en-US" dirty="0"/>
          </a:p>
          <a:p>
            <a:r>
              <a:rPr lang="en-US" dirty="0"/>
              <a:t>MUHAMMAD ZAIN NOORANI : CHAT BOT,DASHBOARD , JDBC (MYSQL) </a:t>
            </a:r>
          </a:p>
        </p:txBody>
      </p:sp>
    </p:spTree>
    <p:extLst>
      <p:ext uri="{BB962C8B-B14F-4D97-AF65-F5344CB8AC3E}">
        <p14:creationId xmlns:p14="http://schemas.microsoft.com/office/powerpoint/2010/main" val="1536248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BC30-4EF6-4E0A-9127-C11405EC5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517" y="372543"/>
            <a:ext cx="7508916" cy="970450"/>
          </a:xfrm>
        </p:spPr>
        <p:txBody>
          <a:bodyPr/>
          <a:lstStyle/>
          <a:p>
            <a:pPr algn="ctr"/>
            <a:r>
              <a:rPr lang="en-US" sz="4800" dirty="0"/>
              <a:t>PROGRESS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49A6A-FBF3-4606-BAA3-6E02667DF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53" y="3135085"/>
            <a:ext cx="4991147" cy="303244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400" dirty="0"/>
              <a:t>THE PROJECT IS</a:t>
            </a:r>
          </a:p>
          <a:p>
            <a:pPr marL="0" indent="0" algn="ctr">
              <a:buNone/>
            </a:pPr>
            <a:r>
              <a:rPr lang="en-US" sz="4400" dirty="0"/>
              <a:t>100 % </a:t>
            </a:r>
          </a:p>
          <a:p>
            <a:pPr marL="0" indent="0" algn="ctr">
              <a:buNone/>
            </a:pPr>
            <a:r>
              <a:rPr lang="en-US" sz="4400" dirty="0"/>
              <a:t>COMPLETED</a:t>
            </a:r>
          </a:p>
          <a:p>
            <a:pPr marL="0" indent="0" algn="ctr">
              <a:buNone/>
            </a:pPr>
            <a:r>
              <a:rPr lang="en-US" sz="4400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82E39-B717-4CDC-9694-AEAFAD52F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458" y="3324225"/>
            <a:ext cx="22002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39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A768B-A2FF-4829-8BBA-AAF7CC3D121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19150" y="1476051"/>
            <a:ext cx="10553700" cy="3636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8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41039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B02C5A-D3C5-42A7-B08B-7E634DE4C4BC}"/>
              </a:ext>
            </a:extLst>
          </p:cNvPr>
          <p:cNvSpPr/>
          <p:nvPr/>
        </p:nvSpPr>
        <p:spPr>
          <a:xfrm>
            <a:off x="2312048" y="2650405"/>
            <a:ext cx="770825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800" dirty="0">
              <a:latin typeface="Adobe Caslon Pro" panose="0205050205050A020403" pitchFamily="18" charset="0"/>
            </a:endParaRPr>
          </a:p>
          <a:p>
            <a:pPr algn="ctr"/>
            <a:r>
              <a:rPr lang="en-US" sz="3600" dirty="0">
                <a:latin typeface="Adobe Caslon Pro" panose="0205050205050A020403" pitchFamily="18" charset="0"/>
              </a:rPr>
              <a:t>Raza Ahmed (1912363) </a:t>
            </a:r>
          </a:p>
          <a:p>
            <a:pPr algn="ctr"/>
            <a:endParaRPr lang="en-US" sz="3600" dirty="0">
              <a:latin typeface="Adobe Caslon Pro" panose="0205050205050A020403" pitchFamily="18" charset="0"/>
            </a:endParaRPr>
          </a:p>
          <a:p>
            <a:pPr algn="ctr"/>
            <a:r>
              <a:rPr lang="en-US" sz="3600" dirty="0">
                <a:latin typeface="Adobe Caslon Pro" panose="0205050205050A020403" pitchFamily="18" charset="0"/>
              </a:rPr>
              <a:t>Syed Murtaza Hussain Abidi (1912371) </a:t>
            </a:r>
          </a:p>
          <a:p>
            <a:pPr algn="ctr"/>
            <a:endParaRPr lang="en-US" sz="3600" dirty="0">
              <a:latin typeface="Adobe Caslon Pro" panose="0205050205050A020403" pitchFamily="18" charset="0"/>
            </a:endParaRPr>
          </a:p>
          <a:p>
            <a:pPr algn="ctr"/>
            <a:r>
              <a:rPr lang="en-US" sz="3600" dirty="0">
                <a:latin typeface="Adobe Caslon Pro" panose="0205050205050A020403" pitchFamily="18" charset="0"/>
              </a:rPr>
              <a:t>Muhammad Zain Noorani (1912358)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23DFACA-DB08-4328-95D9-EDC81E3568C1}"/>
              </a:ext>
            </a:extLst>
          </p:cNvPr>
          <p:cNvSpPr txBox="1">
            <a:spLocks/>
          </p:cNvSpPr>
          <p:nvPr/>
        </p:nvSpPr>
        <p:spPr>
          <a:xfrm>
            <a:off x="3051985" y="294208"/>
            <a:ext cx="6228377" cy="124035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/>
              <a:t>GROUP MEMBERS</a:t>
            </a:r>
          </a:p>
        </p:txBody>
      </p:sp>
    </p:spTree>
    <p:extLst>
      <p:ext uri="{BB962C8B-B14F-4D97-AF65-F5344CB8AC3E}">
        <p14:creationId xmlns:p14="http://schemas.microsoft.com/office/powerpoint/2010/main" val="57118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8C48-EC80-4145-A20B-119952A9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948" y="149290"/>
            <a:ext cx="4889240" cy="1240356"/>
          </a:xfrm>
        </p:spPr>
        <p:txBody>
          <a:bodyPr/>
          <a:lstStyle/>
          <a:p>
            <a:r>
              <a:rPr lang="en-US" sz="48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8CBE3-F643-478D-BE3E-0FEB8D535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198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THE PROJECT IS A COVID – 19 TRACKER TRACKING THE DATA OF THOSE PEOPLE AFFECTED BY CORONA VIRUS IN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PAKISTAN</a:t>
            </a:r>
            <a:r>
              <a:rPr lang="en-US" sz="2400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SOME OF THE FEATURES INCLUDES : </a:t>
            </a:r>
          </a:p>
          <a:p>
            <a:pPr>
              <a:buFont typeface="+mj-lt"/>
              <a:buAutoNum type="arabicPeriod"/>
            </a:pPr>
            <a:r>
              <a:rPr lang="en-US" dirty="0"/>
              <a:t>SPLASH SCREEN</a:t>
            </a:r>
          </a:p>
          <a:p>
            <a:pPr>
              <a:buFont typeface="+mj-lt"/>
              <a:buAutoNum type="arabicPeriod"/>
            </a:pPr>
            <a:r>
              <a:rPr lang="en-US" dirty="0"/>
              <a:t>DASHBOARD</a:t>
            </a:r>
          </a:p>
          <a:p>
            <a:pPr>
              <a:buFont typeface="+mj-lt"/>
              <a:buAutoNum type="arabicPeriod"/>
            </a:pPr>
            <a:r>
              <a:rPr lang="en-US" dirty="0"/>
              <a:t>PATIENTFORM </a:t>
            </a:r>
          </a:p>
          <a:p>
            <a:pPr>
              <a:buFont typeface="+mj-lt"/>
              <a:buAutoNum type="arabicPeriod"/>
            </a:pPr>
            <a:r>
              <a:rPr lang="en-US" dirty="0"/>
              <a:t>CHATBOT </a:t>
            </a:r>
          </a:p>
          <a:p>
            <a:pPr>
              <a:buFont typeface="+mj-lt"/>
              <a:buAutoNum type="arabicPeriod"/>
            </a:pPr>
            <a:r>
              <a:rPr lang="en-US" dirty="0"/>
              <a:t>ABOUT US </a:t>
            </a:r>
          </a:p>
        </p:txBody>
      </p:sp>
    </p:spTree>
    <p:extLst>
      <p:ext uri="{BB962C8B-B14F-4D97-AF65-F5344CB8AC3E}">
        <p14:creationId xmlns:p14="http://schemas.microsoft.com/office/powerpoint/2010/main" val="19156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E7A7240-7574-4918-A2CE-2D3617DC5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107" y="5612235"/>
            <a:ext cx="5490131" cy="77098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Edit Undo Line BRK" pitchFamily="2" charset="0"/>
              </a:rPr>
              <a:t>Splash screen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5EB482-5AE2-48F7-83EA-0426AF1A3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365" y="263256"/>
            <a:ext cx="6789362" cy="451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7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E7A7240-7574-4918-A2CE-2D3617DC5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975" y="5556252"/>
            <a:ext cx="4241199" cy="77098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Edit Undo Line BRK" pitchFamily="2" charset="0"/>
              </a:rPr>
              <a:t>Main screen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8D17B0-D650-4E09-B1CA-E4D87FE5A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163" y="212887"/>
            <a:ext cx="8739673" cy="455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6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E7A7240-7574-4918-A2CE-2D3617DC5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31" y="5593574"/>
            <a:ext cx="3569395" cy="77098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Edit Undo Line BRK" pitchFamily="2" charset="0"/>
              </a:rPr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9038AA-D7D6-433D-A54D-3CBCD7A9D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882" y="160742"/>
            <a:ext cx="9094236" cy="464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3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59EC-1B50-4A71-A1AB-509B247C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DASHBOARD FUNCTIONALITY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E48AC-DAD1-44AF-929C-3430E4247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411" y="2184187"/>
            <a:ext cx="11687175" cy="44833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DASHBOARD CONSISTS OF 4 COUNTERS COUNTING 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 TOTAL CASES  </a:t>
            </a:r>
          </a:p>
          <a:p>
            <a:pPr>
              <a:buFont typeface="+mj-lt"/>
              <a:buAutoNum type="arabicPeriod"/>
            </a:pPr>
            <a:r>
              <a:rPr lang="en-US" dirty="0"/>
              <a:t>ACTIVE CASES  </a:t>
            </a:r>
          </a:p>
          <a:p>
            <a:pPr>
              <a:buFont typeface="+mj-lt"/>
              <a:buAutoNum type="arabicPeriod"/>
            </a:pPr>
            <a:r>
              <a:rPr lang="en-US" dirty="0"/>
              <a:t>RECOVERED CASES</a:t>
            </a:r>
          </a:p>
          <a:p>
            <a:pPr>
              <a:buFont typeface="+mj-lt"/>
              <a:buAutoNum type="arabicPeriod"/>
            </a:pPr>
            <a:r>
              <a:rPr lang="en-US" dirty="0"/>
              <a:t>DEATHS   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THESE 4 COUNTERS WORKS ON THE CONCEPT OF FILING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 KEY FEATURE OF THE DASHBOARD IS CONNECTED TO THE JTABLE WHICH COUNTS THE ACTIVE CASES OF THE CORONA PATIENTS ACCORDING TO THEIR RESPECTIVE PROVINCE THIS CONCEPT WORKS ON QUERIES. </a:t>
            </a:r>
          </a:p>
        </p:txBody>
      </p:sp>
    </p:spTree>
    <p:extLst>
      <p:ext uri="{BB962C8B-B14F-4D97-AF65-F5344CB8AC3E}">
        <p14:creationId xmlns:p14="http://schemas.microsoft.com/office/powerpoint/2010/main" val="3643318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E7A7240-7574-4918-A2CE-2D3617DC5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347" y="5584244"/>
            <a:ext cx="4586433" cy="77098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Edit Undo Line BRK" pitchFamily="2" charset="0"/>
              </a:rPr>
              <a:t>Patient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ABA2E9-6634-4187-A325-0D2A92429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641" y="130628"/>
            <a:ext cx="9728718" cy="47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65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9AE06-EB9E-4C76-A2CD-046966B3E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185" y="485288"/>
            <a:ext cx="7619625" cy="970450"/>
          </a:xfrm>
        </p:spPr>
        <p:txBody>
          <a:bodyPr/>
          <a:lstStyle/>
          <a:p>
            <a:pPr algn="ctr"/>
            <a:r>
              <a:rPr lang="en-US" dirty="0"/>
              <a:t>PATIENT FORM FUNCTIONALITY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DBBA3-3ABF-4A34-AE6A-FC8F0CD5C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461" y="2057400"/>
            <a:ext cx="11649075" cy="4648199"/>
          </a:xfrm>
        </p:spPr>
        <p:txBody>
          <a:bodyPr>
            <a:normAutofit/>
          </a:bodyPr>
          <a:lstStyle/>
          <a:p>
            <a:r>
              <a:rPr lang="en-US" sz="2000" dirty="0"/>
              <a:t>THE PATIENT FORM CONSISTS OF A JTABLE THAT IS CONNECTED TO MYSQL.</a:t>
            </a:r>
          </a:p>
          <a:p>
            <a:r>
              <a:rPr lang="en-US" sz="2000" dirty="0"/>
              <a:t>PATIENTS NAME , AGE , PROVINCE ETC CAN BE ENTERED AND STORED IN THE DATABASE.</a:t>
            </a:r>
          </a:p>
          <a:p>
            <a:r>
              <a:rPr lang="en-US" sz="2000" dirty="0"/>
              <a:t>THIS DATA CAN FURTHER BE MANIPULATED LIKE ADDING , DELETING , UPDATING THE RECORDS. </a:t>
            </a:r>
          </a:p>
          <a:p>
            <a:r>
              <a:rPr lang="en-US" sz="2000" dirty="0"/>
              <a:t>THE PATIENT CAN ALSO BE DECLARED DEAD/RECOVERED USING THE RESPECTIVE BUTTONS.</a:t>
            </a:r>
          </a:p>
          <a:p>
            <a:r>
              <a:rPr lang="en-US" sz="2000" dirty="0"/>
              <a:t>THE DATA MANIPULATED IS REFLECTED IN THE DASHBOARD SUCH AS FOR EXAMPLE : IF A PATIENT IS DECLARED DEAD/RECOVERED THE COUNTERS IN THE DASHBOARD ARE INCREMENTED OR DECREMENTED AS REQUIRED.</a:t>
            </a:r>
          </a:p>
        </p:txBody>
      </p:sp>
    </p:spTree>
    <p:extLst>
      <p:ext uri="{BB962C8B-B14F-4D97-AF65-F5344CB8AC3E}">
        <p14:creationId xmlns:p14="http://schemas.microsoft.com/office/powerpoint/2010/main" val="3671890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209</TotalTime>
  <Words>350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Adobe Caslon Pro</vt:lpstr>
      <vt:lpstr>Century Gothic</vt:lpstr>
      <vt:lpstr>Edit Undo Line BRK</vt:lpstr>
      <vt:lpstr>Wingdings 2</vt:lpstr>
      <vt:lpstr>Quotable</vt:lpstr>
      <vt:lpstr>COVID-19 TRACKER </vt:lpstr>
      <vt:lpstr>PowerPoint Presentation</vt:lpstr>
      <vt:lpstr>INTRODUCTION</vt:lpstr>
      <vt:lpstr>Splash screen</vt:lpstr>
      <vt:lpstr>Main screen</vt:lpstr>
      <vt:lpstr>dashboard</vt:lpstr>
      <vt:lpstr>DASHBOARD FUNCTIONALITY </vt:lpstr>
      <vt:lpstr>Patient form</vt:lpstr>
      <vt:lpstr>PATIENT FORM FUNCTIONALITY </vt:lpstr>
      <vt:lpstr>Chat bot</vt:lpstr>
      <vt:lpstr>PowerPoint Presentation</vt:lpstr>
      <vt:lpstr>About us </vt:lpstr>
      <vt:lpstr>APPLIED OOP PRINCIPLES </vt:lpstr>
      <vt:lpstr>CONTRIBUTIONS </vt:lpstr>
      <vt:lpstr>PROGRESS OF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TRACKER</dc:title>
  <dc:creator>razaahmedrz1@gmail.com</dc:creator>
  <cp:lastModifiedBy>razaahmedrz1@gmail.com</cp:lastModifiedBy>
  <cp:revision>27</cp:revision>
  <dcterms:created xsi:type="dcterms:W3CDTF">2020-05-27T04:59:39Z</dcterms:created>
  <dcterms:modified xsi:type="dcterms:W3CDTF">2020-06-01T13:31:12Z</dcterms:modified>
</cp:coreProperties>
</file>