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B9E42-8CE7-6EFE-0C75-DDB4E85B8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A3CE4-B398-39C0-EEB4-3BFA56DAD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73759-4CCF-0209-BAD9-72D58036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9631A-F4BD-D3F5-6D17-FC3B00DA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C49E18-0015-D6BE-EC6A-D527CD1E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33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549C5-D3BB-BADB-BB7A-5F01D534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C062C5-121F-51CF-F58B-614C214F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3134E7-EDEC-06FF-CB18-8006A746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133268-84DC-6395-E2D8-AEC3919D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7332-5AAA-86D2-C9DF-902E0ED8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72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80785A-3B53-2CD5-1E5B-34D79C7C5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B6BF2D-05A6-1617-03DF-39FA1DC7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27984-1DFB-7FFE-2037-A015E891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CAD18-0905-0ECE-5364-3F881008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F7BE7-D519-7C57-FA70-EDB64916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1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469DC-286E-920D-A2A9-11DA8ABD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67242-3F25-5D04-A678-E6A26DB2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B9F0E8-A276-3E3A-F8B1-6D528FBB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4BEBD-AC3A-98C5-125E-E63904AF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F6F19-C71C-3B44-582B-67D9EC4C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98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DAC79-4D23-43F3-C3C6-04B7AFBA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5E4EA-0DB7-03EE-5F56-48778F53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A4372-49ED-E941-93AF-65E29C6F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09850-4362-27AF-DF5E-6DCB0CC4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09E36-C0C8-53BF-F915-7BDBA723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24595-9B5C-C52B-08F3-D877E523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9667-098F-DC17-664A-7992E1119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7219BE-4ECF-2F8B-2A3A-CD3279ECD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1392E-0883-A796-D4EB-BA75E351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EF656E-2919-8C4F-EB3B-D2561FD8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342EAF-3572-D871-8B83-1D06486C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5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38578-A7B6-37B8-F93B-C350A12F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EF3E0F-47FC-F2BF-DD3A-CF878A4C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BEF8A-1CC7-A72D-DA9B-BDC7819B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FD84E3-DDC3-4370-F555-E4E26032A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8C8FDD-AB7F-5E6A-BFCF-8804E6DFD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008450-29B3-D765-ED14-12EEF06B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B4E54D-007C-90D4-C65F-07138A69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39F8D6-E396-2453-473D-3DC04C21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6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F88FC-0212-2D42-25BD-0693BC6E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A13BD-9990-6BFB-3B11-EE60CAC5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BA66B9-2948-E398-761A-5A3FA096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BA8A8-EBB6-36B6-F753-DFEFD4B6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30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3E24F9-43FB-158D-7C37-13CD9E21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0018DE-137F-1931-9704-9E9C8E9B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1B2D77-9C63-F106-04EE-84AEBBAB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4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4081C-15A2-F68A-A180-D4DFC01E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28E5D-72CF-9D7A-A2C0-7B87FD81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42B603-B208-27E0-2987-C4CE40F2E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A892C-AA93-7850-653D-8DDCB756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F6A39-1185-416A-F682-5ACCD455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32ADCB-129B-6088-A57A-0D1FA581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72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DC6CA-F8D7-2AFC-D4CC-699F3335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120FD9-FA06-22B3-B435-A9AD7BF29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EE95F6-6392-0D7B-887E-9A2FC7293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899D5-6435-598A-A7FE-785960CB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F9D363-B840-2E00-2FA4-14FBD4E7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81AEA-7CC3-B47E-87B0-026C9E19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5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6715F7-AC72-7011-FF71-043A941D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31F25-CD24-628F-B9BF-57C2CEE3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6E0FED-2C74-6B3E-FB7A-5A35DC7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B6CBD-A59F-498B-9611-50421BA6053B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724D8-73DB-ACEA-C29A-DD5E4DF5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00889-E35D-E3C4-3C22-D321F4CB8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ECA75-7E3C-4E3F-B39D-72B9ACB3B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FAB43-B83C-A538-9BDA-B4E8518A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Nichts 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/>
              <a:t>sry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384069-6A45-1EE9-ED21-36F89758C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6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Nichts so far sry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Mertl</dc:creator>
  <cp:lastModifiedBy>Michael Mertl</cp:lastModifiedBy>
  <cp:revision>1</cp:revision>
  <dcterms:created xsi:type="dcterms:W3CDTF">2025-05-21T15:19:32Z</dcterms:created>
  <dcterms:modified xsi:type="dcterms:W3CDTF">2025-05-21T15:20:10Z</dcterms:modified>
</cp:coreProperties>
</file>