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 Light"/>
      <p:regular r:id="rId12"/>
      <p:bold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font" Target="fonts/ComfortaaLight-bold.fntdata"/><Relationship Id="rId12" Type="http://schemas.openxmlformats.org/officeDocument/2006/relationships/font" Target="fonts/ComfortaaLight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b70bbb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b70bbb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b70bbb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b70bbb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b70bbb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b70bbb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8e29f15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8e29f15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e29f1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e29f1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351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Курсовик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помощник в распределении курсовых работ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На главной странице..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0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Comfortaa Light"/>
                <a:ea typeface="Comfortaa Light"/>
                <a:cs typeface="Comfortaa Light"/>
                <a:sym typeface="Comfortaa Light"/>
              </a:rPr>
              <a:t>Можно увидеть: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ru" sz="1500">
                <a:latin typeface="Comfortaa Light"/>
                <a:ea typeface="Comfortaa Light"/>
                <a:cs typeface="Comfortaa Light"/>
                <a:sym typeface="Comfortaa Light"/>
              </a:rPr>
              <a:t>Курсовые работы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" sz="1500">
                <a:latin typeface="Comfortaa Light"/>
                <a:ea typeface="Comfortaa Light"/>
                <a:cs typeface="Comfortaa Light"/>
                <a:sym typeface="Comfortaa Light"/>
              </a:rPr>
              <a:t>Возможность</a:t>
            </a:r>
            <a:r>
              <a:rPr lang="ru" sz="1500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ru" sz="1500">
                <a:latin typeface="Comfortaa Light"/>
                <a:ea typeface="Comfortaa Light"/>
                <a:cs typeface="Comfortaa Light"/>
                <a:sym typeface="Comfortaa Light"/>
              </a:rPr>
              <a:t>зарегистрироваться или авторизоваться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4073850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60050" y="1862275"/>
            <a:ext cx="38874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50">
                <a:solidFill>
                  <a:srgbClr val="111111"/>
                </a:solidFill>
                <a:highlight>
                  <a:srgbClr val="FFFFFF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•</a:t>
            </a:r>
            <a:r>
              <a:rPr lang="ru" sz="1900">
                <a:latin typeface="Comfortaa Light"/>
                <a:ea typeface="Comfortaa Light"/>
                <a:cs typeface="Comfortaa Light"/>
                <a:sym typeface="Comfortaa Light"/>
              </a:rPr>
              <a:t>Добавить или удалить курсовую</a:t>
            </a:r>
            <a:endParaRPr sz="19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160050" y="850850"/>
            <a:ext cx="419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33">
                <a:latin typeface="Comfortaa"/>
                <a:ea typeface="Comfortaa"/>
                <a:cs typeface="Comfortaa"/>
                <a:sym typeface="Comfortaa"/>
              </a:rPr>
              <a:t>После авторизации открывается возможность </a:t>
            </a:r>
            <a:endParaRPr sz="3133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0" y="1170125"/>
            <a:ext cx="4376876" cy="3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6125" y="1733338"/>
            <a:ext cx="37989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11111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u" sz="2100">
                <a:latin typeface="Comfortaa"/>
                <a:ea typeface="Comfortaa"/>
                <a:cs typeface="Comfortaa"/>
                <a:sym typeface="Comfortaa"/>
              </a:rPr>
              <a:t>Посмотреть\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latin typeface="Comfortaa"/>
                <a:ea typeface="Comfortaa"/>
                <a:cs typeface="Comfortaa"/>
                <a:sym typeface="Comfortaa"/>
              </a:rPr>
              <a:t>удалить 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latin typeface="Comfortaa"/>
                <a:ea typeface="Comfortaa"/>
                <a:cs typeface="Comfortaa"/>
                <a:sym typeface="Comfortaa"/>
              </a:rPr>
              <a:t>направление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525" y="1225525"/>
            <a:ext cx="5882076" cy="1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33825" y="2088150"/>
            <a:ext cx="31422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50">
                <a:solidFill>
                  <a:srgbClr val="11111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u" sz="2100">
                <a:latin typeface="Comfortaa"/>
                <a:ea typeface="Comfortaa"/>
                <a:cs typeface="Comfortaa"/>
                <a:sym typeface="Comfortaa"/>
              </a:rPr>
              <a:t>Добавить логотип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025" y="1736625"/>
            <a:ext cx="5724400" cy="16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Реализация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30525" y="1387650"/>
            <a:ext cx="85206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80">
                <a:latin typeface="Comfortaa"/>
                <a:ea typeface="Comfortaa"/>
                <a:cs typeface="Comfortaa"/>
                <a:sym typeface="Comfortaa"/>
              </a:rPr>
              <a:t>Для реализации были использованы библиотеки Flask и Werkzeug.</a:t>
            </a:r>
            <a:endParaRPr sz="52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80">
                <a:latin typeface="Comfortaa"/>
                <a:ea typeface="Comfortaa"/>
                <a:cs typeface="Comfortaa"/>
                <a:sym typeface="Comfortaa"/>
              </a:rPr>
              <a:t>Были созданы функции :</a:t>
            </a:r>
            <a:endParaRPr sz="52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80">
                <a:latin typeface="Comfortaa"/>
                <a:ea typeface="Comfortaa"/>
                <a:cs typeface="Comfortaa"/>
                <a:sym typeface="Comfortaa"/>
              </a:rPr>
              <a:t>Base, allowed_file, upload_file, download_file, load_user, login, logout, register,</a:t>
            </a:r>
            <a:endParaRPr sz="528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86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coursework_delete,</a:t>
            </a:r>
            <a:r>
              <a:rPr lang="ru" sz="3555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ru" sz="5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add_coursework, coursework_edit, add_direction, direction_delete, direction_edit, main</a:t>
            </a:r>
            <a:endParaRPr sz="5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