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3" r:id="rId17"/>
    <p:sldId id="272" r:id="rId18"/>
  </p:sldIdLst>
  <p:sldSz cx="12192000" cy="6858000"/>
  <p:notesSz cx="6858000" cy="91440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A5D488-31A5-214E-98E0-F2B4AFA7D0B9}" v="494" dt="2024-11-15T13:25:29.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79"/>
    <p:restoredTop sz="94694"/>
  </p:normalViewPr>
  <p:slideViewPr>
    <p:cSldViewPr snapToGrid="0">
      <p:cViewPr varScale="1">
        <p:scale>
          <a:sx n="121" d="100"/>
          <a:sy n="121" d="100"/>
        </p:scale>
        <p:origin x="6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tuza Saifee" userId="4bdfb8b1-99f2-474a-bf3e-22c2845e4821" providerId="ADAL" clId="{B7A5D488-31A5-214E-98E0-F2B4AFA7D0B9}"/>
    <pc:docChg chg="undo redo custSel addSld delSld modSld">
      <pc:chgData name="Murtuza Saifee" userId="4bdfb8b1-99f2-474a-bf3e-22c2845e4821" providerId="ADAL" clId="{B7A5D488-31A5-214E-98E0-F2B4AFA7D0B9}" dt="2024-11-15T13:25:29.012" v="7477" actId="164"/>
      <pc:docMkLst>
        <pc:docMk/>
      </pc:docMkLst>
      <pc:sldChg chg="modSp mod">
        <pc:chgData name="Murtuza Saifee" userId="4bdfb8b1-99f2-474a-bf3e-22c2845e4821" providerId="ADAL" clId="{B7A5D488-31A5-214E-98E0-F2B4AFA7D0B9}" dt="2024-11-15T11:06:20.795" v="5700" actId="20577"/>
        <pc:sldMkLst>
          <pc:docMk/>
          <pc:sldMk cId="2087182358" sldId="258"/>
        </pc:sldMkLst>
        <pc:spChg chg="mod">
          <ac:chgData name="Murtuza Saifee" userId="4bdfb8b1-99f2-474a-bf3e-22c2845e4821" providerId="ADAL" clId="{B7A5D488-31A5-214E-98E0-F2B4AFA7D0B9}" dt="2024-11-15T11:06:20.795" v="5700" actId="20577"/>
          <ac:spMkLst>
            <pc:docMk/>
            <pc:sldMk cId="2087182358" sldId="258"/>
            <ac:spMk id="3" creationId="{128FDAEA-CF11-9D69-C9A8-486AEE52729D}"/>
          </ac:spMkLst>
        </pc:spChg>
      </pc:sldChg>
      <pc:sldChg chg="modSp mod">
        <pc:chgData name="Murtuza Saifee" userId="4bdfb8b1-99f2-474a-bf3e-22c2845e4821" providerId="ADAL" clId="{B7A5D488-31A5-214E-98E0-F2B4AFA7D0B9}" dt="2024-11-15T11:06:42.241" v="5702" actId="1076"/>
        <pc:sldMkLst>
          <pc:docMk/>
          <pc:sldMk cId="2465030767" sldId="259"/>
        </pc:sldMkLst>
        <pc:picChg chg="mod">
          <ac:chgData name="Murtuza Saifee" userId="4bdfb8b1-99f2-474a-bf3e-22c2845e4821" providerId="ADAL" clId="{B7A5D488-31A5-214E-98E0-F2B4AFA7D0B9}" dt="2024-11-15T11:06:42.241" v="5702" actId="1076"/>
          <ac:picMkLst>
            <pc:docMk/>
            <pc:sldMk cId="2465030767" sldId="259"/>
            <ac:picMk id="5" creationId="{505F559E-681C-2860-E4DB-86D00757A9E8}"/>
          </ac:picMkLst>
        </pc:picChg>
      </pc:sldChg>
      <pc:sldChg chg="modSp mod">
        <pc:chgData name="Murtuza Saifee" userId="4bdfb8b1-99f2-474a-bf3e-22c2845e4821" providerId="ADAL" clId="{B7A5D488-31A5-214E-98E0-F2B4AFA7D0B9}" dt="2024-11-14T08:34:27.754" v="127" actId="1076"/>
        <pc:sldMkLst>
          <pc:docMk/>
          <pc:sldMk cId="506822345" sldId="260"/>
        </pc:sldMkLst>
        <pc:spChg chg="mod">
          <ac:chgData name="Murtuza Saifee" userId="4bdfb8b1-99f2-474a-bf3e-22c2845e4821" providerId="ADAL" clId="{B7A5D488-31A5-214E-98E0-F2B4AFA7D0B9}" dt="2024-11-14T08:34:23.604" v="126" actId="14100"/>
          <ac:spMkLst>
            <pc:docMk/>
            <pc:sldMk cId="506822345" sldId="260"/>
            <ac:spMk id="2" creationId="{898838D4-F050-1B0D-FC5A-7574A76E0A27}"/>
          </ac:spMkLst>
        </pc:spChg>
        <pc:spChg chg="mod">
          <ac:chgData name="Murtuza Saifee" userId="4bdfb8b1-99f2-474a-bf3e-22c2845e4821" providerId="ADAL" clId="{B7A5D488-31A5-214E-98E0-F2B4AFA7D0B9}" dt="2024-11-14T08:34:27.754" v="127" actId="1076"/>
          <ac:spMkLst>
            <pc:docMk/>
            <pc:sldMk cId="506822345" sldId="260"/>
            <ac:spMk id="3" creationId="{39C96A90-D7A8-A6A4-317C-1B73C502CEB4}"/>
          </ac:spMkLst>
        </pc:spChg>
      </pc:sldChg>
      <pc:sldChg chg="modSp mod">
        <pc:chgData name="Murtuza Saifee" userId="4bdfb8b1-99f2-474a-bf3e-22c2845e4821" providerId="ADAL" clId="{B7A5D488-31A5-214E-98E0-F2B4AFA7D0B9}" dt="2024-11-14T10:26:13.308" v="1447" actId="113"/>
        <pc:sldMkLst>
          <pc:docMk/>
          <pc:sldMk cId="1789856335" sldId="261"/>
        </pc:sldMkLst>
        <pc:spChg chg="mod">
          <ac:chgData name="Murtuza Saifee" userId="4bdfb8b1-99f2-474a-bf3e-22c2845e4821" providerId="ADAL" clId="{B7A5D488-31A5-214E-98E0-F2B4AFA7D0B9}" dt="2024-11-14T10:26:13.308" v="1447" actId="113"/>
          <ac:spMkLst>
            <pc:docMk/>
            <pc:sldMk cId="1789856335" sldId="261"/>
            <ac:spMk id="3" creationId="{B6B5C05D-1936-BB8E-204C-D41FBE3C693D}"/>
          </ac:spMkLst>
        </pc:spChg>
      </pc:sldChg>
      <pc:sldChg chg="modSp mod">
        <pc:chgData name="Murtuza Saifee" userId="4bdfb8b1-99f2-474a-bf3e-22c2845e4821" providerId="ADAL" clId="{B7A5D488-31A5-214E-98E0-F2B4AFA7D0B9}" dt="2024-11-14T08:33:20.131" v="121" actId="255"/>
        <pc:sldMkLst>
          <pc:docMk/>
          <pc:sldMk cId="1076591578" sldId="262"/>
        </pc:sldMkLst>
        <pc:spChg chg="mod">
          <ac:chgData name="Murtuza Saifee" userId="4bdfb8b1-99f2-474a-bf3e-22c2845e4821" providerId="ADAL" clId="{B7A5D488-31A5-214E-98E0-F2B4AFA7D0B9}" dt="2024-11-14T08:33:20.131" v="121" actId="255"/>
          <ac:spMkLst>
            <pc:docMk/>
            <pc:sldMk cId="1076591578" sldId="262"/>
            <ac:spMk id="3" creationId="{B7BB9957-9083-1494-2DE8-E5FDD107DCBB}"/>
          </ac:spMkLst>
        </pc:spChg>
      </pc:sldChg>
      <pc:sldChg chg="addSp modSp mod">
        <pc:chgData name="Murtuza Saifee" userId="4bdfb8b1-99f2-474a-bf3e-22c2845e4821" providerId="ADAL" clId="{B7A5D488-31A5-214E-98E0-F2B4AFA7D0B9}" dt="2024-11-14T09:59:37.399" v="964" actId="164"/>
        <pc:sldMkLst>
          <pc:docMk/>
          <pc:sldMk cId="2115190860" sldId="263"/>
        </pc:sldMkLst>
        <pc:spChg chg="mod">
          <ac:chgData name="Murtuza Saifee" userId="4bdfb8b1-99f2-474a-bf3e-22c2845e4821" providerId="ADAL" clId="{B7A5D488-31A5-214E-98E0-F2B4AFA7D0B9}" dt="2024-11-14T08:32:45.455" v="117" actId="1076"/>
          <ac:spMkLst>
            <pc:docMk/>
            <pc:sldMk cId="2115190860" sldId="263"/>
            <ac:spMk id="2" creationId="{E438FA9C-F259-6A63-F343-D0F81C5E9CA8}"/>
          </ac:spMkLst>
        </pc:spChg>
        <pc:spChg chg="mod">
          <ac:chgData name="Murtuza Saifee" userId="4bdfb8b1-99f2-474a-bf3e-22c2845e4821" providerId="ADAL" clId="{B7A5D488-31A5-214E-98E0-F2B4AFA7D0B9}" dt="2024-11-14T09:59:37.399" v="964" actId="164"/>
          <ac:spMkLst>
            <pc:docMk/>
            <pc:sldMk cId="2115190860" sldId="263"/>
            <ac:spMk id="11" creationId="{F2560304-A04D-8014-EB52-06B66E3E6327}"/>
          </ac:spMkLst>
        </pc:spChg>
        <pc:spChg chg="mod">
          <ac:chgData name="Murtuza Saifee" userId="4bdfb8b1-99f2-474a-bf3e-22c2845e4821" providerId="ADAL" clId="{B7A5D488-31A5-214E-98E0-F2B4AFA7D0B9}" dt="2024-11-14T09:59:37.399" v="964" actId="164"/>
          <ac:spMkLst>
            <pc:docMk/>
            <pc:sldMk cId="2115190860" sldId="263"/>
            <ac:spMk id="13" creationId="{6940001B-6EA8-431E-7D84-2FBAA1F991E2}"/>
          </ac:spMkLst>
        </pc:spChg>
        <pc:spChg chg="mod">
          <ac:chgData name="Murtuza Saifee" userId="4bdfb8b1-99f2-474a-bf3e-22c2845e4821" providerId="ADAL" clId="{B7A5D488-31A5-214E-98E0-F2B4AFA7D0B9}" dt="2024-11-14T09:59:37.399" v="964" actId="164"/>
          <ac:spMkLst>
            <pc:docMk/>
            <pc:sldMk cId="2115190860" sldId="263"/>
            <ac:spMk id="16" creationId="{29F3E11A-F4F9-E4FF-76D2-8A8F1DD489A4}"/>
          </ac:spMkLst>
        </pc:spChg>
        <pc:spChg chg="mod">
          <ac:chgData name="Murtuza Saifee" userId="4bdfb8b1-99f2-474a-bf3e-22c2845e4821" providerId="ADAL" clId="{B7A5D488-31A5-214E-98E0-F2B4AFA7D0B9}" dt="2024-11-14T09:59:37.399" v="964" actId="164"/>
          <ac:spMkLst>
            <pc:docMk/>
            <pc:sldMk cId="2115190860" sldId="263"/>
            <ac:spMk id="23" creationId="{C7791C08-8AD0-9AE2-4B13-C977AEA8A87E}"/>
          </ac:spMkLst>
        </pc:spChg>
        <pc:spChg chg="mod">
          <ac:chgData name="Murtuza Saifee" userId="4bdfb8b1-99f2-474a-bf3e-22c2845e4821" providerId="ADAL" clId="{B7A5D488-31A5-214E-98E0-F2B4AFA7D0B9}" dt="2024-11-14T09:59:37.399" v="964" actId="164"/>
          <ac:spMkLst>
            <pc:docMk/>
            <pc:sldMk cId="2115190860" sldId="263"/>
            <ac:spMk id="24" creationId="{B33BF312-EC83-AF48-188B-760D86F91D9E}"/>
          </ac:spMkLst>
        </pc:spChg>
        <pc:spChg chg="mod">
          <ac:chgData name="Murtuza Saifee" userId="4bdfb8b1-99f2-474a-bf3e-22c2845e4821" providerId="ADAL" clId="{B7A5D488-31A5-214E-98E0-F2B4AFA7D0B9}" dt="2024-11-14T09:59:37.399" v="964" actId="164"/>
          <ac:spMkLst>
            <pc:docMk/>
            <pc:sldMk cId="2115190860" sldId="263"/>
            <ac:spMk id="28" creationId="{02CDBEA4-8CD8-0EF0-3A0C-D32EEC3E8664}"/>
          </ac:spMkLst>
        </pc:spChg>
        <pc:spChg chg="mod">
          <ac:chgData name="Murtuza Saifee" userId="4bdfb8b1-99f2-474a-bf3e-22c2845e4821" providerId="ADAL" clId="{B7A5D488-31A5-214E-98E0-F2B4AFA7D0B9}" dt="2024-11-14T09:59:37.399" v="964" actId="164"/>
          <ac:spMkLst>
            <pc:docMk/>
            <pc:sldMk cId="2115190860" sldId="263"/>
            <ac:spMk id="30" creationId="{A5DE872B-574D-9943-32F3-52AD86BC26ED}"/>
          </ac:spMkLst>
        </pc:spChg>
        <pc:spChg chg="mod">
          <ac:chgData name="Murtuza Saifee" userId="4bdfb8b1-99f2-474a-bf3e-22c2845e4821" providerId="ADAL" clId="{B7A5D488-31A5-214E-98E0-F2B4AFA7D0B9}" dt="2024-11-14T09:59:37.399" v="964" actId="164"/>
          <ac:spMkLst>
            <pc:docMk/>
            <pc:sldMk cId="2115190860" sldId="263"/>
            <ac:spMk id="31" creationId="{A8BDBBA9-16E9-38D3-C1EB-F1A509B9CADE}"/>
          </ac:spMkLst>
        </pc:spChg>
        <pc:spChg chg="mod">
          <ac:chgData name="Murtuza Saifee" userId="4bdfb8b1-99f2-474a-bf3e-22c2845e4821" providerId="ADAL" clId="{B7A5D488-31A5-214E-98E0-F2B4AFA7D0B9}" dt="2024-11-14T09:59:37.399" v="964" actId="164"/>
          <ac:spMkLst>
            <pc:docMk/>
            <pc:sldMk cId="2115190860" sldId="263"/>
            <ac:spMk id="38" creationId="{BA821E46-E20F-3144-6048-D9E92B6FE929}"/>
          </ac:spMkLst>
        </pc:spChg>
        <pc:spChg chg="mod">
          <ac:chgData name="Murtuza Saifee" userId="4bdfb8b1-99f2-474a-bf3e-22c2845e4821" providerId="ADAL" clId="{B7A5D488-31A5-214E-98E0-F2B4AFA7D0B9}" dt="2024-11-14T09:59:37.399" v="964" actId="164"/>
          <ac:spMkLst>
            <pc:docMk/>
            <pc:sldMk cId="2115190860" sldId="263"/>
            <ac:spMk id="39" creationId="{49A4E367-8FC6-F3FA-FC49-76F11A153EC9}"/>
          </ac:spMkLst>
        </pc:spChg>
        <pc:spChg chg="mod">
          <ac:chgData name="Murtuza Saifee" userId="4bdfb8b1-99f2-474a-bf3e-22c2845e4821" providerId="ADAL" clId="{B7A5D488-31A5-214E-98E0-F2B4AFA7D0B9}" dt="2024-11-14T09:59:37.399" v="964" actId="164"/>
          <ac:spMkLst>
            <pc:docMk/>
            <pc:sldMk cId="2115190860" sldId="263"/>
            <ac:spMk id="40" creationId="{F1C737E7-9FA5-BEAA-CE71-79313A3A0BD4}"/>
          </ac:spMkLst>
        </pc:spChg>
        <pc:spChg chg="mod">
          <ac:chgData name="Murtuza Saifee" userId="4bdfb8b1-99f2-474a-bf3e-22c2845e4821" providerId="ADAL" clId="{B7A5D488-31A5-214E-98E0-F2B4AFA7D0B9}" dt="2024-11-14T09:59:37.399" v="964" actId="164"/>
          <ac:spMkLst>
            <pc:docMk/>
            <pc:sldMk cId="2115190860" sldId="263"/>
            <ac:spMk id="46" creationId="{9F1C020D-1232-6ECA-BA4F-BDF0EC215C21}"/>
          </ac:spMkLst>
        </pc:spChg>
        <pc:spChg chg="mod">
          <ac:chgData name="Murtuza Saifee" userId="4bdfb8b1-99f2-474a-bf3e-22c2845e4821" providerId="ADAL" clId="{B7A5D488-31A5-214E-98E0-F2B4AFA7D0B9}" dt="2024-11-14T09:59:37.399" v="964" actId="164"/>
          <ac:spMkLst>
            <pc:docMk/>
            <pc:sldMk cId="2115190860" sldId="263"/>
            <ac:spMk id="52" creationId="{BD7A979E-C727-77FB-B35E-62751FCF3EE4}"/>
          </ac:spMkLst>
        </pc:spChg>
        <pc:spChg chg="mod">
          <ac:chgData name="Murtuza Saifee" userId="4bdfb8b1-99f2-474a-bf3e-22c2845e4821" providerId="ADAL" clId="{B7A5D488-31A5-214E-98E0-F2B4AFA7D0B9}" dt="2024-11-14T09:59:37.399" v="964" actId="164"/>
          <ac:spMkLst>
            <pc:docMk/>
            <pc:sldMk cId="2115190860" sldId="263"/>
            <ac:spMk id="53" creationId="{E0E06DAB-A279-85D0-E97A-8CC567BCE8EC}"/>
          </ac:spMkLst>
        </pc:spChg>
        <pc:spChg chg="mod">
          <ac:chgData name="Murtuza Saifee" userId="4bdfb8b1-99f2-474a-bf3e-22c2845e4821" providerId="ADAL" clId="{B7A5D488-31A5-214E-98E0-F2B4AFA7D0B9}" dt="2024-11-14T09:59:37.399" v="964" actId="164"/>
          <ac:spMkLst>
            <pc:docMk/>
            <pc:sldMk cId="2115190860" sldId="263"/>
            <ac:spMk id="54" creationId="{21E275FE-4B65-3DAC-B1DE-BBF41DF07556}"/>
          </ac:spMkLst>
        </pc:spChg>
        <pc:grpChg chg="add mod">
          <ac:chgData name="Murtuza Saifee" userId="4bdfb8b1-99f2-474a-bf3e-22c2845e4821" providerId="ADAL" clId="{B7A5D488-31A5-214E-98E0-F2B4AFA7D0B9}" dt="2024-11-14T09:59:37.399" v="964" actId="164"/>
          <ac:grpSpMkLst>
            <pc:docMk/>
            <pc:sldMk cId="2115190860" sldId="263"/>
            <ac:grpSpMk id="3" creationId="{7F4307F0-CEC1-58EB-1E61-0F5203B7218A}"/>
          </ac:grpSpMkLst>
        </pc:grpChg>
        <pc:grpChg chg="mod">
          <ac:chgData name="Murtuza Saifee" userId="4bdfb8b1-99f2-474a-bf3e-22c2845e4821" providerId="ADAL" clId="{B7A5D488-31A5-214E-98E0-F2B4AFA7D0B9}" dt="2024-11-14T09:59:37.399" v="964" actId="164"/>
          <ac:grpSpMkLst>
            <pc:docMk/>
            <pc:sldMk cId="2115190860" sldId="263"/>
            <ac:grpSpMk id="68" creationId="{00D2DE25-248A-6EE1-142B-355DA5F476EC}"/>
          </ac:grpSpMkLst>
        </pc:grpChg>
        <pc:picChg chg="mod">
          <ac:chgData name="Murtuza Saifee" userId="4bdfb8b1-99f2-474a-bf3e-22c2845e4821" providerId="ADAL" clId="{B7A5D488-31A5-214E-98E0-F2B4AFA7D0B9}" dt="2024-11-14T09:59:37.399" v="964" actId="164"/>
          <ac:picMkLst>
            <pc:docMk/>
            <pc:sldMk cId="2115190860" sldId="263"/>
            <ac:picMk id="8" creationId="{5A90886A-BCD5-AC91-57CB-E41174B32B64}"/>
          </ac:picMkLst>
        </pc:picChg>
        <pc:picChg chg="mod">
          <ac:chgData name="Murtuza Saifee" userId="4bdfb8b1-99f2-474a-bf3e-22c2845e4821" providerId="ADAL" clId="{B7A5D488-31A5-214E-98E0-F2B4AFA7D0B9}" dt="2024-11-14T09:59:37.399" v="964" actId="164"/>
          <ac:picMkLst>
            <pc:docMk/>
            <pc:sldMk cId="2115190860" sldId="263"/>
            <ac:picMk id="9" creationId="{CC069B42-BAC7-3B9C-0B3B-99EE82E9F26D}"/>
          </ac:picMkLst>
        </pc:picChg>
        <pc:picChg chg="mod">
          <ac:chgData name="Murtuza Saifee" userId="4bdfb8b1-99f2-474a-bf3e-22c2845e4821" providerId="ADAL" clId="{B7A5D488-31A5-214E-98E0-F2B4AFA7D0B9}" dt="2024-11-14T09:59:37.399" v="964" actId="164"/>
          <ac:picMkLst>
            <pc:docMk/>
            <pc:sldMk cId="2115190860" sldId="263"/>
            <ac:picMk id="10" creationId="{92718969-5F57-715C-A7D2-9D6EDC416364}"/>
          </ac:picMkLst>
        </pc:picChg>
        <pc:picChg chg="mod">
          <ac:chgData name="Murtuza Saifee" userId="4bdfb8b1-99f2-474a-bf3e-22c2845e4821" providerId="ADAL" clId="{B7A5D488-31A5-214E-98E0-F2B4AFA7D0B9}" dt="2024-11-14T09:59:37.399" v="964" actId="164"/>
          <ac:picMkLst>
            <pc:docMk/>
            <pc:sldMk cId="2115190860" sldId="263"/>
            <ac:picMk id="12" creationId="{D532B85C-887B-C73C-3C71-210F8ABE538E}"/>
          </ac:picMkLst>
        </pc:picChg>
        <pc:picChg chg="mod">
          <ac:chgData name="Murtuza Saifee" userId="4bdfb8b1-99f2-474a-bf3e-22c2845e4821" providerId="ADAL" clId="{B7A5D488-31A5-214E-98E0-F2B4AFA7D0B9}" dt="2024-11-14T09:59:37.399" v="964" actId="164"/>
          <ac:picMkLst>
            <pc:docMk/>
            <pc:sldMk cId="2115190860" sldId="263"/>
            <ac:picMk id="14" creationId="{4C8B4A4C-807B-2611-219C-9E0EB5B4C57C}"/>
          </ac:picMkLst>
        </pc:picChg>
        <pc:picChg chg="mod">
          <ac:chgData name="Murtuza Saifee" userId="4bdfb8b1-99f2-474a-bf3e-22c2845e4821" providerId="ADAL" clId="{B7A5D488-31A5-214E-98E0-F2B4AFA7D0B9}" dt="2024-11-14T09:59:37.399" v="964" actId="164"/>
          <ac:picMkLst>
            <pc:docMk/>
            <pc:sldMk cId="2115190860" sldId="263"/>
            <ac:picMk id="25" creationId="{1E5BAC95-DA98-6A19-C940-409C78455BE2}"/>
          </ac:picMkLst>
        </pc:picChg>
        <pc:picChg chg="mod">
          <ac:chgData name="Murtuza Saifee" userId="4bdfb8b1-99f2-474a-bf3e-22c2845e4821" providerId="ADAL" clId="{B7A5D488-31A5-214E-98E0-F2B4AFA7D0B9}" dt="2024-11-14T09:59:37.399" v="964" actId="164"/>
          <ac:picMkLst>
            <pc:docMk/>
            <pc:sldMk cId="2115190860" sldId="263"/>
            <ac:picMk id="32" creationId="{840EAC35-06B6-A850-AFBC-77C990D3859C}"/>
          </ac:picMkLst>
        </pc:picChg>
        <pc:picChg chg="mod">
          <ac:chgData name="Murtuza Saifee" userId="4bdfb8b1-99f2-474a-bf3e-22c2845e4821" providerId="ADAL" clId="{B7A5D488-31A5-214E-98E0-F2B4AFA7D0B9}" dt="2024-11-14T09:59:37.399" v="964" actId="164"/>
          <ac:picMkLst>
            <pc:docMk/>
            <pc:sldMk cId="2115190860" sldId="263"/>
            <ac:picMk id="33" creationId="{B1FCC6F3-37B5-61F0-A87E-AC2CD6873B1E}"/>
          </ac:picMkLst>
        </pc:picChg>
        <pc:picChg chg="mod">
          <ac:chgData name="Murtuza Saifee" userId="4bdfb8b1-99f2-474a-bf3e-22c2845e4821" providerId="ADAL" clId="{B7A5D488-31A5-214E-98E0-F2B4AFA7D0B9}" dt="2024-11-14T09:59:37.399" v="964" actId="164"/>
          <ac:picMkLst>
            <pc:docMk/>
            <pc:sldMk cId="2115190860" sldId="263"/>
            <ac:picMk id="34" creationId="{A05FFD7A-AA82-443F-2E7B-1898BC542DF2}"/>
          </ac:picMkLst>
        </pc:picChg>
        <pc:picChg chg="mod">
          <ac:chgData name="Murtuza Saifee" userId="4bdfb8b1-99f2-474a-bf3e-22c2845e4821" providerId="ADAL" clId="{B7A5D488-31A5-214E-98E0-F2B4AFA7D0B9}" dt="2024-11-14T09:59:37.399" v="964" actId="164"/>
          <ac:picMkLst>
            <pc:docMk/>
            <pc:sldMk cId="2115190860" sldId="263"/>
            <ac:picMk id="35" creationId="{56403359-3CD8-CB0F-FE4E-2416CDE87F04}"/>
          </ac:picMkLst>
        </pc:picChg>
        <pc:picChg chg="mod">
          <ac:chgData name="Murtuza Saifee" userId="4bdfb8b1-99f2-474a-bf3e-22c2845e4821" providerId="ADAL" clId="{B7A5D488-31A5-214E-98E0-F2B4AFA7D0B9}" dt="2024-11-14T09:59:37.399" v="964" actId="164"/>
          <ac:picMkLst>
            <pc:docMk/>
            <pc:sldMk cId="2115190860" sldId="263"/>
            <ac:picMk id="36" creationId="{E24AECDF-49DB-D28E-4373-24F0FF38C9D8}"/>
          </ac:picMkLst>
        </pc:picChg>
        <pc:picChg chg="mod">
          <ac:chgData name="Murtuza Saifee" userId="4bdfb8b1-99f2-474a-bf3e-22c2845e4821" providerId="ADAL" clId="{B7A5D488-31A5-214E-98E0-F2B4AFA7D0B9}" dt="2024-11-14T09:59:37.399" v="964" actId="164"/>
          <ac:picMkLst>
            <pc:docMk/>
            <pc:sldMk cId="2115190860" sldId="263"/>
            <ac:picMk id="37" creationId="{948D8FBA-CA6F-D977-C078-EEBD1657C1CB}"/>
          </ac:picMkLst>
        </pc:picChg>
        <pc:picChg chg="mod">
          <ac:chgData name="Murtuza Saifee" userId="4bdfb8b1-99f2-474a-bf3e-22c2845e4821" providerId="ADAL" clId="{B7A5D488-31A5-214E-98E0-F2B4AFA7D0B9}" dt="2024-11-14T09:59:37.399" v="964" actId="164"/>
          <ac:picMkLst>
            <pc:docMk/>
            <pc:sldMk cId="2115190860" sldId="263"/>
            <ac:picMk id="47" creationId="{F8032D10-EC67-7A0B-490B-8C09759660AF}"/>
          </ac:picMkLst>
        </pc:picChg>
        <pc:picChg chg="mod">
          <ac:chgData name="Murtuza Saifee" userId="4bdfb8b1-99f2-474a-bf3e-22c2845e4821" providerId="ADAL" clId="{B7A5D488-31A5-214E-98E0-F2B4AFA7D0B9}" dt="2024-11-14T09:59:37.399" v="964" actId="164"/>
          <ac:picMkLst>
            <pc:docMk/>
            <pc:sldMk cId="2115190860" sldId="263"/>
            <ac:picMk id="48" creationId="{25EBC563-84A9-CE08-8727-BD67636C22B8}"/>
          </ac:picMkLst>
        </pc:picChg>
        <pc:picChg chg="mod">
          <ac:chgData name="Murtuza Saifee" userId="4bdfb8b1-99f2-474a-bf3e-22c2845e4821" providerId="ADAL" clId="{B7A5D488-31A5-214E-98E0-F2B4AFA7D0B9}" dt="2024-11-14T09:59:37.399" v="964" actId="164"/>
          <ac:picMkLst>
            <pc:docMk/>
            <pc:sldMk cId="2115190860" sldId="263"/>
            <ac:picMk id="49" creationId="{7BE75573-C9F8-D90A-8BE4-E8F8C34D8DF1}"/>
          </ac:picMkLst>
        </pc:picChg>
        <pc:picChg chg="mod">
          <ac:chgData name="Murtuza Saifee" userId="4bdfb8b1-99f2-474a-bf3e-22c2845e4821" providerId="ADAL" clId="{B7A5D488-31A5-214E-98E0-F2B4AFA7D0B9}" dt="2024-11-14T09:59:37.399" v="964" actId="164"/>
          <ac:picMkLst>
            <pc:docMk/>
            <pc:sldMk cId="2115190860" sldId="263"/>
            <ac:picMk id="50" creationId="{336940E2-A5EC-9357-8CC7-29F269CA8803}"/>
          </ac:picMkLst>
        </pc:picChg>
        <pc:picChg chg="mod">
          <ac:chgData name="Murtuza Saifee" userId="4bdfb8b1-99f2-474a-bf3e-22c2845e4821" providerId="ADAL" clId="{B7A5D488-31A5-214E-98E0-F2B4AFA7D0B9}" dt="2024-11-14T09:59:37.399" v="964" actId="164"/>
          <ac:picMkLst>
            <pc:docMk/>
            <pc:sldMk cId="2115190860" sldId="263"/>
            <ac:picMk id="59" creationId="{173926BC-1A75-EECA-93B4-CA70BAF93156}"/>
          </ac:picMkLst>
        </pc:picChg>
        <pc:picChg chg="mod">
          <ac:chgData name="Murtuza Saifee" userId="4bdfb8b1-99f2-474a-bf3e-22c2845e4821" providerId="ADAL" clId="{B7A5D488-31A5-214E-98E0-F2B4AFA7D0B9}" dt="2024-11-14T09:59:37.399" v="964" actId="164"/>
          <ac:picMkLst>
            <pc:docMk/>
            <pc:sldMk cId="2115190860" sldId="263"/>
            <ac:picMk id="60" creationId="{50C6A6D8-1DA5-EF30-AA33-0D4B265F428B}"/>
          </ac:picMkLst>
        </pc:picChg>
        <pc:picChg chg="mod">
          <ac:chgData name="Murtuza Saifee" userId="4bdfb8b1-99f2-474a-bf3e-22c2845e4821" providerId="ADAL" clId="{B7A5D488-31A5-214E-98E0-F2B4AFA7D0B9}" dt="2024-11-14T09:59:37.399" v="964" actId="164"/>
          <ac:picMkLst>
            <pc:docMk/>
            <pc:sldMk cId="2115190860" sldId="263"/>
            <ac:picMk id="61" creationId="{D07F7CAF-5BAB-0DC5-2AA4-98451FBB9CE7}"/>
          </ac:picMkLst>
        </pc:picChg>
        <pc:picChg chg="mod">
          <ac:chgData name="Murtuza Saifee" userId="4bdfb8b1-99f2-474a-bf3e-22c2845e4821" providerId="ADAL" clId="{B7A5D488-31A5-214E-98E0-F2B4AFA7D0B9}" dt="2024-11-14T09:59:37.399" v="964" actId="164"/>
          <ac:picMkLst>
            <pc:docMk/>
            <pc:sldMk cId="2115190860" sldId="263"/>
            <ac:picMk id="62" creationId="{4323B657-E7E2-D5E0-B72D-1278DC912DDD}"/>
          </ac:picMkLst>
        </pc:picChg>
        <pc:picChg chg="mod">
          <ac:chgData name="Murtuza Saifee" userId="4bdfb8b1-99f2-474a-bf3e-22c2845e4821" providerId="ADAL" clId="{B7A5D488-31A5-214E-98E0-F2B4AFA7D0B9}" dt="2024-11-14T09:59:37.399" v="964" actId="164"/>
          <ac:picMkLst>
            <pc:docMk/>
            <pc:sldMk cId="2115190860" sldId="263"/>
            <ac:picMk id="63" creationId="{6EA4D1B1-2EC6-8089-7E8D-DE552855C68C}"/>
          </ac:picMkLst>
        </pc:picChg>
        <pc:cxnChg chg="mod">
          <ac:chgData name="Murtuza Saifee" userId="4bdfb8b1-99f2-474a-bf3e-22c2845e4821" providerId="ADAL" clId="{B7A5D488-31A5-214E-98E0-F2B4AFA7D0B9}" dt="2024-11-14T09:59:37.399" v="964" actId="164"/>
          <ac:cxnSpMkLst>
            <pc:docMk/>
            <pc:sldMk cId="2115190860" sldId="263"/>
            <ac:cxnSpMk id="17" creationId="{C4FFF547-682A-C252-2DC6-FBF4051002FF}"/>
          </ac:cxnSpMkLst>
        </pc:cxnChg>
        <pc:cxnChg chg="mod">
          <ac:chgData name="Murtuza Saifee" userId="4bdfb8b1-99f2-474a-bf3e-22c2845e4821" providerId="ADAL" clId="{B7A5D488-31A5-214E-98E0-F2B4AFA7D0B9}" dt="2024-11-14T09:59:37.399" v="964" actId="164"/>
          <ac:cxnSpMkLst>
            <pc:docMk/>
            <pc:sldMk cId="2115190860" sldId="263"/>
            <ac:cxnSpMk id="19" creationId="{834670B8-04DE-D32E-0092-8E7A3A5FD6F6}"/>
          </ac:cxnSpMkLst>
        </pc:cxnChg>
        <pc:cxnChg chg="mod">
          <ac:chgData name="Murtuza Saifee" userId="4bdfb8b1-99f2-474a-bf3e-22c2845e4821" providerId="ADAL" clId="{B7A5D488-31A5-214E-98E0-F2B4AFA7D0B9}" dt="2024-11-14T09:59:37.399" v="964" actId="164"/>
          <ac:cxnSpMkLst>
            <pc:docMk/>
            <pc:sldMk cId="2115190860" sldId="263"/>
            <ac:cxnSpMk id="26" creationId="{B5FB67F6-0404-071B-C558-196652A8307D}"/>
          </ac:cxnSpMkLst>
        </pc:cxnChg>
        <pc:cxnChg chg="mod">
          <ac:chgData name="Murtuza Saifee" userId="4bdfb8b1-99f2-474a-bf3e-22c2845e4821" providerId="ADAL" clId="{B7A5D488-31A5-214E-98E0-F2B4AFA7D0B9}" dt="2024-11-14T09:59:37.399" v="964" actId="164"/>
          <ac:cxnSpMkLst>
            <pc:docMk/>
            <pc:sldMk cId="2115190860" sldId="263"/>
            <ac:cxnSpMk id="64" creationId="{9D49AB7A-BA49-8592-BDB5-92BAB7A762BF}"/>
          </ac:cxnSpMkLst>
        </pc:cxnChg>
      </pc:sldChg>
      <pc:sldChg chg="addSp delSp modSp mod">
        <pc:chgData name="Murtuza Saifee" userId="4bdfb8b1-99f2-474a-bf3e-22c2845e4821" providerId="ADAL" clId="{B7A5D488-31A5-214E-98E0-F2B4AFA7D0B9}" dt="2024-11-14T10:23:56.936" v="1441" actId="1076"/>
        <pc:sldMkLst>
          <pc:docMk/>
          <pc:sldMk cId="705426842" sldId="264"/>
        </pc:sldMkLst>
        <pc:spChg chg="add mod">
          <ac:chgData name="Murtuza Saifee" userId="4bdfb8b1-99f2-474a-bf3e-22c2845e4821" providerId="ADAL" clId="{B7A5D488-31A5-214E-98E0-F2B4AFA7D0B9}" dt="2024-11-14T10:23:56.936" v="1441" actId="1076"/>
          <ac:spMkLst>
            <pc:docMk/>
            <pc:sldMk cId="705426842" sldId="264"/>
            <ac:spMk id="8" creationId="{CBB200AA-88D5-7CEF-2ED8-E966B9B37C6A}"/>
          </ac:spMkLst>
        </pc:spChg>
        <pc:spChg chg="add mod">
          <ac:chgData name="Murtuza Saifee" userId="4bdfb8b1-99f2-474a-bf3e-22c2845e4821" providerId="ADAL" clId="{B7A5D488-31A5-214E-98E0-F2B4AFA7D0B9}" dt="2024-11-14T10:23:56.936" v="1441" actId="1076"/>
          <ac:spMkLst>
            <pc:docMk/>
            <pc:sldMk cId="705426842" sldId="264"/>
            <ac:spMk id="10" creationId="{18EB217E-6193-0BDA-1A91-3CB15ADC60C3}"/>
          </ac:spMkLst>
        </pc:spChg>
        <pc:spChg chg="add mod">
          <ac:chgData name="Murtuza Saifee" userId="4bdfb8b1-99f2-474a-bf3e-22c2845e4821" providerId="ADAL" clId="{B7A5D488-31A5-214E-98E0-F2B4AFA7D0B9}" dt="2024-11-14T10:23:56.936" v="1441" actId="1076"/>
          <ac:spMkLst>
            <pc:docMk/>
            <pc:sldMk cId="705426842" sldId="264"/>
            <ac:spMk id="13" creationId="{AA2F81F2-CFEC-23EF-A621-2911480E97D0}"/>
          </ac:spMkLst>
        </pc:spChg>
        <pc:spChg chg="add mod">
          <ac:chgData name="Murtuza Saifee" userId="4bdfb8b1-99f2-474a-bf3e-22c2845e4821" providerId="ADAL" clId="{B7A5D488-31A5-214E-98E0-F2B4AFA7D0B9}" dt="2024-11-14T10:23:56.936" v="1441" actId="1076"/>
          <ac:spMkLst>
            <pc:docMk/>
            <pc:sldMk cId="705426842" sldId="264"/>
            <ac:spMk id="15" creationId="{07614330-E7CA-2E17-18B4-76B78C3EF42D}"/>
          </ac:spMkLst>
        </pc:spChg>
        <pc:spChg chg="add mod">
          <ac:chgData name="Murtuza Saifee" userId="4bdfb8b1-99f2-474a-bf3e-22c2845e4821" providerId="ADAL" clId="{B7A5D488-31A5-214E-98E0-F2B4AFA7D0B9}" dt="2024-11-14T10:23:56.936" v="1441" actId="1076"/>
          <ac:spMkLst>
            <pc:docMk/>
            <pc:sldMk cId="705426842" sldId="264"/>
            <ac:spMk id="17" creationId="{1E4C4415-DEAF-6B27-BAF9-8561B7354BB4}"/>
          </ac:spMkLst>
        </pc:spChg>
        <pc:spChg chg="add mod">
          <ac:chgData name="Murtuza Saifee" userId="4bdfb8b1-99f2-474a-bf3e-22c2845e4821" providerId="ADAL" clId="{B7A5D488-31A5-214E-98E0-F2B4AFA7D0B9}" dt="2024-11-14T10:23:56.936" v="1441" actId="1076"/>
          <ac:spMkLst>
            <pc:docMk/>
            <pc:sldMk cId="705426842" sldId="264"/>
            <ac:spMk id="19" creationId="{80533B94-18E8-ADCE-49EB-32C23B5F1A1A}"/>
          </ac:spMkLst>
        </pc:spChg>
        <pc:spChg chg="add mod">
          <ac:chgData name="Murtuza Saifee" userId="4bdfb8b1-99f2-474a-bf3e-22c2845e4821" providerId="ADAL" clId="{B7A5D488-31A5-214E-98E0-F2B4AFA7D0B9}" dt="2024-11-14T10:23:56.936" v="1441" actId="1076"/>
          <ac:spMkLst>
            <pc:docMk/>
            <pc:sldMk cId="705426842" sldId="264"/>
            <ac:spMk id="21" creationId="{B5BCD263-975F-1366-52D3-FB372A263C48}"/>
          </ac:spMkLst>
        </pc:spChg>
        <pc:spChg chg="add del mod">
          <ac:chgData name="Murtuza Saifee" userId="4bdfb8b1-99f2-474a-bf3e-22c2845e4821" providerId="ADAL" clId="{B7A5D488-31A5-214E-98E0-F2B4AFA7D0B9}" dt="2024-11-14T10:10:00.915" v="1104"/>
          <ac:spMkLst>
            <pc:docMk/>
            <pc:sldMk cId="705426842" sldId="264"/>
            <ac:spMk id="24" creationId="{6C7EFB5F-914A-143B-5BAD-F2ECF137B19D}"/>
          </ac:spMkLst>
        </pc:spChg>
        <pc:spChg chg="add mod">
          <ac:chgData name="Murtuza Saifee" userId="4bdfb8b1-99f2-474a-bf3e-22c2845e4821" providerId="ADAL" clId="{B7A5D488-31A5-214E-98E0-F2B4AFA7D0B9}" dt="2024-11-14T10:23:56.936" v="1441" actId="1076"/>
          <ac:spMkLst>
            <pc:docMk/>
            <pc:sldMk cId="705426842" sldId="264"/>
            <ac:spMk id="27" creationId="{17A1215B-6158-82DD-0B6C-8C7CB5163FE3}"/>
          </ac:spMkLst>
        </pc:spChg>
        <pc:spChg chg="add mod">
          <ac:chgData name="Murtuza Saifee" userId="4bdfb8b1-99f2-474a-bf3e-22c2845e4821" providerId="ADAL" clId="{B7A5D488-31A5-214E-98E0-F2B4AFA7D0B9}" dt="2024-11-14T10:23:56.936" v="1441" actId="1076"/>
          <ac:spMkLst>
            <pc:docMk/>
            <pc:sldMk cId="705426842" sldId="264"/>
            <ac:spMk id="28" creationId="{CA9E6E1D-27A9-1E8D-B00C-B3E10FB13F5D}"/>
          </ac:spMkLst>
        </pc:spChg>
        <pc:spChg chg="add mod">
          <ac:chgData name="Murtuza Saifee" userId="4bdfb8b1-99f2-474a-bf3e-22c2845e4821" providerId="ADAL" clId="{B7A5D488-31A5-214E-98E0-F2B4AFA7D0B9}" dt="2024-11-14T10:23:56.936" v="1441" actId="1076"/>
          <ac:spMkLst>
            <pc:docMk/>
            <pc:sldMk cId="705426842" sldId="264"/>
            <ac:spMk id="31" creationId="{6E4F3D0E-ED6F-02BC-2771-C990D5D871E5}"/>
          </ac:spMkLst>
        </pc:spChg>
        <pc:spChg chg="add mod">
          <ac:chgData name="Murtuza Saifee" userId="4bdfb8b1-99f2-474a-bf3e-22c2845e4821" providerId="ADAL" clId="{B7A5D488-31A5-214E-98E0-F2B4AFA7D0B9}" dt="2024-11-14T10:23:56.936" v="1441" actId="1076"/>
          <ac:spMkLst>
            <pc:docMk/>
            <pc:sldMk cId="705426842" sldId="264"/>
            <ac:spMk id="37" creationId="{EE1A1BD1-A181-0A09-8C4E-7194B0E420CD}"/>
          </ac:spMkLst>
        </pc:spChg>
        <pc:spChg chg="add mod">
          <ac:chgData name="Murtuza Saifee" userId="4bdfb8b1-99f2-474a-bf3e-22c2845e4821" providerId="ADAL" clId="{B7A5D488-31A5-214E-98E0-F2B4AFA7D0B9}" dt="2024-11-14T10:23:56.936" v="1441" actId="1076"/>
          <ac:spMkLst>
            <pc:docMk/>
            <pc:sldMk cId="705426842" sldId="264"/>
            <ac:spMk id="39" creationId="{456A5C97-2ACF-9F33-0324-9168364E302A}"/>
          </ac:spMkLst>
        </pc:spChg>
        <pc:spChg chg="add mod">
          <ac:chgData name="Murtuza Saifee" userId="4bdfb8b1-99f2-474a-bf3e-22c2845e4821" providerId="ADAL" clId="{B7A5D488-31A5-214E-98E0-F2B4AFA7D0B9}" dt="2024-11-14T10:23:56.936" v="1441" actId="1076"/>
          <ac:spMkLst>
            <pc:docMk/>
            <pc:sldMk cId="705426842" sldId="264"/>
            <ac:spMk id="42" creationId="{890DB01A-501B-0C84-FF64-D04512E17C6B}"/>
          </ac:spMkLst>
        </pc:spChg>
        <pc:spChg chg="add mod">
          <ac:chgData name="Murtuza Saifee" userId="4bdfb8b1-99f2-474a-bf3e-22c2845e4821" providerId="ADAL" clId="{B7A5D488-31A5-214E-98E0-F2B4AFA7D0B9}" dt="2024-11-14T10:23:56.936" v="1441" actId="1076"/>
          <ac:spMkLst>
            <pc:docMk/>
            <pc:sldMk cId="705426842" sldId="264"/>
            <ac:spMk id="43" creationId="{5A56D872-622B-EA4E-152E-2847757ECA47}"/>
          </ac:spMkLst>
        </pc:spChg>
        <pc:spChg chg="add mod">
          <ac:chgData name="Murtuza Saifee" userId="4bdfb8b1-99f2-474a-bf3e-22c2845e4821" providerId="ADAL" clId="{B7A5D488-31A5-214E-98E0-F2B4AFA7D0B9}" dt="2024-11-14T10:23:56.936" v="1441" actId="1076"/>
          <ac:spMkLst>
            <pc:docMk/>
            <pc:sldMk cId="705426842" sldId="264"/>
            <ac:spMk id="45" creationId="{2ED4CAE8-A386-7CEE-6782-A31CABBEAEE8}"/>
          </ac:spMkLst>
        </pc:spChg>
        <pc:spChg chg="add mod">
          <ac:chgData name="Murtuza Saifee" userId="4bdfb8b1-99f2-474a-bf3e-22c2845e4821" providerId="ADAL" clId="{B7A5D488-31A5-214E-98E0-F2B4AFA7D0B9}" dt="2024-11-14T10:23:56.936" v="1441" actId="1076"/>
          <ac:spMkLst>
            <pc:docMk/>
            <pc:sldMk cId="705426842" sldId="264"/>
            <ac:spMk id="52" creationId="{2ECE5400-C77C-026B-B188-8A0834F991EC}"/>
          </ac:spMkLst>
        </pc:spChg>
        <pc:spChg chg="add mod">
          <ac:chgData name="Murtuza Saifee" userId="4bdfb8b1-99f2-474a-bf3e-22c2845e4821" providerId="ADAL" clId="{B7A5D488-31A5-214E-98E0-F2B4AFA7D0B9}" dt="2024-11-14T10:23:56.936" v="1441" actId="1076"/>
          <ac:spMkLst>
            <pc:docMk/>
            <pc:sldMk cId="705426842" sldId="264"/>
            <ac:spMk id="53" creationId="{FF7D47A2-F340-1E95-CF85-3C7FB9C73A03}"/>
          </ac:spMkLst>
        </pc:spChg>
        <pc:spChg chg="add mod">
          <ac:chgData name="Murtuza Saifee" userId="4bdfb8b1-99f2-474a-bf3e-22c2845e4821" providerId="ADAL" clId="{B7A5D488-31A5-214E-98E0-F2B4AFA7D0B9}" dt="2024-11-14T10:23:56.936" v="1441" actId="1076"/>
          <ac:spMkLst>
            <pc:docMk/>
            <pc:sldMk cId="705426842" sldId="264"/>
            <ac:spMk id="54" creationId="{8F01D17B-F26F-71C3-C8B9-C3A66F3C8A0F}"/>
          </ac:spMkLst>
        </pc:spChg>
        <pc:spChg chg="add mod">
          <ac:chgData name="Murtuza Saifee" userId="4bdfb8b1-99f2-474a-bf3e-22c2845e4821" providerId="ADAL" clId="{B7A5D488-31A5-214E-98E0-F2B4AFA7D0B9}" dt="2024-11-14T10:23:56.936" v="1441" actId="1076"/>
          <ac:spMkLst>
            <pc:docMk/>
            <pc:sldMk cId="705426842" sldId="264"/>
            <ac:spMk id="56" creationId="{9CF685FD-10DA-8CE8-2985-FF5DD223A445}"/>
          </ac:spMkLst>
        </pc:spChg>
        <pc:spChg chg="add mod">
          <ac:chgData name="Murtuza Saifee" userId="4bdfb8b1-99f2-474a-bf3e-22c2845e4821" providerId="ADAL" clId="{B7A5D488-31A5-214E-98E0-F2B4AFA7D0B9}" dt="2024-11-14T10:23:56.936" v="1441" actId="1076"/>
          <ac:spMkLst>
            <pc:docMk/>
            <pc:sldMk cId="705426842" sldId="264"/>
            <ac:spMk id="62" creationId="{2BDC7EEE-BBF5-CDB5-0559-EA3445D97320}"/>
          </ac:spMkLst>
        </pc:spChg>
        <pc:spChg chg="add mod">
          <ac:chgData name="Murtuza Saifee" userId="4bdfb8b1-99f2-474a-bf3e-22c2845e4821" providerId="ADAL" clId="{B7A5D488-31A5-214E-98E0-F2B4AFA7D0B9}" dt="2024-11-14T10:23:56.936" v="1441" actId="1076"/>
          <ac:spMkLst>
            <pc:docMk/>
            <pc:sldMk cId="705426842" sldId="264"/>
            <ac:spMk id="65" creationId="{039F7135-7B8F-FC4C-9860-408452A0509D}"/>
          </ac:spMkLst>
        </pc:spChg>
        <pc:spChg chg="add mod">
          <ac:chgData name="Murtuza Saifee" userId="4bdfb8b1-99f2-474a-bf3e-22c2845e4821" providerId="ADAL" clId="{B7A5D488-31A5-214E-98E0-F2B4AFA7D0B9}" dt="2024-11-14T10:23:56.936" v="1441" actId="1076"/>
          <ac:spMkLst>
            <pc:docMk/>
            <pc:sldMk cId="705426842" sldId="264"/>
            <ac:spMk id="69" creationId="{2151329C-783A-F5CF-253F-51DB4B0A4B78}"/>
          </ac:spMkLst>
        </pc:spChg>
        <pc:spChg chg="add mod">
          <ac:chgData name="Murtuza Saifee" userId="4bdfb8b1-99f2-474a-bf3e-22c2845e4821" providerId="ADAL" clId="{B7A5D488-31A5-214E-98E0-F2B4AFA7D0B9}" dt="2024-11-14T10:23:56.936" v="1441" actId="1076"/>
          <ac:spMkLst>
            <pc:docMk/>
            <pc:sldMk cId="705426842" sldId="264"/>
            <ac:spMk id="74" creationId="{64922D8C-EFDE-78F0-7918-95660992091F}"/>
          </ac:spMkLst>
        </pc:spChg>
        <pc:spChg chg="add mod">
          <ac:chgData name="Murtuza Saifee" userId="4bdfb8b1-99f2-474a-bf3e-22c2845e4821" providerId="ADAL" clId="{B7A5D488-31A5-214E-98E0-F2B4AFA7D0B9}" dt="2024-11-14T10:23:56.936" v="1441" actId="1076"/>
          <ac:spMkLst>
            <pc:docMk/>
            <pc:sldMk cId="705426842" sldId="264"/>
            <ac:spMk id="77" creationId="{75EECE7C-A569-EE3C-FBDC-69C5154E6961}"/>
          </ac:spMkLst>
        </pc:spChg>
        <pc:grpChg chg="add mod">
          <ac:chgData name="Murtuza Saifee" userId="4bdfb8b1-99f2-474a-bf3e-22c2845e4821" providerId="ADAL" clId="{B7A5D488-31A5-214E-98E0-F2B4AFA7D0B9}" dt="2024-11-14T10:23:56.936" v="1441" actId="1076"/>
          <ac:grpSpMkLst>
            <pc:docMk/>
            <pc:sldMk cId="705426842" sldId="264"/>
            <ac:grpSpMk id="78" creationId="{3C319440-9E98-B2AF-0B1D-9ABF39CF7530}"/>
          </ac:grpSpMkLst>
        </pc:grpChg>
        <pc:picChg chg="add mod">
          <ac:chgData name="Murtuza Saifee" userId="4bdfb8b1-99f2-474a-bf3e-22c2845e4821" providerId="ADAL" clId="{B7A5D488-31A5-214E-98E0-F2B4AFA7D0B9}" dt="2024-11-14T10:23:56.936" v="1441" actId="1076"/>
          <ac:picMkLst>
            <pc:docMk/>
            <pc:sldMk cId="705426842" sldId="264"/>
            <ac:picMk id="4" creationId="{CE3CF13B-A352-A68B-BB7E-5AF4A51ED6DB}"/>
          </ac:picMkLst>
        </pc:picChg>
        <pc:picChg chg="add mod">
          <ac:chgData name="Murtuza Saifee" userId="4bdfb8b1-99f2-474a-bf3e-22c2845e4821" providerId="ADAL" clId="{B7A5D488-31A5-214E-98E0-F2B4AFA7D0B9}" dt="2024-11-14T10:23:56.936" v="1441" actId="1076"/>
          <ac:picMkLst>
            <pc:docMk/>
            <pc:sldMk cId="705426842" sldId="264"/>
            <ac:picMk id="7" creationId="{275ED5A7-3EF7-13B5-BDF8-2FDBD6E93F3F}"/>
          </ac:picMkLst>
        </pc:picChg>
        <pc:picChg chg="add mod">
          <ac:chgData name="Murtuza Saifee" userId="4bdfb8b1-99f2-474a-bf3e-22c2845e4821" providerId="ADAL" clId="{B7A5D488-31A5-214E-98E0-F2B4AFA7D0B9}" dt="2024-11-14T10:23:56.936" v="1441" actId="1076"/>
          <ac:picMkLst>
            <pc:docMk/>
            <pc:sldMk cId="705426842" sldId="264"/>
            <ac:picMk id="9" creationId="{829251B0-0C3A-13CF-E744-829A4462CF6C}"/>
          </ac:picMkLst>
        </pc:picChg>
        <pc:picChg chg="add mod">
          <ac:chgData name="Murtuza Saifee" userId="4bdfb8b1-99f2-474a-bf3e-22c2845e4821" providerId="ADAL" clId="{B7A5D488-31A5-214E-98E0-F2B4AFA7D0B9}" dt="2024-11-14T10:23:56.936" v="1441" actId="1076"/>
          <ac:picMkLst>
            <pc:docMk/>
            <pc:sldMk cId="705426842" sldId="264"/>
            <ac:picMk id="11" creationId="{26C2C3C7-EB6A-7EB6-7CDE-1CF7BD340BE6}"/>
          </ac:picMkLst>
        </pc:picChg>
        <pc:picChg chg="add mod">
          <ac:chgData name="Murtuza Saifee" userId="4bdfb8b1-99f2-474a-bf3e-22c2845e4821" providerId="ADAL" clId="{B7A5D488-31A5-214E-98E0-F2B4AFA7D0B9}" dt="2024-11-14T10:04:20.231" v="992"/>
          <ac:picMkLst>
            <pc:docMk/>
            <pc:sldMk cId="705426842" sldId="264"/>
            <ac:picMk id="12" creationId="{0616A775-114B-34B8-10CD-E8F03FB0B65E}"/>
          </ac:picMkLst>
        </pc:picChg>
        <pc:picChg chg="add mod">
          <ac:chgData name="Murtuza Saifee" userId="4bdfb8b1-99f2-474a-bf3e-22c2845e4821" providerId="ADAL" clId="{B7A5D488-31A5-214E-98E0-F2B4AFA7D0B9}" dt="2024-11-14T10:23:56.936" v="1441" actId="1076"/>
          <ac:picMkLst>
            <pc:docMk/>
            <pc:sldMk cId="705426842" sldId="264"/>
            <ac:picMk id="14" creationId="{44571895-5D40-FF80-DA96-4135353E43F3}"/>
          </ac:picMkLst>
        </pc:picChg>
        <pc:picChg chg="add mod">
          <ac:chgData name="Murtuza Saifee" userId="4bdfb8b1-99f2-474a-bf3e-22c2845e4821" providerId="ADAL" clId="{B7A5D488-31A5-214E-98E0-F2B4AFA7D0B9}" dt="2024-11-14T10:23:56.936" v="1441" actId="1076"/>
          <ac:picMkLst>
            <pc:docMk/>
            <pc:sldMk cId="705426842" sldId="264"/>
            <ac:picMk id="16" creationId="{65DD365B-0D47-3E0A-06B0-57506168AC20}"/>
          </ac:picMkLst>
        </pc:picChg>
        <pc:picChg chg="add mod">
          <ac:chgData name="Murtuza Saifee" userId="4bdfb8b1-99f2-474a-bf3e-22c2845e4821" providerId="ADAL" clId="{B7A5D488-31A5-214E-98E0-F2B4AFA7D0B9}" dt="2024-11-14T10:23:56.936" v="1441" actId="1076"/>
          <ac:picMkLst>
            <pc:docMk/>
            <pc:sldMk cId="705426842" sldId="264"/>
            <ac:picMk id="18" creationId="{12FD0378-AF7B-2B80-CA2D-0D91A54AE868}"/>
          </ac:picMkLst>
        </pc:picChg>
        <pc:picChg chg="add mod">
          <ac:chgData name="Murtuza Saifee" userId="4bdfb8b1-99f2-474a-bf3e-22c2845e4821" providerId="ADAL" clId="{B7A5D488-31A5-214E-98E0-F2B4AFA7D0B9}" dt="2024-11-14T10:23:56.936" v="1441" actId="1076"/>
          <ac:picMkLst>
            <pc:docMk/>
            <pc:sldMk cId="705426842" sldId="264"/>
            <ac:picMk id="20" creationId="{B4FDC656-D877-628C-3C60-8345478F0C40}"/>
          </ac:picMkLst>
        </pc:picChg>
        <pc:picChg chg="add mod">
          <ac:chgData name="Murtuza Saifee" userId="4bdfb8b1-99f2-474a-bf3e-22c2845e4821" providerId="ADAL" clId="{B7A5D488-31A5-214E-98E0-F2B4AFA7D0B9}" dt="2024-11-14T10:23:56.936" v="1441" actId="1076"/>
          <ac:picMkLst>
            <pc:docMk/>
            <pc:sldMk cId="705426842" sldId="264"/>
            <ac:picMk id="33" creationId="{D6B11B5A-26A7-866A-6B46-9B9E0884DCC6}"/>
          </ac:picMkLst>
        </pc:picChg>
        <pc:picChg chg="add mod">
          <ac:chgData name="Murtuza Saifee" userId="4bdfb8b1-99f2-474a-bf3e-22c2845e4821" providerId="ADAL" clId="{B7A5D488-31A5-214E-98E0-F2B4AFA7D0B9}" dt="2024-11-14T10:23:56.936" v="1441" actId="1076"/>
          <ac:picMkLst>
            <pc:docMk/>
            <pc:sldMk cId="705426842" sldId="264"/>
            <ac:picMk id="61" creationId="{08A524DF-5C75-BDC0-1A83-622751986E54}"/>
          </ac:picMkLst>
        </pc:picChg>
        <pc:picChg chg="add mod">
          <ac:chgData name="Murtuza Saifee" userId="4bdfb8b1-99f2-474a-bf3e-22c2845e4821" providerId="ADAL" clId="{B7A5D488-31A5-214E-98E0-F2B4AFA7D0B9}" dt="2024-11-14T10:23:56.936" v="1441" actId="1076"/>
          <ac:picMkLst>
            <pc:docMk/>
            <pc:sldMk cId="705426842" sldId="264"/>
            <ac:picMk id="67" creationId="{65C1AB59-4D9D-6015-8537-9E7AFAE589DD}"/>
          </ac:picMkLst>
        </pc:picChg>
        <pc:picChg chg="add mod">
          <ac:chgData name="Murtuza Saifee" userId="4bdfb8b1-99f2-474a-bf3e-22c2845e4821" providerId="ADAL" clId="{B7A5D488-31A5-214E-98E0-F2B4AFA7D0B9}" dt="2024-11-14T10:23:56.936" v="1441" actId="1076"/>
          <ac:picMkLst>
            <pc:docMk/>
            <pc:sldMk cId="705426842" sldId="264"/>
            <ac:picMk id="68" creationId="{4027668D-65C1-9B4F-2583-69BED6CDB885}"/>
          </ac:picMkLst>
        </pc:picChg>
        <pc:cxnChg chg="add mod">
          <ac:chgData name="Murtuza Saifee" userId="4bdfb8b1-99f2-474a-bf3e-22c2845e4821" providerId="ADAL" clId="{B7A5D488-31A5-214E-98E0-F2B4AFA7D0B9}" dt="2024-11-14T10:23:56.936" v="1441" actId="1076"/>
          <ac:cxnSpMkLst>
            <pc:docMk/>
            <pc:sldMk cId="705426842" sldId="264"/>
            <ac:cxnSpMk id="22" creationId="{2DE5E94C-DC64-F52C-EC77-E1098B5E490C}"/>
          </ac:cxnSpMkLst>
        </pc:cxnChg>
        <pc:cxnChg chg="add mod">
          <ac:chgData name="Murtuza Saifee" userId="4bdfb8b1-99f2-474a-bf3e-22c2845e4821" providerId="ADAL" clId="{B7A5D488-31A5-214E-98E0-F2B4AFA7D0B9}" dt="2024-11-14T10:23:56.936" v="1441" actId="1076"/>
          <ac:cxnSpMkLst>
            <pc:docMk/>
            <pc:sldMk cId="705426842" sldId="264"/>
            <ac:cxnSpMk id="25" creationId="{2CD901D1-B9C6-8A48-FCE7-77F5ED15AE48}"/>
          </ac:cxnSpMkLst>
        </pc:cxnChg>
        <pc:cxnChg chg="add mod">
          <ac:chgData name="Murtuza Saifee" userId="4bdfb8b1-99f2-474a-bf3e-22c2845e4821" providerId="ADAL" clId="{B7A5D488-31A5-214E-98E0-F2B4AFA7D0B9}" dt="2024-11-14T10:23:56.936" v="1441" actId="1076"/>
          <ac:cxnSpMkLst>
            <pc:docMk/>
            <pc:sldMk cId="705426842" sldId="264"/>
            <ac:cxnSpMk id="26" creationId="{F92C1CB6-015C-470C-5D0F-B0840062F838}"/>
          </ac:cxnSpMkLst>
        </pc:cxnChg>
        <pc:cxnChg chg="add mod">
          <ac:chgData name="Murtuza Saifee" userId="4bdfb8b1-99f2-474a-bf3e-22c2845e4821" providerId="ADAL" clId="{B7A5D488-31A5-214E-98E0-F2B4AFA7D0B9}" dt="2024-11-14T10:23:56.936" v="1441" actId="1076"/>
          <ac:cxnSpMkLst>
            <pc:docMk/>
            <pc:sldMk cId="705426842" sldId="264"/>
            <ac:cxnSpMk id="35" creationId="{72CDC934-8682-CA22-5937-84800DEFC56D}"/>
          </ac:cxnSpMkLst>
        </pc:cxnChg>
        <pc:cxnChg chg="add mod">
          <ac:chgData name="Murtuza Saifee" userId="4bdfb8b1-99f2-474a-bf3e-22c2845e4821" providerId="ADAL" clId="{B7A5D488-31A5-214E-98E0-F2B4AFA7D0B9}" dt="2024-11-14T10:13:19.300" v="1196"/>
          <ac:cxnSpMkLst>
            <pc:docMk/>
            <pc:sldMk cId="705426842" sldId="264"/>
            <ac:cxnSpMk id="38" creationId="{C771D2BE-5299-9371-E0A2-4D946E591EE8}"/>
          </ac:cxnSpMkLst>
        </pc:cxnChg>
        <pc:cxnChg chg="add mod">
          <ac:chgData name="Murtuza Saifee" userId="4bdfb8b1-99f2-474a-bf3e-22c2845e4821" providerId="ADAL" clId="{B7A5D488-31A5-214E-98E0-F2B4AFA7D0B9}" dt="2024-11-14T10:23:56.936" v="1441" actId="1076"/>
          <ac:cxnSpMkLst>
            <pc:docMk/>
            <pc:sldMk cId="705426842" sldId="264"/>
            <ac:cxnSpMk id="40" creationId="{1F175F4C-57E9-B1BA-ADE7-820621277AD4}"/>
          </ac:cxnSpMkLst>
        </pc:cxnChg>
        <pc:cxnChg chg="add mod">
          <ac:chgData name="Murtuza Saifee" userId="4bdfb8b1-99f2-474a-bf3e-22c2845e4821" providerId="ADAL" clId="{B7A5D488-31A5-214E-98E0-F2B4AFA7D0B9}" dt="2024-11-14T10:23:56.936" v="1441" actId="1076"/>
          <ac:cxnSpMkLst>
            <pc:docMk/>
            <pc:sldMk cId="705426842" sldId="264"/>
            <ac:cxnSpMk id="44" creationId="{0D34AA0A-A0E7-0480-5C72-5BA361985D05}"/>
          </ac:cxnSpMkLst>
        </pc:cxnChg>
        <pc:cxnChg chg="add mod">
          <ac:chgData name="Murtuza Saifee" userId="4bdfb8b1-99f2-474a-bf3e-22c2845e4821" providerId="ADAL" clId="{B7A5D488-31A5-214E-98E0-F2B4AFA7D0B9}" dt="2024-11-14T10:23:56.936" v="1441" actId="1076"/>
          <ac:cxnSpMkLst>
            <pc:docMk/>
            <pc:sldMk cId="705426842" sldId="264"/>
            <ac:cxnSpMk id="46" creationId="{0255EBF7-012B-AF10-76BB-4C0FEA28ABFC}"/>
          </ac:cxnSpMkLst>
        </pc:cxnChg>
        <pc:cxnChg chg="add mod">
          <ac:chgData name="Murtuza Saifee" userId="4bdfb8b1-99f2-474a-bf3e-22c2845e4821" providerId="ADAL" clId="{B7A5D488-31A5-214E-98E0-F2B4AFA7D0B9}" dt="2024-11-14T10:23:56.936" v="1441" actId="1076"/>
          <ac:cxnSpMkLst>
            <pc:docMk/>
            <pc:sldMk cId="705426842" sldId="264"/>
            <ac:cxnSpMk id="48" creationId="{288B523E-E195-FAA2-399E-303D6651EBF5}"/>
          </ac:cxnSpMkLst>
        </pc:cxnChg>
        <pc:cxnChg chg="add mod">
          <ac:chgData name="Murtuza Saifee" userId="4bdfb8b1-99f2-474a-bf3e-22c2845e4821" providerId="ADAL" clId="{B7A5D488-31A5-214E-98E0-F2B4AFA7D0B9}" dt="2024-11-14T10:23:56.936" v="1441" actId="1076"/>
          <ac:cxnSpMkLst>
            <pc:docMk/>
            <pc:sldMk cId="705426842" sldId="264"/>
            <ac:cxnSpMk id="51" creationId="{AE04B7E8-D134-F8EE-6124-B153B01F0532}"/>
          </ac:cxnSpMkLst>
        </pc:cxnChg>
        <pc:cxnChg chg="add mod">
          <ac:chgData name="Murtuza Saifee" userId="4bdfb8b1-99f2-474a-bf3e-22c2845e4821" providerId="ADAL" clId="{B7A5D488-31A5-214E-98E0-F2B4AFA7D0B9}" dt="2024-11-14T10:23:56.936" v="1441" actId="1076"/>
          <ac:cxnSpMkLst>
            <pc:docMk/>
            <pc:sldMk cId="705426842" sldId="264"/>
            <ac:cxnSpMk id="55" creationId="{A3642B0D-384D-2C65-0AFD-6FD00A866C09}"/>
          </ac:cxnSpMkLst>
        </pc:cxnChg>
        <pc:cxnChg chg="add mod">
          <ac:chgData name="Murtuza Saifee" userId="4bdfb8b1-99f2-474a-bf3e-22c2845e4821" providerId="ADAL" clId="{B7A5D488-31A5-214E-98E0-F2B4AFA7D0B9}" dt="2024-11-14T10:23:56.936" v="1441" actId="1076"/>
          <ac:cxnSpMkLst>
            <pc:docMk/>
            <pc:sldMk cId="705426842" sldId="264"/>
            <ac:cxnSpMk id="58" creationId="{1E2E64E4-C00E-8985-499F-76A2D41EED6C}"/>
          </ac:cxnSpMkLst>
        </pc:cxnChg>
        <pc:cxnChg chg="add mod">
          <ac:chgData name="Murtuza Saifee" userId="4bdfb8b1-99f2-474a-bf3e-22c2845e4821" providerId="ADAL" clId="{B7A5D488-31A5-214E-98E0-F2B4AFA7D0B9}" dt="2024-11-14T10:23:56.936" v="1441" actId="1076"/>
          <ac:cxnSpMkLst>
            <pc:docMk/>
            <pc:sldMk cId="705426842" sldId="264"/>
            <ac:cxnSpMk id="63" creationId="{2D4A65A0-25BE-2150-C02F-EE74CC5D1630}"/>
          </ac:cxnSpMkLst>
        </pc:cxnChg>
        <pc:cxnChg chg="add mod">
          <ac:chgData name="Murtuza Saifee" userId="4bdfb8b1-99f2-474a-bf3e-22c2845e4821" providerId="ADAL" clId="{B7A5D488-31A5-214E-98E0-F2B4AFA7D0B9}" dt="2024-11-14T10:23:56.936" v="1441" actId="1076"/>
          <ac:cxnSpMkLst>
            <pc:docMk/>
            <pc:sldMk cId="705426842" sldId="264"/>
            <ac:cxnSpMk id="66" creationId="{B063AD33-4C71-6D0C-CD62-CA87CA872494}"/>
          </ac:cxnSpMkLst>
        </pc:cxnChg>
        <pc:cxnChg chg="add mod">
          <ac:chgData name="Murtuza Saifee" userId="4bdfb8b1-99f2-474a-bf3e-22c2845e4821" providerId="ADAL" clId="{B7A5D488-31A5-214E-98E0-F2B4AFA7D0B9}" dt="2024-11-14T10:23:56.936" v="1441" actId="1076"/>
          <ac:cxnSpMkLst>
            <pc:docMk/>
            <pc:sldMk cId="705426842" sldId="264"/>
            <ac:cxnSpMk id="70" creationId="{EF022EFF-8CAF-B1CD-E793-4386A4888970}"/>
          </ac:cxnSpMkLst>
        </pc:cxnChg>
        <pc:cxnChg chg="add mod">
          <ac:chgData name="Murtuza Saifee" userId="4bdfb8b1-99f2-474a-bf3e-22c2845e4821" providerId="ADAL" clId="{B7A5D488-31A5-214E-98E0-F2B4AFA7D0B9}" dt="2024-11-14T10:23:56.936" v="1441" actId="1076"/>
          <ac:cxnSpMkLst>
            <pc:docMk/>
            <pc:sldMk cId="705426842" sldId="264"/>
            <ac:cxnSpMk id="72" creationId="{7DA0B765-2B84-EDED-D5F9-76F8E1463400}"/>
          </ac:cxnSpMkLst>
        </pc:cxnChg>
        <pc:cxnChg chg="add mod">
          <ac:chgData name="Murtuza Saifee" userId="4bdfb8b1-99f2-474a-bf3e-22c2845e4821" providerId="ADAL" clId="{B7A5D488-31A5-214E-98E0-F2B4AFA7D0B9}" dt="2024-11-14T10:23:56.936" v="1441" actId="1076"/>
          <ac:cxnSpMkLst>
            <pc:docMk/>
            <pc:sldMk cId="705426842" sldId="264"/>
            <ac:cxnSpMk id="75" creationId="{FC8EBB4A-CFDD-72E7-AE96-80208CC35D77}"/>
          </ac:cxnSpMkLst>
        </pc:cxnChg>
      </pc:sldChg>
      <pc:sldChg chg="addSp delSp modSp mod">
        <pc:chgData name="Murtuza Saifee" userId="4bdfb8b1-99f2-474a-bf3e-22c2845e4821" providerId="ADAL" clId="{B7A5D488-31A5-214E-98E0-F2B4AFA7D0B9}" dt="2024-11-15T13:25:29.012" v="7477" actId="164"/>
        <pc:sldMkLst>
          <pc:docMk/>
          <pc:sldMk cId="1846052866" sldId="268"/>
        </pc:sldMkLst>
        <pc:spChg chg="mod">
          <ac:chgData name="Murtuza Saifee" userId="4bdfb8b1-99f2-474a-bf3e-22c2845e4821" providerId="ADAL" clId="{B7A5D488-31A5-214E-98E0-F2B4AFA7D0B9}" dt="2024-11-14T08:36:27.188" v="192" actId="20577"/>
          <ac:spMkLst>
            <pc:docMk/>
            <pc:sldMk cId="1846052866" sldId="268"/>
            <ac:spMk id="2" creationId="{6891B55E-73CC-AD3E-F99B-9AE739DB048C}"/>
          </ac:spMkLst>
        </pc:spChg>
        <pc:spChg chg="mod">
          <ac:chgData name="Murtuza Saifee" userId="4bdfb8b1-99f2-474a-bf3e-22c2845e4821" providerId="ADAL" clId="{B7A5D488-31A5-214E-98E0-F2B4AFA7D0B9}" dt="2024-11-14T08:46:57.093" v="694" actId="14100"/>
          <ac:spMkLst>
            <pc:docMk/>
            <pc:sldMk cId="1846052866" sldId="268"/>
            <ac:spMk id="3" creationId="{4F031B49-EFE7-CB75-486F-E3EB2AFBBBAF}"/>
          </ac:spMkLst>
        </pc:spChg>
        <pc:spChg chg="add mod">
          <ac:chgData name="Murtuza Saifee" userId="4bdfb8b1-99f2-474a-bf3e-22c2845e4821" providerId="ADAL" clId="{B7A5D488-31A5-214E-98E0-F2B4AFA7D0B9}" dt="2024-11-14T08:49:54.391" v="764" actId="20577"/>
          <ac:spMkLst>
            <pc:docMk/>
            <pc:sldMk cId="1846052866" sldId="268"/>
            <ac:spMk id="16" creationId="{5D244CC7-7BD9-534D-389F-091C186AFB2A}"/>
          </ac:spMkLst>
        </pc:spChg>
        <pc:spChg chg="mod topLvl">
          <ac:chgData name="Murtuza Saifee" userId="4bdfb8b1-99f2-474a-bf3e-22c2845e4821" providerId="ADAL" clId="{B7A5D488-31A5-214E-98E0-F2B4AFA7D0B9}" dt="2024-11-14T08:47:58.280" v="705" actId="1076"/>
          <ac:spMkLst>
            <pc:docMk/>
            <pc:sldMk cId="1846052866" sldId="268"/>
            <ac:spMk id="18" creationId="{84D141B3-96C0-E6DA-DFAE-435C659EDABC}"/>
          </ac:spMkLst>
        </pc:spChg>
        <pc:spChg chg="add del mod">
          <ac:chgData name="Murtuza Saifee" userId="4bdfb8b1-99f2-474a-bf3e-22c2845e4821" providerId="ADAL" clId="{B7A5D488-31A5-214E-98E0-F2B4AFA7D0B9}" dt="2024-11-14T08:25:38.634" v="60"/>
          <ac:spMkLst>
            <pc:docMk/>
            <pc:sldMk cId="1846052866" sldId="268"/>
            <ac:spMk id="24" creationId="{FCDE2D11-EAA9-DAB9-320D-12EC30DBF5F2}"/>
          </ac:spMkLst>
        </pc:spChg>
        <pc:spChg chg="add del mod">
          <ac:chgData name="Murtuza Saifee" userId="4bdfb8b1-99f2-474a-bf3e-22c2845e4821" providerId="ADAL" clId="{B7A5D488-31A5-214E-98E0-F2B4AFA7D0B9}" dt="2024-11-14T08:25:37.811" v="58"/>
          <ac:spMkLst>
            <pc:docMk/>
            <pc:sldMk cId="1846052866" sldId="268"/>
            <ac:spMk id="25" creationId="{8CFB2F3F-A1AC-2FB6-35AB-B183CB15FF51}"/>
          </ac:spMkLst>
        </pc:spChg>
        <pc:spChg chg="add del">
          <ac:chgData name="Murtuza Saifee" userId="4bdfb8b1-99f2-474a-bf3e-22c2845e4821" providerId="ADAL" clId="{B7A5D488-31A5-214E-98E0-F2B4AFA7D0B9}" dt="2024-11-14T08:25:53.571" v="62" actId="22"/>
          <ac:spMkLst>
            <pc:docMk/>
            <pc:sldMk cId="1846052866" sldId="268"/>
            <ac:spMk id="27" creationId="{90BFBE0A-A5C6-6BCA-8144-62E77EC1AF36}"/>
          </ac:spMkLst>
        </pc:spChg>
        <pc:spChg chg="add del mod">
          <ac:chgData name="Murtuza Saifee" userId="4bdfb8b1-99f2-474a-bf3e-22c2845e4821" providerId="ADAL" clId="{B7A5D488-31A5-214E-98E0-F2B4AFA7D0B9}" dt="2024-11-14T08:26:26.730" v="79" actId="478"/>
          <ac:spMkLst>
            <pc:docMk/>
            <pc:sldMk cId="1846052866" sldId="268"/>
            <ac:spMk id="28" creationId="{BF306924-2DE2-9E3B-7D0B-D38A04A055AB}"/>
          </ac:spMkLst>
        </pc:spChg>
        <pc:spChg chg="add mod">
          <ac:chgData name="Murtuza Saifee" userId="4bdfb8b1-99f2-474a-bf3e-22c2845e4821" providerId="ADAL" clId="{B7A5D488-31A5-214E-98E0-F2B4AFA7D0B9}" dt="2024-11-14T08:47:58.280" v="705" actId="1076"/>
          <ac:spMkLst>
            <pc:docMk/>
            <pc:sldMk cId="1846052866" sldId="268"/>
            <ac:spMk id="29" creationId="{CC1F1562-3EB1-183D-CEBE-F5B247E86094}"/>
          </ac:spMkLst>
        </pc:spChg>
        <pc:spChg chg="add mod">
          <ac:chgData name="Murtuza Saifee" userId="4bdfb8b1-99f2-474a-bf3e-22c2845e4821" providerId="ADAL" clId="{B7A5D488-31A5-214E-98E0-F2B4AFA7D0B9}" dt="2024-11-14T08:26:53.746" v="85"/>
          <ac:spMkLst>
            <pc:docMk/>
            <pc:sldMk cId="1846052866" sldId="268"/>
            <ac:spMk id="30" creationId="{CABFFEE8-D5EB-304B-4467-9CFA658B9BAB}"/>
          </ac:spMkLst>
        </pc:spChg>
        <pc:spChg chg="add mod">
          <ac:chgData name="Murtuza Saifee" userId="4bdfb8b1-99f2-474a-bf3e-22c2845e4821" providerId="ADAL" clId="{B7A5D488-31A5-214E-98E0-F2B4AFA7D0B9}" dt="2024-11-14T08:26:53.746" v="85"/>
          <ac:spMkLst>
            <pc:docMk/>
            <pc:sldMk cId="1846052866" sldId="268"/>
            <ac:spMk id="31" creationId="{6CCF9B70-61A1-2C78-5136-9821DCEE11E4}"/>
          </ac:spMkLst>
        </pc:spChg>
        <pc:spChg chg="add mod">
          <ac:chgData name="Murtuza Saifee" userId="4bdfb8b1-99f2-474a-bf3e-22c2845e4821" providerId="ADAL" clId="{B7A5D488-31A5-214E-98E0-F2B4AFA7D0B9}" dt="2024-11-14T08:26:53.746" v="85"/>
          <ac:spMkLst>
            <pc:docMk/>
            <pc:sldMk cId="1846052866" sldId="268"/>
            <ac:spMk id="35" creationId="{3D7811D5-444D-6147-C11A-E1AA782C563C}"/>
          </ac:spMkLst>
        </pc:spChg>
        <pc:spChg chg="add mod">
          <ac:chgData name="Murtuza Saifee" userId="4bdfb8b1-99f2-474a-bf3e-22c2845e4821" providerId="ADAL" clId="{B7A5D488-31A5-214E-98E0-F2B4AFA7D0B9}" dt="2024-11-14T08:49:44.797" v="748" actId="20577"/>
          <ac:spMkLst>
            <pc:docMk/>
            <pc:sldMk cId="1846052866" sldId="268"/>
            <ac:spMk id="36" creationId="{61D4A38A-E158-86B6-5BDF-01F6634215B7}"/>
          </ac:spMkLst>
        </pc:spChg>
        <pc:spChg chg="add mod">
          <ac:chgData name="Murtuza Saifee" userId="4bdfb8b1-99f2-474a-bf3e-22c2845e4821" providerId="ADAL" clId="{B7A5D488-31A5-214E-98E0-F2B4AFA7D0B9}" dt="2024-11-14T08:47:36.031" v="701" actId="1076"/>
          <ac:spMkLst>
            <pc:docMk/>
            <pc:sldMk cId="1846052866" sldId="268"/>
            <ac:spMk id="37" creationId="{BB313BD2-4E18-CDF6-A69D-54DE87D39448}"/>
          </ac:spMkLst>
        </pc:spChg>
        <pc:spChg chg="add mod">
          <ac:chgData name="Murtuza Saifee" userId="4bdfb8b1-99f2-474a-bf3e-22c2845e4821" providerId="ADAL" clId="{B7A5D488-31A5-214E-98E0-F2B4AFA7D0B9}" dt="2024-11-14T08:47:36.031" v="701" actId="1076"/>
          <ac:spMkLst>
            <pc:docMk/>
            <pc:sldMk cId="1846052866" sldId="268"/>
            <ac:spMk id="41" creationId="{200A0748-1552-5490-464C-AE70AEB5AAF0}"/>
          </ac:spMkLst>
        </pc:spChg>
        <pc:spChg chg="add del mod">
          <ac:chgData name="Murtuza Saifee" userId="4bdfb8b1-99f2-474a-bf3e-22c2845e4821" providerId="ADAL" clId="{B7A5D488-31A5-214E-98E0-F2B4AFA7D0B9}" dt="2024-11-14T08:27:07.709" v="93"/>
          <ac:spMkLst>
            <pc:docMk/>
            <pc:sldMk cId="1846052866" sldId="268"/>
            <ac:spMk id="42" creationId="{F9C66732-DFF1-1895-E53F-7AAE8EC4C4BC}"/>
          </ac:spMkLst>
        </pc:spChg>
        <pc:spChg chg="add mod">
          <ac:chgData name="Murtuza Saifee" userId="4bdfb8b1-99f2-474a-bf3e-22c2845e4821" providerId="ADAL" clId="{B7A5D488-31A5-214E-98E0-F2B4AFA7D0B9}" dt="2024-11-14T08:49:30.073" v="719" actId="20577"/>
          <ac:spMkLst>
            <pc:docMk/>
            <pc:sldMk cId="1846052866" sldId="268"/>
            <ac:spMk id="44" creationId="{E92913A4-2C13-F8A1-16CF-298F7C95DC77}"/>
          </ac:spMkLst>
        </pc:spChg>
        <pc:spChg chg="add mod topLvl">
          <ac:chgData name="Murtuza Saifee" userId="4bdfb8b1-99f2-474a-bf3e-22c2845e4821" providerId="ADAL" clId="{B7A5D488-31A5-214E-98E0-F2B4AFA7D0B9}" dt="2024-11-14T08:47:49.347" v="704" actId="1076"/>
          <ac:spMkLst>
            <pc:docMk/>
            <pc:sldMk cId="1846052866" sldId="268"/>
            <ac:spMk id="45" creationId="{F806CABC-1E17-9407-1BBE-A8172EC5FFD5}"/>
          </ac:spMkLst>
        </pc:spChg>
        <pc:spChg chg="add mod topLvl">
          <ac:chgData name="Murtuza Saifee" userId="4bdfb8b1-99f2-474a-bf3e-22c2845e4821" providerId="ADAL" clId="{B7A5D488-31A5-214E-98E0-F2B4AFA7D0B9}" dt="2024-11-14T08:47:49.347" v="704" actId="1076"/>
          <ac:spMkLst>
            <pc:docMk/>
            <pc:sldMk cId="1846052866" sldId="268"/>
            <ac:spMk id="49" creationId="{E1E20FB8-2901-7C28-853C-1715ABC2D955}"/>
          </ac:spMkLst>
        </pc:spChg>
        <pc:spChg chg="add del mod">
          <ac:chgData name="Murtuza Saifee" userId="4bdfb8b1-99f2-474a-bf3e-22c2845e4821" providerId="ADAL" clId="{B7A5D488-31A5-214E-98E0-F2B4AFA7D0B9}" dt="2024-11-14T08:49:57.762" v="766"/>
          <ac:spMkLst>
            <pc:docMk/>
            <pc:sldMk cId="1846052866" sldId="268"/>
            <ac:spMk id="58" creationId="{937081B3-DEBB-FC57-B5C8-1B28A61877A6}"/>
          </ac:spMkLst>
        </pc:spChg>
        <pc:grpChg chg="add del mod">
          <ac:chgData name="Murtuza Saifee" userId="4bdfb8b1-99f2-474a-bf3e-22c2845e4821" providerId="ADAL" clId="{B7A5D488-31A5-214E-98E0-F2B4AFA7D0B9}" dt="2024-11-14T08:24:47.763" v="46" actId="478"/>
          <ac:grpSpMkLst>
            <pc:docMk/>
            <pc:sldMk cId="1846052866" sldId="268"/>
            <ac:grpSpMk id="17" creationId="{0A9C3D6B-F03A-DE3E-3178-C37119A999B3}"/>
          </ac:grpSpMkLst>
        </pc:grpChg>
        <pc:grpChg chg="add del mod">
          <ac:chgData name="Murtuza Saifee" userId="4bdfb8b1-99f2-474a-bf3e-22c2845e4821" providerId="ADAL" clId="{B7A5D488-31A5-214E-98E0-F2B4AFA7D0B9}" dt="2024-11-14T08:40:37.970" v="445" actId="165"/>
          <ac:grpSpMkLst>
            <pc:docMk/>
            <pc:sldMk cId="1846052866" sldId="268"/>
            <ac:grpSpMk id="53" creationId="{BA9E3568-DAEB-CD83-FF94-1DA730C58C5F}"/>
          </ac:grpSpMkLst>
        </pc:grpChg>
        <pc:grpChg chg="add mod">
          <ac:chgData name="Murtuza Saifee" userId="4bdfb8b1-99f2-474a-bf3e-22c2845e4821" providerId="ADAL" clId="{B7A5D488-31A5-214E-98E0-F2B4AFA7D0B9}" dt="2024-11-15T13:25:29.012" v="7477" actId="164"/>
          <ac:grpSpMkLst>
            <pc:docMk/>
            <pc:sldMk cId="1846052866" sldId="268"/>
            <ac:grpSpMk id="54" creationId="{42144267-7D53-804E-49D6-1195B8B3439D}"/>
          </ac:grpSpMkLst>
        </pc:grpChg>
        <pc:grpChg chg="add mod">
          <ac:chgData name="Murtuza Saifee" userId="4bdfb8b1-99f2-474a-bf3e-22c2845e4821" providerId="ADAL" clId="{B7A5D488-31A5-214E-98E0-F2B4AFA7D0B9}" dt="2024-11-14T08:40:19.497" v="440" actId="164"/>
          <ac:grpSpMkLst>
            <pc:docMk/>
            <pc:sldMk cId="1846052866" sldId="268"/>
            <ac:grpSpMk id="55" creationId="{3B8A1390-C25B-0FE4-6ABE-C82D191C2468}"/>
          </ac:grpSpMkLst>
        </pc:grpChg>
        <pc:grpChg chg="add mod">
          <ac:chgData name="Murtuza Saifee" userId="4bdfb8b1-99f2-474a-bf3e-22c2845e4821" providerId="ADAL" clId="{B7A5D488-31A5-214E-98E0-F2B4AFA7D0B9}" dt="2024-11-15T13:25:29.012" v="7477" actId="164"/>
          <ac:grpSpMkLst>
            <pc:docMk/>
            <pc:sldMk cId="1846052866" sldId="268"/>
            <ac:grpSpMk id="56" creationId="{DC3CD0F6-76F8-833A-0383-4A04EFDE7EDF}"/>
          </ac:grpSpMkLst>
        </pc:grpChg>
        <pc:grpChg chg="add mod">
          <ac:chgData name="Murtuza Saifee" userId="4bdfb8b1-99f2-474a-bf3e-22c2845e4821" providerId="ADAL" clId="{B7A5D488-31A5-214E-98E0-F2B4AFA7D0B9}" dt="2024-11-15T13:25:29.012" v="7477" actId="164"/>
          <ac:grpSpMkLst>
            <pc:docMk/>
            <pc:sldMk cId="1846052866" sldId="268"/>
            <ac:grpSpMk id="57" creationId="{9B7DEE58-273A-1D3C-E7E7-ED05D5375A99}"/>
          </ac:grpSpMkLst>
        </pc:grpChg>
        <pc:grpChg chg="add mod">
          <ac:chgData name="Murtuza Saifee" userId="4bdfb8b1-99f2-474a-bf3e-22c2845e4821" providerId="ADAL" clId="{B7A5D488-31A5-214E-98E0-F2B4AFA7D0B9}" dt="2024-11-15T13:25:29.012" v="7477" actId="164"/>
          <ac:grpSpMkLst>
            <pc:docMk/>
            <pc:sldMk cId="1846052866" sldId="268"/>
            <ac:grpSpMk id="59" creationId="{4F9E8C01-FADC-5F04-5A8C-1776A6C42CB9}"/>
          </ac:grpSpMkLst>
        </pc:grpChg>
        <pc:picChg chg="mod">
          <ac:chgData name="Murtuza Saifee" userId="4bdfb8b1-99f2-474a-bf3e-22c2845e4821" providerId="ADAL" clId="{B7A5D488-31A5-214E-98E0-F2B4AFA7D0B9}" dt="2024-11-14T08:47:58.280" v="705" actId="1076"/>
          <ac:picMkLst>
            <pc:docMk/>
            <pc:sldMk cId="1846052866" sldId="268"/>
            <ac:picMk id="4" creationId="{D03B5238-473B-9494-B5E9-18E0F81B267C}"/>
          </ac:picMkLst>
        </pc:picChg>
        <pc:picChg chg="mod">
          <ac:chgData name="Murtuza Saifee" userId="4bdfb8b1-99f2-474a-bf3e-22c2845e4821" providerId="ADAL" clId="{B7A5D488-31A5-214E-98E0-F2B4AFA7D0B9}" dt="2024-11-14T08:47:58.280" v="705" actId="1076"/>
          <ac:picMkLst>
            <pc:docMk/>
            <pc:sldMk cId="1846052866" sldId="268"/>
            <ac:picMk id="7" creationId="{3831C86F-4A7B-2C16-0BA7-20C226E8BE8F}"/>
          </ac:picMkLst>
        </pc:picChg>
        <pc:picChg chg="mod">
          <ac:chgData name="Murtuza Saifee" userId="4bdfb8b1-99f2-474a-bf3e-22c2845e4821" providerId="ADAL" clId="{B7A5D488-31A5-214E-98E0-F2B4AFA7D0B9}" dt="2024-11-14T08:47:36.031" v="701" actId="1076"/>
          <ac:picMkLst>
            <pc:docMk/>
            <pc:sldMk cId="1846052866" sldId="268"/>
            <ac:picMk id="8" creationId="{EF368D59-05FC-02FE-8B4C-75D2F9F9DEED}"/>
          </ac:picMkLst>
        </pc:picChg>
        <pc:picChg chg="mod">
          <ac:chgData name="Murtuza Saifee" userId="4bdfb8b1-99f2-474a-bf3e-22c2845e4821" providerId="ADAL" clId="{B7A5D488-31A5-214E-98E0-F2B4AFA7D0B9}" dt="2024-11-14T08:47:36.031" v="701" actId="1076"/>
          <ac:picMkLst>
            <pc:docMk/>
            <pc:sldMk cId="1846052866" sldId="268"/>
            <ac:picMk id="9" creationId="{E821B55F-A097-22FA-341E-DD37104F6FF2}"/>
          </ac:picMkLst>
        </pc:picChg>
        <pc:picChg chg="mod">
          <ac:chgData name="Murtuza Saifee" userId="4bdfb8b1-99f2-474a-bf3e-22c2845e4821" providerId="ADAL" clId="{B7A5D488-31A5-214E-98E0-F2B4AFA7D0B9}" dt="2024-11-14T08:47:36.031" v="701" actId="1076"/>
          <ac:picMkLst>
            <pc:docMk/>
            <pc:sldMk cId="1846052866" sldId="268"/>
            <ac:picMk id="10" creationId="{4A6762FC-5FFB-F2E1-52D8-94C22602F321}"/>
          </ac:picMkLst>
        </pc:picChg>
        <pc:picChg chg="mod topLvl">
          <ac:chgData name="Murtuza Saifee" userId="4bdfb8b1-99f2-474a-bf3e-22c2845e4821" providerId="ADAL" clId="{B7A5D488-31A5-214E-98E0-F2B4AFA7D0B9}" dt="2024-11-14T08:47:49.347" v="704" actId="1076"/>
          <ac:picMkLst>
            <pc:docMk/>
            <pc:sldMk cId="1846052866" sldId="268"/>
            <ac:picMk id="11" creationId="{C45914FA-B462-9C11-285E-0DFBC40E5784}"/>
          </ac:picMkLst>
        </pc:picChg>
        <pc:picChg chg="mod topLvl">
          <ac:chgData name="Murtuza Saifee" userId="4bdfb8b1-99f2-474a-bf3e-22c2845e4821" providerId="ADAL" clId="{B7A5D488-31A5-214E-98E0-F2B4AFA7D0B9}" dt="2024-11-14T08:47:49.347" v="704" actId="1076"/>
          <ac:picMkLst>
            <pc:docMk/>
            <pc:sldMk cId="1846052866" sldId="268"/>
            <ac:picMk id="12" creationId="{42109A29-8580-6AB7-EA5A-6D292283E814}"/>
          </ac:picMkLst>
        </pc:picChg>
        <pc:picChg chg="mod topLvl">
          <ac:chgData name="Murtuza Saifee" userId="4bdfb8b1-99f2-474a-bf3e-22c2845e4821" providerId="ADAL" clId="{B7A5D488-31A5-214E-98E0-F2B4AFA7D0B9}" dt="2024-11-14T08:47:49.347" v="704" actId="1076"/>
          <ac:picMkLst>
            <pc:docMk/>
            <pc:sldMk cId="1846052866" sldId="268"/>
            <ac:picMk id="13" creationId="{4A7117C7-D9C0-6EDB-60CB-6DEA6C1BF291}"/>
          </ac:picMkLst>
        </pc:picChg>
        <pc:picChg chg="mod topLvl">
          <ac:chgData name="Murtuza Saifee" userId="4bdfb8b1-99f2-474a-bf3e-22c2845e4821" providerId="ADAL" clId="{B7A5D488-31A5-214E-98E0-F2B4AFA7D0B9}" dt="2024-11-14T08:47:49.347" v="704" actId="1076"/>
          <ac:picMkLst>
            <pc:docMk/>
            <pc:sldMk cId="1846052866" sldId="268"/>
            <ac:picMk id="14" creationId="{32A2AB1D-DC58-3320-4842-4E79E079C895}"/>
          </ac:picMkLst>
        </pc:picChg>
        <pc:picChg chg="mod topLvl">
          <ac:chgData name="Murtuza Saifee" userId="4bdfb8b1-99f2-474a-bf3e-22c2845e4821" providerId="ADAL" clId="{B7A5D488-31A5-214E-98E0-F2B4AFA7D0B9}" dt="2024-11-14T08:47:49.347" v="704" actId="1076"/>
          <ac:picMkLst>
            <pc:docMk/>
            <pc:sldMk cId="1846052866" sldId="268"/>
            <ac:picMk id="15" creationId="{81C02913-5EB7-F288-D311-2898AAB7DDE5}"/>
          </ac:picMkLst>
        </pc:picChg>
        <pc:picChg chg="add del mod topLvl">
          <ac:chgData name="Murtuza Saifee" userId="4bdfb8b1-99f2-474a-bf3e-22c2845e4821" providerId="ADAL" clId="{B7A5D488-31A5-214E-98E0-F2B4AFA7D0B9}" dt="2024-11-14T08:24:47.763" v="46" actId="478"/>
          <ac:picMkLst>
            <pc:docMk/>
            <pc:sldMk cId="1846052866" sldId="268"/>
            <ac:picMk id="19" creationId="{87A0510A-C60C-0E62-3603-F1F961A31E38}"/>
          </ac:picMkLst>
        </pc:picChg>
        <pc:picChg chg="add del mod">
          <ac:chgData name="Murtuza Saifee" userId="4bdfb8b1-99f2-474a-bf3e-22c2845e4821" providerId="ADAL" clId="{B7A5D488-31A5-214E-98E0-F2B4AFA7D0B9}" dt="2024-11-14T08:24:35.516" v="43" actId="478"/>
          <ac:picMkLst>
            <pc:docMk/>
            <pc:sldMk cId="1846052866" sldId="268"/>
            <ac:picMk id="20" creationId="{287E482B-EFA1-53E8-D468-07ACDB6D9863}"/>
          </ac:picMkLst>
        </pc:picChg>
        <pc:picChg chg="add mod">
          <ac:chgData name="Murtuza Saifee" userId="4bdfb8b1-99f2-474a-bf3e-22c2845e4821" providerId="ADAL" clId="{B7A5D488-31A5-214E-98E0-F2B4AFA7D0B9}" dt="2024-11-14T08:47:58.280" v="705" actId="1076"/>
          <ac:picMkLst>
            <pc:docMk/>
            <pc:sldMk cId="1846052866" sldId="268"/>
            <ac:picMk id="21" creationId="{E0AECF9E-2793-5A30-33C3-A1613437C755}"/>
          </ac:picMkLst>
        </pc:picChg>
        <pc:picChg chg="add mod">
          <ac:chgData name="Murtuza Saifee" userId="4bdfb8b1-99f2-474a-bf3e-22c2845e4821" providerId="ADAL" clId="{B7A5D488-31A5-214E-98E0-F2B4AFA7D0B9}" dt="2024-11-14T08:47:58.280" v="705" actId="1076"/>
          <ac:picMkLst>
            <pc:docMk/>
            <pc:sldMk cId="1846052866" sldId="268"/>
            <ac:picMk id="22" creationId="{A4070A9D-11AF-632F-E7CA-ACAA9828A743}"/>
          </ac:picMkLst>
        </pc:picChg>
        <pc:picChg chg="add mod">
          <ac:chgData name="Murtuza Saifee" userId="4bdfb8b1-99f2-474a-bf3e-22c2845e4821" providerId="ADAL" clId="{B7A5D488-31A5-214E-98E0-F2B4AFA7D0B9}" dt="2024-11-14T08:47:58.280" v="705" actId="1076"/>
          <ac:picMkLst>
            <pc:docMk/>
            <pc:sldMk cId="1846052866" sldId="268"/>
            <ac:picMk id="23" creationId="{60944538-A6E4-FFDB-88BB-B5C7740BE4BF}"/>
          </ac:picMkLst>
        </pc:picChg>
        <pc:picChg chg="add mod">
          <ac:chgData name="Murtuza Saifee" userId="4bdfb8b1-99f2-474a-bf3e-22c2845e4821" providerId="ADAL" clId="{B7A5D488-31A5-214E-98E0-F2B4AFA7D0B9}" dt="2024-11-14T08:26:53.746" v="85"/>
          <ac:picMkLst>
            <pc:docMk/>
            <pc:sldMk cId="1846052866" sldId="268"/>
            <ac:picMk id="32" creationId="{7986E562-40FF-51CF-4951-9995D91540CB}"/>
          </ac:picMkLst>
        </pc:picChg>
        <pc:picChg chg="add mod">
          <ac:chgData name="Murtuza Saifee" userId="4bdfb8b1-99f2-474a-bf3e-22c2845e4821" providerId="ADAL" clId="{B7A5D488-31A5-214E-98E0-F2B4AFA7D0B9}" dt="2024-11-14T08:26:53.746" v="85"/>
          <ac:picMkLst>
            <pc:docMk/>
            <pc:sldMk cId="1846052866" sldId="268"/>
            <ac:picMk id="33" creationId="{73DD1F4E-4B98-0A30-E8D1-D44A69AF57E7}"/>
          </ac:picMkLst>
        </pc:picChg>
        <pc:picChg chg="add mod">
          <ac:chgData name="Murtuza Saifee" userId="4bdfb8b1-99f2-474a-bf3e-22c2845e4821" providerId="ADAL" clId="{B7A5D488-31A5-214E-98E0-F2B4AFA7D0B9}" dt="2024-11-14T08:26:53.746" v="85"/>
          <ac:picMkLst>
            <pc:docMk/>
            <pc:sldMk cId="1846052866" sldId="268"/>
            <ac:picMk id="34" creationId="{A21810B0-4459-5396-7F4C-5DBFDB7D6C3F}"/>
          </ac:picMkLst>
        </pc:picChg>
        <pc:picChg chg="add mod">
          <ac:chgData name="Murtuza Saifee" userId="4bdfb8b1-99f2-474a-bf3e-22c2845e4821" providerId="ADAL" clId="{B7A5D488-31A5-214E-98E0-F2B4AFA7D0B9}" dt="2024-11-14T08:47:36.031" v="701" actId="1076"/>
          <ac:picMkLst>
            <pc:docMk/>
            <pc:sldMk cId="1846052866" sldId="268"/>
            <ac:picMk id="38" creationId="{0C099D31-AF46-72BD-6A41-B49393A1FF8F}"/>
          </ac:picMkLst>
        </pc:picChg>
        <pc:picChg chg="add mod">
          <ac:chgData name="Murtuza Saifee" userId="4bdfb8b1-99f2-474a-bf3e-22c2845e4821" providerId="ADAL" clId="{B7A5D488-31A5-214E-98E0-F2B4AFA7D0B9}" dt="2024-11-14T08:47:36.031" v="701" actId="1076"/>
          <ac:picMkLst>
            <pc:docMk/>
            <pc:sldMk cId="1846052866" sldId="268"/>
            <ac:picMk id="39" creationId="{9077294B-5237-4200-2A63-13E7ECDA52E8}"/>
          </ac:picMkLst>
        </pc:picChg>
        <pc:picChg chg="add mod">
          <ac:chgData name="Murtuza Saifee" userId="4bdfb8b1-99f2-474a-bf3e-22c2845e4821" providerId="ADAL" clId="{B7A5D488-31A5-214E-98E0-F2B4AFA7D0B9}" dt="2024-11-14T08:47:36.031" v="701" actId="1076"/>
          <ac:picMkLst>
            <pc:docMk/>
            <pc:sldMk cId="1846052866" sldId="268"/>
            <ac:picMk id="40" creationId="{B4DDF6DC-7EB6-B527-D390-D4F34099C5BC}"/>
          </ac:picMkLst>
        </pc:picChg>
        <pc:picChg chg="add mod">
          <ac:chgData name="Murtuza Saifee" userId="4bdfb8b1-99f2-474a-bf3e-22c2845e4821" providerId="ADAL" clId="{B7A5D488-31A5-214E-98E0-F2B4AFA7D0B9}" dt="2024-11-14T08:47:36.031" v="701" actId="1076"/>
          <ac:picMkLst>
            <pc:docMk/>
            <pc:sldMk cId="1846052866" sldId="268"/>
            <ac:picMk id="43" creationId="{6DB1523E-ECE7-B7BF-0B6F-BB1609127B28}"/>
          </ac:picMkLst>
        </pc:picChg>
        <pc:picChg chg="add mod topLvl">
          <ac:chgData name="Murtuza Saifee" userId="4bdfb8b1-99f2-474a-bf3e-22c2845e4821" providerId="ADAL" clId="{B7A5D488-31A5-214E-98E0-F2B4AFA7D0B9}" dt="2024-11-14T08:47:49.347" v="704" actId="1076"/>
          <ac:picMkLst>
            <pc:docMk/>
            <pc:sldMk cId="1846052866" sldId="268"/>
            <ac:picMk id="46" creationId="{54E19C37-067A-FD13-6CAA-29C07E1C4647}"/>
          </ac:picMkLst>
        </pc:picChg>
        <pc:picChg chg="add mod topLvl">
          <ac:chgData name="Murtuza Saifee" userId="4bdfb8b1-99f2-474a-bf3e-22c2845e4821" providerId="ADAL" clId="{B7A5D488-31A5-214E-98E0-F2B4AFA7D0B9}" dt="2024-11-14T08:47:49.347" v="704" actId="1076"/>
          <ac:picMkLst>
            <pc:docMk/>
            <pc:sldMk cId="1846052866" sldId="268"/>
            <ac:picMk id="47" creationId="{DA8CC896-8152-E5B1-1227-4C1E2716CFD4}"/>
          </ac:picMkLst>
        </pc:picChg>
        <pc:picChg chg="add mod topLvl">
          <ac:chgData name="Murtuza Saifee" userId="4bdfb8b1-99f2-474a-bf3e-22c2845e4821" providerId="ADAL" clId="{B7A5D488-31A5-214E-98E0-F2B4AFA7D0B9}" dt="2024-11-14T08:47:49.347" v="704" actId="1076"/>
          <ac:picMkLst>
            <pc:docMk/>
            <pc:sldMk cId="1846052866" sldId="268"/>
            <ac:picMk id="48" creationId="{64ABFE5B-2447-C46B-99CA-DF737D5ED093}"/>
          </ac:picMkLst>
        </pc:picChg>
        <pc:picChg chg="add mod topLvl">
          <ac:chgData name="Murtuza Saifee" userId="4bdfb8b1-99f2-474a-bf3e-22c2845e4821" providerId="ADAL" clId="{B7A5D488-31A5-214E-98E0-F2B4AFA7D0B9}" dt="2024-11-14T08:47:49.347" v="704" actId="1076"/>
          <ac:picMkLst>
            <pc:docMk/>
            <pc:sldMk cId="1846052866" sldId="268"/>
            <ac:picMk id="50" creationId="{4FAA83B3-A1B7-7225-A6FB-D50E3BDD13EC}"/>
          </ac:picMkLst>
        </pc:picChg>
        <pc:picChg chg="add mod topLvl">
          <ac:chgData name="Murtuza Saifee" userId="4bdfb8b1-99f2-474a-bf3e-22c2845e4821" providerId="ADAL" clId="{B7A5D488-31A5-214E-98E0-F2B4AFA7D0B9}" dt="2024-11-14T08:47:49.347" v="704" actId="1076"/>
          <ac:picMkLst>
            <pc:docMk/>
            <pc:sldMk cId="1846052866" sldId="268"/>
            <ac:picMk id="51" creationId="{BA2C5FCD-F237-1C4B-C057-40733363BA44}"/>
          </ac:picMkLst>
        </pc:picChg>
        <pc:picChg chg="add del mod">
          <ac:chgData name="Murtuza Saifee" userId="4bdfb8b1-99f2-474a-bf3e-22c2845e4821" providerId="ADAL" clId="{B7A5D488-31A5-214E-98E0-F2B4AFA7D0B9}" dt="2024-11-14T08:40:41.683" v="446" actId="478"/>
          <ac:picMkLst>
            <pc:docMk/>
            <pc:sldMk cId="1846052866" sldId="268"/>
            <ac:picMk id="52" creationId="{1FBBF4F4-6F13-F627-7B0A-65F622724E97}"/>
          </ac:picMkLst>
        </pc:picChg>
      </pc:sldChg>
      <pc:sldChg chg="addSp delSp modSp new mod">
        <pc:chgData name="Murtuza Saifee" userId="4bdfb8b1-99f2-474a-bf3e-22c2845e4821" providerId="ADAL" clId="{B7A5D488-31A5-214E-98E0-F2B4AFA7D0B9}" dt="2024-11-14T11:54:22.180" v="2285" actId="1076"/>
        <pc:sldMkLst>
          <pc:docMk/>
          <pc:sldMk cId="4213185717" sldId="269"/>
        </pc:sldMkLst>
        <pc:spChg chg="mod">
          <ac:chgData name="Murtuza Saifee" userId="4bdfb8b1-99f2-474a-bf3e-22c2845e4821" providerId="ADAL" clId="{B7A5D488-31A5-214E-98E0-F2B4AFA7D0B9}" dt="2024-11-14T08:36:32.347" v="193"/>
          <ac:spMkLst>
            <pc:docMk/>
            <pc:sldMk cId="4213185717" sldId="269"/>
            <ac:spMk id="2" creationId="{E2F32BFE-8AB8-05C7-A1D2-51DF8AA99C11}"/>
          </ac:spMkLst>
        </pc:spChg>
        <pc:spChg chg="del">
          <ac:chgData name="Murtuza Saifee" userId="4bdfb8b1-99f2-474a-bf3e-22c2845e4821" providerId="ADAL" clId="{B7A5D488-31A5-214E-98E0-F2B4AFA7D0B9}" dt="2024-11-14T08:29:01.413" v="115" actId="478"/>
          <ac:spMkLst>
            <pc:docMk/>
            <pc:sldMk cId="4213185717" sldId="269"/>
            <ac:spMk id="3" creationId="{36AD043F-5F6D-5960-BCCD-C31E915E77AA}"/>
          </ac:spMkLst>
        </pc:spChg>
        <pc:spChg chg="del">
          <ac:chgData name="Murtuza Saifee" userId="4bdfb8b1-99f2-474a-bf3e-22c2845e4821" providerId="ADAL" clId="{B7A5D488-31A5-214E-98E0-F2B4AFA7D0B9}" dt="2024-11-14T11:01:45.503" v="1850" actId="478"/>
          <ac:spMkLst>
            <pc:docMk/>
            <pc:sldMk cId="4213185717" sldId="269"/>
            <ac:spMk id="4" creationId="{3101C5B4-9237-905E-3CB8-80B2F4CA8D79}"/>
          </ac:spMkLst>
        </pc:spChg>
        <pc:spChg chg="add mod">
          <ac:chgData name="Murtuza Saifee" userId="4bdfb8b1-99f2-474a-bf3e-22c2845e4821" providerId="ADAL" clId="{B7A5D488-31A5-214E-98E0-F2B4AFA7D0B9}" dt="2024-11-14T11:12:34.197" v="2039" actId="1076"/>
          <ac:spMkLst>
            <pc:docMk/>
            <pc:sldMk cId="4213185717" sldId="269"/>
            <ac:spMk id="6" creationId="{3F476EEA-05F8-6108-A72D-B5E4E5443129}"/>
          </ac:spMkLst>
        </pc:spChg>
        <pc:spChg chg="add mod">
          <ac:chgData name="Murtuza Saifee" userId="4bdfb8b1-99f2-474a-bf3e-22c2845e4821" providerId="ADAL" clId="{B7A5D488-31A5-214E-98E0-F2B4AFA7D0B9}" dt="2024-11-14T10:44:44.506" v="1477" actId="767"/>
          <ac:spMkLst>
            <pc:docMk/>
            <pc:sldMk cId="4213185717" sldId="269"/>
            <ac:spMk id="7" creationId="{9B168FCA-06E3-1466-F93B-51B0BD6379DB}"/>
          </ac:spMkLst>
        </pc:spChg>
        <pc:spChg chg="add mod">
          <ac:chgData name="Murtuza Saifee" userId="4bdfb8b1-99f2-474a-bf3e-22c2845e4821" providerId="ADAL" clId="{B7A5D488-31A5-214E-98E0-F2B4AFA7D0B9}" dt="2024-11-14T11:12:34.197" v="2039" actId="1076"/>
          <ac:spMkLst>
            <pc:docMk/>
            <pc:sldMk cId="4213185717" sldId="269"/>
            <ac:spMk id="8" creationId="{47751CD3-CE45-A050-62AB-12BF494EFD1C}"/>
          </ac:spMkLst>
        </pc:spChg>
        <pc:spChg chg="add mod">
          <ac:chgData name="Murtuza Saifee" userId="4bdfb8b1-99f2-474a-bf3e-22c2845e4821" providerId="ADAL" clId="{B7A5D488-31A5-214E-98E0-F2B4AFA7D0B9}" dt="2024-11-14T11:12:34.197" v="2039" actId="1076"/>
          <ac:spMkLst>
            <pc:docMk/>
            <pc:sldMk cId="4213185717" sldId="269"/>
            <ac:spMk id="9" creationId="{2641C07D-585C-9A3B-82A4-C3E5941825CA}"/>
          </ac:spMkLst>
        </pc:spChg>
        <pc:spChg chg="add mod">
          <ac:chgData name="Murtuza Saifee" userId="4bdfb8b1-99f2-474a-bf3e-22c2845e4821" providerId="ADAL" clId="{B7A5D488-31A5-214E-98E0-F2B4AFA7D0B9}" dt="2024-11-14T11:12:34.197" v="2039" actId="1076"/>
          <ac:spMkLst>
            <pc:docMk/>
            <pc:sldMk cId="4213185717" sldId="269"/>
            <ac:spMk id="10" creationId="{F44E259F-56C5-6C24-ABF8-44AB0F35BB55}"/>
          </ac:spMkLst>
        </pc:spChg>
        <pc:spChg chg="add mod">
          <ac:chgData name="Murtuza Saifee" userId="4bdfb8b1-99f2-474a-bf3e-22c2845e4821" providerId="ADAL" clId="{B7A5D488-31A5-214E-98E0-F2B4AFA7D0B9}" dt="2024-11-14T11:12:34.197" v="2039" actId="1076"/>
          <ac:spMkLst>
            <pc:docMk/>
            <pc:sldMk cId="4213185717" sldId="269"/>
            <ac:spMk id="12" creationId="{29DA1AA3-A430-D8BE-9C75-F312242A3810}"/>
          </ac:spMkLst>
        </pc:spChg>
        <pc:spChg chg="add mod">
          <ac:chgData name="Murtuza Saifee" userId="4bdfb8b1-99f2-474a-bf3e-22c2845e4821" providerId="ADAL" clId="{B7A5D488-31A5-214E-98E0-F2B4AFA7D0B9}" dt="2024-11-14T11:12:34.197" v="2039" actId="1076"/>
          <ac:spMkLst>
            <pc:docMk/>
            <pc:sldMk cId="4213185717" sldId="269"/>
            <ac:spMk id="14" creationId="{71138B17-E53D-AAB2-3459-612CAA4462DE}"/>
          </ac:spMkLst>
        </pc:spChg>
        <pc:spChg chg="add mod">
          <ac:chgData name="Murtuza Saifee" userId="4bdfb8b1-99f2-474a-bf3e-22c2845e4821" providerId="ADAL" clId="{B7A5D488-31A5-214E-98E0-F2B4AFA7D0B9}" dt="2024-11-14T11:12:34.197" v="2039" actId="1076"/>
          <ac:spMkLst>
            <pc:docMk/>
            <pc:sldMk cId="4213185717" sldId="269"/>
            <ac:spMk id="16" creationId="{A028F009-53C3-6AE1-7A79-1334D22C1929}"/>
          </ac:spMkLst>
        </pc:spChg>
        <pc:spChg chg="add mod">
          <ac:chgData name="Murtuza Saifee" userId="4bdfb8b1-99f2-474a-bf3e-22c2845e4821" providerId="ADAL" clId="{B7A5D488-31A5-214E-98E0-F2B4AFA7D0B9}" dt="2024-11-14T11:12:34.197" v="2039" actId="1076"/>
          <ac:spMkLst>
            <pc:docMk/>
            <pc:sldMk cId="4213185717" sldId="269"/>
            <ac:spMk id="18" creationId="{B6BA9BA9-409F-1351-397F-1E366F124DEB}"/>
          </ac:spMkLst>
        </pc:spChg>
        <pc:spChg chg="add mod">
          <ac:chgData name="Murtuza Saifee" userId="4bdfb8b1-99f2-474a-bf3e-22c2845e4821" providerId="ADAL" clId="{B7A5D488-31A5-214E-98E0-F2B4AFA7D0B9}" dt="2024-11-14T11:12:34.197" v="2039" actId="1076"/>
          <ac:spMkLst>
            <pc:docMk/>
            <pc:sldMk cId="4213185717" sldId="269"/>
            <ac:spMk id="19" creationId="{C4ADD302-9AE4-14CE-B018-F18E44941B84}"/>
          </ac:spMkLst>
        </pc:spChg>
        <pc:spChg chg="add mod">
          <ac:chgData name="Murtuza Saifee" userId="4bdfb8b1-99f2-474a-bf3e-22c2845e4821" providerId="ADAL" clId="{B7A5D488-31A5-214E-98E0-F2B4AFA7D0B9}" dt="2024-11-14T11:12:34.197" v="2039" actId="1076"/>
          <ac:spMkLst>
            <pc:docMk/>
            <pc:sldMk cId="4213185717" sldId="269"/>
            <ac:spMk id="20" creationId="{BDC771BF-8835-2B07-6B10-E9E06CF5A671}"/>
          </ac:spMkLst>
        </pc:spChg>
        <pc:spChg chg="add mod">
          <ac:chgData name="Murtuza Saifee" userId="4bdfb8b1-99f2-474a-bf3e-22c2845e4821" providerId="ADAL" clId="{B7A5D488-31A5-214E-98E0-F2B4AFA7D0B9}" dt="2024-11-14T11:12:34.197" v="2039" actId="1076"/>
          <ac:spMkLst>
            <pc:docMk/>
            <pc:sldMk cId="4213185717" sldId="269"/>
            <ac:spMk id="21" creationId="{4FDA490D-F60E-3BF2-ABDD-E2CD1BC90ADA}"/>
          </ac:spMkLst>
        </pc:spChg>
        <pc:spChg chg="add mod">
          <ac:chgData name="Murtuza Saifee" userId="4bdfb8b1-99f2-474a-bf3e-22c2845e4821" providerId="ADAL" clId="{B7A5D488-31A5-214E-98E0-F2B4AFA7D0B9}" dt="2024-11-14T11:12:34.197" v="2039" actId="1076"/>
          <ac:spMkLst>
            <pc:docMk/>
            <pc:sldMk cId="4213185717" sldId="269"/>
            <ac:spMk id="22" creationId="{E131C8F5-2B07-9C55-28F5-3DE73A2D707D}"/>
          </ac:spMkLst>
        </pc:spChg>
        <pc:spChg chg="add mod">
          <ac:chgData name="Murtuza Saifee" userId="4bdfb8b1-99f2-474a-bf3e-22c2845e4821" providerId="ADAL" clId="{B7A5D488-31A5-214E-98E0-F2B4AFA7D0B9}" dt="2024-11-14T11:12:34.197" v="2039" actId="1076"/>
          <ac:spMkLst>
            <pc:docMk/>
            <pc:sldMk cId="4213185717" sldId="269"/>
            <ac:spMk id="24" creationId="{86F66AFF-C925-4A5F-DAA2-A4BC37359BC6}"/>
          </ac:spMkLst>
        </pc:spChg>
        <pc:spChg chg="mod">
          <ac:chgData name="Murtuza Saifee" userId="4bdfb8b1-99f2-474a-bf3e-22c2845e4821" providerId="ADAL" clId="{B7A5D488-31A5-214E-98E0-F2B4AFA7D0B9}" dt="2024-11-14T11:12:34.197" v="2039" actId="1076"/>
          <ac:spMkLst>
            <pc:docMk/>
            <pc:sldMk cId="4213185717" sldId="269"/>
            <ac:spMk id="28" creationId="{E1A3E4DD-A3BA-7CDA-0AC5-99D9051D68E8}"/>
          </ac:spMkLst>
        </pc:spChg>
        <pc:spChg chg="add mod">
          <ac:chgData name="Murtuza Saifee" userId="4bdfb8b1-99f2-474a-bf3e-22c2845e4821" providerId="ADAL" clId="{B7A5D488-31A5-214E-98E0-F2B4AFA7D0B9}" dt="2024-11-14T11:12:34.197" v="2039" actId="1076"/>
          <ac:spMkLst>
            <pc:docMk/>
            <pc:sldMk cId="4213185717" sldId="269"/>
            <ac:spMk id="30" creationId="{36A196AD-781A-12BC-EBDE-A2061DBCDC01}"/>
          </ac:spMkLst>
        </pc:spChg>
        <pc:spChg chg="add mod">
          <ac:chgData name="Murtuza Saifee" userId="4bdfb8b1-99f2-474a-bf3e-22c2845e4821" providerId="ADAL" clId="{B7A5D488-31A5-214E-98E0-F2B4AFA7D0B9}" dt="2024-11-14T11:12:34.197" v="2039" actId="1076"/>
          <ac:spMkLst>
            <pc:docMk/>
            <pc:sldMk cId="4213185717" sldId="269"/>
            <ac:spMk id="32" creationId="{9A3930B9-F571-5271-3A75-0C279373077B}"/>
          </ac:spMkLst>
        </pc:spChg>
        <pc:spChg chg="mod">
          <ac:chgData name="Murtuza Saifee" userId="4bdfb8b1-99f2-474a-bf3e-22c2845e4821" providerId="ADAL" clId="{B7A5D488-31A5-214E-98E0-F2B4AFA7D0B9}" dt="2024-11-14T11:12:34.197" v="2039" actId="1076"/>
          <ac:spMkLst>
            <pc:docMk/>
            <pc:sldMk cId="4213185717" sldId="269"/>
            <ac:spMk id="37" creationId="{DB18337A-2A39-9DCD-F091-46943C19E09A}"/>
          </ac:spMkLst>
        </pc:spChg>
        <pc:spChg chg="mod">
          <ac:chgData name="Murtuza Saifee" userId="4bdfb8b1-99f2-474a-bf3e-22c2845e4821" providerId="ADAL" clId="{B7A5D488-31A5-214E-98E0-F2B4AFA7D0B9}" dt="2024-11-14T11:12:34.197" v="2039" actId="1076"/>
          <ac:spMkLst>
            <pc:docMk/>
            <pc:sldMk cId="4213185717" sldId="269"/>
            <ac:spMk id="40" creationId="{1D1BF043-9BF2-DCEE-C14F-CEA28768AD48}"/>
          </ac:spMkLst>
        </pc:spChg>
        <pc:spChg chg="mod">
          <ac:chgData name="Murtuza Saifee" userId="4bdfb8b1-99f2-474a-bf3e-22c2845e4821" providerId="ADAL" clId="{B7A5D488-31A5-214E-98E0-F2B4AFA7D0B9}" dt="2024-11-14T11:12:34.197" v="2039" actId="1076"/>
          <ac:spMkLst>
            <pc:docMk/>
            <pc:sldMk cId="4213185717" sldId="269"/>
            <ac:spMk id="43" creationId="{2D50DBBA-0D69-A5B6-AB92-ABCBA666BB59}"/>
          </ac:spMkLst>
        </pc:spChg>
        <pc:spChg chg="mod">
          <ac:chgData name="Murtuza Saifee" userId="4bdfb8b1-99f2-474a-bf3e-22c2845e4821" providerId="ADAL" clId="{B7A5D488-31A5-214E-98E0-F2B4AFA7D0B9}" dt="2024-11-14T11:12:34.197" v="2039" actId="1076"/>
          <ac:spMkLst>
            <pc:docMk/>
            <pc:sldMk cId="4213185717" sldId="269"/>
            <ac:spMk id="46" creationId="{164DB845-75A7-1ACE-2DF5-79DB7C59411E}"/>
          </ac:spMkLst>
        </pc:spChg>
        <pc:spChg chg="mod">
          <ac:chgData name="Murtuza Saifee" userId="4bdfb8b1-99f2-474a-bf3e-22c2845e4821" providerId="ADAL" clId="{B7A5D488-31A5-214E-98E0-F2B4AFA7D0B9}" dt="2024-11-14T11:12:34.197" v="2039" actId="1076"/>
          <ac:spMkLst>
            <pc:docMk/>
            <pc:sldMk cId="4213185717" sldId="269"/>
            <ac:spMk id="49" creationId="{8D1B88D3-7D7C-2D1E-B40F-831DC1AEF4B7}"/>
          </ac:spMkLst>
        </pc:spChg>
        <pc:spChg chg="mod">
          <ac:chgData name="Murtuza Saifee" userId="4bdfb8b1-99f2-474a-bf3e-22c2845e4821" providerId="ADAL" clId="{B7A5D488-31A5-214E-98E0-F2B4AFA7D0B9}" dt="2024-11-14T11:12:34.197" v="2039" actId="1076"/>
          <ac:spMkLst>
            <pc:docMk/>
            <pc:sldMk cId="4213185717" sldId="269"/>
            <ac:spMk id="52" creationId="{BE1048C0-992E-DE13-3310-CE30BD53DB01}"/>
          </ac:spMkLst>
        </pc:spChg>
        <pc:spChg chg="add mod">
          <ac:chgData name="Murtuza Saifee" userId="4bdfb8b1-99f2-474a-bf3e-22c2845e4821" providerId="ADAL" clId="{B7A5D488-31A5-214E-98E0-F2B4AFA7D0B9}" dt="2024-11-14T11:12:34.197" v="2039" actId="1076"/>
          <ac:spMkLst>
            <pc:docMk/>
            <pc:sldMk cId="4213185717" sldId="269"/>
            <ac:spMk id="53" creationId="{A5ACDCA8-94A3-C623-C304-3E5CD6C21746}"/>
          </ac:spMkLst>
        </pc:spChg>
        <pc:spChg chg="add mod">
          <ac:chgData name="Murtuza Saifee" userId="4bdfb8b1-99f2-474a-bf3e-22c2845e4821" providerId="ADAL" clId="{B7A5D488-31A5-214E-98E0-F2B4AFA7D0B9}" dt="2024-11-14T11:12:34.197" v="2039" actId="1076"/>
          <ac:spMkLst>
            <pc:docMk/>
            <pc:sldMk cId="4213185717" sldId="269"/>
            <ac:spMk id="55" creationId="{14487C63-8098-C4AD-76DC-EEA24813F513}"/>
          </ac:spMkLst>
        </pc:spChg>
        <pc:spChg chg="add mod">
          <ac:chgData name="Murtuza Saifee" userId="4bdfb8b1-99f2-474a-bf3e-22c2845e4821" providerId="ADAL" clId="{B7A5D488-31A5-214E-98E0-F2B4AFA7D0B9}" dt="2024-11-14T11:12:34.197" v="2039" actId="1076"/>
          <ac:spMkLst>
            <pc:docMk/>
            <pc:sldMk cId="4213185717" sldId="269"/>
            <ac:spMk id="57" creationId="{7684E680-8EB0-F5D0-48EA-F139190DF866}"/>
          </ac:spMkLst>
        </pc:spChg>
        <pc:spChg chg="add mod">
          <ac:chgData name="Murtuza Saifee" userId="4bdfb8b1-99f2-474a-bf3e-22c2845e4821" providerId="ADAL" clId="{B7A5D488-31A5-214E-98E0-F2B4AFA7D0B9}" dt="2024-11-14T11:12:34.197" v="2039" actId="1076"/>
          <ac:spMkLst>
            <pc:docMk/>
            <pc:sldMk cId="4213185717" sldId="269"/>
            <ac:spMk id="59" creationId="{C84B6913-2C25-65A3-805A-4EB1EE24FA56}"/>
          </ac:spMkLst>
        </pc:spChg>
        <pc:spChg chg="add mod">
          <ac:chgData name="Murtuza Saifee" userId="4bdfb8b1-99f2-474a-bf3e-22c2845e4821" providerId="ADAL" clId="{B7A5D488-31A5-214E-98E0-F2B4AFA7D0B9}" dt="2024-11-14T11:01:43.192" v="1849"/>
          <ac:spMkLst>
            <pc:docMk/>
            <pc:sldMk cId="4213185717" sldId="269"/>
            <ac:spMk id="61" creationId="{B2802D67-A35A-0142-BFBE-A1A6B442E917}"/>
          </ac:spMkLst>
        </pc:spChg>
        <pc:spChg chg="mod">
          <ac:chgData name="Murtuza Saifee" userId="4bdfb8b1-99f2-474a-bf3e-22c2845e4821" providerId="ADAL" clId="{B7A5D488-31A5-214E-98E0-F2B4AFA7D0B9}" dt="2024-11-14T11:12:34.197" v="2039" actId="1076"/>
          <ac:spMkLst>
            <pc:docMk/>
            <pc:sldMk cId="4213185717" sldId="269"/>
            <ac:spMk id="64" creationId="{3A969B2D-0176-4F24-C828-DA7E43C164BD}"/>
          </ac:spMkLst>
        </pc:spChg>
        <pc:spChg chg="add mod">
          <ac:chgData name="Murtuza Saifee" userId="4bdfb8b1-99f2-474a-bf3e-22c2845e4821" providerId="ADAL" clId="{B7A5D488-31A5-214E-98E0-F2B4AFA7D0B9}" dt="2024-11-14T11:12:34.197" v="2039" actId="1076"/>
          <ac:spMkLst>
            <pc:docMk/>
            <pc:sldMk cId="4213185717" sldId="269"/>
            <ac:spMk id="66" creationId="{ABFF82B8-CCFD-2E28-3422-5EBDBACFDC1D}"/>
          </ac:spMkLst>
        </pc:spChg>
        <pc:spChg chg="add mod">
          <ac:chgData name="Murtuza Saifee" userId="4bdfb8b1-99f2-474a-bf3e-22c2845e4821" providerId="ADAL" clId="{B7A5D488-31A5-214E-98E0-F2B4AFA7D0B9}" dt="2024-11-14T11:12:34.197" v="2039" actId="1076"/>
          <ac:spMkLst>
            <pc:docMk/>
            <pc:sldMk cId="4213185717" sldId="269"/>
            <ac:spMk id="68" creationId="{2D845644-B327-A2D2-04A7-AEDBD4D1A1BA}"/>
          </ac:spMkLst>
        </pc:spChg>
        <pc:spChg chg="add mod">
          <ac:chgData name="Murtuza Saifee" userId="4bdfb8b1-99f2-474a-bf3e-22c2845e4821" providerId="ADAL" clId="{B7A5D488-31A5-214E-98E0-F2B4AFA7D0B9}" dt="2024-11-14T11:12:34.197" v="2039" actId="1076"/>
          <ac:spMkLst>
            <pc:docMk/>
            <pc:sldMk cId="4213185717" sldId="269"/>
            <ac:spMk id="70" creationId="{AA38C79D-DBE0-704A-A8C6-47C7B2F8AE10}"/>
          </ac:spMkLst>
        </pc:spChg>
        <pc:spChg chg="mod">
          <ac:chgData name="Murtuza Saifee" userId="4bdfb8b1-99f2-474a-bf3e-22c2845e4821" providerId="ADAL" clId="{B7A5D488-31A5-214E-98E0-F2B4AFA7D0B9}" dt="2024-11-14T11:08:03.609" v="1976"/>
          <ac:spMkLst>
            <pc:docMk/>
            <pc:sldMk cId="4213185717" sldId="269"/>
            <ac:spMk id="90" creationId="{0409D61D-D7CD-7468-455D-3C714CF43A8E}"/>
          </ac:spMkLst>
        </pc:spChg>
        <pc:spChg chg="add mod">
          <ac:chgData name="Murtuza Saifee" userId="4bdfb8b1-99f2-474a-bf3e-22c2845e4821" providerId="ADAL" clId="{B7A5D488-31A5-214E-98E0-F2B4AFA7D0B9}" dt="2024-11-14T11:12:34.197" v="2039" actId="1076"/>
          <ac:spMkLst>
            <pc:docMk/>
            <pc:sldMk cId="4213185717" sldId="269"/>
            <ac:spMk id="103" creationId="{6F37FB90-52CD-D0C0-FB17-07BC9E408FFB}"/>
          </ac:spMkLst>
        </pc:spChg>
        <pc:spChg chg="add mod">
          <ac:chgData name="Murtuza Saifee" userId="4bdfb8b1-99f2-474a-bf3e-22c2845e4821" providerId="ADAL" clId="{B7A5D488-31A5-214E-98E0-F2B4AFA7D0B9}" dt="2024-11-14T11:53:03.698" v="2252" actId="1076"/>
          <ac:spMkLst>
            <pc:docMk/>
            <pc:sldMk cId="4213185717" sldId="269"/>
            <ac:spMk id="105" creationId="{A87E63B8-0FF6-0C73-DAFC-C8EFC82DF651}"/>
          </ac:spMkLst>
        </pc:spChg>
        <pc:spChg chg="add mod">
          <ac:chgData name="Murtuza Saifee" userId="4bdfb8b1-99f2-474a-bf3e-22c2845e4821" providerId="ADAL" clId="{B7A5D488-31A5-214E-98E0-F2B4AFA7D0B9}" dt="2024-11-14T11:53:14.939" v="2256" actId="20577"/>
          <ac:spMkLst>
            <pc:docMk/>
            <pc:sldMk cId="4213185717" sldId="269"/>
            <ac:spMk id="106" creationId="{843C48EE-D954-B255-2A6F-6A4A46368A36}"/>
          </ac:spMkLst>
        </pc:spChg>
        <pc:spChg chg="add mod">
          <ac:chgData name="Murtuza Saifee" userId="4bdfb8b1-99f2-474a-bf3e-22c2845e4821" providerId="ADAL" clId="{B7A5D488-31A5-214E-98E0-F2B4AFA7D0B9}" dt="2024-11-14T11:53:24.930" v="2260" actId="20577"/>
          <ac:spMkLst>
            <pc:docMk/>
            <pc:sldMk cId="4213185717" sldId="269"/>
            <ac:spMk id="107" creationId="{68EB843A-3322-9D09-0EE0-E967C6B57A9D}"/>
          </ac:spMkLst>
        </pc:spChg>
        <pc:spChg chg="add mod">
          <ac:chgData name="Murtuza Saifee" userId="4bdfb8b1-99f2-474a-bf3e-22c2845e4821" providerId="ADAL" clId="{B7A5D488-31A5-214E-98E0-F2B4AFA7D0B9}" dt="2024-11-14T11:53:35.762" v="2264" actId="20577"/>
          <ac:spMkLst>
            <pc:docMk/>
            <pc:sldMk cId="4213185717" sldId="269"/>
            <ac:spMk id="108" creationId="{25E0CA4A-7198-7C8E-8CCF-4A51217C87C8}"/>
          </ac:spMkLst>
        </pc:spChg>
        <pc:spChg chg="add mod">
          <ac:chgData name="Murtuza Saifee" userId="4bdfb8b1-99f2-474a-bf3e-22c2845e4821" providerId="ADAL" clId="{B7A5D488-31A5-214E-98E0-F2B4AFA7D0B9}" dt="2024-11-14T11:53:44.378" v="2268" actId="20577"/>
          <ac:spMkLst>
            <pc:docMk/>
            <pc:sldMk cId="4213185717" sldId="269"/>
            <ac:spMk id="109" creationId="{09334628-44FC-19EA-3333-87D64047E2EB}"/>
          </ac:spMkLst>
        </pc:spChg>
        <pc:spChg chg="add mod">
          <ac:chgData name="Murtuza Saifee" userId="4bdfb8b1-99f2-474a-bf3e-22c2845e4821" providerId="ADAL" clId="{B7A5D488-31A5-214E-98E0-F2B4AFA7D0B9}" dt="2024-11-14T11:54:22.180" v="2285" actId="1076"/>
          <ac:spMkLst>
            <pc:docMk/>
            <pc:sldMk cId="4213185717" sldId="269"/>
            <ac:spMk id="110" creationId="{F00456EB-26F9-ECE0-9CA6-F8B73CB9D8FF}"/>
          </ac:spMkLst>
        </pc:spChg>
        <pc:spChg chg="add mod">
          <ac:chgData name="Murtuza Saifee" userId="4bdfb8b1-99f2-474a-bf3e-22c2845e4821" providerId="ADAL" clId="{B7A5D488-31A5-214E-98E0-F2B4AFA7D0B9}" dt="2024-11-14T11:53:59.722" v="2276" actId="20577"/>
          <ac:spMkLst>
            <pc:docMk/>
            <pc:sldMk cId="4213185717" sldId="269"/>
            <ac:spMk id="111" creationId="{4E8F88D5-4B2B-1EC5-0BAD-91E7E9FC9ED4}"/>
          </ac:spMkLst>
        </pc:spChg>
        <pc:spChg chg="add mod">
          <ac:chgData name="Murtuza Saifee" userId="4bdfb8b1-99f2-474a-bf3e-22c2845e4821" providerId="ADAL" clId="{B7A5D488-31A5-214E-98E0-F2B4AFA7D0B9}" dt="2024-11-14T11:54:11.896" v="2280" actId="20577"/>
          <ac:spMkLst>
            <pc:docMk/>
            <pc:sldMk cId="4213185717" sldId="269"/>
            <ac:spMk id="112" creationId="{F8594491-2FC9-F6F0-DE8A-D3D47E7DF3EF}"/>
          </ac:spMkLst>
        </pc:spChg>
        <pc:spChg chg="add mod">
          <ac:chgData name="Murtuza Saifee" userId="4bdfb8b1-99f2-474a-bf3e-22c2845e4821" providerId="ADAL" clId="{B7A5D488-31A5-214E-98E0-F2B4AFA7D0B9}" dt="2024-11-14T11:54:19.307" v="2284" actId="20577"/>
          <ac:spMkLst>
            <pc:docMk/>
            <pc:sldMk cId="4213185717" sldId="269"/>
            <ac:spMk id="113" creationId="{BBFF9E09-A669-4070-56E6-B4F84B7C705F}"/>
          </ac:spMkLst>
        </pc:spChg>
        <pc:grpChg chg="add mod">
          <ac:chgData name="Murtuza Saifee" userId="4bdfb8b1-99f2-474a-bf3e-22c2845e4821" providerId="ADAL" clId="{B7A5D488-31A5-214E-98E0-F2B4AFA7D0B9}" dt="2024-11-14T11:12:34.197" v="2039" actId="1076"/>
          <ac:grpSpMkLst>
            <pc:docMk/>
            <pc:sldMk cId="4213185717" sldId="269"/>
            <ac:grpSpMk id="25" creationId="{D9448476-507A-C63C-BD28-911C073A3C24}"/>
          </ac:grpSpMkLst>
        </pc:grpChg>
        <pc:grpChg chg="add mod">
          <ac:chgData name="Murtuza Saifee" userId="4bdfb8b1-99f2-474a-bf3e-22c2845e4821" providerId="ADAL" clId="{B7A5D488-31A5-214E-98E0-F2B4AFA7D0B9}" dt="2024-11-14T11:12:34.197" v="2039" actId="1076"/>
          <ac:grpSpMkLst>
            <pc:docMk/>
            <pc:sldMk cId="4213185717" sldId="269"/>
            <ac:grpSpMk id="26" creationId="{E513CD6B-C3EE-9A7F-7645-C6F42E00ED3C}"/>
          </ac:grpSpMkLst>
        </pc:grpChg>
        <pc:grpChg chg="add mod">
          <ac:chgData name="Murtuza Saifee" userId="4bdfb8b1-99f2-474a-bf3e-22c2845e4821" providerId="ADAL" clId="{B7A5D488-31A5-214E-98E0-F2B4AFA7D0B9}" dt="2024-11-14T11:12:34.197" v="2039" actId="1076"/>
          <ac:grpSpMkLst>
            <pc:docMk/>
            <pc:sldMk cId="4213185717" sldId="269"/>
            <ac:grpSpMk id="33" creationId="{1ADD4D2B-3693-A289-9CF3-2674DB91496F}"/>
          </ac:grpSpMkLst>
        </pc:grpChg>
        <pc:grpChg chg="add mod">
          <ac:chgData name="Murtuza Saifee" userId="4bdfb8b1-99f2-474a-bf3e-22c2845e4821" providerId="ADAL" clId="{B7A5D488-31A5-214E-98E0-F2B4AFA7D0B9}" dt="2024-11-14T11:12:34.197" v="2039" actId="1076"/>
          <ac:grpSpMkLst>
            <pc:docMk/>
            <pc:sldMk cId="4213185717" sldId="269"/>
            <ac:grpSpMk id="34" creationId="{B3FDF993-1FB4-2638-F8E8-ED9064297B46}"/>
          </ac:grpSpMkLst>
        </pc:grpChg>
        <pc:grpChg chg="add mod">
          <ac:chgData name="Murtuza Saifee" userId="4bdfb8b1-99f2-474a-bf3e-22c2845e4821" providerId="ADAL" clId="{B7A5D488-31A5-214E-98E0-F2B4AFA7D0B9}" dt="2024-11-14T11:12:34.197" v="2039" actId="1076"/>
          <ac:grpSpMkLst>
            <pc:docMk/>
            <pc:sldMk cId="4213185717" sldId="269"/>
            <ac:grpSpMk id="35" creationId="{3FE02495-1344-F7A9-5029-D1CD9FA16272}"/>
          </ac:grpSpMkLst>
        </pc:grpChg>
        <pc:grpChg chg="add mod">
          <ac:chgData name="Murtuza Saifee" userId="4bdfb8b1-99f2-474a-bf3e-22c2845e4821" providerId="ADAL" clId="{B7A5D488-31A5-214E-98E0-F2B4AFA7D0B9}" dt="2024-11-14T11:12:34.197" v="2039" actId="1076"/>
          <ac:grpSpMkLst>
            <pc:docMk/>
            <pc:sldMk cId="4213185717" sldId="269"/>
            <ac:grpSpMk id="38" creationId="{CF61EF89-E16F-CF55-0576-FA52358E0ADD}"/>
          </ac:grpSpMkLst>
        </pc:grpChg>
        <pc:grpChg chg="add mod">
          <ac:chgData name="Murtuza Saifee" userId="4bdfb8b1-99f2-474a-bf3e-22c2845e4821" providerId="ADAL" clId="{B7A5D488-31A5-214E-98E0-F2B4AFA7D0B9}" dt="2024-11-14T11:12:34.197" v="2039" actId="1076"/>
          <ac:grpSpMkLst>
            <pc:docMk/>
            <pc:sldMk cId="4213185717" sldId="269"/>
            <ac:grpSpMk id="41" creationId="{010A80DC-A37F-9E5B-17C9-4B48883DE9C1}"/>
          </ac:grpSpMkLst>
        </pc:grpChg>
        <pc:grpChg chg="add mod">
          <ac:chgData name="Murtuza Saifee" userId="4bdfb8b1-99f2-474a-bf3e-22c2845e4821" providerId="ADAL" clId="{B7A5D488-31A5-214E-98E0-F2B4AFA7D0B9}" dt="2024-11-14T11:12:34.197" v="2039" actId="1076"/>
          <ac:grpSpMkLst>
            <pc:docMk/>
            <pc:sldMk cId="4213185717" sldId="269"/>
            <ac:grpSpMk id="44" creationId="{0CC09C91-9C85-B1E9-29D0-F896198AED77}"/>
          </ac:grpSpMkLst>
        </pc:grpChg>
        <pc:grpChg chg="add mod">
          <ac:chgData name="Murtuza Saifee" userId="4bdfb8b1-99f2-474a-bf3e-22c2845e4821" providerId="ADAL" clId="{B7A5D488-31A5-214E-98E0-F2B4AFA7D0B9}" dt="2024-11-14T11:12:34.197" v="2039" actId="1076"/>
          <ac:grpSpMkLst>
            <pc:docMk/>
            <pc:sldMk cId="4213185717" sldId="269"/>
            <ac:grpSpMk id="47" creationId="{353F1E3A-9D27-043F-3D57-BB6A19D6AC9F}"/>
          </ac:grpSpMkLst>
        </pc:grpChg>
        <pc:grpChg chg="add mod">
          <ac:chgData name="Murtuza Saifee" userId="4bdfb8b1-99f2-474a-bf3e-22c2845e4821" providerId="ADAL" clId="{B7A5D488-31A5-214E-98E0-F2B4AFA7D0B9}" dt="2024-11-14T11:12:34.197" v="2039" actId="1076"/>
          <ac:grpSpMkLst>
            <pc:docMk/>
            <pc:sldMk cId="4213185717" sldId="269"/>
            <ac:grpSpMk id="50" creationId="{0804338F-5B9D-4B75-18D2-AA064A0FD8BA}"/>
          </ac:grpSpMkLst>
        </pc:grpChg>
        <pc:grpChg chg="add mod">
          <ac:chgData name="Murtuza Saifee" userId="4bdfb8b1-99f2-474a-bf3e-22c2845e4821" providerId="ADAL" clId="{B7A5D488-31A5-214E-98E0-F2B4AFA7D0B9}" dt="2024-11-14T11:12:34.197" v="2039" actId="1076"/>
          <ac:grpSpMkLst>
            <pc:docMk/>
            <pc:sldMk cId="4213185717" sldId="269"/>
            <ac:grpSpMk id="62" creationId="{0981CF10-40CA-4750-2E3F-5F4CF1163367}"/>
          </ac:grpSpMkLst>
        </pc:grpChg>
        <pc:grpChg chg="add mod">
          <ac:chgData name="Murtuza Saifee" userId="4bdfb8b1-99f2-474a-bf3e-22c2845e4821" providerId="ADAL" clId="{B7A5D488-31A5-214E-98E0-F2B4AFA7D0B9}" dt="2024-11-14T11:08:03.609" v="1976"/>
          <ac:grpSpMkLst>
            <pc:docMk/>
            <pc:sldMk cId="4213185717" sldId="269"/>
            <ac:grpSpMk id="89" creationId="{170D97B8-614A-CC19-6095-13F81F1F50A1}"/>
          </ac:grpSpMkLst>
        </pc:grpChg>
        <pc:grpChg chg="add mod">
          <ac:chgData name="Murtuza Saifee" userId="4bdfb8b1-99f2-474a-bf3e-22c2845e4821" providerId="ADAL" clId="{B7A5D488-31A5-214E-98E0-F2B4AFA7D0B9}" dt="2024-11-14T11:12:34.197" v="2039" actId="1076"/>
          <ac:grpSpMkLst>
            <pc:docMk/>
            <pc:sldMk cId="4213185717" sldId="269"/>
            <ac:grpSpMk id="104" creationId="{C093B013-F6EC-E42F-778B-34A562BB377A}"/>
          </ac:grpSpMkLst>
        </pc:grpChg>
        <pc:picChg chg="add mod">
          <ac:chgData name="Murtuza Saifee" userId="4bdfb8b1-99f2-474a-bf3e-22c2845e4821" providerId="ADAL" clId="{B7A5D488-31A5-214E-98E0-F2B4AFA7D0B9}" dt="2024-11-14T11:12:34.197" v="2039" actId="1076"/>
          <ac:picMkLst>
            <pc:docMk/>
            <pc:sldMk cId="4213185717" sldId="269"/>
            <ac:picMk id="11" creationId="{397C9476-A5B4-514B-9047-6D2BD6189B09}"/>
          </ac:picMkLst>
        </pc:picChg>
        <pc:picChg chg="add mod">
          <ac:chgData name="Murtuza Saifee" userId="4bdfb8b1-99f2-474a-bf3e-22c2845e4821" providerId="ADAL" clId="{B7A5D488-31A5-214E-98E0-F2B4AFA7D0B9}" dt="2024-11-14T11:12:34.197" v="2039" actId="1076"/>
          <ac:picMkLst>
            <pc:docMk/>
            <pc:sldMk cId="4213185717" sldId="269"/>
            <ac:picMk id="13" creationId="{F7D240C2-8BB5-A7E4-F8B6-364C42D0705D}"/>
          </ac:picMkLst>
        </pc:picChg>
        <pc:picChg chg="add mod">
          <ac:chgData name="Murtuza Saifee" userId="4bdfb8b1-99f2-474a-bf3e-22c2845e4821" providerId="ADAL" clId="{B7A5D488-31A5-214E-98E0-F2B4AFA7D0B9}" dt="2024-11-14T11:12:34.197" v="2039" actId="1076"/>
          <ac:picMkLst>
            <pc:docMk/>
            <pc:sldMk cId="4213185717" sldId="269"/>
            <ac:picMk id="15" creationId="{00D7F529-4F68-B818-3E98-722832759C62}"/>
          </ac:picMkLst>
        </pc:picChg>
        <pc:picChg chg="add mod">
          <ac:chgData name="Murtuza Saifee" userId="4bdfb8b1-99f2-474a-bf3e-22c2845e4821" providerId="ADAL" clId="{B7A5D488-31A5-214E-98E0-F2B4AFA7D0B9}" dt="2024-11-14T11:12:34.197" v="2039" actId="1076"/>
          <ac:picMkLst>
            <pc:docMk/>
            <pc:sldMk cId="4213185717" sldId="269"/>
            <ac:picMk id="17" creationId="{CC7F2AD1-A5E7-75E0-BE84-FEB4158249BF}"/>
          </ac:picMkLst>
        </pc:picChg>
        <pc:picChg chg="add mod">
          <ac:chgData name="Murtuza Saifee" userId="4bdfb8b1-99f2-474a-bf3e-22c2845e4821" providerId="ADAL" clId="{B7A5D488-31A5-214E-98E0-F2B4AFA7D0B9}" dt="2024-11-14T11:12:34.197" v="2039" actId="1076"/>
          <ac:picMkLst>
            <pc:docMk/>
            <pc:sldMk cId="4213185717" sldId="269"/>
            <ac:picMk id="23" creationId="{92D32C42-EE86-B543-B90D-9646C0F06247}"/>
          </ac:picMkLst>
        </pc:picChg>
        <pc:picChg chg="mod">
          <ac:chgData name="Murtuza Saifee" userId="4bdfb8b1-99f2-474a-bf3e-22c2845e4821" providerId="ADAL" clId="{B7A5D488-31A5-214E-98E0-F2B4AFA7D0B9}" dt="2024-11-14T11:12:34.197" v="2039" actId="1076"/>
          <ac:picMkLst>
            <pc:docMk/>
            <pc:sldMk cId="4213185717" sldId="269"/>
            <ac:picMk id="27" creationId="{25811C3D-8C2F-6AD5-86DB-94E67CAF63BB}"/>
          </ac:picMkLst>
        </pc:picChg>
        <pc:picChg chg="add mod">
          <ac:chgData name="Murtuza Saifee" userId="4bdfb8b1-99f2-474a-bf3e-22c2845e4821" providerId="ADAL" clId="{B7A5D488-31A5-214E-98E0-F2B4AFA7D0B9}" dt="2024-11-14T11:12:34.197" v="2039" actId="1076"/>
          <ac:picMkLst>
            <pc:docMk/>
            <pc:sldMk cId="4213185717" sldId="269"/>
            <ac:picMk id="29" creationId="{EEDE1C78-A828-7D6A-54DE-9E9CE04BB6C1}"/>
          </ac:picMkLst>
        </pc:picChg>
        <pc:picChg chg="add mod">
          <ac:chgData name="Murtuza Saifee" userId="4bdfb8b1-99f2-474a-bf3e-22c2845e4821" providerId="ADAL" clId="{B7A5D488-31A5-214E-98E0-F2B4AFA7D0B9}" dt="2024-11-14T11:12:34.197" v="2039" actId="1076"/>
          <ac:picMkLst>
            <pc:docMk/>
            <pc:sldMk cId="4213185717" sldId="269"/>
            <ac:picMk id="31" creationId="{1454BB29-73B8-1948-3039-9018E1A932D3}"/>
          </ac:picMkLst>
        </pc:picChg>
        <pc:picChg chg="mod">
          <ac:chgData name="Murtuza Saifee" userId="4bdfb8b1-99f2-474a-bf3e-22c2845e4821" providerId="ADAL" clId="{B7A5D488-31A5-214E-98E0-F2B4AFA7D0B9}" dt="2024-11-14T11:12:34.197" v="2039" actId="1076"/>
          <ac:picMkLst>
            <pc:docMk/>
            <pc:sldMk cId="4213185717" sldId="269"/>
            <ac:picMk id="36" creationId="{B80188D7-BD2B-2101-0C4B-AD5DBBE1E53E}"/>
          </ac:picMkLst>
        </pc:picChg>
        <pc:picChg chg="mod">
          <ac:chgData name="Murtuza Saifee" userId="4bdfb8b1-99f2-474a-bf3e-22c2845e4821" providerId="ADAL" clId="{B7A5D488-31A5-214E-98E0-F2B4AFA7D0B9}" dt="2024-11-14T11:12:34.197" v="2039" actId="1076"/>
          <ac:picMkLst>
            <pc:docMk/>
            <pc:sldMk cId="4213185717" sldId="269"/>
            <ac:picMk id="39" creationId="{B021EE75-E8CF-8043-3CF8-6B3C090F256C}"/>
          </ac:picMkLst>
        </pc:picChg>
        <pc:picChg chg="mod">
          <ac:chgData name="Murtuza Saifee" userId="4bdfb8b1-99f2-474a-bf3e-22c2845e4821" providerId="ADAL" clId="{B7A5D488-31A5-214E-98E0-F2B4AFA7D0B9}" dt="2024-11-14T11:12:34.197" v="2039" actId="1076"/>
          <ac:picMkLst>
            <pc:docMk/>
            <pc:sldMk cId="4213185717" sldId="269"/>
            <ac:picMk id="42" creationId="{5AF60365-E08E-6947-94FE-72040E768CE7}"/>
          </ac:picMkLst>
        </pc:picChg>
        <pc:picChg chg="mod">
          <ac:chgData name="Murtuza Saifee" userId="4bdfb8b1-99f2-474a-bf3e-22c2845e4821" providerId="ADAL" clId="{B7A5D488-31A5-214E-98E0-F2B4AFA7D0B9}" dt="2024-11-14T11:12:34.197" v="2039" actId="1076"/>
          <ac:picMkLst>
            <pc:docMk/>
            <pc:sldMk cId="4213185717" sldId="269"/>
            <ac:picMk id="45" creationId="{D40C94CA-E3B5-0B45-309C-A51F13B6366A}"/>
          </ac:picMkLst>
        </pc:picChg>
        <pc:picChg chg="mod">
          <ac:chgData name="Murtuza Saifee" userId="4bdfb8b1-99f2-474a-bf3e-22c2845e4821" providerId="ADAL" clId="{B7A5D488-31A5-214E-98E0-F2B4AFA7D0B9}" dt="2024-11-14T11:12:34.197" v="2039" actId="1076"/>
          <ac:picMkLst>
            <pc:docMk/>
            <pc:sldMk cId="4213185717" sldId="269"/>
            <ac:picMk id="48" creationId="{83915BCC-3412-46A5-3DF2-5262594C4B2E}"/>
          </ac:picMkLst>
        </pc:picChg>
        <pc:picChg chg="mod">
          <ac:chgData name="Murtuza Saifee" userId="4bdfb8b1-99f2-474a-bf3e-22c2845e4821" providerId="ADAL" clId="{B7A5D488-31A5-214E-98E0-F2B4AFA7D0B9}" dt="2024-11-14T11:12:34.197" v="2039" actId="1076"/>
          <ac:picMkLst>
            <pc:docMk/>
            <pc:sldMk cId="4213185717" sldId="269"/>
            <ac:picMk id="51" creationId="{2E453B05-9B0A-C216-C15D-5D31C545C67D}"/>
          </ac:picMkLst>
        </pc:picChg>
        <pc:picChg chg="add mod">
          <ac:chgData name="Murtuza Saifee" userId="4bdfb8b1-99f2-474a-bf3e-22c2845e4821" providerId="ADAL" clId="{B7A5D488-31A5-214E-98E0-F2B4AFA7D0B9}" dt="2024-11-14T11:12:34.197" v="2039" actId="1076"/>
          <ac:picMkLst>
            <pc:docMk/>
            <pc:sldMk cId="4213185717" sldId="269"/>
            <ac:picMk id="54" creationId="{5727C356-0769-5E6F-6956-339BBF513DFF}"/>
          </ac:picMkLst>
        </pc:picChg>
        <pc:picChg chg="add mod">
          <ac:chgData name="Murtuza Saifee" userId="4bdfb8b1-99f2-474a-bf3e-22c2845e4821" providerId="ADAL" clId="{B7A5D488-31A5-214E-98E0-F2B4AFA7D0B9}" dt="2024-11-14T11:12:34.197" v="2039" actId="1076"/>
          <ac:picMkLst>
            <pc:docMk/>
            <pc:sldMk cId="4213185717" sldId="269"/>
            <ac:picMk id="56" creationId="{35DBCF49-C4B5-ACCD-3392-0C0B9FD3DB1E}"/>
          </ac:picMkLst>
        </pc:picChg>
        <pc:picChg chg="add mod">
          <ac:chgData name="Murtuza Saifee" userId="4bdfb8b1-99f2-474a-bf3e-22c2845e4821" providerId="ADAL" clId="{B7A5D488-31A5-214E-98E0-F2B4AFA7D0B9}" dt="2024-11-14T11:12:34.197" v="2039" actId="1076"/>
          <ac:picMkLst>
            <pc:docMk/>
            <pc:sldMk cId="4213185717" sldId="269"/>
            <ac:picMk id="58" creationId="{62777819-BEB9-B5BF-DCC4-FF1C55D31159}"/>
          </ac:picMkLst>
        </pc:picChg>
        <pc:picChg chg="add mod">
          <ac:chgData name="Murtuza Saifee" userId="4bdfb8b1-99f2-474a-bf3e-22c2845e4821" providerId="ADAL" clId="{B7A5D488-31A5-214E-98E0-F2B4AFA7D0B9}" dt="2024-11-14T11:01:36.846" v="1848"/>
          <ac:picMkLst>
            <pc:docMk/>
            <pc:sldMk cId="4213185717" sldId="269"/>
            <ac:picMk id="60" creationId="{AA7FEA67-5399-A60A-65DC-EC45093A0385}"/>
          </ac:picMkLst>
        </pc:picChg>
        <pc:picChg chg="mod">
          <ac:chgData name="Murtuza Saifee" userId="4bdfb8b1-99f2-474a-bf3e-22c2845e4821" providerId="ADAL" clId="{B7A5D488-31A5-214E-98E0-F2B4AFA7D0B9}" dt="2024-11-14T11:12:34.197" v="2039" actId="1076"/>
          <ac:picMkLst>
            <pc:docMk/>
            <pc:sldMk cId="4213185717" sldId="269"/>
            <ac:picMk id="63" creationId="{A9099FA1-6EDB-625C-E549-06F803472ED7}"/>
          </ac:picMkLst>
        </pc:picChg>
        <pc:picChg chg="add mod">
          <ac:chgData name="Murtuza Saifee" userId="4bdfb8b1-99f2-474a-bf3e-22c2845e4821" providerId="ADAL" clId="{B7A5D488-31A5-214E-98E0-F2B4AFA7D0B9}" dt="2024-11-14T11:12:34.197" v="2039" actId="1076"/>
          <ac:picMkLst>
            <pc:docMk/>
            <pc:sldMk cId="4213185717" sldId="269"/>
            <ac:picMk id="65" creationId="{AEAF39C0-66F0-7DB9-AF77-8789EBA10FBD}"/>
          </ac:picMkLst>
        </pc:picChg>
        <pc:picChg chg="add mod">
          <ac:chgData name="Murtuza Saifee" userId="4bdfb8b1-99f2-474a-bf3e-22c2845e4821" providerId="ADAL" clId="{B7A5D488-31A5-214E-98E0-F2B4AFA7D0B9}" dt="2024-11-14T11:12:34.197" v="2039" actId="1076"/>
          <ac:picMkLst>
            <pc:docMk/>
            <pc:sldMk cId="4213185717" sldId="269"/>
            <ac:picMk id="67" creationId="{23810AED-8AD8-1B5C-415F-C167371E8B86}"/>
          </ac:picMkLst>
        </pc:picChg>
        <pc:picChg chg="add mod">
          <ac:chgData name="Murtuza Saifee" userId="4bdfb8b1-99f2-474a-bf3e-22c2845e4821" providerId="ADAL" clId="{B7A5D488-31A5-214E-98E0-F2B4AFA7D0B9}" dt="2024-11-14T11:12:34.197" v="2039" actId="1076"/>
          <ac:picMkLst>
            <pc:docMk/>
            <pc:sldMk cId="4213185717" sldId="269"/>
            <ac:picMk id="69" creationId="{24273AB9-F258-3E05-E818-3BA3F1BB0E0F}"/>
          </ac:picMkLst>
        </pc:picChg>
        <pc:cxnChg chg="add mod">
          <ac:chgData name="Murtuza Saifee" userId="4bdfb8b1-99f2-474a-bf3e-22c2845e4821" providerId="ADAL" clId="{B7A5D488-31A5-214E-98E0-F2B4AFA7D0B9}" dt="2024-11-14T11:12:34.197" v="2039" actId="1076"/>
          <ac:cxnSpMkLst>
            <pc:docMk/>
            <pc:sldMk cId="4213185717" sldId="269"/>
            <ac:cxnSpMk id="71" creationId="{B7834451-BB6C-7DF8-A40A-587BA11798F9}"/>
          </ac:cxnSpMkLst>
        </pc:cxnChg>
        <pc:cxnChg chg="add mod">
          <ac:chgData name="Murtuza Saifee" userId="4bdfb8b1-99f2-474a-bf3e-22c2845e4821" providerId="ADAL" clId="{B7A5D488-31A5-214E-98E0-F2B4AFA7D0B9}" dt="2024-11-14T11:12:34.197" v="2039" actId="1076"/>
          <ac:cxnSpMkLst>
            <pc:docMk/>
            <pc:sldMk cId="4213185717" sldId="269"/>
            <ac:cxnSpMk id="73" creationId="{FFC47E9F-3099-C936-1F29-D22C2212C4B5}"/>
          </ac:cxnSpMkLst>
        </pc:cxnChg>
        <pc:cxnChg chg="add mod">
          <ac:chgData name="Murtuza Saifee" userId="4bdfb8b1-99f2-474a-bf3e-22c2845e4821" providerId="ADAL" clId="{B7A5D488-31A5-214E-98E0-F2B4AFA7D0B9}" dt="2024-11-14T11:12:34.197" v="2039" actId="1076"/>
          <ac:cxnSpMkLst>
            <pc:docMk/>
            <pc:sldMk cId="4213185717" sldId="269"/>
            <ac:cxnSpMk id="75" creationId="{0BA7FF74-21A5-1D58-FEE9-75FE3FD4856E}"/>
          </ac:cxnSpMkLst>
        </pc:cxnChg>
        <pc:cxnChg chg="add mod">
          <ac:chgData name="Murtuza Saifee" userId="4bdfb8b1-99f2-474a-bf3e-22c2845e4821" providerId="ADAL" clId="{B7A5D488-31A5-214E-98E0-F2B4AFA7D0B9}" dt="2024-11-14T11:12:34.197" v="2039" actId="1076"/>
          <ac:cxnSpMkLst>
            <pc:docMk/>
            <pc:sldMk cId="4213185717" sldId="269"/>
            <ac:cxnSpMk id="77" creationId="{0C3B5DBC-9C2E-FF16-7D65-BA2D4B64E511}"/>
          </ac:cxnSpMkLst>
        </pc:cxnChg>
        <pc:cxnChg chg="add mod">
          <ac:chgData name="Murtuza Saifee" userId="4bdfb8b1-99f2-474a-bf3e-22c2845e4821" providerId="ADAL" clId="{B7A5D488-31A5-214E-98E0-F2B4AFA7D0B9}" dt="2024-11-14T11:12:34.197" v="2039" actId="1076"/>
          <ac:cxnSpMkLst>
            <pc:docMk/>
            <pc:sldMk cId="4213185717" sldId="269"/>
            <ac:cxnSpMk id="79" creationId="{83A7CDEC-82E3-9F3D-80CB-409E1D3DA7CB}"/>
          </ac:cxnSpMkLst>
        </pc:cxnChg>
        <pc:cxnChg chg="add mod">
          <ac:chgData name="Murtuza Saifee" userId="4bdfb8b1-99f2-474a-bf3e-22c2845e4821" providerId="ADAL" clId="{B7A5D488-31A5-214E-98E0-F2B4AFA7D0B9}" dt="2024-11-14T11:12:34.197" v="2039" actId="1076"/>
          <ac:cxnSpMkLst>
            <pc:docMk/>
            <pc:sldMk cId="4213185717" sldId="269"/>
            <ac:cxnSpMk id="81" creationId="{D893E419-EB59-FB33-8C8F-0B33D080ED77}"/>
          </ac:cxnSpMkLst>
        </pc:cxnChg>
        <pc:cxnChg chg="add del mod">
          <ac:chgData name="Murtuza Saifee" userId="4bdfb8b1-99f2-474a-bf3e-22c2845e4821" providerId="ADAL" clId="{B7A5D488-31A5-214E-98E0-F2B4AFA7D0B9}" dt="2024-11-14T11:07:33.175" v="1973" actId="478"/>
          <ac:cxnSpMkLst>
            <pc:docMk/>
            <pc:sldMk cId="4213185717" sldId="269"/>
            <ac:cxnSpMk id="85" creationId="{26CA7E85-C9CD-E55B-D064-06533D4671A0}"/>
          </ac:cxnSpMkLst>
        </pc:cxnChg>
        <pc:cxnChg chg="mod">
          <ac:chgData name="Murtuza Saifee" userId="4bdfb8b1-99f2-474a-bf3e-22c2845e4821" providerId="ADAL" clId="{B7A5D488-31A5-214E-98E0-F2B4AFA7D0B9}" dt="2024-11-14T11:08:03.609" v="1976"/>
          <ac:cxnSpMkLst>
            <pc:docMk/>
            <pc:sldMk cId="4213185717" sldId="269"/>
            <ac:cxnSpMk id="91" creationId="{5A46FF04-2AD3-8E97-7946-6802DCC864E4}"/>
          </ac:cxnSpMkLst>
        </pc:cxnChg>
        <pc:cxnChg chg="add mod">
          <ac:chgData name="Murtuza Saifee" userId="4bdfb8b1-99f2-474a-bf3e-22c2845e4821" providerId="ADAL" clId="{B7A5D488-31A5-214E-98E0-F2B4AFA7D0B9}" dt="2024-11-14T11:12:34.197" v="2039" actId="1076"/>
          <ac:cxnSpMkLst>
            <pc:docMk/>
            <pc:sldMk cId="4213185717" sldId="269"/>
            <ac:cxnSpMk id="92" creationId="{1A133418-2B7B-41DB-A8E7-1E59102A6C23}"/>
          </ac:cxnSpMkLst>
        </pc:cxnChg>
        <pc:cxnChg chg="add mod">
          <ac:chgData name="Murtuza Saifee" userId="4bdfb8b1-99f2-474a-bf3e-22c2845e4821" providerId="ADAL" clId="{B7A5D488-31A5-214E-98E0-F2B4AFA7D0B9}" dt="2024-11-14T11:12:34.197" v="2039" actId="1076"/>
          <ac:cxnSpMkLst>
            <pc:docMk/>
            <pc:sldMk cId="4213185717" sldId="269"/>
            <ac:cxnSpMk id="94" creationId="{2DC3D5BC-4D02-CC23-59A0-E00ECF6F8708}"/>
          </ac:cxnSpMkLst>
        </pc:cxnChg>
        <pc:cxnChg chg="add mod">
          <ac:chgData name="Murtuza Saifee" userId="4bdfb8b1-99f2-474a-bf3e-22c2845e4821" providerId="ADAL" clId="{B7A5D488-31A5-214E-98E0-F2B4AFA7D0B9}" dt="2024-11-14T11:12:34.197" v="2039" actId="1076"/>
          <ac:cxnSpMkLst>
            <pc:docMk/>
            <pc:sldMk cId="4213185717" sldId="269"/>
            <ac:cxnSpMk id="97" creationId="{29276378-A888-8DC9-CE72-9CC2A03E39D8}"/>
          </ac:cxnSpMkLst>
        </pc:cxnChg>
        <pc:cxnChg chg="add del mod">
          <ac:chgData name="Murtuza Saifee" userId="4bdfb8b1-99f2-474a-bf3e-22c2845e4821" providerId="ADAL" clId="{B7A5D488-31A5-214E-98E0-F2B4AFA7D0B9}" dt="2024-11-14T11:09:40.070" v="2000" actId="478"/>
          <ac:cxnSpMkLst>
            <pc:docMk/>
            <pc:sldMk cId="4213185717" sldId="269"/>
            <ac:cxnSpMk id="99" creationId="{F8C4E267-4E8D-A6E8-3BE8-E4F96AD29717}"/>
          </ac:cxnSpMkLst>
        </pc:cxnChg>
        <pc:cxnChg chg="add mod">
          <ac:chgData name="Murtuza Saifee" userId="4bdfb8b1-99f2-474a-bf3e-22c2845e4821" providerId="ADAL" clId="{B7A5D488-31A5-214E-98E0-F2B4AFA7D0B9}" dt="2024-11-14T11:12:34.197" v="2039" actId="1076"/>
          <ac:cxnSpMkLst>
            <pc:docMk/>
            <pc:sldMk cId="4213185717" sldId="269"/>
            <ac:cxnSpMk id="100" creationId="{E4FFBF6C-12F0-2DF7-C7F0-0266936E32EB}"/>
          </ac:cxnSpMkLst>
        </pc:cxnChg>
        <pc:cxnChg chg="add del mod">
          <ac:chgData name="Murtuza Saifee" userId="4bdfb8b1-99f2-474a-bf3e-22c2845e4821" providerId="ADAL" clId="{B7A5D488-31A5-214E-98E0-F2B4AFA7D0B9}" dt="2024-11-14T11:10:31.260" v="2010" actId="478"/>
          <ac:cxnSpMkLst>
            <pc:docMk/>
            <pc:sldMk cId="4213185717" sldId="269"/>
            <ac:cxnSpMk id="102" creationId="{FD4BE09A-2B56-D85E-B8E3-011F3C1424ED}"/>
          </ac:cxnSpMkLst>
        </pc:cxnChg>
      </pc:sldChg>
      <pc:sldChg chg="addSp delSp modSp new mod">
        <pc:chgData name="Murtuza Saifee" userId="4bdfb8b1-99f2-474a-bf3e-22c2845e4821" providerId="ADAL" clId="{B7A5D488-31A5-214E-98E0-F2B4AFA7D0B9}" dt="2024-11-14T11:55:06.157" v="2287" actId="478"/>
        <pc:sldMkLst>
          <pc:docMk/>
          <pc:sldMk cId="2972788171" sldId="270"/>
        </pc:sldMkLst>
        <pc:spChg chg="mod">
          <ac:chgData name="Murtuza Saifee" userId="4bdfb8b1-99f2-474a-bf3e-22c2845e4821" providerId="ADAL" clId="{B7A5D488-31A5-214E-98E0-F2B4AFA7D0B9}" dt="2024-11-14T11:12:59.272" v="2042" actId="14100"/>
          <ac:spMkLst>
            <pc:docMk/>
            <pc:sldMk cId="2972788171" sldId="270"/>
            <ac:spMk id="2" creationId="{D9355ED4-2775-0F8E-6DF4-81975BE41AD6}"/>
          </ac:spMkLst>
        </pc:spChg>
        <pc:spChg chg="mod">
          <ac:chgData name="Murtuza Saifee" userId="4bdfb8b1-99f2-474a-bf3e-22c2845e4821" providerId="ADAL" clId="{B7A5D488-31A5-214E-98E0-F2B4AFA7D0B9}" dt="2024-11-14T11:52:50.431" v="2250" actId="20577"/>
          <ac:spMkLst>
            <pc:docMk/>
            <pc:sldMk cId="2972788171" sldId="270"/>
            <ac:spMk id="3" creationId="{1BC9D08E-2937-8567-87FB-0B0D9CA8DDCF}"/>
          </ac:spMkLst>
        </pc:spChg>
        <pc:spChg chg="del">
          <ac:chgData name="Murtuza Saifee" userId="4bdfb8b1-99f2-474a-bf3e-22c2845e4821" providerId="ADAL" clId="{B7A5D488-31A5-214E-98E0-F2B4AFA7D0B9}" dt="2024-11-14T11:55:06.157" v="2287" actId="478"/>
          <ac:spMkLst>
            <pc:docMk/>
            <pc:sldMk cId="2972788171" sldId="270"/>
            <ac:spMk id="4" creationId="{039DF346-284A-D799-EAA1-1929A5052B64}"/>
          </ac:spMkLst>
        </pc:spChg>
        <pc:spChg chg="add mod">
          <ac:chgData name="Murtuza Saifee" userId="4bdfb8b1-99f2-474a-bf3e-22c2845e4821" providerId="ADAL" clId="{B7A5D488-31A5-214E-98E0-F2B4AFA7D0B9}" dt="2024-11-14T11:55:03.318" v="2286"/>
          <ac:spMkLst>
            <pc:docMk/>
            <pc:sldMk cId="2972788171" sldId="270"/>
            <ac:spMk id="6" creationId="{538CA135-F151-E097-17ED-6CEB01619C1E}"/>
          </ac:spMkLst>
        </pc:spChg>
      </pc:sldChg>
      <pc:sldChg chg="addSp delSp modSp new mod">
        <pc:chgData name="Murtuza Saifee" userId="4bdfb8b1-99f2-474a-bf3e-22c2845e4821" providerId="ADAL" clId="{B7A5D488-31A5-214E-98E0-F2B4AFA7D0B9}" dt="2024-11-15T10:17:35.293" v="5142" actId="1076"/>
        <pc:sldMkLst>
          <pc:docMk/>
          <pc:sldMk cId="3934294252" sldId="271"/>
        </pc:sldMkLst>
        <pc:spChg chg="mod">
          <ac:chgData name="Murtuza Saifee" userId="4bdfb8b1-99f2-474a-bf3e-22c2845e4821" providerId="ADAL" clId="{B7A5D488-31A5-214E-98E0-F2B4AFA7D0B9}" dt="2024-11-15T07:59:37.741" v="2380" actId="1076"/>
          <ac:spMkLst>
            <pc:docMk/>
            <pc:sldMk cId="3934294252" sldId="271"/>
            <ac:spMk id="2" creationId="{93FCE86E-5367-2C9A-7B3F-C83E11E6DFF2}"/>
          </ac:spMkLst>
        </pc:spChg>
        <pc:spChg chg="del mod">
          <ac:chgData name="Murtuza Saifee" userId="4bdfb8b1-99f2-474a-bf3e-22c2845e4821" providerId="ADAL" clId="{B7A5D488-31A5-214E-98E0-F2B4AFA7D0B9}" dt="2024-11-15T08:00:08.189" v="2383"/>
          <ac:spMkLst>
            <pc:docMk/>
            <pc:sldMk cId="3934294252" sldId="271"/>
            <ac:spMk id="3" creationId="{D7819B84-48A1-9A89-5149-9A8CE41C8AFC}"/>
          </ac:spMkLst>
        </pc:spChg>
        <pc:spChg chg="del">
          <ac:chgData name="Murtuza Saifee" userId="4bdfb8b1-99f2-474a-bf3e-22c2845e4821" providerId="ADAL" clId="{B7A5D488-31A5-214E-98E0-F2B4AFA7D0B9}" dt="2024-11-15T10:13:10.378" v="5097" actId="478"/>
          <ac:spMkLst>
            <pc:docMk/>
            <pc:sldMk cId="3934294252" sldId="271"/>
            <ac:spMk id="4" creationId="{EF7494B1-2E53-A680-A99D-FC30A8CB4EE2}"/>
          </ac:spMkLst>
        </pc:spChg>
        <pc:spChg chg="del mod">
          <ac:chgData name="Murtuza Saifee" userId="4bdfb8b1-99f2-474a-bf3e-22c2845e4821" providerId="ADAL" clId="{B7A5D488-31A5-214E-98E0-F2B4AFA7D0B9}" dt="2024-11-15T10:17:14.309" v="5139" actId="478"/>
          <ac:spMkLst>
            <pc:docMk/>
            <pc:sldMk cId="3934294252" sldId="271"/>
            <ac:spMk id="5" creationId="{3D318857-0BE6-0132-EDF8-099C29F41CBF}"/>
          </ac:spMkLst>
        </pc:spChg>
        <pc:spChg chg="add del mod">
          <ac:chgData name="Murtuza Saifee" userId="4bdfb8b1-99f2-474a-bf3e-22c2845e4821" providerId="ADAL" clId="{B7A5D488-31A5-214E-98E0-F2B4AFA7D0B9}" dt="2024-11-15T08:00:19.905" v="2389"/>
          <ac:spMkLst>
            <pc:docMk/>
            <pc:sldMk cId="3934294252" sldId="271"/>
            <ac:spMk id="7" creationId="{152BB28B-2709-BB29-7C8B-034DBBA15E0F}"/>
          </ac:spMkLst>
        </pc:spChg>
        <pc:spChg chg="add mod">
          <ac:chgData name="Murtuza Saifee" userId="4bdfb8b1-99f2-474a-bf3e-22c2845e4821" providerId="ADAL" clId="{B7A5D488-31A5-214E-98E0-F2B4AFA7D0B9}" dt="2024-11-15T10:17:01.625" v="5137" actId="164"/>
          <ac:spMkLst>
            <pc:docMk/>
            <pc:sldMk cId="3934294252" sldId="271"/>
            <ac:spMk id="8" creationId="{95AEC932-4E9E-4005-C9C3-8FC6C5B98C5C}"/>
          </ac:spMkLst>
        </pc:spChg>
        <pc:spChg chg="add mod">
          <ac:chgData name="Murtuza Saifee" userId="4bdfb8b1-99f2-474a-bf3e-22c2845e4821" providerId="ADAL" clId="{B7A5D488-31A5-214E-98E0-F2B4AFA7D0B9}" dt="2024-11-15T10:17:01.625" v="5137" actId="164"/>
          <ac:spMkLst>
            <pc:docMk/>
            <pc:sldMk cId="3934294252" sldId="271"/>
            <ac:spMk id="10" creationId="{E75C148B-B7C0-1BCD-7E92-4484F12E7215}"/>
          </ac:spMkLst>
        </pc:spChg>
        <pc:spChg chg="add del mod">
          <ac:chgData name="Murtuza Saifee" userId="4bdfb8b1-99f2-474a-bf3e-22c2845e4821" providerId="ADAL" clId="{B7A5D488-31A5-214E-98E0-F2B4AFA7D0B9}" dt="2024-11-15T08:23:30.230" v="3951"/>
          <ac:spMkLst>
            <pc:docMk/>
            <pc:sldMk cId="3934294252" sldId="271"/>
            <ac:spMk id="13" creationId="{FEFCD811-EE62-1E4B-3FF8-6E769B43A5F1}"/>
          </ac:spMkLst>
        </pc:spChg>
        <pc:spChg chg="add mod">
          <ac:chgData name="Murtuza Saifee" userId="4bdfb8b1-99f2-474a-bf3e-22c2845e4821" providerId="ADAL" clId="{B7A5D488-31A5-214E-98E0-F2B4AFA7D0B9}" dt="2024-11-15T10:17:30.273" v="5141" actId="1076"/>
          <ac:spMkLst>
            <pc:docMk/>
            <pc:sldMk cId="3934294252" sldId="271"/>
            <ac:spMk id="15" creationId="{E98B1EF0-C96D-4945-9AA1-B91EC232D918}"/>
          </ac:spMkLst>
        </pc:spChg>
        <pc:spChg chg="add mod">
          <ac:chgData name="Murtuza Saifee" userId="4bdfb8b1-99f2-474a-bf3e-22c2845e4821" providerId="ADAL" clId="{B7A5D488-31A5-214E-98E0-F2B4AFA7D0B9}" dt="2024-11-15T10:07:17.046" v="4924" actId="1076"/>
          <ac:spMkLst>
            <pc:docMk/>
            <pc:sldMk cId="3934294252" sldId="271"/>
            <ac:spMk id="17" creationId="{69CBA286-55BC-2824-4D74-43E199F68DDF}"/>
          </ac:spMkLst>
        </pc:spChg>
        <pc:spChg chg="add mod">
          <ac:chgData name="Murtuza Saifee" userId="4bdfb8b1-99f2-474a-bf3e-22c2845e4821" providerId="ADAL" clId="{B7A5D488-31A5-214E-98E0-F2B4AFA7D0B9}" dt="2024-11-15T08:27:15.153" v="4016" actId="1076"/>
          <ac:spMkLst>
            <pc:docMk/>
            <pc:sldMk cId="3934294252" sldId="271"/>
            <ac:spMk id="19" creationId="{CB6E9320-7FBB-1665-17D3-866466D5CF21}"/>
          </ac:spMkLst>
        </pc:spChg>
        <pc:spChg chg="add mod">
          <ac:chgData name="Murtuza Saifee" userId="4bdfb8b1-99f2-474a-bf3e-22c2845e4821" providerId="ADAL" clId="{B7A5D488-31A5-214E-98E0-F2B4AFA7D0B9}" dt="2024-11-15T10:17:01.625" v="5137" actId="164"/>
          <ac:spMkLst>
            <pc:docMk/>
            <pc:sldMk cId="3934294252" sldId="271"/>
            <ac:spMk id="24" creationId="{EAF657CE-11F6-2F86-A72B-8B0EF86328E3}"/>
          </ac:spMkLst>
        </pc:spChg>
        <pc:spChg chg="add del mod">
          <ac:chgData name="Murtuza Saifee" userId="4bdfb8b1-99f2-474a-bf3e-22c2845e4821" providerId="ADAL" clId="{B7A5D488-31A5-214E-98E0-F2B4AFA7D0B9}" dt="2024-11-15T10:06:03.948" v="4918" actId="478"/>
          <ac:spMkLst>
            <pc:docMk/>
            <pc:sldMk cId="3934294252" sldId="271"/>
            <ac:spMk id="26" creationId="{0ABF21E6-159F-D1EA-05DE-FBF753180FB3}"/>
          </ac:spMkLst>
        </pc:spChg>
        <pc:spChg chg="add mod topLvl">
          <ac:chgData name="Murtuza Saifee" userId="4bdfb8b1-99f2-474a-bf3e-22c2845e4821" providerId="ADAL" clId="{B7A5D488-31A5-214E-98E0-F2B4AFA7D0B9}" dt="2024-11-15T10:17:01.625" v="5137" actId="164"/>
          <ac:spMkLst>
            <pc:docMk/>
            <pc:sldMk cId="3934294252" sldId="271"/>
            <ac:spMk id="30" creationId="{5AA923A2-54F9-C26B-6829-BCCAEEC50BC0}"/>
          </ac:spMkLst>
        </pc:spChg>
        <pc:spChg chg="add mod">
          <ac:chgData name="Murtuza Saifee" userId="4bdfb8b1-99f2-474a-bf3e-22c2845e4821" providerId="ADAL" clId="{B7A5D488-31A5-214E-98E0-F2B4AFA7D0B9}" dt="2024-11-15T10:17:01.625" v="5137" actId="164"/>
          <ac:spMkLst>
            <pc:docMk/>
            <pc:sldMk cId="3934294252" sldId="271"/>
            <ac:spMk id="33" creationId="{DB467347-DA08-8E89-E489-A2383C5767E3}"/>
          </ac:spMkLst>
        </pc:spChg>
        <pc:spChg chg="add mod">
          <ac:chgData name="Murtuza Saifee" userId="4bdfb8b1-99f2-474a-bf3e-22c2845e4821" providerId="ADAL" clId="{B7A5D488-31A5-214E-98E0-F2B4AFA7D0B9}" dt="2024-11-15T10:17:01.625" v="5137" actId="164"/>
          <ac:spMkLst>
            <pc:docMk/>
            <pc:sldMk cId="3934294252" sldId="271"/>
            <ac:spMk id="35" creationId="{D5A90772-2B48-E7A5-B617-6C5472444724}"/>
          </ac:spMkLst>
        </pc:spChg>
        <pc:spChg chg="add mod">
          <ac:chgData name="Murtuza Saifee" userId="4bdfb8b1-99f2-474a-bf3e-22c2845e4821" providerId="ADAL" clId="{B7A5D488-31A5-214E-98E0-F2B4AFA7D0B9}" dt="2024-11-15T10:10:24.433" v="4999"/>
          <ac:spMkLst>
            <pc:docMk/>
            <pc:sldMk cId="3934294252" sldId="271"/>
            <ac:spMk id="37" creationId="{E4F01A79-8D87-633B-5F74-398F4F34B714}"/>
          </ac:spMkLst>
        </pc:spChg>
        <pc:spChg chg="add mod">
          <ac:chgData name="Murtuza Saifee" userId="4bdfb8b1-99f2-474a-bf3e-22c2845e4821" providerId="ADAL" clId="{B7A5D488-31A5-214E-98E0-F2B4AFA7D0B9}" dt="2024-11-15T10:17:01.625" v="5137" actId="164"/>
          <ac:spMkLst>
            <pc:docMk/>
            <pc:sldMk cId="3934294252" sldId="271"/>
            <ac:spMk id="39" creationId="{F451880C-0981-ED9B-457F-287900D8B0F3}"/>
          </ac:spMkLst>
        </pc:spChg>
        <pc:spChg chg="add mod topLvl">
          <ac:chgData name="Murtuza Saifee" userId="4bdfb8b1-99f2-474a-bf3e-22c2845e4821" providerId="ADAL" clId="{B7A5D488-31A5-214E-98E0-F2B4AFA7D0B9}" dt="2024-11-15T10:17:01.625" v="5137" actId="164"/>
          <ac:spMkLst>
            <pc:docMk/>
            <pc:sldMk cId="3934294252" sldId="271"/>
            <ac:spMk id="41" creationId="{8C17133A-AC7B-A706-2F09-9F3087D033B0}"/>
          </ac:spMkLst>
        </pc:spChg>
        <pc:spChg chg="add mod">
          <ac:chgData name="Murtuza Saifee" userId="4bdfb8b1-99f2-474a-bf3e-22c2845e4821" providerId="ADAL" clId="{B7A5D488-31A5-214E-98E0-F2B4AFA7D0B9}" dt="2024-11-15T10:17:01.625" v="5137" actId="164"/>
          <ac:spMkLst>
            <pc:docMk/>
            <pc:sldMk cId="3934294252" sldId="271"/>
            <ac:spMk id="44" creationId="{568AB2E0-4D77-1FAD-40A0-44BB8B4937A2}"/>
          </ac:spMkLst>
        </pc:spChg>
        <pc:spChg chg="add mod">
          <ac:chgData name="Murtuza Saifee" userId="4bdfb8b1-99f2-474a-bf3e-22c2845e4821" providerId="ADAL" clId="{B7A5D488-31A5-214E-98E0-F2B4AFA7D0B9}" dt="2024-11-15T10:17:01.625" v="5137" actId="164"/>
          <ac:spMkLst>
            <pc:docMk/>
            <pc:sldMk cId="3934294252" sldId="271"/>
            <ac:spMk id="45" creationId="{FDBDA247-A73D-6048-4DBE-50B61BB7DF05}"/>
          </ac:spMkLst>
        </pc:spChg>
        <pc:spChg chg="add mod">
          <ac:chgData name="Murtuza Saifee" userId="4bdfb8b1-99f2-474a-bf3e-22c2845e4821" providerId="ADAL" clId="{B7A5D488-31A5-214E-98E0-F2B4AFA7D0B9}" dt="2024-11-15T10:17:01.625" v="5137" actId="164"/>
          <ac:spMkLst>
            <pc:docMk/>
            <pc:sldMk cId="3934294252" sldId="271"/>
            <ac:spMk id="46" creationId="{CF3075E0-15E7-FF2A-022C-C035B689C3D0}"/>
          </ac:spMkLst>
        </pc:spChg>
        <pc:spChg chg="add mod">
          <ac:chgData name="Murtuza Saifee" userId="4bdfb8b1-99f2-474a-bf3e-22c2845e4821" providerId="ADAL" clId="{B7A5D488-31A5-214E-98E0-F2B4AFA7D0B9}" dt="2024-11-15T10:17:01.625" v="5137" actId="164"/>
          <ac:spMkLst>
            <pc:docMk/>
            <pc:sldMk cId="3934294252" sldId="271"/>
            <ac:spMk id="49" creationId="{DCE882B5-A1E5-D92A-FF90-BDB794B05C89}"/>
          </ac:spMkLst>
        </pc:spChg>
        <pc:spChg chg="add mod">
          <ac:chgData name="Murtuza Saifee" userId="4bdfb8b1-99f2-474a-bf3e-22c2845e4821" providerId="ADAL" clId="{B7A5D488-31A5-214E-98E0-F2B4AFA7D0B9}" dt="2024-11-15T10:14:21.374" v="5121"/>
          <ac:spMkLst>
            <pc:docMk/>
            <pc:sldMk cId="3934294252" sldId="271"/>
            <ac:spMk id="50" creationId="{A4F8F402-D01C-B006-0F5B-656CA25B24A4}"/>
          </ac:spMkLst>
        </pc:spChg>
        <pc:spChg chg="mod">
          <ac:chgData name="Murtuza Saifee" userId="4bdfb8b1-99f2-474a-bf3e-22c2845e4821" providerId="ADAL" clId="{B7A5D488-31A5-214E-98E0-F2B4AFA7D0B9}" dt="2024-11-15T10:17:01.625" v="5137" actId="164"/>
          <ac:spMkLst>
            <pc:docMk/>
            <pc:sldMk cId="3934294252" sldId="271"/>
            <ac:spMk id="53" creationId="{F8CC8BE5-49A6-3EB5-9130-C1F42EB366FC}"/>
          </ac:spMkLst>
        </pc:spChg>
        <pc:spChg chg="mod">
          <ac:chgData name="Murtuza Saifee" userId="4bdfb8b1-99f2-474a-bf3e-22c2845e4821" providerId="ADAL" clId="{B7A5D488-31A5-214E-98E0-F2B4AFA7D0B9}" dt="2024-11-15T10:17:01.625" v="5137" actId="164"/>
          <ac:spMkLst>
            <pc:docMk/>
            <pc:sldMk cId="3934294252" sldId="271"/>
            <ac:spMk id="54" creationId="{27218BB7-169B-7333-7330-A51ED21111CA}"/>
          </ac:spMkLst>
        </pc:spChg>
        <pc:spChg chg="mod">
          <ac:chgData name="Murtuza Saifee" userId="4bdfb8b1-99f2-474a-bf3e-22c2845e4821" providerId="ADAL" clId="{B7A5D488-31A5-214E-98E0-F2B4AFA7D0B9}" dt="2024-11-15T10:17:01.625" v="5137" actId="164"/>
          <ac:spMkLst>
            <pc:docMk/>
            <pc:sldMk cId="3934294252" sldId="271"/>
            <ac:spMk id="55" creationId="{DEEDD260-C9E7-BB4D-5237-B683AD59564D}"/>
          </ac:spMkLst>
        </pc:spChg>
        <pc:spChg chg="mod">
          <ac:chgData name="Murtuza Saifee" userId="4bdfb8b1-99f2-474a-bf3e-22c2845e4821" providerId="ADAL" clId="{B7A5D488-31A5-214E-98E0-F2B4AFA7D0B9}" dt="2024-11-15T10:16:46.829" v="5135" actId="27803"/>
          <ac:spMkLst>
            <pc:docMk/>
            <pc:sldMk cId="3934294252" sldId="271"/>
            <ac:spMk id="57" creationId="{4185DAD7-EE91-6E5E-32C4-219519CFB7B2}"/>
          </ac:spMkLst>
        </pc:spChg>
        <pc:spChg chg="mod">
          <ac:chgData name="Murtuza Saifee" userId="4bdfb8b1-99f2-474a-bf3e-22c2845e4821" providerId="ADAL" clId="{B7A5D488-31A5-214E-98E0-F2B4AFA7D0B9}" dt="2024-11-15T10:16:46.829" v="5135" actId="27803"/>
          <ac:spMkLst>
            <pc:docMk/>
            <pc:sldMk cId="3934294252" sldId="271"/>
            <ac:spMk id="58" creationId="{85837BBA-6012-95ED-358E-9B533DEE2142}"/>
          </ac:spMkLst>
        </pc:spChg>
        <pc:spChg chg="mod">
          <ac:chgData name="Murtuza Saifee" userId="4bdfb8b1-99f2-474a-bf3e-22c2845e4821" providerId="ADAL" clId="{B7A5D488-31A5-214E-98E0-F2B4AFA7D0B9}" dt="2024-11-15T10:16:46.829" v="5135" actId="27803"/>
          <ac:spMkLst>
            <pc:docMk/>
            <pc:sldMk cId="3934294252" sldId="271"/>
            <ac:spMk id="60" creationId="{70981C39-BC0B-E6B0-0F3F-583E545BE511}"/>
          </ac:spMkLst>
        </pc:spChg>
        <pc:spChg chg="mod">
          <ac:chgData name="Murtuza Saifee" userId="4bdfb8b1-99f2-474a-bf3e-22c2845e4821" providerId="ADAL" clId="{B7A5D488-31A5-214E-98E0-F2B4AFA7D0B9}" dt="2024-11-15T10:16:46.829" v="5135" actId="27803"/>
          <ac:spMkLst>
            <pc:docMk/>
            <pc:sldMk cId="3934294252" sldId="271"/>
            <ac:spMk id="61" creationId="{24382077-BF65-868D-049A-5F6EE7C1ABF4}"/>
          </ac:spMkLst>
        </pc:spChg>
        <pc:spChg chg="mod">
          <ac:chgData name="Murtuza Saifee" userId="4bdfb8b1-99f2-474a-bf3e-22c2845e4821" providerId="ADAL" clId="{B7A5D488-31A5-214E-98E0-F2B4AFA7D0B9}" dt="2024-11-15T10:16:46.829" v="5135" actId="27803"/>
          <ac:spMkLst>
            <pc:docMk/>
            <pc:sldMk cId="3934294252" sldId="271"/>
            <ac:spMk id="63" creationId="{684EF74A-36C7-7C82-5F20-5A943A60B4B5}"/>
          </ac:spMkLst>
        </pc:spChg>
        <pc:spChg chg="mod">
          <ac:chgData name="Murtuza Saifee" userId="4bdfb8b1-99f2-474a-bf3e-22c2845e4821" providerId="ADAL" clId="{B7A5D488-31A5-214E-98E0-F2B4AFA7D0B9}" dt="2024-11-15T10:16:46.829" v="5135" actId="27803"/>
          <ac:spMkLst>
            <pc:docMk/>
            <pc:sldMk cId="3934294252" sldId="271"/>
            <ac:spMk id="64" creationId="{C52B8EB5-93B6-301C-D02E-D05BB2BE5A3D}"/>
          </ac:spMkLst>
        </pc:spChg>
        <pc:spChg chg="add mod">
          <ac:chgData name="Murtuza Saifee" userId="4bdfb8b1-99f2-474a-bf3e-22c2845e4821" providerId="ADAL" clId="{B7A5D488-31A5-214E-98E0-F2B4AFA7D0B9}" dt="2024-11-15T10:17:14.687" v="5140"/>
          <ac:spMkLst>
            <pc:docMk/>
            <pc:sldMk cId="3934294252" sldId="271"/>
            <ac:spMk id="66" creationId="{DA133297-592B-7990-A187-E43BF47F8D3F}"/>
          </ac:spMkLst>
        </pc:spChg>
        <pc:grpChg chg="add del mod">
          <ac:chgData name="Murtuza Saifee" userId="4bdfb8b1-99f2-474a-bf3e-22c2845e4821" providerId="ADAL" clId="{B7A5D488-31A5-214E-98E0-F2B4AFA7D0B9}" dt="2024-11-15T10:07:19.412" v="4926" actId="478"/>
          <ac:grpSpMkLst>
            <pc:docMk/>
            <pc:sldMk cId="3934294252" sldId="271"/>
            <ac:grpSpMk id="20" creationId="{84C87E81-F26A-C34A-7C6A-ED104A8053A8}"/>
          </ac:grpSpMkLst>
        </pc:grpChg>
        <pc:grpChg chg="add del mod">
          <ac:chgData name="Murtuza Saifee" userId="4bdfb8b1-99f2-474a-bf3e-22c2845e4821" providerId="ADAL" clId="{B7A5D488-31A5-214E-98E0-F2B4AFA7D0B9}" dt="2024-11-15T10:07:18.042" v="4925" actId="478"/>
          <ac:grpSpMkLst>
            <pc:docMk/>
            <pc:sldMk cId="3934294252" sldId="271"/>
            <ac:grpSpMk id="21" creationId="{F43F5E83-6A05-FB0D-1F9C-9673D565B5DC}"/>
          </ac:grpSpMkLst>
        </pc:grpChg>
        <pc:grpChg chg="add del mod">
          <ac:chgData name="Murtuza Saifee" userId="4bdfb8b1-99f2-474a-bf3e-22c2845e4821" providerId="ADAL" clId="{B7A5D488-31A5-214E-98E0-F2B4AFA7D0B9}" dt="2024-11-15T10:14:43.094" v="5122" actId="165"/>
          <ac:grpSpMkLst>
            <pc:docMk/>
            <pc:sldMk cId="3934294252" sldId="271"/>
            <ac:grpSpMk id="31" creationId="{7BEA421D-E4F4-DA41-0EC1-76DEF8D3C05D}"/>
          </ac:grpSpMkLst>
        </pc:grpChg>
        <pc:grpChg chg="add del mod">
          <ac:chgData name="Murtuza Saifee" userId="4bdfb8b1-99f2-474a-bf3e-22c2845e4821" providerId="ADAL" clId="{B7A5D488-31A5-214E-98E0-F2B4AFA7D0B9}" dt="2024-11-15T10:14:43.094" v="5122" actId="165"/>
          <ac:grpSpMkLst>
            <pc:docMk/>
            <pc:sldMk cId="3934294252" sldId="271"/>
            <ac:grpSpMk id="43" creationId="{E962F478-AFD6-FD14-84EE-18AFB95E7A0F}"/>
          </ac:grpSpMkLst>
        </pc:grpChg>
        <pc:grpChg chg="add del mod">
          <ac:chgData name="Murtuza Saifee" userId="4bdfb8b1-99f2-474a-bf3e-22c2845e4821" providerId="ADAL" clId="{B7A5D488-31A5-214E-98E0-F2B4AFA7D0B9}" dt="2024-11-15T10:16:10.720" v="5133" actId="165"/>
          <ac:grpSpMkLst>
            <pc:docMk/>
            <pc:sldMk cId="3934294252" sldId="271"/>
            <ac:grpSpMk id="51" creationId="{1B08D0B9-1FAE-966A-84AC-8A87C1BBF9CC}"/>
          </ac:grpSpMkLst>
        </pc:grpChg>
        <pc:grpChg chg="add del mod">
          <ac:chgData name="Murtuza Saifee" userId="4bdfb8b1-99f2-474a-bf3e-22c2845e4821" providerId="ADAL" clId="{B7A5D488-31A5-214E-98E0-F2B4AFA7D0B9}" dt="2024-11-15T10:16:25.625" v="5134" actId="165"/>
          <ac:grpSpMkLst>
            <pc:docMk/>
            <pc:sldMk cId="3934294252" sldId="271"/>
            <ac:grpSpMk id="52" creationId="{FD6CAEDA-AF4D-6666-13C0-0307DB4669D0}"/>
          </ac:grpSpMkLst>
        </pc:grpChg>
        <pc:grpChg chg="mod">
          <ac:chgData name="Murtuza Saifee" userId="4bdfb8b1-99f2-474a-bf3e-22c2845e4821" providerId="ADAL" clId="{B7A5D488-31A5-214E-98E0-F2B4AFA7D0B9}" dt="2024-11-15T10:17:01.625" v="5137" actId="164"/>
          <ac:grpSpMkLst>
            <pc:docMk/>
            <pc:sldMk cId="3934294252" sldId="271"/>
            <ac:grpSpMk id="56" creationId="{501D9FB0-DCF6-CA58-AE1F-783351B01E83}"/>
          </ac:grpSpMkLst>
        </pc:grpChg>
        <pc:grpChg chg="mod">
          <ac:chgData name="Murtuza Saifee" userId="4bdfb8b1-99f2-474a-bf3e-22c2845e4821" providerId="ADAL" clId="{B7A5D488-31A5-214E-98E0-F2B4AFA7D0B9}" dt="2024-11-15T10:17:01.625" v="5137" actId="164"/>
          <ac:grpSpMkLst>
            <pc:docMk/>
            <pc:sldMk cId="3934294252" sldId="271"/>
            <ac:grpSpMk id="59" creationId="{A7293342-15A9-7D9E-2D55-EB710AFCC8FB}"/>
          </ac:grpSpMkLst>
        </pc:grpChg>
        <pc:grpChg chg="mod">
          <ac:chgData name="Murtuza Saifee" userId="4bdfb8b1-99f2-474a-bf3e-22c2845e4821" providerId="ADAL" clId="{B7A5D488-31A5-214E-98E0-F2B4AFA7D0B9}" dt="2024-11-15T10:17:01.625" v="5137" actId="164"/>
          <ac:grpSpMkLst>
            <pc:docMk/>
            <pc:sldMk cId="3934294252" sldId="271"/>
            <ac:grpSpMk id="62" creationId="{AF3A4AE8-085B-7E6C-8583-E2942B82BA7D}"/>
          </ac:grpSpMkLst>
        </pc:grpChg>
        <pc:grpChg chg="add mod">
          <ac:chgData name="Murtuza Saifee" userId="4bdfb8b1-99f2-474a-bf3e-22c2845e4821" providerId="ADAL" clId="{B7A5D488-31A5-214E-98E0-F2B4AFA7D0B9}" dt="2024-11-15T10:17:35.293" v="5142" actId="1076"/>
          <ac:grpSpMkLst>
            <pc:docMk/>
            <pc:sldMk cId="3934294252" sldId="271"/>
            <ac:grpSpMk id="65" creationId="{D6AC718B-2719-2AAE-8D32-F1E72EE6D7B6}"/>
          </ac:grpSpMkLst>
        </pc:grpChg>
        <pc:picChg chg="add del mod">
          <ac:chgData name="Murtuza Saifee" userId="4bdfb8b1-99f2-474a-bf3e-22c2845e4821" providerId="ADAL" clId="{B7A5D488-31A5-214E-98E0-F2B4AFA7D0B9}" dt="2024-11-15T10:16:46.829" v="5135" actId="27803"/>
          <ac:picMkLst>
            <pc:docMk/>
            <pc:sldMk cId="3934294252" sldId="271"/>
            <ac:picMk id="6" creationId="{F8CC8BE5-49A6-3EB5-9130-C1F42EB366FC}"/>
          </ac:picMkLst>
        </pc:picChg>
        <pc:picChg chg="add del mod">
          <ac:chgData name="Murtuza Saifee" userId="4bdfb8b1-99f2-474a-bf3e-22c2845e4821" providerId="ADAL" clId="{B7A5D488-31A5-214E-98E0-F2B4AFA7D0B9}" dt="2024-11-15T10:16:46.829" v="5135" actId="27803"/>
          <ac:picMkLst>
            <pc:docMk/>
            <pc:sldMk cId="3934294252" sldId="271"/>
            <ac:picMk id="9" creationId="{27218BB7-169B-7333-7330-A51ED21111CA}"/>
          </ac:picMkLst>
        </pc:picChg>
        <pc:picChg chg="add mod">
          <ac:chgData name="Murtuza Saifee" userId="4bdfb8b1-99f2-474a-bf3e-22c2845e4821" providerId="ADAL" clId="{B7A5D488-31A5-214E-98E0-F2B4AFA7D0B9}" dt="2024-11-15T10:07:17.046" v="4924" actId="1076"/>
          <ac:picMkLst>
            <pc:docMk/>
            <pc:sldMk cId="3934294252" sldId="271"/>
            <ac:picMk id="16" creationId="{C433725A-C26E-1E5A-026B-9054E05FBE21}"/>
          </ac:picMkLst>
        </pc:picChg>
        <pc:picChg chg="add mod">
          <ac:chgData name="Murtuza Saifee" userId="4bdfb8b1-99f2-474a-bf3e-22c2845e4821" providerId="ADAL" clId="{B7A5D488-31A5-214E-98E0-F2B4AFA7D0B9}" dt="2024-11-15T08:27:15.153" v="4016" actId="1076"/>
          <ac:picMkLst>
            <pc:docMk/>
            <pc:sldMk cId="3934294252" sldId="271"/>
            <ac:picMk id="18" creationId="{C84078A9-174B-7A2A-64F3-9F8D0F1B3C15}"/>
          </ac:picMkLst>
        </pc:picChg>
        <pc:picChg chg="add del mod">
          <ac:chgData name="Murtuza Saifee" userId="4bdfb8b1-99f2-474a-bf3e-22c2845e4821" providerId="ADAL" clId="{B7A5D488-31A5-214E-98E0-F2B4AFA7D0B9}" dt="2024-11-15T10:06:05.703" v="4919" actId="478"/>
          <ac:picMkLst>
            <pc:docMk/>
            <pc:sldMk cId="3934294252" sldId="271"/>
            <ac:picMk id="25" creationId="{98BE4AD4-19A2-E77D-B8CE-1F8E6581FDD2}"/>
          </ac:picMkLst>
        </pc:picChg>
        <pc:picChg chg="add del mod topLvl">
          <ac:chgData name="Murtuza Saifee" userId="4bdfb8b1-99f2-474a-bf3e-22c2845e4821" providerId="ADAL" clId="{B7A5D488-31A5-214E-98E0-F2B4AFA7D0B9}" dt="2024-11-15T10:16:46.829" v="5135" actId="27803"/>
          <ac:picMkLst>
            <pc:docMk/>
            <pc:sldMk cId="3934294252" sldId="271"/>
            <ac:picMk id="29" creationId="{DEEDD260-C9E7-BB4D-5237-B683AD59564D}"/>
          </ac:picMkLst>
        </pc:picChg>
        <pc:picChg chg="add del mod">
          <ac:chgData name="Murtuza Saifee" userId="4bdfb8b1-99f2-474a-bf3e-22c2845e4821" providerId="ADAL" clId="{B7A5D488-31A5-214E-98E0-F2B4AFA7D0B9}" dt="2024-11-15T10:16:46.829" v="5135" actId="27803"/>
          <ac:picMkLst>
            <pc:docMk/>
            <pc:sldMk cId="3934294252" sldId="271"/>
            <ac:picMk id="34" creationId="{1268DD3E-07B7-1D94-F096-AC5924ECCF4C}"/>
          </ac:picMkLst>
        </pc:picChg>
        <pc:picChg chg="add del mod">
          <ac:chgData name="Murtuza Saifee" userId="4bdfb8b1-99f2-474a-bf3e-22c2845e4821" providerId="ADAL" clId="{B7A5D488-31A5-214E-98E0-F2B4AFA7D0B9}" dt="2024-11-15T10:16:46.829" v="5135" actId="27803"/>
          <ac:picMkLst>
            <pc:docMk/>
            <pc:sldMk cId="3934294252" sldId="271"/>
            <ac:picMk id="36" creationId="{95E7BDEC-5A53-FAC7-7654-A4F924096FE6}"/>
          </ac:picMkLst>
        </pc:picChg>
        <pc:picChg chg="add del mod topLvl">
          <ac:chgData name="Murtuza Saifee" userId="4bdfb8b1-99f2-474a-bf3e-22c2845e4821" providerId="ADAL" clId="{B7A5D488-31A5-214E-98E0-F2B4AFA7D0B9}" dt="2024-11-15T10:16:46.829" v="5135" actId="27803"/>
          <ac:picMkLst>
            <pc:docMk/>
            <pc:sldMk cId="3934294252" sldId="271"/>
            <ac:picMk id="40" creationId="{DE945200-050D-947B-713B-C0BD27FBCCFD}"/>
          </ac:picMkLst>
        </pc:picChg>
        <pc:cxnChg chg="add mod">
          <ac:chgData name="Murtuza Saifee" userId="4bdfb8b1-99f2-474a-bf3e-22c2845e4821" providerId="ADAL" clId="{B7A5D488-31A5-214E-98E0-F2B4AFA7D0B9}" dt="2024-11-15T10:17:01.625" v="5137" actId="164"/>
          <ac:cxnSpMkLst>
            <pc:docMk/>
            <pc:sldMk cId="3934294252" sldId="271"/>
            <ac:cxnSpMk id="11" creationId="{48E384C5-73B5-FDD8-0776-9F6ADE6351CE}"/>
          </ac:cxnSpMkLst>
        </pc:cxnChg>
        <pc:cxnChg chg="add mod">
          <ac:chgData name="Murtuza Saifee" userId="4bdfb8b1-99f2-474a-bf3e-22c2845e4821" providerId="ADAL" clId="{B7A5D488-31A5-214E-98E0-F2B4AFA7D0B9}" dt="2024-11-15T08:03:40.049" v="2420"/>
          <ac:cxnSpMkLst>
            <pc:docMk/>
            <pc:sldMk cId="3934294252" sldId="271"/>
            <ac:cxnSpMk id="14" creationId="{0E3E8A73-264B-813F-4D00-FCC2B8D1E6F7}"/>
          </ac:cxnSpMkLst>
        </pc:cxnChg>
        <pc:cxnChg chg="add mod">
          <ac:chgData name="Murtuza Saifee" userId="4bdfb8b1-99f2-474a-bf3e-22c2845e4821" providerId="ADAL" clId="{B7A5D488-31A5-214E-98E0-F2B4AFA7D0B9}" dt="2024-11-15T10:17:01.625" v="5137" actId="164"/>
          <ac:cxnSpMkLst>
            <pc:docMk/>
            <pc:sldMk cId="3934294252" sldId="271"/>
            <ac:cxnSpMk id="22" creationId="{51A7AE7C-FFE9-970A-33AE-E071703EFDB4}"/>
          </ac:cxnSpMkLst>
        </pc:cxnChg>
        <pc:cxnChg chg="add mod">
          <ac:chgData name="Murtuza Saifee" userId="4bdfb8b1-99f2-474a-bf3e-22c2845e4821" providerId="ADAL" clId="{B7A5D488-31A5-214E-98E0-F2B4AFA7D0B9}" dt="2024-11-15T10:17:01.625" v="5137" actId="164"/>
          <ac:cxnSpMkLst>
            <pc:docMk/>
            <pc:sldMk cId="3934294252" sldId="271"/>
            <ac:cxnSpMk id="32" creationId="{485863B2-D21F-9246-AC53-2D1AE3B7D80F}"/>
          </ac:cxnSpMkLst>
        </pc:cxnChg>
        <pc:cxnChg chg="add mod">
          <ac:chgData name="Murtuza Saifee" userId="4bdfb8b1-99f2-474a-bf3e-22c2845e4821" providerId="ADAL" clId="{B7A5D488-31A5-214E-98E0-F2B4AFA7D0B9}" dt="2024-11-15T10:17:01.625" v="5137" actId="164"/>
          <ac:cxnSpMkLst>
            <pc:docMk/>
            <pc:sldMk cId="3934294252" sldId="271"/>
            <ac:cxnSpMk id="38" creationId="{02DB7D55-5002-314B-B937-222BAA66F90E}"/>
          </ac:cxnSpMkLst>
        </pc:cxnChg>
        <pc:cxnChg chg="add mod">
          <ac:chgData name="Murtuza Saifee" userId="4bdfb8b1-99f2-474a-bf3e-22c2845e4821" providerId="ADAL" clId="{B7A5D488-31A5-214E-98E0-F2B4AFA7D0B9}" dt="2024-11-15T10:17:01.625" v="5137" actId="164"/>
          <ac:cxnSpMkLst>
            <pc:docMk/>
            <pc:sldMk cId="3934294252" sldId="271"/>
            <ac:cxnSpMk id="42" creationId="{BA894989-0947-D740-84D8-BA7F1D7499E5}"/>
          </ac:cxnSpMkLst>
        </pc:cxnChg>
        <pc:cxnChg chg="add mod">
          <ac:chgData name="Murtuza Saifee" userId="4bdfb8b1-99f2-474a-bf3e-22c2845e4821" providerId="ADAL" clId="{B7A5D488-31A5-214E-98E0-F2B4AFA7D0B9}" dt="2024-11-15T10:17:01.625" v="5137" actId="164"/>
          <ac:cxnSpMkLst>
            <pc:docMk/>
            <pc:sldMk cId="3934294252" sldId="271"/>
            <ac:cxnSpMk id="47" creationId="{1AA2BFD0-38C0-F952-7BDC-BE1D32BEFDB8}"/>
          </ac:cxnSpMkLst>
        </pc:cxnChg>
      </pc:sldChg>
      <pc:sldChg chg="addSp delSp modSp new add del mod">
        <pc:chgData name="Murtuza Saifee" userId="4bdfb8b1-99f2-474a-bf3e-22c2845e4821" providerId="ADAL" clId="{B7A5D488-31A5-214E-98E0-F2B4AFA7D0B9}" dt="2024-11-15T11:19:55.420" v="7475"/>
        <pc:sldMkLst>
          <pc:docMk/>
          <pc:sldMk cId="2633043538" sldId="272"/>
        </pc:sldMkLst>
        <pc:spChg chg="mod">
          <ac:chgData name="Murtuza Saifee" userId="4bdfb8b1-99f2-474a-bf3e-22c2845e4821" providerId="ADAL" clId="{B7A5D488-31A5-214E-98E0-F2B4AFA7D0B9}" dt="2024-11-15T11:19:32.227" v="7466" actId="255"/>
          <ac:spMkLst>
            <pc:docMk/>
            <pc:sldMk cId="2633043538" sldId="272"/>
            <ac:spMk id="2" creationId="{A7017379-AE68-B6F0-F478-752B282ABE51}"/>
          </ac:spMkLst>
        </pc:spChg>
        <pc:spChg chg="add del mod">
          <ac:chgData name="Murtuza Saifee" userId="4bdfb8b1-99f2-474a-bf3e-22c2845e4821" providerId="ADAL" clId="{B7A5D488-31A5-214E-98E0-F2B4AFA7D0B9}" dt="2024-11-15T11:19:47.839" v="7473" actId="27636"/>
          <ac:spMkLst>
            <pc:docMk/>
            <pc:sldMk cId="2633043538" sldId="272"/>
            <ac:spMk id="3" creationId="{556A9551-2D92-3A77-C610-D1F3B8E5E4B6}"/>
          </ac:spMkLst>
        </pc:spChg>
        <pc:spChg chg="del">
          <ac:chgData name="Murtuza Saifee" userId="4bdfb8b1-99f2-474a-bf3e-22c2845e4821" providerId="ADAL" clId="{B7A5D488-31A5-214E-98E0-F2B4AFA7D0B9}" dt="2024-11-15T11:19:21.850" v="7462" actId="478"/>
          <ac:spMkLst>
            <pc:docMk/>
            <pc:sldMk cId="2633043538" sldId="272"/>
            <ac:spMk id="4" creationId="{C5FB1A2A-4FD9-B911-39AB-D0CEC4E78E89}"/>
          </ac:spMkLst>
        </pc:spChg>
        <pc:spChg chg="add del mod">
          <ac:chgData name="Murtuza Saifee" userId="4bdfb8b1-99f2-474a-bf3e-22c2845e4821" providerId="ADAL" clId="{B7A5D488-31A5-214E-98E0-F2B4AFA7D0B9}" dt="2024-11-15T09:00:36.428" v="4913" actId="21"/>
          <ac:spMkLst>
            <pc:docMk/>
            <pc:sldMk cId="2633043538" sldId="272"/>
            <ac:spMk id="7" creationId="{6C614294-1E46-76FA-33BA-3FA62B62DFD5}"/>
          </ac:spMkLst>
        </pc:spChg>
        <pc:spChg chg="add mod">
          <ac:chgData name="Murtuza Saifee" userId="4bdfb8b1-99f2-474a-bf3e-22c2845e4821" providerId="ADAL" clId="{B7A5D488-31A5-214E-98E0-F2B4AFA7D0B9}" dt="2024-11-15T09:00:36.165" v="4912" actId="767"/>
          <ac:spMkLst>
            <pc:docMk/>
            <pc:sldMk cId="2633043538" sldId="272"/>
            <ac:spMk id="8" creationId="{0C32E203-61F1-A9AE-F06C-EDA5682B253B}"/>
          </ac:spMkLst>
        </pc:spChg>
        <pc:spChg chg="add mod">
          <ac:chgData name="Murtuza Saifee" userId="4bdfb8b1-99f2-474a-bf3e-22c2845e4821" providerId="ADAL" clId="{B7A5D488-31A5-214E-98E0-F2B4AFA7D0B9}" dt="2024-11-15T11:19:20.101" v="7461"/>
          <ac:spMkLst>
            <pc:docMk/>
            <pc:sldMk cId="2633043538" sldId="272"/>
            <ac:spMk id="9" creationId="{38239628-2C6F-7ED0-A843-7A0BC9229380}"/>
          </ac:spMkLst>
        </pc:spChg>
        <pc:spChg chg="add del mod">
          <ac:chgData name="Murtuza Saifee" userId="4bdfb8b1-99f2-474a-bf3e-22c2845e4821" providerId="ADAL" clId="{B7A5D488-31A5-214E-98E0-F2B4AFA7D0B9}" dt="2024-11-15T11:19:55.420" v="7475"/>
          <ac:spMkLst>
            <pc:docMk/>
            <pc:sldMk cId="2633043538" sldId="272"/>
            <ac:spMk id="10" creationId="{4391FF08-798E-4597-2E46-4F1D0A7A8D09}"/>
          </ac:spMkLst>
        </pc:spChg>
        <pc:graphicFrameChg chg="add mod modGraphic">
          <ac:chgData name="Murtuza Saifee" userId="4bdfb8b1-99f2-474a-bf3e-22c2845e4821" providerId="ADAL" clId="{B7A5D488-31A5-214E-98E0-F2B4AFA7D0B9}" dt="2024-11-15T09:00:36.925" v="4914"/>
          <ac:graphicFrameMkLst>
            <pc:docMk/>
            <pc:sldMk cId="2633043538" sldId="272"/>
            <ac:graphicFrameMk id="6" creationId="{EF32DA41-EC91-3FE3-A2F3-DD39BB81C202}"/>
          </ac:graphicFrameMkLst>
        </pc:graphicFrameChg>
      </pc:sldChg>
      <pc:sldChg chg="addSp delSp modSp add mod">
        <pc:chgData name="Murtuza Saifee" userId="4bdfb8b1-99f2-474a-bf3e-22c2845e4821" providerId="ADAL" clId="{B7A5D488-31A5-214E-98E0-F2B4AFA7D0B9}" dt="2024-11-15T12:37:39.750" v="7476" actId="5736"/>
        <pc:sldMkLst>
          <pc:docMk/>
          <pc:sldMk cId="1888062398" sldId="273"/>
        </pc:sldMkLst>
        <pc:spChg chg="add del mod">
          <ac:chgData name="Murtuza Saifee" userId="4bdfb8b1-99f2-474a-bf3e-22c2845e4821" providerId="ADAL" clId="{B7A5D488-31A5-214E-98E0-F2B4AFA7D0B9}" dt="2024-11-15T10:28:10.127" v="5590"/>
          <ac:spMkLst>
            <pc:docMk/>
            <pc:sldMk cId="1888062398" sldId="273"/>
            <ac:spMk id="3" creationId="{048C57F0-5C5E-7C80-47B1-6462F32F8905}"/>
          </ac:spMkLst>
        </pc:spChg>
        <pc:spChg chg="add mod">
          <ac:chgData name="Murtuza Saifee" userId="4bdfb8b1-99f2-474a-bf3e-22c2845e4821" providerId="ADAL" clId="{B7A5D488-31A5-214E-98E0-F2B4AFA7D0B9}" dt="2024-11-15T10:30:07.694" v="5639" actId="255"/>
          <ac:spMkLst>
            <pc:docMk/>
            <pc:sldMk cId="1888062398" sldId="273"/>
            <ac:spMk id="4" creationId="{4BEE2737-C57E-6796-7D9E-1D8DE2605EE5}"/>
          </ac:spMkLst>
        </pc:spChg>
        <pc:spChg chg="add mod">
          <ac:chgData name="Murtuza Saifee" userId="4bdfb8b1-99f2-474a-bf3e-22c2845e4821" providerId="ADAL" clId="{B7A5D488-31A5-214E-98E0-F2B4AFA7D0B9}" dt="2024-11-15T10:30:36.466" v="5645" actId="255"/>
          <ac:spMkLst>
            <pc:docMk/>
            <pc:sldMk cId="1888062398" sldId="273"/>
            <ac:spMk id="6" creationId="{2BF052F6-3EEC-3DF6-ADD3-E24269E470F3}"/>
          </ac:spMkLst>
        </pc:spChg>
        <pc:spChg chg="mod">
          <ac:chgData name="Murtuza Saifee" userId="4bdfb8b1-99f2-474a-bf3e-22c2845e4821" providerId="ADAL" clId="{B7A5D488-31A5-214E-98E0-F2B4AFA7D0B9}" dt="2024-11-15T10:27:49.596" v="5583" actId="313"/>
          <ac:spMkLst>
            <pc:docMk/>
            <pc:sldMk cId="1888062398" sldId="273"/>
            <ac:spMk id="15" creationId="{7AF2AA2E-B801-A4D4-CB6E-A7206F6EF8D0}"/>
          </ac:spMkLst>
        </pc:spChg>
        <pc:grpChg chg="del">
          <ac:chgData name="Murtuza Saifee" userId="4bdfb8b1-99f2-474a-bf3e-22c2845e4821" providerId="ADAL" clId="{B7A5D488-31A5-214E-98E0-F2B4AFA7D0B9}" dt="2024-11-15T10:18:24.876" v="5144" actId="478"/>
          <ac:grpSpMkLst>
            <pc:docMk/>
            <pc:sldMk cId="1888062398" sldId="273"/>
            <ac:grpSpMk id="65" creationId="{C421A078-AE69-340E-43A2-595862F7A72E}"/>
          </ac:grpSpMkLst>
        </pc:grpChg>
        <pc:graphicFrameChg chg="add mod modGraphic">
          <ac:chgData name="Murtuza Saifee" userId="4bdfb8b1-99f2-474a-bf3e-22c2845e4821" providerId="ADAL" clId="{B7A5D488-31A5-214E-98E0-F2B4AFA7D0B9}" dt="2024-11-15T12:37:39.750" v="7476" actId="5736"/>
          <ac:graphicFrameMkLst>
            <pc:docMk/>
            <pc:sldMk cId="1888062398" sldId="273"/>
            <ac:graphicFrameMk id="5" creationId="{CAB22022-4359-2132-56BD-B9CC204D274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400E6-1F24-384A-99E1-4E46CCE0B3D9}" type="datetimeFigureOut">
              <a:rPr lang="en-AE" smtClean="0"/>
              <a:t>15/11/2024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7527A-F256-394D-BCEB-03D1805F313E}" type="slidenum">
              <a:rPr lang="en-AE" smtClean="0"/>
              <a:t>‹#›</a:t>
            </a:fld>
            <a:endParaRPr lang="en-AE"/>
          </a:p>
        </p:txBody>
      </p:sp>
    </p:spTree>
    <p:extLst>
      <p:ext uri="{BB962C8B-B14F-4D97-AF65-F5344CB8AC3E}">
        <p14:creationId xmlns:p14="http://schemas.microsoft.com/office/powerpoint/2010/main" val="587819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3867527A-F256-394D-BCEB-03D1805F313E}" type="slidenum">
              <a:rPr lang="en-AE" smtClean="0"/>
              <a:t>2</a:t>
            </a:fld>
            <a:endParaRPr lang="en-AE"/>
          </a:p>
        </p:txBody>
      </p:sp>
    </p:spTree>
    <p:extLst>
      <p:ext uri="{BB962C8B-B14F-4D97-AF65-F5344CB8AC3E}">
        <p14:creationId xmlns:p14="http://schemas.microsoft.com/office/powerpoint/2010/main" val="2460539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4A20B-C73F-18AB-8F08-915AE62BFB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02A0BD-612D-7CEA-68AC-F4C625CCD9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66B47B-72E7-61E0-6724-612AB510F0AC}"/>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C013651A-886A-312E-2498-531B8CF8E08F}"/>
              </a:ext>
            </a:extLst>
          </p:cNvPr>
          <p:cNvSpPr>
            <a:spLocks noGrp="1"/>
          </p:cNvSpPr>
          <p:nvPr>
            <p:ph type="sldNum" sz="quarter" idx="5"/>
          </p:nvPr>
        </p:nvSpPr>
        <p:spPr/>
        <p:txBody>
          <a:bodyPr/>
          <a:lstStyle/>
          <a:p>
            <a:fld id="{3867527A-F256-394D-BCEB-03D1805F313E}" type="slidenum">
              <a:rPr lang="en-AE" smtClean="0"/>
              <a:t>16</a:t>
            </a:fld>
            <a:endParaRPr lang="en-AE"/>
          </a:p>
        </p:txBody>
      </p:sp>
    </p:spTree>
    <p:extLst>
      <p:ext uri="{BB962C8B-B14F-4D97-AF65-F5344CB8AC3E}">
        <p14:creationId xmlns:p14="http://schemas.microsoft.com/office/powerpoint/2010/main" val="314880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3867527A-F256-394D-BCEB-03D1805F313E}" type="slidenum">
              <a:rPr lang="en-AE" smtClean="0"/>
              <a:t>3</a:t>
            </a:fld>
            <a:endParaRPr lang="en-AE"/>
          </a:p>
        </p:txBody>
      </p:sp>
    </p:spTree>
    <p:extLst>
      <p:ext uri="{BB962C8B-B14F-4D97-AF65-F5344CB8AC3E}">
        <p14:creationId xmlns:p14="http://schemas.microsoft.com/office/powerpoint/2010/main" val="389198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3867527A-F256-394D-BCEB-03D1805F313E}" type="slidenum">
              <a:rPr lang="en-AE" smtClean="0"/>
              <a:t>4</a:t>
            </a:fld>
            <a:endParaRPr lang="en-AE"/>
          </a:p>
        </p:txBody>
      </p:sp>
    </p:spTree>
    <p:extLst>
      <p:ext uri="{BB962C8B-B14F-4D97-AF65-F5344CB8AC3E}">
        <p14:creationId xmlns:p14="http://schemas.microsoft.com/office/powerpoint/2010/main" val="3642640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3867527A-F256-394D-BCEB-03D1805F313E}" type="slidenum">
              <a:rPr lang="en-AE" smtClean="0"/>
              <a:t>6</a:t>
            </a:fld>
            <a:endParaRPr lang="en-AE"/>
          </a:p>
        </p:txBody>
      </p:sp>
    </p:spTree>
    <p:extLst>
      <p:ext uri="{BB962C8B-B14F-4D97-AF65-F5344CB8AC3E}">
        <p14:creationId xmlns:p14="http://schemas.microsoft.com/office/powerpoint/2010/main" val="2278975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3867527A-F256-394D-BCEB-03D1805F313E}" type="slidenum">
              <a:rPr lang="en-AE" smtClean="0"/>
              <a:t>8</a:t>
            </a:fld>
            <a:endParaRPr lang="en-AE"/>
          </a:p>
        </p:txBody>
      </p:sp>
    </p:spTree>
    <p:extLst>
      <p:ext uri="{BB962C8B-B14F-4D97-AF65-F5344CB8AC3E}">
        <p14:creationId xmlns:p14="http://schemas.microsoft.com/office/powerpoint/2010/main" val="4285009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3867527A-F256-394D-BCEB-03D1805F313E}" type="slidenum">
              <a:rPr lang="en-AE" smtClean="0"/>
              <a:t>11</a:t>
            </a:fld>
            <a:endParaRPr lang="en-AE"/>
          </a:p>
        </p:txBody>
      </p:sp>
    </p:spTree>
    <p:extLst>
      <p:ext uri="{BB962C8B-B14F-4D97-AF65-F5344CB8AC3E}">
        <p14:creationId xmlns:p14="http://schemas.microsoft.com/office/powerpoint/2010/main" val="2175824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4795A-FCC7-9378-0057-706A626AB1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56DDB8-6746-F82D-9ED9-8B1D78751B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A03CFD-8F93-1C43-9ABB-B321BDD47203}"/>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43E01CCD-8CAB-B76F-7583-2ABE371AC837}"/>
              </a:ext>
            </a:extLst>
          </p:cNvPr>
          <p:cNvSpPr>
            <a:spLocks noGrp="1"/>
          </p:cNvSpPr>
          <p:nvPr>
            <p:ph type="sldNum" sz="quarter" idx="5"/>
          </p:nvPr>
        </p:nvSpPr>
        <p:spPr/>
        <p:txBody>
          <a:bodyPr/>
          <a:lstStyle/>
          <a:p>
            <a:fld id="{3867527A-F256-394D-BCEB-03D1805F313E}" type="slidenum">
              <a:rPr lang="en-AE" smtClean="0"/>
              <a:t>12</a:t>
            </a:fld>
            <a:endParaRPr lang="en-AE"/>
          </a:p>
        </p:txBody>
      </p:sp>
    </p:spTree>
    <p:extLst>
      <p:ext uri="{BB962C8B-B14F-4D97-AF65-F5344CB8AC3E}">
        <p14:creationId xmlns:p14="http://schemas.microsoft.com/office/powerpoint/2010/main" val="2791111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3867527A-F256-394D-BCEB-03D1805F313E}" type="slidenum">
              <a:rPr lang="en-AE" smtClean="0"/>
              <a:t>13</a:t>
            </a:fld>
            <a:endParaRPr lang="en-AE"/>
          </a:p>
        </p:txBody>
      </p:sp>
    </p:spTree>
    <p:extLst>
      <p:ext uri="{BB962C8B-B14F-4D97-AF65-F5344CB8AC3E}">
        <p14:creationId xmlns:p14="http://schemas.microsoft.com/office/powerpoint/2010/main" val="2107368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3867527A-F256-394D-BCEB-03D1805F313E}" type="slidenum">
              <a:rPr lang="en-AE" smtClean="0"/>
              <a:t>15</a:t>
            </a:fld>
            <a:endParaRPr lang="en-AE"/>
          </a:p>
        </p:txBody>
      </p:sp>
    </p:spTree>
    <p:extLst>
      <p:ext uri="{BB962C8B-B14F-4D97-AF65-F5344CB8AC3E}">
        <p14:creationId xmlns:p14="http://schemas.microsoft.com/office/powerpoint/2010/main" val="144475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DFA6-1E4B-3A0B-7029-DDE344987B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FFFBB810-46D5-CABC-0E3D-69E5297B11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3800AC9A-5371-3F76-5826-6E66529ECE16}"/>
              </a:ext>
            </a:extLst>
          </p:cNvPr>
          <p:cNvSpPr>
            <a:spLocks noGrp="1"/>
          </p:cNvSpPr>
          <p:nvPr>
            <p:ph type="dt" sz="half" idx="10"/>
          </p:nvPr>
        </p:nvSpPr>
        <p:spPr/>
        <p:txBody>
          <a:bodyPr/>
          <a:lstStyle/>
          <a:p>
            <a:fld id="{9B4BAEAF-2B74-1A4A-9E33-7EB15A6707F9}" type="datetime1">
              <a:rPr lang="en-US" smtClean="0"/>
              <a:t>11/15/24</a:t>
            </a:fld>
            <a:endParaRPr lang="en-AE"/>
          </a:p>
        </p:txBody>
      </p:sp>
      <p:sp>
        <p:nvSpPr>
          <p:cNvPr id="5" name="Footer Placeholder 4">
            <a:extLst>
              <a:ext uri="{FF2B5EF4-FFF2-40B4-BE49-F238E27FC236}">
                <a16:creationId xmlns:a16="http://schemas.microsoft.com/office/drawing/2014/main" id="{D7D83A55-8642-4DBD-BCAB-404E436A1869}"/>
              </a:ext>
            </a:extLst>
          </p:cNvPr>
          <p:cNvSpPr>
            <a:spLocks noGrp="1"/>
          </p:cNvSpPr>
          <p:nvPr>
            <p:ph type="ftr" sz="quarter" idx="11"/>
          </p:nvPr>
        </p:nvSpPr>
        <p:spPr/>
        <p:txBody>
          <a:bodyPr/>
          <a:lstStyle/>
          <a:p>
            <a:r>
              <a:rPr lang="en-US"/>
              <a:t>© 2024, Murtuza Saifee</a:t>
            </a:r>
            <a:endParaRPr lang="en-AE"/>
          </a:p>
        </p:txBody>
      </p:sp>
      <p:sp>
        <p:nvSpPr>
          <p:cNvPr id="6" name="Slide Number Placeholder 5">
            <a:extLst>
              <a:ext uri="{FF2B5EF4-FFF2-40B4-BE49-F238E27FC236}">
                <a16:creationId xmlns:a16="http://schemas.microsoft.com/office/drawing/2014/main" id="{D184DE96-183A-5628-2772-178A9587AE61}"/>
              </a:ext>
            </a:extLst>
          </p:cNvPr>
          <p:cNvSpPr>
            <a:spLocks noGrp="1"/>
          </p:cNvSpPr>
          <p:nvPr>
            <p:ph type="sldNum" sz="quarter" idx="12"/>
          </p:nvPr>
        </p:nvSpPr>
        <p:spPr/>
        <p:txBody>
          <a:bodyPr/>
          <a:lstStyle/>
          <a:p>
            <a:fld id="{7AE41AF8-51EC-B94D-9B68-44EBDA7409AB}" type="slidenum">
              <a:rPr lang="en-AE" smtClean="0"/>
              <a:t>‹#›</a:t>
            </a:fld>
            <a:endParaRPr lang="en-AE"/>
          </a:p>
        </p:txBody>
      </p:sp>
    </p:spTree>
    <p:extLst>
      <p:ext uri="{BB962C8B-B14F-4D97-AF65-F5344CB8AC3E}">
        <p14:creationId xmlns:p14="http://schemas.microsoft.com/office/powerpoint/2010/main" val="1844542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95DE-4907-FEC8-DBF3-7EB3B44B94CB}"/>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0C0F59FF-C819-66D8-F0E7-B522F768AF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28553560-5C6F-95C4-D852-9D12CD14894B}"/>
              </a:ext>
            </a:extLst>
          </p:cNvPr>
          <p:cNvSpPr>
            <a:spLocks noGrp="1"/>
          </p:cNvSpPr>
          <p:nvPr>
            <p:ph type="dt" sz="half" idx="10"/>
          </p:nvPr>
        </p:nvSpPr>
        <p:spPr/>
        <p:txBody>
          <a:bodyPr/>
          <a:lstStyle/>
          <a:p>
            <a:fld id="{8936B1B7-A919-DB4D-97D7-1C9D89215A0C}" type="datetime1">
              <a:rPr lang="en-US" smtClean="0"/>
              <a:t>11/15/24</a:t>
            </a:fld>
            <a:endParaRPr lang="en-AE"/>
          </a:p>
        </p:txBody>
      </p:sp>
      <p:sp>
        <p:nvSpPr>
          <p:cNvPr id="5" name="Footer Placeholder 4">
            <a:extLst>
              <a:ext uri="{FF2B5EF4-FFF2-40B4-BE49-F238E27FC236}">
                <a16:creationId xmlns:a16="http://schemas.microsoft.com/office/drawing/2014/main" id="{383FDDC6-9578-694C-10CD-05E70C8F7E01}"/>
              </a:ext>
            </a:extLst>
          </p:cNvPr>
          <p:cNvSpPr>
            <a:spLocks noGrp="1"/>
          </p:cNvSpPr>
          <p:nvPr>
            <p:ph type="ftr" sz="quarter" idx="11"/>
          </p:nvPr>
        </p:nvSpPr>
        <p:spPr/>
        <p:txBody>
          <a:bodyPr/>
          <a:lstStyle/>
          <a:p>
            <a:r>
              <a:rPr lang="en-US"/>
              <a:t>© 2024, Murtuza Saifee</a:t>
            </a:r>
            <a:endParaRPr lang="en-AE"/>
          </a:p>
        </p:txBody>
      </p:sp>
      <p:sp>
        <p:nvSpPr>
          <p:cNvPr id="6" name="Slide Number Placeholder 5">
            <a:extLst>
              <a:ext uri="{FF2B5EF4-FFF2-40B4-BE49-F238E27FC236}">
                <a16:creationId xmlns:a16="http://schemas.microsoft.com/office/drawing/2014/main" id="{1D9BF131-8FDD-501F-AF00-C24F1A2D6753}"/>
              </a:ext>
            </a:extLst>
          </p:cNvPr>
          <p:cNvSpPr>
            <a:spLocks noGrp="1"/>
          </p:cNvSpPr>
          <p:nvPr>
            <p:ph type="sldNum" sz="quarter" idx="12"/>
          </p:nvPr>
        </p:nvSpPr>
        <p:spPr/>
        <p:txBody>
          <a:bodyPr/>
          <a:lstStyle/>
          <a:p>
            <a:fld id="{7AE41AF8-51EC-B94D-9B68-44EBDA7409AB}" type="slidenum">
              <a:rPr lang="en-AE" smtClean="0"/>
              <a:t>‹#›</a:t>
            </a:fld>
            <a:endParaRPr lang="en-AE"/>
          </a:p>
        </p:txBody>
      </p:sp>
    </p:spTree>
    <p:extLst>
      <p:ext uri="{BB962C8B-B14F-4D97-AF65-F5344CB8AC3E}">
        <p14:creationId xmlns:p14="http://schemas.microsoft.com/office/powerpoint/2010/main" val="290021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8DC69A-7197-8D3C-24AC-30BEE934CD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344A130-BCF5-4D70-DEC8-D8CD595FC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54403470-AB6D-F070-6512-C712DDE41B40}"/>
              </a:ext>
            </a:extLst>
          </p:cNvPr>
          <p:cNvSpPr>
            <a:spLocks noGrp="1"/>
          </p:cNvSpPr>
          <p:nvPr>
            <p:ph type="dt" sz="half" idx="10"/>
          </p:nvPr>
        </p:nvSpPr>
        <p:spPr/>
        <p:txBody>
          <a:bodyPr/>
          <a:lstStyle/>
          <a:p>
            <a:fld id="{E956A750-469C-394A-89D1-5440CA7A6DEC}" type="datetime1">
              <a:rPr lang="en-US" smtClean="0"/>
              <a:t>11/15/24</a:t>
            </a:fld>
            <a:endParaRPr lang="en-AE"/>
          </a:p>
        </p:txBody>
      </p:sp>
      <p:sp>
        <p:nvSpPr>
          <p:cNvPr id="5" name="Footer Placeholder 4">
            <a:extLst>
              <a:ext uri="{FF2B5EF4-FFF2-40B4-BE49-F238E27FC236}">
                <a16:creationId xmlns:a16="http://schemas.microsoft.com/office/drawing/2014/main" id="{EA7EED4A-F088-89CD-EE88-FEED18F29BFF}"/>
              </a:ext>
            </a:extLst>
          </p:cNvPr>
          <p:cNvSpPr>
            <a:spLocks noGrp="1"/>
          </p:cNvSpPr>
          <p:nvPr>
            <p:ph type="ftr" sz="quarter" idx="11"/>
          </p:nvPr>
        </p:nvSpPr>
        <p:spPr/>
        <p:txBody>
          <a:bodyPr/>
          <a:lstStyle/>
          <a:p>
            <a:r>
              <a:rPr lang="en-US"/>
              <a:t>© 2024, Murtuza Saifee</a:t>
            </a:r>
            <a:endParaRPr lang="en-AE"/>
          </a:p>
        </p:txBody>
      </p:sp>
      <p:sp>
        <p:nvSpPr>
          <p:cNvPr id="6" name="Slide Number Placeholder 5">
            <a:extLst>
              <a:ext uri="{FF2B5EF4-FFF2-40B4-BE49-F238E27FC236}">
                <a16:creationId xmlns:a16="http://schemas.microsoft.com/office/drawing/2014/main" id="{FF441A64-ABC8-4846-386D-BEEBC95F8EB3}"/>
              </a:ext>
            </a:extLst>
          </p:cNvPr>
          <p:cNvSpPr>
            <a:spLocks noGrp="1"/>
          </p:cNvSpPr>
          <p:nvPr>
            <p:ph type="sldNum" sz="quarter" idx="12"/>
          </p:nvPr>
        </p:nvSpPr>
        <p:spPr/>
        <p:txBody>
          <a:bodyPr/>
          <a:lstStyle/>
          <a:p>
            <a:fld id="{7AE41AF8-51EC-B94D-9B68-44EBDA7409AB}" type="slidenum">
              <a:rPr lang="en-AE" smtClean="0"/>
              <a:t>‹#›</a:t>
            </a:fld>
            <a:endParaRPr lang="en-AE"/>
          </a:p>
        </p:txBody>
      </p:sp>
    </p:spTree>
    <p:extLst>
      <p:ext uri="{BB962C8B-B14F-4D97-AF65-F5344CB8AC3E}">
        <p14:creationId xmlns:p14="http://schemas.microsoft.com/office/powerpoint/2010/main" val="217298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0EDD-35C8-845E-5D60-390FDC9EA532}"/>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313A116E-BA79-332E-608A-DAAB4B9422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2667B5C-0CAE-69A0-9D8D-A183BA313167}"/>
              </a:ext>
            </a:extLst>
          </p:cNvPr>
          <p:cNvSpPr>
            <a:spLocks noGrp="1"/>
          </p:cNvSpPr>
          <p:nvPr>
            <p:ph type="dt" sz="half" idx="10"/>
          </p:nvPr>
        </p:nvSpPr>
        <p:spPr/>
        <p:txBody>
          <a:bodyPr/>
          <a:lstStyle/>
          <a:p>
            <a:fld id="{B835F632-BDE9-844E-BF53-4F553816C8B4}" type="datetime1">
              <a:rPr lang="en-US" smtClean="0"/>
              <a:t>11/15/24</a:t>
            </a:fld>
            <a:endParaRPr lang="en-AE"/>
          </a:p>
        </p:txBody>
      </p:sp>
      <p:sp>
        <p:nvSpPr>
          <p:cNvPr id="5" name="Footer Placeholder 4">
            <a:extLst>
              <a:ext uri="{FF2B5EF4-FFF2-40B4-BE49-F238E27FC236}">
                <a16:creationId xmlns:a16="http://schemas.microsoft.com/office/drawing/2014/main" id="{21928B72-87B5-0736-223F-00D5D44CE1BD}"/>
              </a:ext>
            </a:extLst>
          </p:cNvPr>
          <p:cNvSpPr>
            <a:spLocks noGrp="1"/>
          </p:cNvSpPr>
          <p:nvPr>
            <p:ph type="ftr" sz="quarter" idx="11"/>
          </p:nvPr>
        </p:nvSpPr>
        <p:spPr/>
        <p:txBody>
          <a:bodyPr/>
          <a:lstStyle/>
          <a:p>
            <a:r>
              <a:rPr lang="en-US"/>
              <a:t>© 2024, Murtuza Saifee</a:t>
            </a:r>
            <a:endParaRPr lang="en-AE"/>
          </a:p>
        </p:txBody>
      </p:sp>
      <p:sp>
        <p:nvSpPr>
          <p:cNvPr id="6" name="Slide Number Placeholder 5">
            <a:extLst>
              <a:ext uri="{FF2B5EF4-FFF2-40B4-BE49-F238E27FC236}">
                <a16:creationId xmlns:a16="http://schemas.microsoft.com/office/drawing/2014/main" id="{E486C41B-AB6C-83B9-B3BF-0B929AB07F42}"/>
              </a:ext>
            </a:extLst>
          </p:cNvPr>
          <p:cNvSpPr>
            <a:spLocks noGrp="1"/>
          </p:cNvSpPr>
          <p:nvPr>
            <p:ph type="sldNum" sz="quarter" idx="12"/>
          </p:nvPr>
        </p:nvSpPr>
        <p:spPr/>
        <p:txBody>
          <a:bodyPr/>
          <a:lstStyle/>
          <a:p>
            <a:fld id="{7AE41AF8-51EC-B94D-9B68-44EBDA7409AB}" type="slidenum">
              <a:rPr lang="en-AE" smtClean="0"/>
              <a:t>‹#›</a:t>
            </a:fld>
            <a:endParaRPr lang="en-AE"/>
          </a:p>
        </p:txBody>
      </p:sp>
    </p:spTree>
    <p:extLst>
      <p:ext uri="{BB962C8B-B14F-4D97-AF65-F5344CB8AC3E}">
        <p14:creationId xmlns:p14="http://schemas.microsoft.com/office/powerpoint/2010/main" val="1952568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25AA-7CBD-AEFD-671C-673116396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772834D5-78A4-50DB-08B5-067AFBA9FC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2AACF3-9FF3-E001-F525-39529786EE10}"/>
              </a:ext>
            </a:extLst>
          </p:cNvPr>
          <p:cNvSpPr>
            <a:spLocks noGrp="1"/>
          </p:cNvSpPr>
          <p:nvPr>
            <p:ph type="dt" sz="half" idx="10"/>
          </p:nvPr>
        </p:nvSpPr>
        <p:spPr/>
        <p:txBody>
          <a:bodyPr/>
          <a:lstStyle/>
          <a:p>
            <a:fld id="{DAF2B589-4798-3740-9943-A851F5DF892C}" type="datetime1">
              <a:rPr lang="en-US" smtClean="0"/>
              <a:t>11/15/24</a:t>
            </a:fld>
            <a:endParaRPr lang="en-AE"/>
          </a:p>
        </p:txBody>
      </p:sp>
      <p:sp>
        <p:nvSpPr>
          <p:cNvPr id="5" name="Footer Placeholder 4">
            <a:extLst>
              <a:ext uri="{FF2B5EF4-FFF2-40B4-BE49-F238E27FC236}">
                <a16:creationId xmlns:a16="http://schemas.microsoft.com/office/drawing/2014/main" id="{46E51053-8A62-FAE1-18F0-6D4A3ABE36A0}"/>
              </a:ext>
            </a:extLst>
          </p:cNvPr>
          <p:cNvSpPr>
            <a:spLocks noGrp="1"/>
          </p:cNvSpPr>
          <p:nvPr>
            <p:ph type="ftr" sz="quarter" idx="11"/>
          </p:nvPr>
        </p:nvSpPr>
        <p:spPr/>
        <p:txBody>
          <a:bodyPr/>
          <a:lstStyle/>
          <a:p>
            <a:r>
              <a:rPr lang="en-US"/>
              <a:t>© 2024, Murtuza Saifee</a:t>
            </a:r>
            <a:endParaRPr lang="en-AE"/>
          </a:p>
        </p:txBody>
      </p:sp>
      <p:sp>
        <p:nvSpPr>
          <p:cNvPr id="6" name="Slide Number Placeholder 5">
            <a:extLst>
              <a:ext uri="{FF2B5EF4-FFF2-40B4-BE49-F238E27FC236}">
                <a16:creationId xmlns:a16="http://schemas.microsoft.com/office/drawing/2014/main" id="{071701BE-AB44-D4CB-569E-EF1A524C3A5C}"/>
              </a:ext>
            </a:extLst>
          </p:cNvPr>
          <p:cNvSpPr>
            <a:spLocks noGrp="1"/>
          </p:cNvSpPr>
          <p:nvPr>
            <p:ph type="sldNum" sz="quarter" idx="12"/>
          </p:nvPr>
        </p:nvSpPr>
        <p:spPr/>
        <p:txBody>
          <a:bodyPr/>
          <a:lstStyle/>
          <a:p>
            <a:fld id="{7AE41AF8-51EC-B94D-9B68-44EBDA7409AB}" type="slidenum">
              <a:rPr lang="en-AE" smtClean="0"/>
              <a:t>‹#›</a:t>
            </a:fld>
            <a:endParaRPr lang="en-AE"/>
          </a:p>
        </p:txBody>
      </p:sp>
    </p:spTree>
    <p:extLst>
      <p:ext uri="{BB962C8B-B14F-4D97-AF65-F5344CB8AC3E}">
        <p14:creationId xmlns:p14="http://schemas.microsoft.com/office/powerpoint/2010/main" val="3961895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AE25-DB97-6D06-85D9-49AE113FDC61}"/>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C45323C7-0745-260F-B0C4-4AAAF643CD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CECCB976-88FE-D7DA-F546-591672F835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4973911E-5C31-AF72-D7F0-70AF8CF5D19B}"/>
              </a:ext>
            </a:extLst>
          </p:cNvPr>
          <p:cNvSpPr>
            <a:spLocks noGrp="1"/>
          </p:cNvSpPr>
          <p:nvPr>
            <p:ph type="dt" sz="half" idx="10"/>
          </p:nvPr>
        </p:nvSpPr>
        <p:spPr/>
        <p:txBody>
          <a:bodyPr/>
          <a:lstStyle/>
          <a:p>
            <a:fld id="{6F6AD108-5697-574D-A3B5-F37DA35602ED}" type="datetime1">
              <a:rPr lang="en-US" smtClean="0"/>
              <a:t>11/15/24</a:t>
            </a:fld>
            <a:endParaRPr lang="en-AE"/>
          </a:p>
        </p:txBody>
      </p:sp>
      <p:sp>
        <p:nvSpPr>
          <p:cNvPr id="6" name="Footer Placeholder 5">
            <a:extLst>
              <a:ext uri="{FF2B5EF4-FFF2-40B4-BE49-F238E27FC236}">
                <a16:creationId xmlns:a16="http://schemas.microsoft.com/office/drawing/2014/main" id="{421F0CFE-25B3-B601-7019-1987989F4F23}"/>
              </a:ext>
            </a:extLst>
          </p:cNvPr>
          <p:cNvSpPr>
            <a:spLocks noGrp="1"/>
          </p:cNvSpPr>
          <p:nvPr>
            <p:ph type="ftr" sz="quarter" idx="11"/>
          </p:nvPr>
        </p:nvSpPr>
        <p:spPr/>
        <p:txBody>
          <a:bodyPr/>
          <a:lstStyle/>
          <a:p>
            <a:r>
              <a:rPr lang="en-US"/>
              <a:t>© 2024, Murtuza Saifee</a:t>
            </a:r>
            <a:endParaRPr lang="en-AE"/>
          </a:p>
        </p:txBody>
      </p:sp>
      <p:sp>
        <p:nvSpPr>
          <p:cNvPr id="7" name="Slide Number Placeholder 6">
            <a:extLst>
              <a:ext uri="{FF2B5EF4-FFF2-40B4-BE49-F238E27FC236}">
                <a16:creationId xmlns:a16="http://schemas.microsoft.com/office/drawing/2014/main" id="{2F6845D7-DC8D-4767-EF01-E7D79D946A84}"/>
              </a:ext>
            </a:extLst>
          </p:cNvPr>
          <p:cNvSpPr>
            <a:spLocks noGrp="1"/>
          </p:cNvSpPr>
          <p:nvPr>
            <p:ph type="sldNum" sz="quarter" idx="12"/>
          </p:nvPr>
        </p:nvSpPr>
        <p:spPr/>
        <p:txBody>
          <a:bodyPr/>
          <a:lstStyle/>
          <a:p>
            <a:fld id="{7AE41AF8-51EC-B94D-9B68-44EBDA7409AB}" type="slidenum">
              <a:rPr lang="en-AE" smtClean="0"/>
              <a:t>‹#›</a:t>
            </a:fld>
            <a:endParaRPr lang="en-AE"/>
          </a:p>
        </p:txBody>
      </p:sp>
    </p:spTree>
    <p:extLst>
      <p:ext uri="{BB962C8B-B14F-4D97-AF65-F5344CB8AC3E}">
        <p14:creationId xmlns:p14="http://schemas.microsoft.com/office/powerpoint/2010/main" val="269998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E33E-EE85-CE4A-B688-1E6C05A59E8A}"/>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8909AD41-F191-D83F-42C9-1C81567FC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BD42D0-A995-A55C-5934-B9B1CB69B4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9AD2881C-91F5-611C-4700-8A6AAAE39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37A6B6-C63E-1830-09C4-B1370108D1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926C7181-E77D-E4A1-16FE-C3B31F9B9065}"/>
              </a:ext>
            </a:extLst>
          </p:cNvPr>
          <p:cNvSpPr>
            <a:spLocks noGrp="1"/>
          </p:cNvSpPr>
          <p:nvPr>
            <p:ph type="dt" sz="half" idx="10"/>
          </p:nvPr>
        </p:nvSpPr>
        <p:spPr/>
        <p:txBody>
          <a:bodyPr/>
          <a:lstStyle/>
          <a:p>
            <a:fld id="{A03D74C7-FFD5-7E40-ADD0-937F2CC33A0F}" type="datetime1">
              <a:rPr lang="en-US" smtClean="0"/>
              <a:t>11/15/24</a:t>
            </a:fld>
            <a:endParaRPr lang="en-AE"/>
          </a:p>
        </p:txBody>
      </p:sp>
      <p:sp>
        <p:nvSpPr>
          <p:cNvPr id="8" name="Footer Placeholder 7">
            <a:extLst>
              <a:ext uri="{FF2B5EF4-FFF2-40B4-BE49-F238E27FC236}">
                <a16:creationId xmlns:a16="http://schemas.microsoft.com/office/drawing/2014/main" id="{8E409270-C735-9D8C-2065-C9BE6A558F0C}"/>
              </a:ext>
            </a:extLst>
          </p:cNvPr>
          <p:cNvSpPr>
            <a:spLocks noGrp="1"/>
          </p:cNvSpPr>
          <p:nvPr>
            <p:ph type="ftr" sz="quarter" idx="11"/>
          </p:nvPr>
        </p:nvSpPr>
        <p:spPr/>
        <p:txBody>
          <a:bodyPr/>
          <a:lstStyle/>
          <a:p>
            <a:r>
              <a:rPr lang="en-US"/>
              <a:t>© 2024, Murtuza Saifee</a:t>
            </a:r>
            <a:endParaRPr lang="en-AE"/>
          </a:p>
        </p:txBody>
      </p:sp>
      <p:sp>
        <p:nvSpPr>
          <p:cNvPr id="9" name="Slide Number Placeholder 8">
            <a:extLst>
              <a:ext uri="{FF2B5EF4-FFF2-40B4-BE49-F238E27FC236}">
                <a16:creationId xmlns:a16="http://schemas.microsoft.com/office/drawing/2014/main" id="{D97FD5A1-CA6B-513B-9738-3865850C0CE4}"/>
              </a:ext>
            </a:extLst>
          </p:cNvPr>
          <p:cNvSpPr>
            <a:spLocks noGrp="1"/>
          </p:cNvSpPr>
          <p:nvPr>
            <p:ph type="sldNum" sz="quarter" idx="12"/>
          </p:nvPr>
        </p:nvSpPr>
        <p:spPr/>
        <p:txBody>
          <a:bodyPr/>
          <a:lstStyle/>
          <a:p>
            <a:fld id="{7AE41AF8-51EC-B94D-9B68-44EBDA7409AB}" type="slidenum">
              <a:rPr lang="en-AE" smtClean="0"/>
              <a:t>‹#›</a:t>
            </a:fld>
            <a:endParaRPr lang="en-AE"/>
          </a:p>
        </p:txBody>
      </p:sp>
    </p:spTree>
    <p:extLst>
      <p:ext uri="{BB962C8B-B14F-4D97-AF65-F5344CB8AC3E}">
        <p14:creationId xmlns:p14="http://schemas.microsoft.com/office/powerpoint/2010/main" val="3894234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60F8-C865-E950-C310-66B0D9C185E4}"/>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73D0AC85-54D6-4DC4-20EF-1B95EBA12567}"/>
              </a:ext>
            </a:extLst>
          </p:cNvPr>
          <p:cNvSpPr>
            <a:spLocks noGrp="1"/>
          </p:cNvSpPr>
          <p:nvPr>
            <p:ph type="dt" sz="half" idx="10"/>
          </p:nvPr>
        </p:nvSpPr>
        <p:spPr/>
        <p:txBody>
          <a:bodyPr/>
          <a:lstStyle/>
          <a:p>
            <a:fld id="{78C14CC0-64D6-E741-9F68-696A26DD422A}" type="datetime1">
              <a:rPr lang="en-US" smtClean="0"/>
              <a:t>11/15/24</a:t>
            </a:fld>
            <a:endParaRPr lang="en-AE"/>
          </a:p>
        </p:txBody>
      </p:sp>
      <p:sp>
        <p:nvSpPr>
          <p:cNvPr id="4" name="Footer Placeholder 3">
            <a:extLst>
              <a:ext uri="{FF2B5EF4-FFF2-40B4-BE49-F238E27FC236}">
                <a16:creationId xmlns:a16="http://schemas.microsoft.com/office/drawing/2014/main" id="{FFE51DF3-EB6A-20A7-DD95-84E9A437D4C9}"/>
              </a:ext>
            </a:extLst>
          </p:cNvPr>
          <p:cNvSpPr>
            <a:spLocks noGrp="1"/>
          </p:cNvSpPr>
          <p:nvPr>
            <p:ph type="ftr" sz="quarter" idx="11"/>
          </p:nvPr>
        </p:nvSpPr>
        <p:spPr/>
        <p:txBody>
          <a:bodyPr/>
          <a:lstStyle/>
          <a:p>
            <a:r>
              <a:rPr lang="en-US"/>
              <a:t>© 2024, Murtuza Saifee</a:t>
            </a:r>
            <a:endParaRPr lang="en-AE"/>
          </a:p>
        </p:txBody>
      </p:sp>
      <p:sp>
        <p:nvSpPr>
          <p:cNvPr id="5" name="Slide Number Placeholder 4">
            <a:extLst>
              <a:ext uri="{FF2B5EF4-FFF2-40B4-BE49-F238E27FC236}">
                <a16:creationId xmlns:a16="http://schemas.microsoft.com/office/drawing/2014/main" id="{72235978-ED95-BFA2-8C7E-782617CA0C7F}"/>
              </a:ext>
            </a:extLst>
          </p:cNvPr>
          <p:cNvSpPr>
            <a:spLocks noGrp="1"/>
          </p:cNvSpPr>
          <p:nvPr>
            <p:ph type="sldNum" sz="quarter" idx="12"/>
          </p:nvPr>
        </p:nvSpPr>
        <p:spPr/>
        <p:txBody>
          <a:bodyPr/>
          <a:lstStyle/>
          <a:p>
            <a:fld id="{7AE41AF8-51EC-B94D-9B68-44EBDA7409AB}" type="slidenum">
              <a:rPr lang="en-AE" smtClean="0"/>
              <a:t>‹#›</a:t>
            </a:fld>
            <a:endParaRPr lang="en-AE"/>
          </a:p>
        </p:txBody>
      </p:sp>
    </p:spTree>
    <p:extLst>
      <p:ext uri="{BB962C8B-B14F-4D97-AF65-F5344CB8AC3E}">
        <p14:creationId xmlns:p14="http://schemas.microsoft.com/office/powerpoint/2010/main" val="195379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EC12FD-12E4-02FA-973F-D96A18F1D71A}"/>
              </a:ext>
            </a:extLst>
          </p:cNvPr>
          <p:cNvSpPr>
            <a:spLocks noGrp="1"/>
          </p:cNvSpPr>
          <p:nvPr>
            <p:ph type="dt" sz="half" idx="10"/>
          </p:nvPr>
        </p:nvSpPr>
        <p:spPr/>
        <p:txBody>
          <a:bodyPr/>
          <a:lstStyle/>
          <a:p>
            <a:fld id="{F3C331E8-A265-8E4B-BA25-C373F5A6B2B5}" type="datetime1">
              <a:rPr lang="en-US" smtClean="0"/>
              <a:t>11/15/24</a:t>
            </a:fld>
            <a:endParaRPr lang="en-AE"/>
          </a:p>
        </p:txBody>
      </p:sp>
      <p:sp>
        <p:nvSpPr>
          <p:cNvPr id="3" name="Footer Placeholder 2">
            <a:extLst>
              <a:ext uri="{FF2B5EF4-FFF2-40B4-BE49-F238E27FC236}">
                <a16:creationId xmlns:a16="http://schemas.microsoft.com/office/drawing/2014/main" id="{7941D0BB-113E-DDE2-1AE2-B3357E60E66D}"/>
              </a:ext>
            </a:extLst>
          </p:cNvPr>
          <p:cNvSpPr>
            <a:spLocks noGrp="1"/>
          </p:cNvSpPr>
          <p:nvPr>
            <p:ph type="ftr" sz="quarter" idx="11"/>
          </p:nvPr>
        </p:nvSpPr>
        <p:spPr/>
        <p:txBody>
          <a:bodyPr/>
          <a:lstStyle/>
          <a:p>
            <a:r>
              <a:rPr lang="en-US"/>
              <a:t>© 2024, Murtuza Saifee</a:t>
            </a:r>
            <a:endParaRPr lang="en-AE"/>
          </a:p>
        </p:txBody>
      </p:sp>
      <p:sp>
        <p:nvSpPr>
          <p:cNvPr id="4" name="Slide Number Placeholder 3">
            <a:extLst>
              <a:ext uri="{FF2B5EF4-FFF2-40B4-BE49-F238E27FC236}">
                <a16:creationId xmlns:a16="http://schemas.microsoft.com/office/drawing/2014/main" id="{6B22D556-85F9-49E7-5DD3-2B629B547F27}"/>
              </a:ext>
            </a:extLst>
          </p:cNvPr>
          <p:cNvSpPr>
            <a:spLocks noGrp="1"/>
          </p:cNvSpPr>
          <p:nvPr>
            <p:ph type="sldNum" sz="quarter" idx="12"/>
          </p:nvPr>
        </p:nvSpPr>
        <p:spPr/>
        <p:txBody>
          <a:bodyPr/>
          <a:lstStyle/>
          <a:p>
            <a:fld id="{7AE41AF8-51EC-B94D-9B68-44EBDA7409AB}" type="slidenum">
              <a:rPr lang="en-AE" smtClean="0"/>
              <a:t>‹#›</a:t>
            </a:fld>
            <a:endParaRPr lang="en-AE"/>
          </a:p>
        </p:txBody>
      </p:sp>
    </p:spTree>
    <p:extLst>
      <p:ext uri="{BB962C8B-B14F-4D97-AF65-F5344CB8AC3E}">
        <p14:creationId xmlns:p14="http://schemas.microsoft.com/office/powerpoint/2010/main" val="423607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8BC4-11C2-8B6D-731C-55F40554D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21E0EB16-C95D-C1E8-C83B-BD4070250E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02495A3B-00EE-65F7-33C7-DB1187EFF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19BCD5-8AB8-8854-AE0A-CA2CB491E9EB}"/>
              </a:ext>
            </a:extLst>
          </p:cNvPr>
          <p:cNvSpPr>
            <a:spLocks noGrp="1"/>
          </p:cNvSpPr>
          <p:nvPr>
            <p:ph type="dt" sz="half" idx="10"/>
          </p:nvPr>
        </p:nvSpPr>
        <p:spPr/>
        <p:txBody>
          <a:bodyPr/>
          <a:lstStyle/>
          <a:p>
            <a:fld id="{159C8560-075E-8542-8974-390D5DDDF029}" type="datetime1">
              <a:rPr lang="en-US" smtClean="0"/>
              <a:t>11/15/24</a:t>
            </a:fld>
            <a:endParaRPr lang="en-AE"/>
          </a:p>
        </p:txBody>
      </p:sp>
      <p:sp>
        <p:nvSpPr>
          <p:cNvPr id="6" name="Footer Placeholder 5">
            <a:extLst>
              <a:ext uri="{FF2B5EF4-FFF2-40B4-BE49-F238E27FC236}">
                <a16:creationId xmlns:a16="http://schemas.microsoft.com/office/drawing/2014/main" id="{0B4A8F70-131D-D10D-1785-26F6BC44AA5C}"/>
              </a:ext>
            </a:extLst>
          </p:cNvPr>
          <p:cNvSpPr>
            <a:spLocks noGrp="1"/>
          </p:cNvSpPr>
          <p:nvPr>
            <p:ph type="ftr" sz="quarter" idx="11"/>
          </p:nvPr>
        </p:nvSpPr>
        <p:spPr/>
        <p:txBody>
          <a:bodyPr/>
          <a:lstStyle/>
          <a:p>
            <a:r>
              <a:rPr lang="en-US"/>
              <a:t>© 2024, Murtuza Saifee</a:t>
            </a:r>
            <a:endParaRPr lang="en-AE"/>
          </a:p>
        </p:txBody>
      </p:sp>
      <p:sp>
        <p:nvSpPr>
          <p:cNvPr id="7" name="Slide Number Placeholder 6">
            <a:extLst>
              <a:ext uri="{FF2B5EF4-FFF2-40B4-BE49-F238E27FC236}">
                <a16:creationId xmlns:a16="http://schemas.microsoft.com/office/drawing/2014/main" id="{B7D20D40-706D-289C-CBC2-227A6DAB79BA}"/>
              </a:ext>
            </a:extLst>
          </p:cNvPr>
          <p:cNvSpPr>
            <a:spLocks noGrp="1"/>
          </p:cNvSpPr>
          <p:nvPr>
            <p:ph type="sldNum" sz="quarter" idx="12"/>
          </p:nvPr>
        </p:nvSpPr>
        <p:spPr/>
        <p:txBody>
          <a:bodyPr/>
          <a:lstStyle/>
          <a:p>
            <a:fld id="{7AE41AF8-51EC-B94D-9B68-44EBDA7409AB}" type="slidenum">
              <a:rPr lang="en-AE" smtClean="0"/>
              <a:t>‹#›</a:t>
            </a:fld>
            <a:endParaRPr lang="en-AE"/>
          </a:p>
        </p:txBody>
      </p:sp>
    </p:spTree>
    <p:extLst>
      <p:ext uri="{BB962C8B-B14F-4D97-AF65-F5344CB8AC3E}">
        <p14:creationId xmlns:p14="http://schemas.microsoft.com/office/powerpoint/2010/main" val="2060637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6DB9-4C77-91D4-F440-C786B8351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C38018F0-F85C-B9F8-1291-257E636A7C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C0B0E833-4871-4043-1098-BE568E2FF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570A2-2567-ADE6-9CBA-0BF66A9A429A}"/>
              </a:ext>
            </a:extLst>
          </p:cNvPr>
          <p:cNvSpPr>
            <a:spLocks noGrp="1"/>
          </p:cNvSpPr>
          <p:nvPr>
            <p:ph type="dt" sz="half" idx="10"/>
          </p:nvPr>
        </p:nvSpPr>
        <p:spPr/>
        <p:txBody>
          <a:bodyPr/>
          <a:lstStyle/>
          <a:p>
            <a:fld id="{607A7867-B6A5-FE4A-BBDD-98DFB01CA92D}" type="datetime1">
              <a:rPr lang="en-US" smtClean="0"/>
              <a:t>11/15/24</a:t>
            </a:fld>
            <a:endParaRPr lang="en-AE"/>
          </a:p>
        </p:txBody>
      </p:sp>
      <p:sp>
        <p:nvSpPr>
          <p:cNvPr id="6" name="Footer Placeholder 5">
            <a:extLst>
              <a:ext uri="{FF2B5EF4-FFF2-40B4-BE49-F238E27FC236}">
                <a16:creationId xmlns:a16="http://schemas.microsoft.com/office/drawing/2014/main" id="{5FD31D8D-BC77-FBC8-205C-1BC5B9C4A8D2}"/>
              </a:ext>
            </a:extLst>
          </p:cNvPr>
          <p:cNvSpPr>
            <a:spLocks noGrp="1"/>
          </p:cNvSpPr>
          <p:nvPr>
            <p:ph type="ftr" sz="quarter" idx="11"/>
          </p:nvPr>
        </p:nvSpPr>
        <p:spPr/>
        <p:txBody>
          <a:bodyPr/>
          <a:lstStyle/>
          <a:p>
            <a:r>
              <a:rPr lang="en-US"/>
              <a:t>© 2024, Murtuza Saifee</a:t>
            </a:r>
            <a:endParaRPr lang="en-AE"/>
          </a:p>
        </p:txBody>
      </p:sp>
      <p:sp>
        <p:nvSpPr>
          <p:cNvPr id="7" name="Slide Number Placeholder 6">
            <a:extLst>
              <a:ext uri="{FF2B5EF4-FFF2-40B4-BE49-F238E27FC236}">
                <a16:creationId xmlns:a16="http://schemas.microsoft.com/office/drawing/2014/main" id="{0A284E21-1E5E-09DB-1425-C100460DDB16}"/>
              </a:ext>
            </a:extLst>
          </p:cNvPr>
          <p:cNvSpPr>
            <a:spLocks noGrp="1"/>
          </p:cNvSpPr>
          <p:nvPr>
            <p:ph type="sldNum" sz="quarter" idx="12"/>
          </p:nvPr>
        </p:nvSpPr>
        <p:spPr/>
        <p:txBody>
          <a:bodyPr/>
          <a:lstStyle/>
          <a:p>
            <a:fld id="{7AE41AF8-51EC-B94D-9B68-44EBDA7409AB}" type="slidenum">
              <a:rPr lang="en-AE" smtClean="0"/>
              <a:t>‹#›</a:t>
            </a:fld>
            <a:endParaRPr lang="en-AE"/>
          </a:p>
        </p:txBody>
      </p:sp>
    </p:spTree>
    <p:extLst>
      <p:ext uri="{BB962C8B-B14F-4D97-AF65-F5344CB8AC3E}">
        <p14:creationId xmlns:p14="http://schemas.microsoft.com/office/powerpoint/2010/main" val="369541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033599-5929-207F-A352-68BBE27D76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FCE1DD00-FFF8-6BE1-B03A-842E39681A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2831A77A-F901-8D95-B5AE-629816B9B7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414FE5-1C91-6049-AD4C-446EE0C67E77}" type="datetime1">
              <a:rPr lang="en-US" smtClean="0"/>
              <a:t>11/15/24</a:t>
            </a:fld>
            <a:endParaRPr lang="en-AE"/>
          </a:p>
        </p:txBody>
      </p:sp>
      <p:sp>
        <p:nvSpPr>
          <p:cNvPr id="5" name="Footer Placeholder 4">
            <a:extLst>
              <a:ext uri="{FF2B5EF4-FFF2-40B4-BE49-F238E27FC236}">
                <a16:creationId xmlns:a16="http://schemas.microsoft.com/office/drawing/2014/main" id="{0349F935-C560-87BD-6AB8-BFA67AFE2D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 2024, Murtuza Saifee</a:t>
            </a:r>
            <a:endParaRPr lang="en-AE"/>
          </a:p>
        </p:txBody>
      </p:sp>
      <p:sp>
        <p:nvSpPr>
          <p:cNvPr id="6" name="Slide Number Placeholder 5">
            <a:extLst>
              <a:ext uri="{FF2B5EF4-FFF2-40B4-BE49-F238E27FC236}">
                <a16:creationId xmlns:a16="http://schemas.microsoft.com/office/drawing/2014/main" id="{CE434F35-80C1-F6FC-352E-20278F7440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E41AF8-51EC-B94D-9B68-44EBDA7409AB}" type="slidenum">
              <a:rPr lang="en-AE" smtClean="0"/>
              <a:t>‹#›</a:t>
            </a:fld>
            <a:endParaRPr lang="en-AE"/>
          </a:p>
        </p:txBody>
      </p:sp>
    </p:spTree>
    <p:extLst>
      <p:ext uri="{BB962C8B-B14F-4D97-AF65-F5344CB8AC3E}">
        <p14:creationId xmlns:p14="http://schemas.microsoft.com/office/powerpoint/2010/main" val="440535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slides/_rels/slide13.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3.png"/><Relationship Id="rId18" Type="http://schemas.openxmlformats.org/officeDocument/2006/relationships/image" Target="../media/image58.svg"/><Relationship Id="rId3" Type="http://schemas.openxmlformats.org/officeDocument/2006/relationships/image" Target="../media/image5.png"/><Relationship Id="rId21" Type="http://schemas.openxmlformats.org/officeDocument/2006/relationships/image" Target="../media/image61.png"/><Relationship Id="rId7" Type="http://schemas.openxmlformats.org/officeDocument/2006/relationships/image" Target="../media/image45.png"/><Relationship Id="rId12" Type="http://schemas.openxmlformats.org/officeDocument/2006/relationships/image" Target="../media/image52.svg"/><Relationship Id="rId17" Type="http://schemas.openxmlformats.org/officeDocument/2006/relationships/image" Target="../media/image57.png"/><Relationship Id="rId2" Type="http://schemas.openxmlformats.org/officeDocument/2006/relationships/notesSlide" Target="../notesSlides/notesSlide8.xml"/><Relationship Id="rId16" Type="http://schemas.openxmlformats.org/officeDocument/2006/relationships/image" Target="../media/image56.svg"/><Relationship Id="rId20" Type="http://schemas.openxmlformats.org/officeDocument/2006/relationships/image" Target="../media/image60.svg"/><Relationship Id="rId1" Type="http://schemas.openxmlformats.org/officeDocument/2006/relationships/slideLayout" Target="../slideLayouts/slideLayout2.xml"/><Relationship Id="rId6" Type="http://schemas.openxmlformats.org/officeDocument/2006/relationships/image" Target="../media/image50.svg"/><Relationship Id="rId11" Type="http://schemas.openxmlformats.org/officeDocument/2006/relationships/image" Target="../media/image51.png"/><Relationship Id="rId24" Type="http://schemas.openxmlformats.org/officeDocument/2006/relationships/image" Target="../media/image64.svg"/><Relationship Id="rId5" Type="http://schemas.openxmlformats.org/officeDocument/2006/relationships/image" Target="../media/image49.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24.svg"/><Relationship Id="rId19" Type="http://schemas.openxmlformats.org/officeDocument/2006/relationships/image" Target="../media/image59.png"/><Relationship Id="rId4" Type="http://schemas.openxmlformats.org/officeDocument/2006/relationships/image" Target="../media/image6.svg"/><Relationship Id="rId9" Type="http://schemas.openxmlformats.org/officeDocument/2006/relationships/image" Target="../media/image23.png"/><Relationship Id="rId14" Type="http://schemas.openxmlformats.org/officeDocument/2006/relationships/image" Target="../media/image54.svg"/><Relationship Id="rId22" Type="http://schemas.openxmlformats.org/officeDocument/2006/relationships/image" Target="../media/image62.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26" Type="http://schemas.openxmlformats.org/officeDocument/2006/relationships/image" Target="../media/image26.sv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5.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24" Type="http://schemas.openxmlformats.org/officeDocument/2006/relationships/image" Target="../media/image24.sv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18" Type="http://schemas.openxmlformats.org/officeDocument/2006/relationships/image" Target="../media/image37.png"/><Relationship Id="rId3" Type="http://schemas.openxmlformats.org/officeDocument/2006/relationships/image" Target="../media/image6.svg"/><Relationship Id="rId21" Type="http://schemas.openxmlformats.org/officeDocument/2006/relationships/image" Target="../media/image40.svg"/><Relationship Id="rId7" Type="http://schemas.openxmlformats.org/officeDocument/2006/relationships/image" Target="../media/image10.svg"/><Relationship Id="rId12" Type="http://schemas.openxmlformats.org/officeDocument/2006/relationships/image" Target="../media/image33.png"/><Relationship Id="rId17" Type="http://schemas.openxmlformats.org/officeDocument/2006/relationships/image" Target="../media/image36.svg"/><Relationship Id="rId2" Type="http://schemas.openxmlformats.org/officeDocument/2006/relationships/image" Target="../media/image5.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32.svg"/><Relationship Id="rId5" Type="http://schemas.openxmlformats.org/officeDocument/2006/relationships/image" Target="../media/image28.svg"/><Relationship Id="rId15" Type="http://schemas.openxmlformats.org/officeDocument/2006/relationships/image" Target="../media/image12.svg"/><Relationship Id="rId23" Type="http://schemas.openxmlformats.org/officeDocument/2006/relationships/image" Target="../media/image42.svg"/><Relationship Id="rId10" Type="http://schemas.openxmlformats.org/officeDocument/2006/relationships/image" Target="../media/image31.png"/><Relationship Id="rId19" Type="http://schemas.openxmlformats.org/officeDocument/2006/relationships/image" Target="../media/image38.svg"/><Relationship Id="rId4" Type="http://schemas.openxmlformats.org/officeDocument/2006/relationships/image" Target="../media/image27.png"/><Relationship Id="rId9" Type="http://schemas.openxmlformats.org/officeDocument/2006/relationships/image" Target="../media/image30.svg"/><Relationship Id="rId14" Type="http://schemas.openxmlformats.org/officeDocument/2006/relationships/image" Target="../media/image11.png"/><Relationship Id="rId22"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85935AE-1B9D-BC61-ACF4-7550AA27C2C1}"/>
              </a:ext>
            </a:extLst>
          </p:cNvPr>
          <p:cNvSpPr>
            <a:spLocks noGrp="1"/>
          </p:cNvSpPr>
          <p:nvPr>
            <p:ph type="ctrTitle"/>
          </p:nvPr>
        </p:nvSpPr>
        <p:spPr>
          <a:xfrm>
            <a:off x="3880430" y="583345"/>
            <a:ext cx="7160357" cy="4164820"/>
          </a:xfrm>
        </p:spPr>
        <p:txBody>
          <a:bodyPr anchor="t">
            <a:normAutofit/>
          </a:bodyPr>
          <a:lstStyle/>
          <a:p>
            <a:pPr algn="r"/>
            <a:r>
              <a:rPr lang="en-AE" sz="7400" dirty="0">
                <a:solidFill>
                  <a:srgbClr val="FFFFFF"/>
                </a:solidFill>
              </a:rPr>
              <a:t>AWS Multi-Tenant Architecture: SaaS Application</a:t>
            </a:r>
          </a:p>
        </p:txBody>
      </p:sp>
      <p:sp>
        <p:nvSpPr>
          <p:cNvPr id="3" name="Subtitle 2">
            <a:extLst>
              <a:ext uri="{FF2B5EF4-FFF2-40B4-BE49-F238E27FC236}">
                <a16:creationId xmlns:a16="http://schemas.microsoft.com/office/drawing/2014/main" id="{106CFDA4-F0CF-4EEF-4292-7EF6039097E3}"/>
              </a:ext>
            </a:extLst>
          </p:cNvPr>
          <p:cNvSpPr>
            <a:spLocks noGrp="1"/>
          </p:cNvSpPr>
          <p:nvPr>
            <p:ph type="subTitle" idx="1"/>
          </p:nvPr>
        </p:nvSpPr>
        <p:spPr>
          <a:xfrm>
            <a:off x="1208228" y="5972174"/>
            <a:ext cx="8578699" cy="504825"/>
          </a:xfrm>
        </p:spPr>
        <p:txBody>
          <a:bodyPr>
            <a:normAutofit/>
          </a:bodyPr>
          <a:lstStyle/>
          <a:p>
            <a:pPr algn="l"/>
            <a:r>
              <a:rPr lang="en-AE" sz="2000" dirty="0">
                <a:solidFill>
                  <a:srgbClr val="FFFFFF"/>
                </a:solidFill>
              </a:rPr>
              <a:t>By: Murtuza Saifee</a:t>
            </a:r>
            <a:endParaRPr lang="en-AE" sz="2000">
              <a:solidFill>
                <a:srgbClr val="FFFFFF"/>
              </a:solidFill>
            </a:endParaRPr>
          </a:p>
        </p:txBody>
      </p:sp>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2" name="Straight Connector 3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3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16742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CC2E9-81A7-B835-B4ED-048522C944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30847-1A4D-711B-68F5-CF722EBB9699}"/>
              </a:ext>
            </a:extLst>
          </p:cNvPr>
          <p:cNvSpPr>
            <a:spLocks noGrp="1"/>
          </p:cNvSpPr>
          <p:nvPr>
            <p:ph type="title"/>
          </p:nvPr>
        </p:nvSpPr>
        <p:spPr>
          <a:xfrm>
            <a:off x="838200" y="365125"/>
            <a:ext cx="10515600" cy="633251"/>
          </a:xfrm>
        </p:spPr>
        <p:txBody>
          <a:bodyPr>
            <a:noAutofit/>
          </a:bodyPr>
          <a:lstStyle/>
          <a:p>
            <a:r>
              <a:rPr lang="en-AE" dirty="0"/>
              <a:t>Multi-Tenant Isolation</a:t>
            </a:r>
          </a:p>
        </p:txBody>
      </p:sp>
      <p:sp>
        <p:nvSpPr>
          <p:cNvPr id="3" name="Content Placeholder 2">
            <a:extLst>
              <a:ext uri="{FF2B5EF4-FFF2-40B4-BE49-F238E27FC236}">
                <a16:creationId xmlns:a16="http://schemas.microsoft.com/office/drawing/2014/main" id="{25C79521-14E7-078D-1196-60903E4B780C}"/>
              </a:ext>
            </a:extLst>
          </p:cNvPr>
          <p:cNvSpPr>
            <a:spLocks noGrp="1"/>
          </p:cNvSpPr>
          <p:nvPr>
            <p:ph idx="1"/>
          </p:nvPr>
        </p:nvSpPr>
        <p:spPr>
          <a:xfrm>
            <a:off x="838200" y="1172222"/>
            <a:ext cx="10515600" cy="5010280"/>
          </a:xfrm>
        </p:spPr>
        <p:txBody>
          <a:bodyPr>
            <a:noAutofit/>
          </a:bodyPr>
          <a:lstStyle/>
          <a:p>
            <a:pPr>
              <a:buFont typeface="+mj-lt"/>
              <a:buAutoNum type="arabicPeriod"/>
            </a:pPr>
            <a:r>
              <a:rPr lang="en-US" sz="1600" b="1" dirty="0"/>
              <a:t>Login Request: </a:t>
            </a:r>
            <a:r>
              <a:rPr lang="en-US" sz="1600" dirty="0"/>
              <a:t>A user initiates an API request by logging in to the application. This request is sent to authenticate the user and retrieve the necessary credentials.</a:t>
            </a:r>
            <a:endParaRPr lang="en-AE" sz="1600" dirty="0"/>
          </a:p>
          <a:p>
            <a:pPr>
              <a:buFont typeface="+mj-lt"/>
              <a:buAutoNum type="arabicPeriod"/>
            </a:pPr>
            <a:r>
              <a:rPr lang="en-US" sz="1600" b="1" dirty="0"/>
              <a:t>Authentication: </a:t>
            </a:r>
            <a:r>
              <a:rPr lang="en-US" sz="1600" dirty="0"/>
              <a:t>The login request is processed by Amazon Cognito, which manages user authentication for the multi-tenant environment. Amazon Cognito provides a User Pool where tenants’ users are managed, allowing identity management and access control for each tenant.</a:t>
            </a:r>
          </a:p>
          <a:p>
            <a:pPr>
              <a:buFont typeface="+mj-lt"/>
              <a:buAutoNum type="arabicPeriod"/>
            </a:pPr>
            <a:r>
              <a:rPr lang="en-US" sz="1600" b="1" dirty="0"/>
              <a:t>Bearer Token Issuance: </a:t>
            </a:r>
            <a:r>
              <a:rPr lang="en-US" sz="1600" dirty="0"/>
              <a:t>Once authentication is successful, Amazon Cognito returns an OIDC (OpenID Connect) authentication token (Bearer token) to the application. This token represents the authenticated user’s identity and includes claims (metadata) about the user, such as tenant ID and user roles.</a:t>
            </a:r>
          </a:p>
          <a:p>
            <a:pPr>
              <a:buFont typeface="+mj-lt"/>
              <a:buAutoNum type="arabicPeriod"/>
            </a:pPr>
            <a:r>
              <a:rPr lang="en-US" sz="1600" b="1" dirty="0"/>
              <a:t>Token Validation: </a:t>
            </a:r>
            <a:r>
              <a:rPr lang="en-US" sz="1600" dirty="0"/>
              <a:t>The application then forwards the bearer token along with the API request to Amazon API Gateway. API Gateway validates the token against the configured authentication provider (Amazon Cognito in this case) to verify that the user is authorized to make requests. This validation step ensures that only authenticated users with valid tokens can access the API.</a:t>
            </a:r>
          </a:p>
          <a:p>
            <a:pPr>
              <a:buFont typeface="+mj-lt"/>
              <a:buAutoNum type="arabicPeriod"/>
            </a:pPr>
            <a:r>
              <a:rPr lang="en-US" sz="1600" b="1" dirty="0"/>
              <a:t>Authorized Access: </a:t>
            </a:r>
            <a:r>
              <a:rPr lang="en-US" sz="1600" dirty="0"/>
              <a:t>Once the token is validated, the API Gateway forwards the request to the appropriate microservice (that we discussed in earlier section). Based on the token’s claims (e.g., tenant ID), the microservice understands which tenant’s data is being requested and ensures that further actions are tenant-specific. Along with the Authorization we can also place the throttling based on the usage or different tiers. This way we can make sure to handle various problems like Noisy Neighbors, Over Usage of infrastructure by free tier/basic tier users.</a:t>
            </a:r>
          </a:p>
          <a:p>
            <a:pPr>
              <a:buFont typeface="+mj-lt"/>
              <a:buAutoNum type="arabicPeriod"/>
            </a:pPr>
            <a:endParaRPr lang="en-US" sz="1600" dirty="0"/>
          </a:p>
          <a:p>
            <a:pPr marL="0" indent="0">
              <a:buNone/>
            </a:pPr>
            <a:endParaRPr lang="en-US" sz="1100" b="1" dirty="0"/>
          </a:p>
        </p:txBody>
      </p:sp>
      <p:sp>
        <p:nvSpPr>
          <p:cNvPr id="5" name="Slide Number Placeholder 4">
            <a:extLst>
              <a:ext uri="{FF2B5EF4-FFF2-40B4-BE49-F238E27FC236}">
                <a16:creationId xmlns:a16="http://schemas.microsoft.com/office/drawing/2014/main" id="{E3262BBE-CCFF-3FD4-7BCB-2D9B065B116D}"/>
              </a:ext>
            </a:extLst>
          </p:cNvPr>
          <p:cNvSpPr>
            <a:spLocks noGrp="1"/>
          </p:cNvSpPr>
          <p:nvPr>
            <p:ph type="sldNum" sz="quarter" idx="12"/>
          </p:nvPr>
        </p:nvSpPr>
        <p:spPr/>
        <p:txBody>
          <a:bodyPr/>
          <a:lstStyle/>
          <a:p>
            <a:fld id="{7AE41AF8-51EC-B94D-9B68-44EBDA7409AB}" type="slidenum">
              <a:rPr lang="en-AE" smtClean="0"/>
              <a:t>10</a:t>
            </a:fld>
            <a:endParaRPr lang="en-AE"/>
          </a:p>
        </p:txBody>
      </p:sp>
      <p:sp>
        <p:nvSpPr>
          <p:cNvPr id="6" name="Footer Placeholder 6">
            <a:extLst>
              <a:ext uri="{FF2B5EF4-FFF2-40B4-BE49-F238E27FC236}">
                <a16:creationId xmlns:a16="http://schemas.microsoft.com/office/drawing/2014/main" id="{F9B723B4-C115-2560-A871-8BD6868E46A2}"/>
              </a:ext>
            </a:extLst>
          </p:cNvPr>
          <p:cNvSpPr>
            <a:spLocks noGrp="1"/>
          </p:cNvSpPr>
          <p:nvPr>
            <p:ph type="ftr" sz="quarter" idx="11"/>
          </p:nvPr>
        </p:nvSpPr>
        <p:spPr>
          <a:xfrm>
            <a:off x="218023" y="6356349"/>
            <a:ext cx="1946679" cy="365125"/>
          </a:xfrm>
        </p:spPr>
        <p:txBody>
          <a:bodyPr/>
          <a:lstStyle/>
          <a:p>
            <a:pPr algn="l"/>
            <a:r>
              <a:rPr lang="en-US" dirty="0"/>
              <a:t>© 2024, Murtuza Saifee</a:t>
            </a:r>
            <a:endParaRPr lang="en-AE" dirty="0"/>
          </a:p>
        </p:txBody>
      </p:sp>
    </p:spTree>
    <p:extLst>
      <p:ext uri="{BB962C8B-B14F-4D97-AF65-F5344CB8AC3E}">
        <p14:creationId xmlns:p14="http://schemas.microsoft.com/office/powerpoint/2010/main" val="389903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547DD-CDB1-6F88-0542-DDDA5DDAE1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54046-12F1-BA99-9B7A-93CA66176FFA}"/>
              </a:ext>
            </a:extLst>
          </p:cNvPr>
          <p:cNvSpPr>
            <a:spLocks noGrp="1"/>
          </p:cNvSpPr>
          <p:nvPr>
            <p:ph type="title"/>
          </p:nvPr>
        </p:nvSpPr>
        <p:spPr>
          <a:xfrm>
            <a:off x="838200" y="365125"/>
            <a:ext cx="10515600" cy="633251"/>
          </a:xfrm>
        </p:spPr>
        <p:txBody>
          <a:bodyPr>
            <a:noAutofit/>
          </a:bodyPr>
          <a:lstStyle/>
          <a:p>
            <a:r>
              <a:rPr lang="en-AE" dirty="0"/>
              <a:t>Multi-Tenant Isolation</a:t>
            </a:r>
          </a:p>
        </p:txBody>
      </p:sp>
      <p:sp>
        <p:nvSpPr>
          <p:cNvPr id="3" name="Content Placeholder 2">
            <a:extLst>
              <a:ext uri="{FF2B5EF4-FFF2-40B4-BE49-F238E27FC236}">
                <a16:creationId xmlns:a16="http://schemas.microsoft.com/office/drawing/2014/main" id="{3F10797C-DD85-A162-EA18-08A414282FD4}"/>
              </a:ext>
            </a:extLst>
          </p:cNvPr>
          <p:cNvSpPr>
            <a:spLocks noGrp="1"/>
          </p:cNvSpPr>
          <p:nvPr>
            <p:ph idx="1"/>
          </p:nvPr>
        </p:nvSpPr>
        <p:spPr>
          <a:xfrm>
            <a:off x="838200" y="1222569"/>
            <a:ext cx="10515600" cy="5010280"/>
          </a:xfrm>
        </p:spPr>
        <p:txBody>
          <a:bodyPr>
            <a:noAutofit/>
          </a:bodyPr>
          <a:lstStyle/>
          <a:p>
            <a:pPr marL="342900" indent="-342900">
              <a:buFont typeface="+mj-lt"/>
              <a:buAutoNum type="arabicPeriod" startAt="6"/>
            </a:pPr>
            <a:r>
              <a:rPr lang="en-US" sz="1600" b="1" dirty="0"/>
              <a:t>Role Assumption and Temporary Credentials: </a:t>
            </a:r>
            <a:r>
              <a:rPr lang="en-US" sz="1600" dirty="0"/>
              <a:t>To access AWS resources securely, the microservice interacts with a Token Vending Machine (TVM) (details in the next section). The TVM, a custom-built service in the architecture, is responsible for issuing temporary, tenant-specific AWS credentials. It does this by:</a:t>
            </a:r>
          </a:p>
          <a:p>
            <a:pPr marL="742950" lvl="1" indent="-285750">
              <a:buFont typeface="Arial" panose="020B0604020202020204" pitchFamily="34" charset="0"/>
              <a:buChar char="•"/>
            </a:pPr>
            <a:r>
              <a:rPr lang="en-US" sz="1600" dirty="0"/>
              <a:t>Identifying the tenant context using the claims in the token.</a:t>
            </a:r>
          </a:p>
          <a:p>
            <a:pPr marL="742950" lvl="1" indent="-285750">
              <a:buFont typeface="Arial" panose="020B0604020202020204" pitchFamily="34" charset="0"/>
              <a:buChar char="•"/>
            </a:pPr>
            <a:r>
              <a:rPr lang="en-US" sz="1600" dirty="0"/>
              <a:t>Assuming an IAM role associated with the tenant’s permissions.</a:t>
            </a:r>
            <a:endParaRPr lang="en-US" sz="1600" b="1" dirty="0"/>
          </a:p>
          <a:p>
            <a:pPr marL="342900" indent="-342900">
              <a:buFont typeface="+mj-lt"/>
              <a:buAutoNum type="arabicPeriod" startAt="7"/>
            </a:pPr>
            <a:r>
              <a:rPr lang="en-US" sz="1600" b="1" dirty="0"/>
              <a:t>STS Credentials: </a:t>
            </a:r>
            <a:r>
              <a:rPr lang="en-US" sz="1600" dirty="0"/>
              <a:t>AWS Security Token Service (STS) issues temporary credentials (e.g., IAM roles) that have specific permissions for the tenant’s resources. These temporary credentials ensure that the microservice can only access AWS resources within the scope of the tenant’s permissions, enabling resource isolation for each tenant.</a:t>
            </a:r>
          </a:p>
          <a:p>
            <a:pPr marL="342900" indent="-342900">
              <a:buFont typeface="+mj-lt"/>
              <a:buAutoNum type="arabicPeriod" startAt="7"/>
            </a:pPr>
            <a:r>
              <a:rPr lang="en-US" sz="1600" b="1" dirty="0"/>
              <a:t>API Response: </a:t>
            </a:r>
            <a:r>
              <a:rPr lang="en-US" sz="1600" dirty="0"/>
              <a:t>After accessing the necessary AWS resources (e.g., S3, DynamoDB) with tenant-specific permissions, the microservice processes the request and returns the API response to the user. This response is sent back through API Gateway to the application, completing the transaction securely and in an isolated manner.</a:t>
            </a:r>
          </a:p>
          <a:p>
            <a:pPr marL="0" indent="0">
              <a:buNone/>
            </a:pPr>
            <a:endParaRPr lang="en-US" sz="1600" dirty="0"/>
          </a:p>
          <a:p>
            <a:pPr marL="0" indent="0">
              <a:buNone/>
            </a:pPr>
            <a:r>
              <a:rPr lang="en-US" sz="1600" dirty="0"/>
              <a:t>This architecture is well-suited as per the requirements that require secure, isolated access for multiple tenants, ensuring that each tenant's data remains private and protected within a shared infrastructure. As I mentioned earlier the design will be based on the Cell + Pool model, so that we can efficiently scale when the tenant grows within our shared infrastructure.</a:t>
            </a:r>
          </a:p>
          <a:p>
            <a:pPr marL="0" indent="0">
              <a:buNone/>
            </a:pPr>
            <a:r>
              <a:rPr lang="en-US" sz="1600" dirty="0"/>
              <a:t>In the next section we will understand how we will be utilizing the Cell model for High Resilience and Reduce Outage Impact.</a:t>
            </a:r>
          </a:p>
        </p:txBody>
      </p:sp>
      <p:sp>
        <p:nvSpPr>
          <p:cNvPr id="5" name="Slide Number Placeholder 4">
            <a:extLst>
              <a:ext uri="{FF2B5EF4-FFF2-40B4-BE49-F238E27FC236}">
                <a16:creationId xmlns:a16="http://schemas.microsoft.com/office/drawing/2014/main" id="{1DCF68A8-DE5C-F50E-5363-9022C173C273}"/>
              </a:ext>
            </a:extLst>
          </p:cNvPr>
          <p:cNvSpPr>
            <a:spLocks noGrp="1"/>
          </p:cNvSpPr>
          <p:nvPr>
            <p:ph type="sldNum" sz="quarter" idx="12"/>
          </p:nvPr>
        </p:nvSpPr>
        <p:spPr/>
        <p:txBody>
          <a:bodyPr/>
          <a:lstStyle/>
          <a:p>
            <a:fld id="{7AE41AF8-51EC-B94D-9B68-44EBDA7409AB}" type="slidenum">
              <a:rPr lang="en-AE" smtClean="0"/>
              <a:t>11</a:t>
            </a:fld>
            <a:endParaRPr lang="en-AE"/>
          </a:p>
        </p:txBody>
      </p:sp>
      <p:sp>
        <p:nvSpPr>
          <p:cNvPr id="6" name="Footer Placeholder 6">
            <a:extLst>
              <a:ext uri="{FF2B5EF4-FFF2-40B4-BE49-F238E27FC236}">
                <a16:creationId xmlns:a16="http://schemas.microsoft.com/office/drawing/2014/main" id="{0EAED20E-7BDC-DDBD-2178-D00AF649B75B}"/>
              </a:ext>
            </a:extLst>
          </p:cNvPr>
          <p:cNvSpPr>
            <a:spLocks noGrp="1"/>
          </p:cNvSpPr>
          <p:nvPr>
            <p:ph type="ftr" sz="quarter" idx="11"/>
          </p:nvPr>
        </p:nvSpPr>
        <p:spPr>
          <a:xfrm>
            <a:off x="218023" y="6356349"/>
            <a:ext cx="1946679" cy="365125"/>
          </a:xfrm>
        </p:spPr>
        <p:txBody>
          <a:bodyPr/>
          <a:lstStyle/>
          <a:p>
            <a:pPr algn="l"/>
            <a:r>
              <a:rPr lang="en-US" dirty="0"/>
              <a:t>© 2024, Murtuza Saifee</a:t>
            </a:r>
            <a:endParaRPr lang="en-AE" dirty="0"/>
          </a:p>
        </p:txBody>
      </p:sp>
    </p:spTree>
    <p:extLst>
      <p:ext uri="{BB962C8B-B14F-4D97-AF65-F5344CB8AC3E}">
        <p14:creationId xmlns:p14="http://schemas.microsoft.com/office/powerpoint/2010/main" val="89489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B344C-F21D-6031-B1A0-2906FCDA3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1B55E-73CC-AD3E-F99B-9AE739DB048C}"/>
              </a:ext>
            </a:extLst>
          </p:cNvPr>
          <p:cNvSpPr>
            <a:spLocks noGrp="1"/>
          </p:cNvSpPr>
          <p:nvPr>
            <p:ph type="title"/>
          </p:nvPr>
        </p:nvSpPr>
        <p:spPr>
          <a:xfrm>
            <a:off x="838200" y="365125"/>
            <a:ext cx="10515600" cy="633251"/>
          </a:xfrm>
        </p:spPr>
        <p:txBody>
          <a:bodyPr>
            <a:noAutofit/>
          </a:bodyPr>
          <a:lstStyle/>
          <a:p>
            <a:r>
              <a:rPr lang="en-AE" dirty="0"/>
              <a:t>Cell-Based Architecture</a:t>
            </a:r>
          </a:p>
        </p:txBody>
      </p:sp>
      <p:sp>
        <p:nvSpPr>
          <p:cNvPr id="3" name="Content Placeholder 2">
            <a:extLst>
              <a:ext uri="{FF2B5EF4-FFF2-40B4-BE49-F238E27FC236}">
                <a16:creationId xmlns:a16="http://schemas.microsoft.com/office/drawing/2014/main" id="{4F031B49-EFE7-CB75-486F-E3EB2AFBBBAF}"/>
              </a:ext>
            </a:extLst>
          </p:cNvPr>
          <p:cNvSpPr>
            <a:spLocks noGrp="1"/>
          </p:cNvSpPr>
          <p:nvPr>
            <p:ph idx="1"/>
          </p:nvPr>
        </p:nvSpPr>
        <p:spPr>
          <a:xfrm>
            <a:off x="838200" y="1014446"/>
            <a:ext cx="10515600" cy="3370942"/>
          </a:xfrm>
        </p:spPr>
        <p:txBody>
          <a:bodyPr>
            <a:noAutofit/>
          </a:bodyPr>
          <a:lstStyle/>
          <a:p>
            <a:r>
              <a:rPr lang="en-US" sz="1600" dirty="0"/>
              <a:t>Not to confuse with the earlier 3-tier architecture, as mentioned that will be at the core level and this will be at service level to serve different objectives.</a:t>
            </a:r>
          </a:p>
          <a:p>
            <a:r>
              <a:rPr lang="en-US" sz="1600" dirty="0"/>
              <a:t>Purpose of the cell-based architecture to achieve High Resilience and Reduce Outage impact. Instead of having a single monolithic setup as as single pool, the application is broken down into multiple cells, with each cell serving a specific segment of tenants. Consider it like deploying multiple production cells and have different number of tenants in each cell.</a:t>
            </a:r>
          </a:p>
          <a:p>
            <a:r>
              <a:rPr lang="en-US" sz="1600" dirty="0"/>
              <a:t>By using this let's say if production1 goes down then only 33% of tenants will get impacted rather than 100% of it if we deploy everything under a single unit. This is based on the initial consider of large number of tenants. </a:t>
            </a:r>
          </a:p>
          <a:p>
            <a:r>
              <a:rPr lang="en-US" sz="1600" dirty="0"/>
              <a:t>Also using this model, we can define the tenant allocation strategy based on the tiers. </a:t>
            </a:r>
          </a:p>
          <a:p>
            <a:r>
              <a:rPr lang="en-US" sz="1600" dirty="0"/>
              <a:t>All the tenants within each cell will use the shared pools of resources. </a:t>
            </a:r>
          </a:p>
          <a:p>
            <a:r>
              <a:rPr lang="en-US" sz="1600" dirty="0"/>
              <a:t>As mentioned in the earlier section, things like service throttling, API quotas and tier scoping can be handled at the API Gateway level.</a:t>
            </a:r>
          </a:p>
          <a:p>
            <a:pPr marL="0" indent="0">
              <a:buNone/>
            </a:pPr>
            <a:endParaRPr lang="en-US" sz="1600" dirty="0"/>
          </a:p>
          <a:p>
            <a:pPr marL="0" indent="0">
              <a:buNone/>
            </a:pPr>
            <a:endParaRPr lang="en-US" sz="1600" dirty="0"/>
          </a:p>
        </p:txBody>
      </p:sp>
      <p:sp>
        <p:nvSpPr>
          <p:cNvPr id="5" name="Slide Number Placeholder 4">
            <a:extLst>
              <a:ext uri="{FF2B5EF4-FFF2-40B4-BE49-F238E27FC236}">
                <a16:creationId xmlns:a16="http://schemas.microsoft.com/office/drawing/2014/main" id="{E2F492DE-2EBE-4796-6961-554637F51B6F}"/>
              </a:ext>
            </a:extLst>
          </p:cNvPr>
          <p:cNvSpPr>
            <a:spLocks noGrp="1"/>
          </p:cNvSpPr>
          <p:nvPr>
            <p:ph type="sldNum" sz="quarter" idx="12"/>
          </p:nvPr>
        </p:nvSpPr>
        <p:spPr/>
        <p:txBody>
          <a:bodyPr/>
          <a:lstStyle/>
          <a:p>
            <a:fld id="{7AE41AF8-51EC-B94D-9B68-44EBDA7409AB}" type="slidenum">
              <a:rPr lang="en-AE" smtClean="0"/>
              <a:t>12</a:t>
            </a:fld>
            <a:endParaRPr lang="en-AE"/>
          </a:p>
        </p:txBody>
      </p:sp>
      <p:sp>
        <p:nvSpPr>
          <p:cNvPr id="6" name="Footer Placeholder 6">
            <a:extLst>
              <a:ext uri="{FF2B5EF4-FFF2-40B4-BE49-F238E27FC236}">
                <a16:creationId xmlns:a16="http://schemas.microsoft.com/office/drawing/2014/main" id="{1D2D40B0-E423-74A6-8254-AF7BF356417C}"/>
              </a:ext>
            </a:extLst>
          </p:cNvPr>
          <p:cNvSpPr>
            <a:spLocks noGrp="1"/>
          </p:cNvSpPr>
          <p:nvPr>
            <p:ph type="ftr" sz="quarter" idx="11"/>
          </p:nvPr>
        </p:nvSpPr>
        <p:spPr>
          <a:xfrm>
            <a:off x="218023" y="6356349"/>
            <a:ext cx="1946679" cy="365125"/>
          </a:xfrm>
        </p:spPr>
        <p:txBody>
          <a:bodyPr/>
          <a:lstStyle/>
          <a:p>
            <a:pPr algn="l"/>
            <a:r>
              <a:rPr lang="en-US" dirty="0"/>
              <a:t>© 2024, Murtuza Saifee</a:t>
            </a:r>
            <a:endParaRPr lang="en-AE" dirty="0"/>
          </a:p>
        </p:txBody>
      </p:sp>
      <p:grpSp>
        <p:nvGrpSpPr>
          <p:cNvPr id="59" name="Group 58">
            <a:extLst>
              <a:ext uri="{FF2B5EF4-FFF2-40B4-BE49-F238E27FC236}">
                <a16:creationId xmlns:a16="http://schemas.microsoft.com/office/drawing/2014/main" id="{4F9E8C01-FADC-5F04-5A8C-1776A6C42CB9}"/>
              </a:ext>
            </a:extLst>
          </p:cNvPr>
          <p:cNvGrpSpPr/>
          <p:nvPr/>
        </p:nvGrpSpPr>
        <p:grpSpPr>
          <a:xfrm>
            <a:off x="2421722" y="4094296"/>
            <a:ext cx="6871683" cy="2360729"/>
            <a:chOff x="2421722" y="4094296"/>
            <a:chExt cx="6871683" cy="2360729"/>
          </a:xfrm>
        </p:grpSpPr>
        <p:grpSp>
          <p:nvGrpSpPr>
            <p:cNvPr id="57" name="Group 56">
              <a:extLst>
                <a:ext uri="{FF2B5EF4-FFF2-40B4-BE49-F238E27FC236}">
                  <a16:creationId xmlns:a16="http://schemas.microsoft.com/office/drawing/2014/main" id="{9B7DEE58-273A-1D3C-E7E7-ED05D5375A99}"/>
                </a:ext>
              </a:extLst>
            </p:cNvPr>
            <p:cNvGrpSpPr/>
            <p:nvPr/>
          </p:nvGrpSpPr>
          <p:grpSpPr>
            <a:xfrm>
              <a:off x="2421722" y="4383748"/>
              <a:ext cx="1946679" cy="2057495"/>
              <a:chOff x="1005644" y="3760903"/>
              <a:chExt cx="2103743" cy="2243601"/>
            </a:xfrm>
          </p:grpSpPr>
          <p:pic>
            <p:nvPicPr>
              <p:cNvPr id="4" name="Graphic 22" descr="User resource icon for the General Icons category.">
                <a:extLst>
                  <a:ext uri="{FF2B5EF4-FFF2-40B4-BE49-F238E27FC236}">
                    <a16:creationId xmlns:a16="http://schemas.microsoft.com/office/drawing/2014/main" id="{D03B5238-473B-9494-B5E9-18E0F81B267C}"/>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1260728" y="3760903"/>
                <a:ext cx="746449" cy="746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phic 22" descr="User resource icon for the General Icons category.">
                <a:extLst>
                  <a:ext uri="{FF2B5EF4-FFF2-40B4-BE49-F238E27FC236}">
                    <a16:creationId xmlns:a16="http://schemas.microsoft.com/office/drawing/2014/main" id="{3831C86F-4A7B-2C16-0BA7-20C226E8BE8F}"/>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2066116" y="3760903"/>
                <a:ext cx="746449" cy="746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descr="Generic group.">
                <a:extLst>
                  <a:ext uri="{FF2B5EF4-FFF2-40B4-BE49-F238E27FC236}">
                    <a16:creationId xmlns:a16="http://schemas.microsoft.com/office/drawing/2014/main" id="{5D244CC7-7BD9-534D-389F-091C186AFB2A}"/>
                  </a:ext>
                </a:extLst>
              </p:cNvPr>
              <p:cNvSpPr/>
              <p:nvPr/>
            </p:nvSpPr>
            <p:spPr>
              <a:xfrm>
                <a:off x="1005644" y="4525210"/>
                <a:ext cx="2103743" cy="1479294"/>
              </a:xfrm>
              <a:prstGeom prst="rect">
                <a:avLst/>
              </a:prstGeom>
              <a:noFill/>
              <a:ln w="25400">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Cell 1 (Platinum Tier)</a:t>
                </a:r>
              </a:p>
            </p:txBody>
          </p:sp>
          <p:sp>
            <p:nvSpPr>
              <p:cNvPr id="18" name="Rectangle 17">
                <a:extLst>
                  <a:ext uri="{FF2B5EF4-FFF2-40B4-BE49-F238E27FC236}">
                    <a16:creationId xmlns:a16="http://schemas.microsoft.com/office/drawing/2014/main" id="{84D141B3-96C0-E6DA-DFAE-435C659EDABC}"/>
                  </a:ext>
                </a:extLst>
              </p:cNvPr>
              <p:cNvSpPr/>
              <p:nvPr/>
            </p:nvSpPr>
            <p:spPr>
              <a:xfrm>
                <a:off x="1162709" y="4968918"/>
                <a:ext cx="1765300" cy="890588"/>
              </a:xfrm>
              <a:prstGeom prst="rect">
                <a:avLst/>
              </a:prstGeom>
              <a:noFill/>
              <a:ln w="15875">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ln w="0"/>
                  <a:solidFill>
                    <a:schemeClr val="tx1"/>
                  </a:solidFill>
                  <a:latin typeface="Arial" panose="020B0604020202020204" pitchFamily="34" charset="0"/>
                  <a:cs typeface="Arial" panose="020B0604020202020204" pitchFamily="34" charset="0"/>
                </a:endParaRPr>
              </a:p>
            </p:txBody>
          </p:sp>
          <p:pic>
            <p:nvPicPr>
              <p:cNvPr id="21" name="Graphic 18" descr="Amazon Elastic Container Service (Amazon ECS) service icon.">
                <a:extLst>
                  <a:ext uri="{FF2B5EF4-FFF2-40B4-BE49-F238E27FC236}">
                    <a16:creationId xmlns:a16="http://schemas.microsoft.com/office/drawing/2014/main" id="{E0AECF9E-2793-5A30-33C3-A1613437C755}"/>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1162709" y="4968918"/>
                <a:ext cx="309465" cy="30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Graphic 21" descr="Container 1 resource icon for the Amazon ECS service.">
                <a:extLst>
                  <a:ext uri="{FF2B5EF4-FFF2-40B4-BE49-F238E27FC236}">
                    <a16:creationId xmlns:a16="http://schemas.microsoft.com/office/drawing/2014/main" id="{A4070A9D-11AF-632F-E7CA-ACAA9828A7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00639" y="5333428"/>
                <a:ext cx="457200" cy="457200"/>
              </a:xfrm>
              <a:prstGeom prst="rect">
                <a:avLst/>
              </a:prstGeom>
            </p:spPr>
          </p:pic>
          <p:pic>
            <p:nvPicPr>
              <p:cNvPr id="23" name="Graphic 22" descr="Container 1 resource icon for the Amazon ECS service.">
                <a:extLst>
                  <a:ext uri="{FF2B5EF4-FFF2-40B4-BE49-F238E27FC236}">
                    <a16:creationId xmlns:a16="http://schemas.microsoft.com/office/drawing/2014/main" id="{60944538-A6E4-FFDB-88BB-B5C7740BE4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66082" y="5333428"/>
                <a:ext cx="457200" cy="457200"/>
              </a:xfrm>
              <a:prstGeom prst="rect">
                <a:avLst/>
              </a:prstGeom>
            </p:spPr>
          </p:pic>
          <p:sp>
            <p:nvSpPr>
              <p:cNvPr id="29" name="TextBox 28">
                <a:extLst>
                  <a:ext uri="{FF2B5EF4-FFF2-40B4-BE49-F238E27FC236}">
                    <a16:creationId xmlns:a16="http://schemas.microsoft.com/office/drawing/2014/main" id="{CC1F1562-3EB1-183D-CEBE-F5B247E86094}"/>
                  </a:ext>
                </a:extLst>
              </p:cNvPr>
              <p:cNvSpPr txBox="1"/>
              <p:nvPr/>
            </p:nvSpPr>
            <p:spPr>
              <a:xfrm>
                <a:off x="1464942" y="5004634"/>
                <a:ext cx="785793" cy="230832"/>
              </a:xfrm>
              <a:prstGeom prst="rect">
                <a:avLst/>
              </a:prstGeom>
              <a:noFill/>
            </p:spPr>
            <p:txBody>
              <a:bodyPr wrap="none" rtlCol="0">
                <a:spAutoFit/>
              </a:bodyPr>
              <a:lstStyle/>
              <a:p>
                <a:r>
                  <a:rPr lang="en-AE" sz="900" dirty="0"/>
                  <a:t>ECS Cluster</a:t>
                </a:r>
              </a:p>
            </p:txBody>
          </p:sp>
        </p:grpSp>
        <p:grpSp>
          <p:nvGrpSpPr>
            <p:cNvPr id="54" name="Group 53">
              <a:extLst>
                <a:ext uri="{FF2B5EF4-FFF2-40B4-BE49-F238E27FC236}">
                  <a16:creationId xmlns:a16="http://schemas.microsoft.com/office/drawing/2014/main" id="{42144267-7D53-804E-49D6-1195B8B3439D}"/>
                </a:ext>
              </a:extLst>
            </p:cNvPr>
            <p:cNvGrpSpPr/>
            <p:nvPr/>
          </p:nvGrpSpPr>
          <p:grpSpPr>
            <a:xfrm>
              <a:off x="4868942" y="4385388"/>
              <a:ext cx="1946679" cy="2055855"/>
              <a:chOff x="4808122" y="3778246"/>
              <a:chExt cx="2103743" cy="2241813"/>
            </a:xfrm>
          </p:grpSpPr>
          <p:pic>
            <p:nvPicPr>
              <p:cNvPr id="8" name="Graphic 22" descr="User resource icon for the General Icons category.">
                <a:extLst>
                  <a:ext uri="{FF2B5EF4-FFF2-40B4-BE49-F238E27FC236}">
                    <a16:creationId xmlns:a16="http://schemas.microsoft.com/office/drawing/2014/main" id="{EF368D59-05FC-02FE-8B4C-75D2F9F9DEED}"/>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5009332" y="3962783"/>
                <a:ext cx="499188" cy="49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22" descr="User resource icon for the General Icons category.">
                <a:extLst>
                  <a:ext uri="{FF2B5EF4-FFF2-40B4-BE49-F238E27FC236}">
                    <a16:creationId xmlns:a16="http://schemas.microsoft.com/office/drawing/2014/main" id="{E821B55F-A097-22FA-341E-DD37104F6FF2}"/>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5471043" y="3778246"/>
                <a:ext cx="746449" cy="746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22" descr="User resource icon for the General Icons category.">
                <a:extLst>
                  <a:ext uri="{FF2B5EF4-FFF2-40B4-BE49-F238E27FC236}">
                    <a16:creationId xmlns:a16="http://schemas.microsoft.com/office/drawing/2014/main" id="{4A6762FC-5FFB-F2E1-52D8-94C22602F321}"/>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6203084" y="3985852"/>
                <a:ext cx="476119" cy="476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5" descr="Generic group.">
                <a:extLst>
                  <a:ext uri="{FF2B5EF4-FFF2-40B4-BE49-F238E27FC236}">
                    <a16:creationId xmlns:a16="http://schemas.microsoft.com/office/drawing/2014/main" id="{61D4A38A-E158-86B6-5BDF-01F6634215B7}"/>
                  </a:ext>
                </a:extLst>
              </p:cNvPr>
              <p:cNvSpPr/>
              <p:nvPr/>
            </p:nvSpPr>
            <p:spPr>
              <a:xfrm>
                <a:off x="4808122" y="4540765"/>
                <a:ext cx="2103743" cy="1479294"/>
              </a:xfrm>
              <a:prstGeom prst="rect">
                <a:avLst/>
              </a:prstGeom>
              <a:noFill/>
              <a:ln w="25400">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Cell 2 (Advance Tier)</a:t>
                </a:r>
              </a:p>
            </p:txBody>
          </p:sp>
          <p:sp>
            <p:nvSpPr>
              <p:cNvPr id="37" name="Rectangle 36">
                <a:extLst>
                  <a:ext uri="{FF2B5EF4-FFF2-40B4-BE49-F238E27FC236}">
                    <a16:creationId xmlns:a16="http://schemas.microsoft.com/office/drawing/2014/main" id="{BB313BD2-4E18-CDF6-A69D-54DE87D39448}"/>
                  </a:ext>
                </a:extLst>
              </p:cNvPr>
              <p:cNvSpPr/>
              <p:nvPr/>
            </p:nvSpPr>
            <p:spPr>
              <a:xfrm>
                <a:off x="4965187" y="4984473"/>
                <a:ext cx="1765300" cy="890588"/>
              </a:xfrm>
              <a:prstGeom prst="rect">
                <a:avLst/>
              </a:prstGeom>
              <a:noFill/>
              <a:ln w="15875">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ln w="0"/>
                  <a:solidFill>
                    <a:schemeClr val="tx1"/>
                  </a:solidFill>
                  <a:latin typeface="Arial" panose="020B0604020202020204" pitchFamily="34" charset="0"/>
                  <a:cs typeface="Arial" panose="020B0604020202020204" pitchFamily="34" charset="0"/>
                </a:endParaRPr>
              </a:p>
            </p:txBody>
          </p:sp>
          <p:pic>
            <p:nvPicPr>
              <p:cNvPr id="38" name="Graphic 18" descr="Amazon Elastic Container Service (Amazon ECS) service icon.">
                <a:extLst>
                  <a:ext uri="{FF2B5EF4-FFF2-40B4-BE49-F238E27FC236}">
                    <a16:creationId xmlns:a16="http://schemas.microsoft.com/office/drawing/2014/main" id="{0C099D31-AF46-72BD-6A41-B49393A1FF8F}"/>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4965187" y="4984473"/>
                <a:ext cx="309465" cy="30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Graphic 38" descr="Container 1 resource icon for the Amazon ECS service.">
                <a:extLst>
                  <a:ext uri="{FF2B5EF4-FFF2-40B4-BE49-F238E27FC236}">
                    <a16:creationId xmlns:a16="http://schemas.microsoft.com/office/drawing/2014/main" id="{9077294B-5237-4200-2A63-13E7ECDA52E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88817" y="5359712"/>
                <a:ext cx="457200" cy="457200"/>
              </a:xfrm>
              <a:prstGeom prst="rect">
                <a:avLst/>
              </a:prstGeom>
            </p:spPr>
          </p:pic>
          <p:pic>
            <p:nvPicPr>
              <p:cNvPr id="40" name="Graphic 39" descr="Container 1 resource icon for the Amazon ECS service.">
                <a:extLst>
                  <a:ext uri="{FF2B5EF4-FFF2-40B4-BE49-F238E27FC236}">
                    <a16:creationId xmlns:a16="http://schemas.microsoft.com/office/drawing/2014/main" id="{B4DDF6DC-7EB6-B527-D390-D4F34099C5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81393" y="5357096"/>
                <a:ext cx="457200" cy="457200"/>
              </a:xfrm>
              <a:prstGeom prst="rect">
                <a:avLst/>
              </a:prstGeom>
            </p:spPr>
          </p:pic>
          <p:sp>
            <p:nvSpPr>
              <p:cNvPr id="41" name="TextBox 40">
                <a:extLst>
                  <a:ext uri="{FF2B5EF4-FFF2-40B4-BE49-F238E27FC236}">
                    <a16:creationId xmlns:a16="http://schemas.microsoft.com/office/drawing/2014/main" id="{200A0748-1552-5490-464C-AE70AEB5AAF0}"/>
                  </a:ext>
                </a:extLst>
              </p:cNvPr>
              <p:cNvSpPr txBox="1"/>
              <p:nvPr/>
            </p:nvSpPr>
            <p:spPr>
              <a:xfrm>
                <a:off x="5267420" y="5020189"/>
                <a:ext cx="785793" cy="230832"/>
              </a:xfrm>
              <a:prstGeom prst="rect">
                <a:avLst/>
              </a:prstGeom>
              <a:noFill/>
            </p:spPr>
            <p:txBody>
              <a:bodyPr wrap="none" rtlCol="0">
                <a:spAutoFit/>
              </a:bodyPr>
              <a:lstStyle/>
              <a:p>
                <a:r>
                  <a:rPr lang="en-AE" sz="900" dirty="0"/>
                  <a:t>ECS Cluster</a:t>
                </a:r>
              </a:p>
            </p:txBody>
          </p:sp>
          <p:pic>
            <p:nvPicPr>
              <p:cNvPr id="43" name="Graphic 42" descr="Container 1 resource icon for the Amazon ECS service.">
                <a:extLst>
                  <a:ext uri="{FF2B5EF4-FFF2-40B4-BE49-F238E27FC236}">
                    <a16:creationId xmlns:a16="http://schemas.microsoft.com/office/drawing/2014/main" id="{6DB1523E-ECE7-B7BF-0B6F-BB1609127B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04169" y="5357096"/>
                <a:ext cx="457200" cy="457200"/>
              </a:xfrm>
              <a:prstGeom prst="rect">
                <a:avLst/>
              </a:prstGeom>
            </p:spPr>
          </p:pic>
        </p:grpSp>
        <p:grpSp>
          <p:nvGrpSpPr>
            <p:cNvPr id="56" name="Group 55">
              <a:extLst>
                <a:ext uri="{FF2B5EF4-FFF2-40B4-BE49-F238E27FC236}">
                  <a16:creationId xmlns:a16="http://schemas.microsoft.com/office/drawing/2014/main" id="{DC3CD0F6-76F8-833A-0383-4A04EFDE7EDF}"/>
                </a:ext>
              </a:extLst>
            </p:cNvPr>
            <p:cNvGrpSpPr/>
            <p:nvPr/>
          </p:nvGrpSpPr>
          <p:grpSpPr>
            <a:xfrm>
              <a:off x="7346726" y="4094296"/>
              <a:ext cx="1946679" cy="2360729"/>
              <a:chOff x="8610600" y="3476169"/>
              <a:chExt cx="2103743" cy="2574263"/>
            </a:xfrm>
          </p:grpSpPr>
          <p:sp>
            <p:nvSpPr>
              <p:cNvPr id="44" name="Rectangle 43" descr="Generic group.">
                <a:extLst>
                  <a:ext uri="{FF2B5EF4-FFF2-40B4-BE49-F238E27FC236}">
                    <a16:creationId xmlns:a16="http://schemas.microsoft.com/office/drawing/2014/main" id="{E92913A4-2C13-F8A1-16CF-298F7C95DC77}"/>
                  </a:ext>
                </a:extLst>
              </p:cNvPr>
              <p:cNvSpPr/>
              <p:nvPr/>
            </p:nvSpPr>
            <p:spPr>
              <a:xfrm>
                <a:off x="8610600" y="4571138"/>
                <a:ext cx="2103743" cy="1479294"/>
              </a:xfrm>
              <a:prstGeom prst="rect">
                <a:avLst/>
              </a:prstGeom>
              <a:noFill/>
              <a:ln w="25400">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Cell 3 (Basic Tier)</a:t>
                </a:r>
              </a:p>
            </p:txBody>
          </p:sp>
          <p:pic>
            <p:nvPicPr>
              <p:cNvPr id="11" name="Graphic 22" descr="User resource icon for the General Icons category.">
                <a:extLst>
                  <a:ext uri="{FF2B5EF4-FFF2-40B4-BE49-F238E27FC236}">
                    <a16:creationId xmlns:a16="http://schemas.microsoft.com/office/drawing/2014/main" id="{C45914FA-B462-9C11-285E-0DFBC40E5784}"/>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8886785" y="4043004"/>
                <a:ext cx="476119" cy="476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phic 22" descr="User resource icon for the General Icons category.">
                <a:extLst>
                  <a:ext uri="{FF2B5EF4-FFF2-40B4-BE49-F238E27FC236}">
                    <a16:creationId xmlns:a16="http://schemas.microsoft.com/office/drawing/2014/main" id="{42109A29-8580-6AB7-EA5A-6D292283E814}"/>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362904" y="4043004"/>
                <a:ext cx="476119" cy="476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Graphic 22" descr="User resource icon for the General Icons category.">
                <a:extLst>
                  <a:ext uri="{FF2B5EF4-FFF2-40B4-BE49-F238E27FC236}">
                    <a16:creationId xmlns:a16="http://schemas.microsoft.com/office/drawing/2014/main" id="{4A7117C7-D9C0-6EDB-60CB-6DEA6C1BF291}"/>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124844" y="3489907"/>
                <a:ext cx="476119" cy="476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phic 22" descr="User resource icon for the General Icons category.">
                <a:extLst>
                  <a:ext uri="{FF2B5EF4-FFF2-40B4-BE49-F238E27FC236}">
                    <a16:creationId xmlns:a16="http://schemas.microsoft.com/office/drawing/2014/main" id="{32A2AB1D-DC58-3320-4842-4E79E079C895}"/>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839023" y="4043004"/>
                <a:ext cx="476119" cy="476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Graphic 22" descr="User resource icon for the General Icons category.">
                <a:extLst>
                  <a:ext uri="{FF2B5EF4-FFF2-40B4-BE49-F238E27FC236}">
                    <a16:creationId xmlns:a16="http://schemas.microsoft.com/office/drawing/2014/main" id="{81C02913-5EB7-F288-D311-2898AAB7DDE5}"/>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633233" y="3476169"/>
                <a:ext cx="476119" cy="476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44">
                <a:extLst>
                  <a:ext uri="{FF2B5EF4-FFF2-40B4-BE49-F238E27FC236}">
                    <a16:creationId xmlns:a16="http://schemas.microsoft.com/office/drawing/2014/main" id="{F806CABC-1E17-9407-1BBE-A8172EC5FFD5}"/>
                  </a:ext>
                </a:extLst>
              </p:cNvPr>
              <p:cNvSpPr/>
              <p:nvPr/>
            </p:nvSpPr>
            <p:spPr>
              <a:xfrm>
                <a:off x="8767665" y="5014846"/>
                <a:ext cx="1765300" cy="890588"/>
              </a:xfrm>
              <a:prstGeom prst="rect">
                <a:avLst/>
              </a:prstGeom>
              <a:noFill/>
              <a:ln w="15875">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ln w="0"/>
                  <a:solidFill>
                    <a:schemeClr val="tx1"/>
                  </a:solidFill>
                  <a:latin typeface="Arial" panose="020B0604020202020204" pitchFamily="34" charset="0"/>
                  <a:cs typeface="Arial" panose="020B0604020202020204" pitchFamily="34" charset="0"/>
                </a:endParaRPr>
              </a:p>
            </p:txBody>
          </p:sp>
          <p:pic>
            <p:nvPicPr>
              <p:cNvPr id="46" name="Graphic 18" descr="Amazon Elastic Container Service (Amazon ECS) service icon.">
                <a:extLst>
                  <a:ext uri="{FF2B5EF4-FFF2-40B4-BE49-F238E27FC236}">
                    <a16:creationId xmlns:a16="http://schemas.microsoft.com/office/drawing/2014/main" id="{54E19C37-067A-FD13-6CAA-29C07E1C4647}"/>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8767665" y="5014846"/>
                <a:ext cx="309465" cy="30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Graphic 46" descr="Container 1 resource icon for the Amazon ECS service.">
                <a:extLst>
                  <a:ext uri="{FF2B5EF4-FFF2-40B4-BE49-F238E27FC236}">
                    <a16:creationId xmlns:a16="http://schemas.microsoft.com/office/drawing/2014/main" id="{DA8CC896-8152-E5B1-1227-4C1E2716CF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36583" y="5418263"/>
                <a:ext cx="457200" cy="457200"/>
              </a:xfrm>
              <a:prstGeom prst="rect">
                <a:avLst/>
              </a:prstGeom>
            </p:spPr>
          </p:pic>
          <p:pic>
            <p:nvPicPr>
              <p:cNvPr id="48" name="Graphic 47" descr="Container 1 resource icon for the Amazon ECS service.">
                <a:extLst>
                  <a:ext uri="{FF2B5EF4-FFF2-40B4-BE49-F238E27FC236}">
                    <a16:creationId xmlns:a16="http://schemas.microsoft.com/office/drawing/2014/main" id="{64ABFE5B-2447-C46B-99CA-DF737D5ED0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34373" y="5314444"/>
                <a:ext cx="457200" cy="457200"/>
              </a:xfrm>
              <a:prstGeom prst="rect">
                <a:avLst/>
              </a:prstGeom>
            </p:spPr>
          </p:pic>
          <p:sp>
            <p:nvSpPr>
              <p:cNvPr id="49" name="TextBox 48">
                <a:extLst>
                  <a:ext uri="{FF2B5EF4-FFF2-40B4-BE49-F238E27FC236}">
                    <a16:creationId xmlns:a16="http://schemas.microsoft.com/office/drawing/2014/main" id="{E1E20FB8-2901-7C28-853C-1715ABC2D955}"/>
                  </a:ext>
                </a:extLst>
              </p:cNvPr>
              <p:cNvSpPr txBox="1"/>
              <p:nvPr/>
            </p:nvSpPr>
            <p:spPr>
              <a:xfrm>
                <a:off x="9069898" y="5050562"/>
                <a:ext cx="785793" cy="230832"/>
              </a:xfrm>
              <a:prstGeom prst="rect">
                <a:avLst/>
              </a:prstGeom>
              <a:noFill/>
            </p:spPr>
            <p:txBody>
              <a:bodyPr wrap="none" rtlCol="0">
                <a:spAutoFit/>
              </a:bodyPr>
              <a:lstStyle/>
              <a:p>
                <a:r>
                  <a:rPr lang="en-AE" sz="900" dirty="0"/>
                  <a:t>ECS Cluster</a:t>
                </a:r>
              </a:p>
            </p:txBody>
          </p:sp>
          <p:pic>
            <p:nvPicPr>
              <p:cNvPr id="50" name="Graphic 49" descr="Container 1 resource icon for the Amazon ECS service.">
                <a:extLst>
                  <a:ext uri="{FF2B5EF4-FFF2-40B4-BE49-F238E27FC236}">
                    <a16:creationId xmlns:a16="http://schemas.microsoft.com/office/drawing/2014/main" id="{4FAA83B3-A1B7-7225-A6FB-D50E3BDD13E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00963" y="5417223"/>
                <a:ext cx="457200" cy="457200"/>
              </a:xfrm>
              <a:prstGeom prst="rect">
                <a:avLst/>
              </a:prstGeom>
            </p:spPr>
          </p:pic>
          <p:pic>
            <p:nvPicPr>
              <p:cNvPr id="51" name="Graphic 50" descr="Container 1 resource icon for the Amazon ECS service.">
                <a:extLst>
                  <a:ext uri="{FF2B5EF4-FFF2-40B4-BE49-F238E27FC236}">
                    <a16:creationId xmlns:a16="http://schemas.microsoft.com/office/drawing/2014/main" id="{BA2C5FCD-F237-1C4B-C057-40733363BA4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98753" y="5297259"/>
                <a:ext cx="457200" cy="457200"/>
              </a:xfrm>
              <a:prstGeom prst="rect">
                <a:avLst/>
              </a:prstGeom>
            </p:spPr>
          </p:pic>
        </p:grpSp>
      </p:grpSp>
    </p:spTree>
    <p:extLst>
      <p:ext uri="{BB962C8B-B14F-4D97-AF65-F5344CB8AC3E}">
        <p14:creationId xmlns:p14="http://schemas.microsoft.com/office/powerpoint/2010/main" val="1846052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2BFE-8AB8-05C7-A1D2-51DF8AA99C11}"/>
              </a:ext>
            </a:extLst>
          </p:cNvPr>
          <p:cNvSpPr>
            <a:spLocks noGrp="1"/>
          </p:cNvSpPr>
          <p:nvPr>
            <p:ph type="title"/>
          </p:nvPr>
        </p:nvSpPr>
        <p:spPr>
          <a:xfrm>
            <a:off x="838200" y="192994"/>
            <a:ext cx="10515600" cy="843189"/>
          </a:xfrm>
        </p:spPr>
        <p:txBody>
          <a:bodyPr/>
          <a:lstStyle/>
          <a:p>
            <a:r>
              <a:rPr lang="en-AE" dirty="0"/>
              <a:t>Cell-Based Architecture</a:t>
            </a:r>
          </a:p>
        </p:txBody>
      </p:sp>
      <p:sp>
        <p:nvSpPr>
          <p:cNvPr id="5" name="Slide Number Placeholder 4">
            <a:extLst>
              <a:ext uri="{FF2B5EF4-FFF2-40B4-BE49-F238E27FC236}">
                <a16:creationId xmlns:a16="http://schemas.microsoft.com/office/drawing/2014/main" id="{ACA5F487-6185-5F8E-B260-5F88332DD071}"/>
              </a:ext>
            </a:extLst>
          </p:cNvPr>
          <p:cNvSpPr>
            <a:spLocks noGrp="1"/>
          </p:cNvSpPr>
          <p:nvPr>
            <p:ph type="sldNum" sz="quarter" idx="12"/>
          </p:nvPr>
        </p:nvSpPr>
        <p:spPr/>
        <p:txBody>
          <a:bodyPr/>
          <a:lstStyle/>
          <a:p>
            <a:fld id="{7AE41AF8-51EC-B94D-9B68-44EBDA7409AB}" type="slidenum">
              <a:rPr lang="en-AE" smtClean="0"/>
              <a:t>13</a:t>
            </a:fld>
            <a:endParaRPr lang="en-AE"/>
          </a:p>
        </p:txBody>
      </p:sp>
      <p:sp>
        <p:nvSpPr>
          <p:cNvPr id="61" name="Footer Placeholder 6">
            <a:extLst>
              <a:ext uri="{FF2B5EF4-FFF2-40B4-BE49-F238E27FC236}">
                <a16:creationId xmlns:a16="http://schemas.microsoft.com/office/drawing/2014/main" id="{B2802D67-A35A-0142-BFBE-A1A6B442E917}"/>
              </a:ext>
            </a:extLst>
          </p:cNvPr>
          <p:cNvSpPr txBox="1">
            <a:spLocks/>
          </p:cNvSpPr>
          <p:nvPr/>
        </p:nvSpPr>
        <p:spPr>
          <a:xfrm>
            <a:off x="218023" y="6356349"/>
            <a:ext cx="1946679" cy="365125"/>
          </a:xfrm>
          <a:prstGeom prst="rect">
            <a:avLst/>
          </a:prstGeom>
        </p:spPr>
        <p:txBody>
          <a:bodyPr vert="horz" lIns="91440" tIns="45720" rIns="91440" bIns="45720" rtlCol="0" anchor="ctr"/>
          <a:lstStyle>
            <a:defPPr>
              <a:defRPr lang="en-AE"/>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 2024, Murtuza Saifee</a:t>
            </a:r>
            <a:endParaRPr lang="en-AE" dirty="0"/>
          </a:p>
        </p:txBody>
      </p:sp>
      <p:grpSp>
        <p:nvGrpSpPr>
          <p:cNvPr id="104" name="Group 103">
            <a:extLst>
              <a:ext uri="{FF2B5EF4-FFF2-40B4-BE49-F238E27FC236}">
                <a16:creationId xmlns:a16="http://schemas.microsoft.com/office/drawing/2014/main" id="{C093B013-F6EC-E42F-778B-34A562BB377A}"/>
              </a:ext>
            </a:extLst>
          </p:cNvPr>
          <p:cNvGrpSpPr/>
          <p:nvPr/>
        </p:nvGrpSpPr>
        <p:grpSpPr>
          <a:xfrm>
            <a:off x="719569" y="1008189"/>
            <a:ext cx="10289441" cy="5364626"/>
            <a:chOff x="719569" y="1008189"/>
            <a:chExt cx="10289441" cy="5364626"/>
          </a:xfrm>
        </p:grpSpPr>
        <p:sp>
          <p:nvSpPr>
            <p:cNvPr id="6" name="Rectangle 5" descr="Generic group dashed.">
              <a:extLst>
                <a:ext uri="{FF2B5EF4-FFF2-40B4-BE49-F238E27FC236}">
                  <a16:creationId xmlns:a16="http://schemas.microsoft.com/office/drawing/2014/main" id="{3F476EEA-05F8-6108-A72D-B5E4E5443129}"/>
                </a:ext>
              </a:extLst>
            </p:cNvPr>
            <p:cNvSpPr/>
            <p:nvPr/>
          </p:nvSpPr>
          <p:spPr>
            <a:xfrm>
              <a:off x="719569" y="5363236"/>
              <a:ext cx="7211451" cy="993114"/>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Central Analytics</a:t>
              </a:r>
            </a:p>
          </p:txBody>
        </p:sp>
        <p:sp>
          <p:nvSpPr>
            <p:cNvPr id="8" name="Rectangle 7" descr="Generic group dashed.">
              <a:extLst>
                <a:ext uri="{FF2B5EF4-FFF2-40B4-BE49-F238E27FC236}">
                  <a16:creationId xmlns:a16="http://schemas.microsoft.com/office/drawing/2014/main" id="{47751CD3-CE45-A050-62AB-12BF494EFD1C}"/>
                </a:ext>
              </a:extLst>
            </p:cNvPr>
            <p:cNvSpPr/>
            <p:nvPr/>
          </p:nvSpPr>
          <p:spPr>
            <a:xfrm>
              <a:off x="8153400" y="2407298"/>
              <a:ext cx="2855610" cy="3949052"/>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Deployment</a:t>
              </a:r>
            </a:p>
          </p:txBody>
        </p:sp>
        <p:sp>
          <p:nvSpPr>
            <p:cNvPr id="9" name="Rectangle 8" descr="Generic group dashed.">
              <a:extLst>
                <a:ext uri="{FF2B5EF4-FFF2-40B4-BE49-F238E27FC236}">
                  <a16:creationId xmlns:a16="http://schemas.microsoft.com/office/drawing/2014/main" id="{2641C07D-585C-9A3B-82A4-C3E5941825CA}"/>
                </a:ext>
              </a:extLst>
            </p:cNvPr>
            <p:cNvSpPr/>
            <p:nvPr/>
          </p:nvSpPr>
          <p:spPr>
            <a:xfrm>
              <a:off x="8153400" y="1036183"/>
              <a:ext cx="2855610" cy="1193833"/>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Monitoring</a:t>
              </a:r>
            </a:p>
          </p:txBody>
        </p:sp>
        <p:sp>
          <p:nvSpPr>
            <p:cNvPr id="10" name="Rectangle 9" descr="Generic group dashed.">
              <a:extLst>
                <a:ext uri="{FF2B5EF4-FFF2-40B4-BE49-F238E27FC236}">
                  <a16:creationId xmlns:a16="http://schemas.microsoft.com/office/drawing/2014/main" id="{F44E259F-56C5-6C24-ABF8-44AB0F35BB55}"/>
                </a:ext>
              </a:extLst>
            </p:cNvPr>
            <p:cNvSpPr/>
            <p:nvPr/>
          </p:nvSpPr>
          <p:spPr>
            <a:xfrm>
              <a:off x="3023118" y="1008189"/>
              <a:ext cx="4907902" cy="1193833"/>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Routing Layer</a:t>
              </a:r>
            </a:p>
          </p:txBody>
        </p:sp>
        <p:pic>
          <p:nvPicPr>
            <p:cNvPr id="11" name="Graphic 23" descr="Users resource icon for the General Icons category.">
              <a:extLst>
                <a:ext uri="{FF2B5EF4-FFF2-40B4-BE49-F238E27FC236}">
                  <a16:creationId xmlns:a16="http://schemas.microsoft.com/office/drawing/2014/main" id="{397C9476-A5B4-514B-9047-6D2BD6189B09}"/>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flipH="1">
              <a:off x="719569" y="140449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29DA1AA3-A430-D8BE-9C75-F312242A3810}"/>
                </a:ext>
              </a:extLst>
            </p:cNvPr>
            <p:cNvSpPr txBox="1"/>
            <p:nvPr/>
          </p:nvSpPr>
          <p:spPr>
            <a:xfrm>
              <a:off x="726794" y="1848140"/>
              <a:ext cx="442750" cy="215444"/>
            </a:xfrm>
            <a:prstGeom prst="rect">
              <a:avLst/>
            </a:prstGeom>
            <a:noFill/>
          </p:spPr>
          <p:txBody>
            <a:bodyPr wrap="none" rtlCol="0">
              <a:spAutoFit/>
            </a:bodyPr>
            <a:lstStyle/>
            <a:p>
              <a:r>
                <a:rPr lang="en-AE" sz="800" dirty="0"/>
                <a:t>Users</a:t>
              </a:r>
            </a:p>
          </p:txBody>
        </p:sp>
        <p:pic>
          <p:nvPicPr>
            <p:cNvPr id="13" name="Graphic 12" descr="Application Load Balancer resource icon for the Elastic Load Balancing service.">
              <a:extLst>
                <a:ext uri="{FF2B5EF4-FFF2-40B4-BE49-F238E27FC236}">
                  <a16:creationId xmlns:a16="http://schemas.microsoft.com/office/drawing/2014/main" id="{F7D240C2-8BB5-A7E4-F8B6-364C42D070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67576" y="1404499"/>
              <a:ext cx="457200" cy="457200"/>
            </a:xfrm>
            <a:prstGeom prst="rect">
              <a:avLst/>
            </a:prstGeom>
          </p:spPr>
        </p:pic>
        <p:sp>
          <p:nvSpPr>
            <p:cNvPr id="14" name="TextBox 13">
              <a:extLst>
                <a:ext uri="{FF2B5EF4-FFF2-40B4-BE49-F238E27FC236}">
                  <a16:creationId xmlns:a16="http://schemas.microsoft.com/office/drawing/2014/main" id="{71138B17-E53D-AAB2-3459-612CAA4462DE}"/>
                </a:ext>
              </a:extLst>
            </p:cNvPr>
            <p:cNvSpPr txBox="1"/>
            <p:nvPr/>
          </p:nvSpPr>
          <p:spPr>
            <a:xfrm>
              <a:off x="3015893" y="1861699"/>
              <a:ext cx="1350050" cy="215444"/>
            </a:xfrm>
            <a:prstGeom prst="rect">
              <a:avLst/>
            </a:prstGeom>
            <a:noFill/>
          </p:spPr>
          <p:txBody>
            <a:bodyPr wrap="none" rtlCol="0">
              <a:spAutoFit/>
            </a:bodyPr>
            <a:lstStyle/>
            <a:p>
              <a:r>
                <a:rPr lang="en-AE" sz="800" dirty="0"/>
                <a:t>Application Load Balancer</a:t>
              </a:r>
            </a:p>
          </p:txBody>
        </p:sp>
        <p:pic>
          <p:nvPicPr>
            <p:cNvPr id="15" name="Graphic 18" descr="Amazon Elastic Container Service (Amazon ECS) service icon.">
              <a:extLst>
                <a:ext uri="{FF2B5EF4-FFF2-40B4-BE49-F238E27FC236}">
                  <a16:creationId xmlns:a16="http://schemas.microsoft.com/office/drawing/2014/main" id="{00D7F529-4F68-B818-3E98-722832759C62}"/>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5019869" y="140449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A028F009-53C3-6AE1-7A79-1334D22C1929}"/>
                </a:ext>
              </a:extLst>
            </p:cNvPr>
            <p:cNvSpPr txBox="1"/>
            <p:nvPr/>
          </p:nvSpPr>
          <p:spPr>
            <a:xfrm>
              <a:off x="4922097" y="1864131"/>
              <a:ext cx="652743" cy="338554"/>
            </a:xfrm>
            <a:prstGeom prst="rect">
              <a:avLst/>
            </a:prstGeom>
            <a:noFill/>
          </p:spPr>
          <p:txBody>
            <a:bodyPr wrap="none" rtlCol="0">
              <a:spAutoFit/>
            </a:bodyPr>
            <a:lstStyle/>
            <a:p>
              <a:pPr algn="ctr"/>
              <a:r>
                <a:rPr lang="en-AE" sz="800" dirty="0"/>
                <a:t>AWS ECS</a:t>
              </a:r>
            </a:p>
            <a:p>
              <a:pPr algn="ctr"/>
              <a:r>
                <a:rPr lang="en-US" sz="800" i="1" dirty="0"/>
                <a:t>C</a:t>
              </a:r>
              <a:r>
                <a:rPr lang="en-AE" sz="800" i="1" dirty="0"/>
                <a:t>ell router</a:t>
              </a:r>
            </a:p>
          </p:txBody>
        </p:sp>
        <p:pic>
          <p:nvPicPr>
            <p:cNvPr id="17" name="Graphic 23" descr="Amazon DynamoDB service icon.">
              <a:extLst>
                <a:ext uri="{FF2B5EF4-FFF2-40B4-BE49-F238E27FC236}">
                  <a16:creationId xmlns:a16="http://schemas.microsoft.com/office/drawing/2014/main" id="{CC7F2AD1-A5E7-75E0-BE84-FEB4158249BF}"/>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6371930" y="140449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B6BA9BA9-409F-1351-397F-1E366F124DEB}"/>
                </a:ext>
              </a:extLst>
            </p:cNvPr>
            <p:cNvSpPr txBox="1"/>
            <p:nvPr/>
          </p:nvSpPr>
          <p:spPr>
            <a:xfrm>
              <a:off x="6146138" y="1864131"/>
              <a:ext cx="901209" cy="338554"/>
            </a:xfrm>
            <a:prstGeom prst="rect">
              <a:avLst/>
            </a:prstGeom>
            <a:noFill/>
          </p:spPr>
          <p:txBody>
            <a:bodyPr wrap="none" rtlCol="0">
              <a:spAutoFit/>
            </a:bodyPr>
            <a:lstStyle/>
            <a:p>
              <a:pPr algn="ctr"/>
              <a:r>
                <a:rPr lang="en-AE" sz="800" dirty="0"/>
                <a:t>DynamoDB</a:t>
              </a:r>
            </a:p>
            <a:p>
              <a:pPr algn="ctr"/>
              <a:r>
                <a:rPr lang="en-US" sz="800" dirty="0"/>
                <a:t>C</a:t>
              </a:r>
              <a:r>
                <a:rPr lang="en-AE" sz="800" dirty="0"/>
                <a:t>ell assingment</a:t>
              </a:r>
            </a:p>
          </p:txBody>
        </p:sp>
        <p:sp>
          <p:nvSpPr>
            <p:cNvPr id="19" name="Rectangle 18" descr="Generic group dashed.">
              <a:extLst>
                <a:ext uri="{FF2B5EF4-FFF2-40B4-BE49-F238E27FC236}">
                  <a16:creationId xmlns:a16="http://schemas.microsoft.com/office/drawing/2014/main" id="{C4ADD302-9AE4-14CE-B018-F18E44941B84}"/>
                </a:ext>
              </a:extLst>
            </p:cNvPr>
            <p:cNvSpPr/>
            <p:nvPr/>
          </p:nvSpPr>
          <p:spPr>
            <a:xfrm>
              <a:off x="726794" y="2407297"/>
              <a:ext cx="1133451" cy="2858165"/>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Cell 1</a:t>
              </a:r>
            </a:p>
          </p:txBody>
        </p:sp>
        <p:sp>
          <p:nvSpPr>
            <p:cNvPr id="20" name="Rectangle 19" descr="Generic group dashed.">
              <a:extLst>
                <a:ext uri="{FF2B5EF4-FFF2-40B4-BE49-F238E27FC236}">
                  <a16:creationId xmlns:a16="http://schemas.microsoft.com/office/drawing/2014/main" id="{BDC771BF-8835-2B07-6B10-E9E06CF5A671}"/>
                </a:ext>
              </a:extLst>
            </p:cNvPr>
            <p:cNvSpPr/>
            <p:nvPr/>
          </p:nvSpPr>
          <p:spPr>
            <a:xfrm>
              <a:off x="2008198" y="2413378"/>
              <a:ext cx="1133451" cy="2858165"/>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Cell 2</a:t>
              </a:r>
            </a:p>
          </p:txBody>
        </p:sp>
        <p:sp>
          <p:nvSpPr>
            <p:cNvPr id="21" name="Rectangle 20" descr="Generic group dashed.">
              <a:extLst>
                <a:ext uri="{FF2B5EF4-FFF2-40B4-BE49-F238E27FC236}">
                  <a16:creationId xmlns:a16="http://schemas.microsoft.com/office/drawing/2014/main" id="{4FDA490D-F60E-3BF2-ABDD-E2CD1BC90ADA}"/>
                </a:ext>
              </a:extLst>
            </p:cNvPr>
            <p:cNvSpPr/>
            <p:nvPr/>
          </p:nvSpPr>
          <p:spPr>
            <a:xfrm>
              <a:off x="4120353" y="2419599"/>
              <a:ext cx="1133451" cy="2858165"/>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Cell N</a:t>
              </a:r>
            </a:p>
          </p:txBody>
        </p:sp>
        <p:sp>
          <p:nvSpPr>
            <p:cNvPr id="22" name="Rectangle 21" descr="Generic group dashed.">
              <a:extLst>
                <a:ext uri="{FF2B5EF4-FFF2-40B4-BE49-F238E27FC236}">
                  <a16:creationId xmlns:a16="http://schemas.microsoft.com/office/drawing/2014/main" id="{E131C8F5-2B07-9C55-28F5-3DE73A2D707D}"/>
                </a:ext>
              </a:extLst>
            </p:cNvPr>
            <p:cNvSpPr/>
            <p:nvPr/>
          </p:nvSpPr>
          <p:spPr>
            <a:xfrm>
              <a:off x="6232509" y="2404571"/>
              <a:ext cx="1698512" cy="2858165"/>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Cell rebalancer</a:t>
              </a:r>
            </a:p>
          </p:txBody>
        </p:sp>
        <p:grpSp>
          <p:nvGrpSpPr>
            <p:cNvPr id="25" name="Group 24">
              <a:extLst>
                <a:ext uri="{FF2B5EF4-FFF2-40B4-BE49-F238E27FC236}">
                  <a16:creationId xmlns:a16="http://schemas.microsoft.com/office/drawing/2014/main" id="{D9448476-507A-C63C-BD28-911C073A3C24}"/>
                </a:ext>
              </a:extLst>
            </p:cNvPr>
            <p:cNvGrpSpPr/>
            <p:nvPr/>
          </p:nvGrpSpPr>
          <p:grpSpPr>
            <a:xfrm>
              <a:off x="6799872" y="3429000"/>
              <a:ext cx="601447" cy="675076"/>
              <a:chOff x="6799872" y="3429000"/>
              <a:chExt cx="601447" cy="675076"/>
            </a:xfrm>
          </p:grpSpPr>
          <p:pic>
            <p:nvPicPr>
              <p:cNvPr id="23" name="Graphic 18" descr="Amazon Elastic Container Service (Amazon ECS) service icon.">
                <a:extLst>
                  <a:ext uri="{FF2B5EF4-FFF2-40B4-BE49-F238E27FC236}">
                    <a16:creationId xmlns:a16="http://schemas.microsoft.com/office/drawing/2014/main" id="{92D32C42-EE86-B543-B90D-9646C0F06247}"/>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6871996" y="3429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a:extLst>
                  <a:ext uri="{FF2B5EF4-FFF2-40B4-BE49-F238E27FC236}">
                    <a16:creationId xmlns:a16="http://schemas.microsoft.com/office/drawing/2014/main" id="{86F66AFF-C925-4A5F-DAA2-A4BC37359BC6}"/>
                  </a:ext>
                </a:extLst>
              </p:cNvPr>
              <p:cNvSpPr txBox="1"/>
              <p:nvPr/>
            </p:nvSpPr>
            <p:spPr>
              <a:xfrm>
                <a:off x="6799872" y="3888632"/>
                <a:ext cx="601447" cy="215444"/>
              </a:xfrm>
              <a:prstGeom prst="rect">
                <a:avLst/>
              </a:prstGeom>
              <a:noFill/>
            </p:spPr>
            <p:txBody>
              <a:bodyPr wrap="none" rtlCol="0">
                <a:spAutoFit/>
              </a:bodyPr>
              <a:lstStyle/>
              <a:p>
                <a:pPr algn="ctr"/>
                <a:r>
                  <a:rPr lang="en-AE" sz="800" dirty="0"/>
                  <a:t>AWS ECS</a:t>
                </a:r>
              </a:p>
            </p:txBody>
          </p:sp>
        </p:grpSp>
        <p:grpSp>
          <p:nvGrpSpPr>
            <p:cNvPr id="26" name="Group 25">
              <a:extLst>
                <a:ext uri="{FF2B5EF4-FFF2-40B4-BE49-F238E27FC236}">
                  <a16:creationId xmlns:a16="http://schemas.microsoft.com/office/drawing/2014/main" id="{E513CD6B-C3EE-9A7F-7645-C6F42E00ED3C}"/>
                </a:ext>
              </a:extLst>
            </p:cNvPr>
            <p:cNvGrpSpPr/>
            <p:nvPr/>
          </p:nvGrpSpPr>
          <p:grpSpPr>
            <a:xfrm>
              <a:off x="4389048" y="2836067"/>
              <a:ext cx="601447" cy="675076"/>
              <a:chOff x="6799872" y="3429000"/>
              <a:chExt cx="601447" cy="675076"/>
            </a:xfrm>
          </p:grpSpPr>
          <p:pic>
            <p:nvPicPr>
              <p:cNvPr id="27" name="Graphic 18" descr="Amazon Elastic Container Service (Amazon ECS) service icon.">
                <a:extLst>
                  <a:ext uri="{FF2B5EF4-FFF2-40B4-BE49-F238E27FC236}">
                    <a16:creationId xmlns:a16="http://schemas.microsoft.com/office/drawing/2014/main" id="{25811C3D-8C2F-6AD5-86DB-94E67CAF63BB}"/>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6871996" y="3429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a:extLst>
                  <a:ext uri="{FF2B5EF4-FFF2-40B4-BE49-F238E27FC236}">
                    <a16:creationId xmlns:a16="http://schemas.microsoft.com/office/drawing/2014/main" id="{E1A3E4DD-A3BA-7CDA-0AC5-99D9051D68E8}"/>
                  </a:ext>
                </a:extLst>
              </p:cNvPr>
              <p:cNvSpPr txBox="1"/>
              <p:nvPr/>
            </p:nvSpPr>
            <p:spPr>
              <a:xfrm>
                <a:off x="6799872" y="3888632"/>
                <a:ext cx="601447" cy="215444"/>
              </a:xfrm>
              <a:prstGeom prst="rect">
                <a:avLst/>
              </a:prstGeom>
              <a:noFill/>
            </p:spPr>
            <p:txBody>
              <a:bodyPr wrap="none" rtlCol="0">
                <a:spAutoFit/>
              </a:bodyPr>
              <a:lstStyle/>
              <a:p>
                <a:pPr algn="ctr"/>
                <a:r>
                  <a:rPr lang="en-AE" sz="800" dirty="0"/>
                  <a:t>AWS ECS</a:t>
                </a:r>
              </a:p>
            </p:txBody>
          </p:sp>
        </p:grpSp>
        <p:grpSp>
          <p:nvGrpSpPr>
            <p:cNvPr id="34" name="Group 33">
              <a:extLst>
                <a:ext uri="{FF2B5EF4-FFF2-40B4-BE49-F238E27FC236}">
                  <a16:creationId xmlns:a16="http://schemas.microsoft.com/office/drawing/2014/main" id="{B3FDF993-1FB4-2638-F8E8-ED9064297B46}"/>
                </a:ext>
              </a:extLst>
            </p:cNvPr>
            <p:cNvGrpSpPr/>
            <p:nvPr/>
          </p:nvGrpSpPr>
          <p:grpSpPr>
            <a:xfrm>
              <a:off x="4341179" y="3611643"/>
              <a:ext cx="689612" cy="675076"/>
              <a:chOff x="4341179" y="3611643"/>
              <a:chExt cx="689612" cy="675076"/>
            </a:xfrm>
          </p:grpSpPr>
          <p:pic>
            <p:nvPicPr>
              <p:cNvPr id="29" name="Graphic 23" descr="Amazon DynamoDB service icon.">
                <a:extLst>
                  <a:ext uri="{FF2B5EF4-FFF2-40B4-BE49-F238E27FC236}">
                    <a16:creationId xmlns:a16="http://schemas.microsoft.com/office/drawing/2014/main" id="{EEDE1C78-A828-7D6A-54DE-9E9CE04BB6C1}"/>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4461172" y="361164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a:extLst>
                  <a:ext uri="{FF2B5EF4-FFF2-40B4-BE49-F238E27FC236}">
                    <a16:creationId xmlns:a16="http://schemas.microsoft.com/office/drawing/2014/main" id="{36A196AD-781A-12BC-EBDE-A2061DBCDC01}"/>
                  </a:ext>
                </a:extLst>
              </p:cNvPr>
              <p:cNvSpPr txBox="1"/>
              <p:nvPr/>
            </p:nvSpPr>
            <p:spPr>
              <a:xfrm>
                <a:off x="4341179" y="4071275"/>
                <a:ext cx="689612" cy="215444"/>
              </a:xfrm>
              <a:prstGeom prst="rect">
                <a:avLst/>
              </a:prstGeom>
              <a:noFill/>
            </p:spPr>
            <p:txBody>
              <a:bodyPr wrap="none" rtlCol="0">
                <a:spAutoFit/>
              </a:bodyPr>
              <a:lstStyle/>
              <a:p>
                <a:pPr algn="ctr"/>
                <a:r>
                  <a:rPr lang="en-AE" sz="800" dirty="0"/>
                  <a:t>DynamoDB</a:t>
                </a:r>
              </a:p>
            </p:txBody>
          </p:sp>
        </p:grpSp>
        <p:grpSp>
          <p:nvGrpSpPr>
            <p:cNvPr id="33" name="Group 32">
              <a:extLst>
                <a:ext uri="{FF2B5EF4-FFF2-40B4-BE49-F238E27FC236}">
                  <a16:creationId xmlns:a16="http://schemas.microsoft.com/office/drawing/2014/main" id="{1ADD4D2B-3693-A289-9CF3-2674DB91496F}"/>
                </a:ext>
              </a:extLst>
            </p:cNvPr>
            <p:cNvGrpSpPr/>
            <p:nvPr/>
          </p:nvGrpSpPr>
          <p:grpSpPr>
            <a:xfrm>
              <a:off x="4208422" y="4388481"/>
              <a:ext cx="957313" cy="678932"/>
              <a:chOff x="4208422" y="4388481"/>
              <a:chExt cx="957313" cy="678932"/>
            </a:xfrm>
          </p:grpSpPr>
          <p:pic>
            <p:nvPicPr>
              <p:cNvPr id="31" name="Graphic 17" descr="Amazon CloudWatch service icon.">
                <a:extLst>
                  <a:ext uri="{FF2B5EF4-FFF2-40B4-BE49-F238E27FC236}">
                    <a16:creationId xmlns:a16="http://schemas.microsoft.com/office/drawing/2014/main" id="{1454BB29-73B8-1948-3039-9018E1A932D3}"/>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4453345" y="4388481"/>
                <a:ext cx="465027" cy="46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a:extLst>
                  <a:ext uri="{FF2B5EF4-FFF2-40B4-BE49-F238E27FC236}">
                    <a16:creationId xmlns:a16="http://schemas.microsoft.com/office/drawing/2014/main" id="{9A3930B9-F571-5271-3A75-0C279373077B}"/>
                  </a:ext>
                </a:extLst>
              </p:cNvPr>
              <p:cNvSpPr txBox="1"/>
              <p:nvPr/>
            </p:nvSpPr>
            <p:spPr>
              <a:xfrm>
                <a:off x="4208422" y="4851969"/>
                <a:ext cx="957313" cy="215444"/>
              </a:xfrm>
              <a:prstGeom prst="rect">
                <a:avLst/>
              </a:prstGeom>
              <a:noFill/>
            </p:spPr>
            <p:txBody>
              <a:bodyPr wrap="none" rtlCol="0">
                <a:spAutoFit/>
              </a:bodyPr>
              <a:lstStyle/>
              <a:p>
                <a:r>
                  <a:rPr lang="en-AE" sz="800" dirty="0"/>
                  <a:t>AWS Cloudwatch</a:t>
                </a:r>
              </a:p>
            </p:txBody>
          </p:sp>
        </p:grpSp>
        <p:grpSp>
          <p:nvGrpSpPr>
            <p:cNvPr id="35" name="Group 34">
              <a:extLst>
                <a:ext uri="{FF2B5EF4-FFF2-40B4-BE49-F238E27FC236}">
                  <a16:creationId xmlns:a16="http://schemas.microsoft.com/office/drawing/2014/main" id="{3FE02495-1344-F7A9-5029-D1CD9FA16272}"/>
                </a:ext>
              </a:extLst>
            </p:cNvPr>
            <p:cNvGrpSpPr/>
            <p:nvPr/>
          </p:nvGrpSpPr>
          <p:grpSpPr>
            <a:xfrm>
              <a:off x="2272156" y="2847990"/>
              <a:ext cx="601447" cy="675076"/>
              <a:chOff x="6799872" y="3429000"/>
              <a:chExt cx="601447" cy="675076"/>
            </a:xfrm>
          </p:grpSpPr>
          <p:pic>
            <p:nvPicPr>
              <p:cNvPr id="36" name="Graphic 18" descr="Amazon Elastic Container Service (Amazon ECS) service icon.">
                <a:extLst>
                  <a:ext uri="{FF2B5EF4-FFF2-40B4-BE49-F238E27FC236}">
                    <a16:creationId xmlns:a16="http://schemas.microsoft.com/office/drawing/2014/main" id="{B80188D7-BD2B-2101-0C4B-AD5DBBE1E53E}"/>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6871996" y="3429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a:extLst>
                  <a:ext uri="{FF2B5EF4-FFF2-40B4-BE49-F238E27FC236}">
                    <a16:creationId xmlns:a16="http://schemas.microsoft.com/office/drawing/2014/main" id="{DB18337A-2A39-9DCD-F091-46943C19E09A}"/>
                  </a:ext>
                </a:extLst>
              </p:cNvPr>
              <p:cNvSpPr txBox="1"/>
              <p:nvPr/>
            </p:nvSpPr>
            <p:spPr>
              <a:xfrm>
                <a:off x="6799872" y="3888632"/>
                <a:ext cx="601447" cy="215444"/>
              </a:xfrm>
              <a:prstGeom prst="rect">
                <a:avLst/>
              </a:prstGeom>
              <a:noFill/>
            </p:spPr>
            <p:txBody>
              <a:bodyPr wrap="none" rtlCol="0">
                <a:spAutoFit/>
              </a:bodyPr>
              <a:lstStyle/>
              <a:p>
                <a:pPr algn="ctr"/>
                <a:r>
                  <a:rPr lang="en-AE" sz="800" dirty="0"/>
                  <a:t>AWS ECS</a:t>
                </a:r>
              </a:p>
            </p:txBody>
          </p:sp>
        </p:grpSp>
        <p:grpSp>
          <p:nvGrpSpPr>
            <p:cNvPr id="38" name="Group 37">
              <a:extLst>
                <a:ext uri="{FF2B5EF4-FFF2-40B4-BE49-F238E27FC236}">
                  <a16:creationId xmlns:a16="http://schemas.microsoft.com/office/drawing/2014/main" id="{CF61EF89-E16F-CF55-0576-FA52358E0ADD}"/>
                </a:ext>
              </a:extLst>
            </p:cNvPr>
            <p:cNvGrpSpPr/>
            <p:nvPr/>
          </p:nvGrpSpPr>
          <p:grpSpPr>
            <a:xfrm>
              <a:off x="2224287" y="3623566"/>
              <a:ext cx="689612" cy="675076"/>
              <a:chOff x="4341179" y="3611643"/>
              <a:chExt cx="689612" cy="675076"/>
            </a:xfrm>
          </p:grpSpPr>
          <p:pic>
            <p:nvPicPr>
              <p:cNvPr id="39" name="Graphic 23" descr="Amazon DynamoDB service icon.">
                <a:extLst>
                  <a:ext uri="{FF2B5EF4-FFF2-40B4-BE49-F238E27FC236}">
                    <a16:creationId xmlns:a16="http://schemas.microsoft.com/office/drawing/2014/main" id="{B021EE75-E8CF-8043-3CF8-6B3C090F256C}"/>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4461172" y="361164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a:extLst>
                  <a:ext uri="{FF2B5EF4-FFF2-40B4-BE49-F238E27FC236}">
                    <a16:creationId xmlns:a16="http://schemas.microsoft.com/office/drawing/2014/main" id="{1D1BF043-9BF2-DCEE-C14F-CEA28768AD48}"/>
                  </a:ext>
                </a:extLst>
              </p:cNvPr>
              <p:cNvSpPr txBox="1"/>
              <p:nvPr/>
            </p:nvSpPr>
            <p:spPr>
              <a:xfrm>
                <a:off x="4341179" y="4071275"/>
                <a:ext cx="689612" cy="215444"/>
              </a:xfrm>
              <a:prstGeom prst="rect">
                <a:avLst/>
              </a:prstGeom>
              <a:noFill/>
            </p:spPr>
            <p:txBody>
              <a:bodyPr wrap="none" rtlCol="0">
                <a:spAutoFit/>
              </a:bodyPr>
              <a:lstStyle/>
              <a:p>
                <a:pPr algn="ctr"/>
                <a:r>
                  <a:rPr lang="en-AE" sz="800" dirty="0"/>
                  <a:t>DynamoDB</a:t>
                </a:r>
              </a:p>
            </p:txBody>
          </p:sp>
        </p:grpSp>
        <p:grpSp>
          <p:nvGrpSpPr>
            <p:cNvPr id="41" name="Group 40">
              <a:extLst>
                <a:ext uri="{FF2B5EF4-FFF2-40B4-BE49-F238E27FC236}">
                  <a16:creationId xmlns:a16="http://schemas.microsoft.com/office/drawing/2014/main" id="{010A80DC-A37F-9E5B-17C9-4B48883DE9C1}"/>
                </a:ext>
              </a:extLst>
            </p:cNvPr>
            <p:cNvGrpSpPr/>
            <p:nvPr/>
          </p:nvGrpSpPr>
          <p:grpSpPr>
            <a:xfrm>
              <a:off x="2091530" y="4400404"/>
              <a:ext cx="957313" cy="678932"/>
              <a:chOff x="4208422" y="4388481"/>
              <a:chExt cx="957313" cy="678932"/>
            </a:xfrm>
          </p:grpSpPr>
          <p:pic>
            <p:nvPicPr>
              <p:cNvPr id="42" name="Graphic 17" descr="Amazon CloudWatch service icon.">
                <a:extLst>
                  <a:ext uri="{FF2B5EF4-FFF2-40B4-BE49-F238E27FC236}">
                    <a16:creationId xmlns:a16="http://schemas.microsoft.com/office/drawing/2014/main" id="{5AF60365-E08E-6947-94FE-72040E768CE7}"/>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4453345" y="4388481"/>
                <a:ext cx="465027" cy="46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2">
                <a:extLst>
                  <a:ext uri="{FF2B5EF4-FFF2-40B4-BE49-F238E27FC236}">
                    <a16:creationId xmlns:a16="http://schemas.microsoft.com/office/drawing/2014/main" id="{2D50DBBA-0D69-A5B6-AB92-ABCBA666BB59}"/>
                  </a:ext>
                </a:extLst>
              </p:cNvPr>
              <p:cNvSpPr txBox="1"/>
              <p:nvPr/>
            </p:nvSpPr>
            <p:spPr>
              <a:xfrm>
                <a:off x="4208422" y="4851969"/>
                <a:ext cx="957313" cy="215444"/>
              </a:xfrm>
              <a:prstGeom prst="rect">
                <a:avLst/>
              </a:prstGeom>
              <a:noFill/>
            </p:spPr>
            <p:txBody>
              <a:bodyPr wrap="none" rtlCol="0">
                <a:spAutoFit/>
              </a:bodyPr>
              <a:lstStyle/>
              <a:p>
                <a:r>
                  <a:rPr lang="en-AE" sz="800" dirty="0"/>
                  <a:t>AWS Cloudwatch</a:t>
                </a:r>
              </a:p>
            </p:txBody>
          </p:sp>
        </p:grpSp>
        <p:grpSp>
          <p:nvGrpSpPr>
            <p:cNvPr id="44" name="Group 43">
              <a:extLst>
                <a:ext uri="{FF2B5EF4-FFF2-40B4-BE49-F238E27FC236}">
                  <a16:creationId xmlns:a16="http://schemas.microsoft.com/office/drawing/2014/main" id="{0CC09C91-9C85-B1E9-29D0-F896198AED77}"/>
                </a:ext>
              </a:extLst>
            </p:cNvPr>
            <p:cNvGrpSpPr/>
            <p:nvPr/>
          </p:nvGrpSpPr>
          <p:grpSpPr>
            <a:xfrm>
              <a:off x="994923" y="2866035"/>
              <a:ext cx="601447" cy="675076"/>
              <a:chOff x="6799872" y="3429000"/>
              <a:chExt cx="601447" cy="675076"/>
            </a:xfrm>
          </p:grpSpPr>
          <p:pic>
            <p:nvPicPr>
              <p:cNvPr id="45" name="Graphic 18" descr="Amazon Elastic Container Service (Amazon ECS) service icon.">
                <a:extLst>
                  <a:ext uri="{FF2B5EF4-FFF2-40B4-BE49-F238E27FC236}">
                    <a16:creationId xmlns:a16="http://schemas.microsoft.com/office/drawing/2014/main" id="{D40C94CA-E3B5-0B45-309C-A51F13B6366A}"/>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6871996" y="3429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a:extLst>
                  <a:ext uri="{FF2B5EF4-FFF2-40B4-BE49-F238E27FC236}">
                    <a16:creationId xmlns:a16="http://schemas.microsoft.com/office/drawing/2014/main" id="{164DB845-75A7-1ACE-2DF5-79DB7C59411E}"/>
                  </a:ext>
                </a:extLst>
              </p:cNvPr>
              <p:cNvSpPr txBox="1"/>
              <p:nvPr/>
            </p:nvSpPr>
            <p:spPr>
              <a:xfrm>
                <a:off x="6799872" y="3888632"/>
                <a:ext cx="601447" cy="215444"/>
              </a:xfrm>
              <a:prstGeom prst="rect">
                <a:avLst/>
              </a:prstGeom>
              <a:noFill/>
            </p:spPr>
            <p:txBody>
              <a:bodyPr wrap="none" rtlCol="0">
                <a:spAutoFit/>
              </a:bodyPr>
              <a:lstStyle/>
              <a:p>
                <a:pPr algn="ctr"/>
                <a:r>
                  <a:rPr lang="en-AE" sz="800" dirty="0"/>
                  <a:t>AWS ECS</a:t>
                </a:r>
              </a:p>
            </p:txBody>
          </p:sp>
        </p:grpSp>
        <p:grpSp>
          <p:nvGrpSpPr>
            <p:cNvPr id="47" name="Group 46">
              <a:extLst>
                <a:ext uri="{FF2B5EF4-FFF2-40B4-BE49-F238E27FC236}">
                  <a16:creationId xmlns:a16="http://schemas.microsoft.com/office/drawing/2014/main" id="{353F1E3A-9D27-043F-3D57-BB6A19D6AC9F}"/>
                </a:ext>
              </a:extLst>
            </p:cNvPr>
            <p:cNvGrpSpPr/>
            <p:nvPr/>
          </p:nvGrpSpPr>
          <p:grpSpPr>
            <a:xfrm>
              <a:off x="947054" y="3641611"/>
              <a:ext cx="689612" cy="675076"/>
              <a:chOff x="4341179" y="3611643"/>
              <a:chExt cx="689612" cy="675076"/>
            </a:xfrm>
          </p:grpSpPr>
          <p:pic>
            <p:nvPicPr>
              <p:cNvPr id="48" name="Graphic 23" descr="Amazon DynamoDB service icon.">
                <a:extLst>
                  <a:ext uri="{FF2B5EF4-FFF2-40B4-BE49-F238E27FC236}">
                    <a16:creationId xmlns:a16="http://schemas.microsoft.com/office/drawing/2014/main" id="{83915BCC-3412-46A5-3DF2-5262594C4B2E}"/>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4461172" y="361164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48">
                <a:extLst>
                  <a:ext uri="{FF2B5EF4-FFF2-40B4-BE49-F238E27FC236}">
                    <a16:creationId xmlns:a16="http://schemas.microsoft.com/office/drawing/2014/main" id="{8D1B88D3-7D7C-2D1E-B40F-831DC1AEF4B7}"/>
                  </a:ext>
                </a:extLst>
              </p:cNvPr>
              <p:cNvSpPr txBox="1"/>
              <p:nvPr/>
            </p:nvSpPr>
            <p:spPr>
              <a:xfrm>
                <a:off x="4341179" y="4071275"/>
                <a:ext cx="689612" cy="215444"/>
              </a:xfrm>
              <a:prstGeom prst="rect">
                <a:avLst/>
              </a:prstGeom>
              <a:noFill/>
            </p:spPr>
            <p:txBody>
              <a:bodyPr wrap="none" rtlCol="0">
                <a:spAutoFit/>
              </a:bodyPr>
              <a:lstStyle/>
              <a:p>
                <a:pPr algn="ctr"/>
                <a:r>
                  <a:rPr lang="en-AE" sz="800" dirty="0"/>
                  <a:t>DynamoDB</a:t>
                </a:r>
              </a:p>
            </p:txBody>
          </p:sp>
        </p:grpSp>
        <p:grpSp>
          <p:nvGrpSpPr>
            <p:cNvPr id="50" name="Group 49">
              <a:extLst>
                <a:ext uri="{FF2B5EF4-FFF2-40B4-BE49-F238E27FC236}">
                  <a16:creationId xmlns:a16="http://schemas.microsoft.com/office/drawing/2014/main" id="{0804338F-5B9D-4B75-18D2-AA064A0FD8BA}"/>
                </a:ext>
              </a:extLst>
            </p:cNvPr>
            <p:cNvGrpSpPr/>
            <p:nvPr/>
          </p:nvGrpSpPr>
          <p:grpSpPr>
            <a:xfrm>
              <a:off x="814297" y="4418449"/>
              <a:ext cx="957313" cy="678932"/>
              <a:chOff x="4208422" y="4388481"/>
              <a:chExt cx="957313" cy="678932"/>
            </a:xfrm>
          </p:grpSpPr>
          <p:pic>
            <p:nvPicPr>
              <p:cNvPr id="51" name="Graphic 17" descr="Amazon CloudWatch service icon.">
                <a:extLst>
                  <a:ext uri="{FF2B5EF4-FFF2-40B4-BE49-F238E27FC236}">
                    <a16:creationId xmlns:a16="http://schemas.microsoft.com/office/drawing/2014/main" id="{2E453B05-9B0A-C216-C15D-5D31C545C67D}"/>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4453345" y="4388481"/>
                <a:ext cx="465027" cy="46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51">
                <a:extLst>
                  <a:ext uri="{FF2B5EF4-FFF2-40B4-BE49-F238E27FC236}">
                    <a16:creationId xmlns:a16="http://schemas.microsoft.com/office/drawing/2014/main" id="{BE1048C0-992E-DE13-3310-CE30BD53DB01}"/>
                  </a:ext>
                </a:extLst>
              </p:cNvPr>
              <p:cNvSpPr txBox="1"/>
              <p:nvPr/>
            </p:nvSpPr>
            <p:spPr>
              <a:xfrm>
                <a:off x="4208422" y="4851969"/>
                <a:ext cx="957313" cy="215444"/>
              </a:xfrm>
              <a:prstGeom prst="rect">
                <a:avLst/>
              </a:prstGeom>
              <a:noFill/>
            </p:spPr>
            <p:txBody>
              <a:bodyPr wrap="none" rtlCol="0">
                <a:spAutoFit/>
              </a:bodyPr>
              <a:lstStyle/>
              <a:p>
                <a:r>
                  <a:rPr lang="en-AE" sz="800" dirty="0"/>
                  <a:t>AWS Cloudwatch</a:t>
                </a:r>
              </a:p>
            </p:txBody>
          </p:sp>
        </p:grpSp>
        <p:sp>
          <p:nvSpPr>
            <p:cNvPr id="53" name="TextBox 52">
              <a:extLst>
                <a:ext uri="{FF2B5EF4-FFF2-40B4-BE49-F238E27FC236}">
                  <a16:creationId xmlns:a16="http://schemas.microsoft.com/office/drawing/2014/main" id="{A5ACDCA8-94A3-C623-C304-3E5CD6C21746}"/>
                </a:ext>
              </a:extLst>
            </p:cNvPr>
            <p:cNvSpPr txBox="1"/>
            <p:nvPr/>
          </p:nvSpPr>
          <p:spPr>
            <a:xfrm>
              <a:off x="3436409" y="3685545"/>
              <a:ext cx="381836" cy="369332"/>
            </a:xfrm>
            <a:prstGeom prst="rect">
              <a:avLst/>
            </a:prstGeom>
            <a:noFill/>
          </p:spPr>
          <p:txBody>
            <a:bodyPr wrap="none" rtlCol="0">
              <a:spAutoFit/>
            </a:bodyPr>
            <a:lstStyle/>
            <a:p>
              <a:r>
                <a:rPr lang="en-AE" dirty="0"/>
                <a:t>…</a:t>
              </a:r>
            </a:p>
          </p:txBody>
        </p:sp>
        <p:pic>
          <p:nvPicPr>
            <p:cNvPr id="54" name="Graphic 9" descr="Amazon Kinesis Data Streams service icon.">
              <a:extLst>
                <a:ext uri="{FF2B5EF4-FFF2-40B4-BE49-F238E27FC236}">
                  <a16:creationId xmlns:a16="http://schemas.microsoft.com/office/drawing/2014/main" id="{5727C356-0769-5E6F-6956-339BBF513DFF}"/>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2913899" y="56998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54">
              <a:extLst>
                <a:ext uri="{FF2B5EF4-FFF2-40B4-BE49-F238E27FC236}">
                  <a16:creationId xmlns:a16="http://schemas.microsoft.com/office/drawing/2014/main" id="{14487C63-8098-C4AD-76DC-EEA24813F513}"/>
                </a:ext>
              </a:extLst>
            </p:cNvPr>
            <p:cNvSpPr txBox="1"/>
            <p:nvPr/>
          </p:nvSpPr>
          <p:spPr>
            <a:xfrm>
              <a:off x="2566420" y="6142951"/>
              <a:ext cx="1127232" cy="215444"/>
            </a:xfrm>
            <a:prstGeom prst="rect">
              <a:avLst/>
            </a:prstGeom>
            <a:noFill/>
          </p:spPr>
          <p:txBody>
            <a:bodyPr wrap="none" rtlCol="0">
              <a:spAutoFit/>
            </a:bodyPr>
            <a:lstStyle/>
            <a:p>
              <a:r>
                <a:rPr lang="en-AE" sz="800" dirty="0"/>
                <a:t>Kinesis Data Streams</a:t>
              </a:r>
            </a:p>
          </p:txBody>
        </p:sp>
        <p:pic>
          <p:nvPicPr>
            <p:cNvPr id="56" name="Graphic 55" descr="S3 Standard storage class icon for the Amazon S3 service.">
              <a:extLst>
                <a:ext uri="{FF2B5EF4-FFF2-40B4-BE49-F238E27FC236}">
                  <a16:creationId xmlns:a16="http://schemas.microsoft.com/office/drawing/2014/main" id="{35DBCF49-C4B5-ACCD-3392-0C0B9FD3DB1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59377" y="5699902"/>
              <a:ext cx="457200" cy="457200"/>
            </a:xfrm>
            <a:prstGeom prst="rect">
              <a:avLst/>
            </a:prstGeom>
          </p:spPr>
        </p:pic>
        <p:sp>
          <p:nvSpPr>
            <p:cNvPr id="57" name="TextBox 56">
              <a:extLst>
                <a:ext uri="{FF2B5EF4-FFF2-40B4-BE49-F238E27FC236}">
                  <a16:creationId xmlns:a16="http://schemas.microsoft.com/office/drawing/2014/main" id="{7684E680-8EB0-F5D0-48EA-F139190DF866}"/>
                </a:ext>
              </a:extLst>
            </p:cNvPr>
            <p:cNvSpPr txBox="1"/>
            <p:nvPr/>
          </p:nvSpPr>
          <p:spPr>
            <a:xfrm>
              <a:off x="4239539" y="6140580"/>
              <a:ext cx="296876" cy="215444"/>
            </a:xfrm>
            <a:prstGeom prst="rect">
              <a:avLst/>
            </a:prstGeom>
            <a:noFill/>
          </p:spPr>
          <p:txBody>
            <a:bodyPr wrap="none" rtlCol="0">
              <a:spAutoFit/>
            </a:bodyPr>
            <a:lstStyle/>
            <a:p>
              <a:r>
                <a:rPr lang="en-AE" sz="800" dirty="0"/>
                <a:t>S3</a:t>
              </a:r>
            </a:p>
          </p:txBody>
        </p:sp>
        <p:pic>
          <p:nvPicPr>
            <p:cNvPr id="58" name="Graphic 14" descr="Amazon Athena service icon.">
              <a:extLst>
                <a:ext uri="{FF2B5EF4-FFF2-40B4-BE49-F238E27FC236}">
                  <a16:creationId xmlns:a16="http://schemas.microsoft.com/office/drawing/2014/main" id="{62777819-BEB9-B5BF-DCC4-FF1C55D31159}"/>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5085827" y="573346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58">
              <a:extLst>
                <a:ext uri="{FF2B5EF4-FFF2-40B4-BE49-F238E27FC236}">
                  <a16:creationId xmlns:a16="http://schemas.microsoft.com/office/drawing/2014/main" id="{C84B6913-2C25-65A3-805A-4EB1EE24FA56}"/>
                </a:ext>
              </a:extLst>
            </p:cNvPr>
            <p:cNvSpPr txBox="1"/>
            <p:nvPr/>
          </p:nvSpPr>
          <p:spPr>
            <a:xfrm>
              <a:off x="5064198" y="6157371"/>
              <a:ext cx="500458" cy="215444"/>
            </a:xfrm>
            <a:prstGeom prst="rect">
              <a:avLst/>
            </a:prstGeom>
            <a:noFill/>
          </p:spPr>
          <p:txBody>
            <a:bodyPr wrap="none" rtlCol="0">
              <a:spAutoFit/>
            </a:bodyPr>
            <a:lstStyle/>
            <a:p>
              <a:r>
                <a:rPr lang="en-AE" sz="800" dirty="0"/>
                <a:t>Athena</a:t>
              </a:r>
            </a:p>
          </p:txBody>
        </p:sp>
        <p:grpSp>
          <p:nvGrpSpPr>
            <p:cNvPr id="62" name="Group 61">
              <a:extLst>
                <a:ext uri="{FF2B5EF4-FFF2-40B4-BE49-F238E27FC236}">
                  <a16:creationId xmlns:a16="http://schemas.microsoft.com/office/drawing/2014/main" id="{0981CF10-40CA-4750-2E3F-5F4CF1163367}"/>
                </a:ext>
              </a:extLst>
            </p:cNvPr>
            <p:cNvGrpSpPr/>
            <p:nvPr/>
          </p:nvGrpSpPr>
          <p:grpSpPr>
            <a:xfrm>
              <a:off x="9102548" y="1404499"/>
              <a:ext cx="957313" cy="678932"/>
              <a:chOff x="4208422" y="4388481"/>
              <a:chExt cx="957313" cy="678932"/>
            </a:xfrm>
          </p:grpSpPr>
          <p:pic>
            <p:nvPicPr>
              <p:cNvPr id="63" name="Graphic 17" descr="Amazon CloudWatch service icon.">
                <a:extLst>
                  <a:ext uri="{FF2B5EF4-FFF2-40B4-BE49-F238E27FC236}">
                    <a16:creationId xmlns:a16="http://schemas.microsoft.com/office/drawing/2014/main" id="{A9099FA1-6EDB-625C-E549-06F803472ED7}"/>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4453345" y="4388481"/>
                <a:ext cx="465027" cy="46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Box 63">
                <a:extLst>
                  <a:ext uri="{FF2B5EF4-FFF2-40B4-BE49-F238E27FC236}">
                    <a16:creationId xmlns:a16="http://schemas.microsoft.com/office/drawing/2014/main" id="{3A969B2D-0176-4F24-C828-DA7E43C164BD}"/>
                  </a:ext>
                </a:extLst>
              </p:cNvPr>
              <p:cNvSpPr txBox="1"/>
              <p:nvPr/>
            </p:nvSpPr>
            <p:spPr>
              <a:xfrm>
                <a:off x="4208422" y="4851969"/>
                <a:ext cx="957313" cy="215444"/>
              </a:xfrm>
              <a:prstGeom prst="rect">
                <a:avLst/>
              </a:prstGeom>
              <a:noFill/>
            </p:spPr>
            <p:txBody>
              <a:bodyPr wrap="none" rtlCol="0">
                <a:spAutoFit/>
              </a:bodyPr>
              <a:lstStyle/>
              <a:p>
                <a:r>
                  <a:rPr lang="en-AE" sz="800" dirty="0"/>
                  <a:t>AWS Cloudwatch</a:t>
                </a:r>
              </a:p>
            </p:txBody>
          </p:sp>
        </p:grpSp>
        <p:pic>
          <p:nvPicPr>
            <p:cNvPr id="65" name="Graphic 17" descr="AWS Step Functions service icon.">
              <a:extLst>
                <a:ext uri="{FF2B5EF4-FFF2-40B4-BE49-F238E27FC236}">
                  <a16:creationId xmlns:a16="http://schemas.microsoft.com/office/drawing/2014/main" id="{AEAF39C0-66F0-7DB9-AF77-8789EBA10FBD}"/>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9351840" y="3050485"/>
              <a:ext cx="460658" cy="460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65">
              <a:extLst>
                <a:ext uri="{FF2B5EF4-FFF2-40B4-BE49-F238E27FC236}">
                  <a16:creationId xmlns:a16="http://schemas.microsoft.com/office/drawing/2014/main" id="{ABFF82B8-CCFD-2E28-3422-5EBDBACFDC1D}"/>
                </a:ext>
              </a:extLst>
            </p:cNvPr>
            <p:cNvSpPr txBox="1"/>
            <p:nvPr/>
          </p:nvSpPr>
          <p:spPr>
            <a:xfrm>
              <a:off x="9040273" y="3563730"/>
              <a:ext cx="1082348" cy="215444"/>
            </a:xfrm>
            <a:prstGeom prst="rect">
              <a:avLst/>
            </a:prstGeom>
            <a:noFill/>
          </p:spPr>
          <p:txBody>
            <a:bodyPr wrap="none" rtlCol="0">
              <a:spAutoFit/>
            </a:bodyPr>
            <a:lstStyle/>
            <a:p>
              <a:r>
                <a:rPr lang="en-AE" sz="800" dirty="0"/>
                <a:t>AWS Step Functions</a:t>
              </a:r>
            </a:p>
          </p:txBody>
        </p:sp>
        <p:pic>
          <p:nvPicPr>
            <p:cNvPr id="67" name="Graphic 6" descr="AWS CodePipeline service icon.">
              <a:extLst>
                <a:ext uri="{FF2B5EF4-FFF2-40B4-BE49-F238E27FC236}">
                  <a16:creationId xmlns:a16="http://schemas.microsoft.com/office/drawing/2014/main" id="{23810AED-8AD8-1B5C-415F-C167371E8B86}"/>
                </a:ext>
              </a:extLst>
            </p:cNvPr>
            <p:cNvPicPr>
              <a:picLocks noChangeAspect="1" noChangeArrowheads="1"/>
            </p:cNvPicPr>
            <p:nvPr/>
          </p:nvPicPr>
          <p:blipFill>
            <a:blip r:embed="rId21">
              <a:extLst>
                <a:ext uri="{96DAC541-7B7A-43D3-8B79-37D633B846F1}">
                  <asvg:svgBlip xmlns:asvg="http://schemas.microsoft.com/office/drawing/2016/SVG/main" r:embed="rId22"/>
                </a:ext>
              </a:extLst>
            </a:blip>
            <a:srcRect/>
            <a:stretch/>
          </p:blipFill>
          <p:spPr bwMode="auto">
            <a:xfrm>
              <a:off x="9347471" y="4098248"/>
              <a:ext cx="482762" cy="4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67">
              <a:extLst>
                <a:ext uri="{FF2B5EF4-FFF2-40B4-BE49-F238E27FC236}">
                  <a16:creationId xmlns:a16="http://schemas.microsoft.com/office/drawing/2014/main" id="{2D845644-B327-A2D2-04A7-AEDBD4D1A1BA}"/>
                </a:ext>
              </a:extLst>
            </p:cNvPr>
            <p:cNvSpPr txBox="1"/>
            <p:nvPr/>
          </p:nvSpPr>
          <p:spPr>
            <a:xfrm>
              <a:off x="9070616" y="4617509"/>
              <a:ext cx="1011815" cy="215444"/>
            </a:xfrm>
            <a:prstGeom prst="rect">
              <a:avLst/>
            </a:prstGeom>
            <a:noFill/>
          </p:spPr>
          <p:txBody>
            <a:bodyPr wrap="none" rtlCol="0">
              <a:spAutoFit/>
            </a:bodyPr>
            <a:lstStyle/>
            <a:p>
              <a:r>
                <a:rPr lang="en-AE" sz="800" dirty="0"/>
                <a:t>AWS CodePipeline</a:t>
              </a:r>
            </a:p>
          </p:txBody>
        </p:sp>
        <p:pic>
          <p:nvPicPr>
            <p:cNvPr id="69" name="Graphic 21" descr="AWS CloudFormation service icon.">
              <a:extLst>
                <a:ext uri="{FF2B5EF4-FFF2-40B4-BE49-F238E27FC236}">
                  <a16:creationId xmlns:a16="http://schemas.microsoft.com/office/drawing/2014/main" id="{24273AB9-F258-3E05-E818-3BA3F1BB0E0F}"/>
                </a:ext>
              </a:extLst>
            </p:cNvPr>
            <p:cNvPicPr>
              <a:picLocks noChangeAspect="1" noChangeArrowheads="1"/>
            </p:cNvPicPr>
            <p:nvPr/>
          </p:nvPicPr>
          <p:blipFill>
            <a:blip r:embed="rId23">
              <a:extLst>
                <a:ext uri="{96DAC541-7B7A-43D3-8B79-37D633B846F1}">
                  <asvg:svgBlip xmlns:asvg="http://schemas.microsoft.com/office/drawing/2016/SVG/main" r:embed="rId24"/>
                </a:ext>
              </a:extLst>
            </a:blip>
            <a:srcRect/>
            <a:stretch/>
          </p:blipFill>
          <p:spPr bwMode="auto">
            <a:xfrm>
              <a:off x="9351840" y="5172994"/>
              <a:ext cx="478393" cy="47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12">
              <a:extLst>
                <a:ext uri="{FF2B5EF4-FFF2-40B4-BE49-F238E27FC236}">
                  <a16:creationId xmlns:a16="http://schemas.microsoft.com/office/drawing/2014/main" id="{AA38C79D-DBE0-704A-A8C6-47C7B2F8AE10}"/>
                </a:ext>
              </a:extLst>
            </p:cNvPr>
            <p:cNvSpPr txBox="1">
              <a:spLocks noChangeArrowheads="1"/>
            </p:cNvSpPr>
            <p:nvPr/>
          </p:nvSpPr>
          <p:spPr bwMode="auto">
            <a:xfrm>
              <a:off x="8976447" y="5671288"/>
              <a:ext cx="12001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AWS CloudFormation</a:t>
              </a:r>
            </a:p>
          </p:txBody>
        </p:sp>
        <p:cxnSp>
          <p:nvCxnSpPr>
            <p:cNvPr id="71" name="Straight Arrow Connector 70" descr="Right pointing horizontal arrow.">
              <a:extLst>
                <a:ext uri="{FF2B5EF4-FFF2-40B4-BE49-F238E27FC236}">
                  <a16:creationId xmlns:a16="http://schemas.microsoft.com/office/drawing/2014/main" id="{B7834451-BB6C-7DF8-A40A-587BA11798F9}"/>
                </a:ext>
              </a:extLst>
            </p:cNvPr>
            <p:cNvCxnSpPr>
              <a:cxnSpLocks/>
            </p:cNvCxnSpPr>
            <p:nvPr/>
          </p:nvCxnSpPr>
          <p:spPr>
            <a:xfrm>
              <a:off x="1269249" y="1646075"/>
              <a:ext cx="2167160" cy="0"/>
            </a:xfrm>
            <a:prstGeom prst="straightConnector1">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descr="Right pointing horizontal arrow.">
              <a:extLst>
                <a:ext uri="{FF2B5EF4-FFF2-40B4-BE49-F238E27FC236}">
                  <a16:creationId xmlns:a16="http://schemas.microsoft.com/office/drawing/2014/main" id="{FFC47E9F-3099-C936-1F29-D22C2212C4B5}"/>
                </a:ext>
              </a:extLst>
            </p:cNvPr>
            <p:cNvCxnSpPr>
              <a:cxnSpLocks/>
            </p:cNvCxnSpPr>
            <p:nvPr/>
          </p:nvCxnSpPr>
          <p:spPr>
            <a:xfrm>
              <a:off x="4030796" y="1646075"/>
              <a:ext cx="887576" cy="0"/>
            </a:xfrm>
            <a:prstGeom prst="straightConnector1">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descr="Right pointing horizontal arrow.">
              <a:extLst>
                <a:ext uri="{FF2B5EF4-FFF2-40B4-BE49-F238E27FC236}">
                  <a16:creationId xmlns:a16="http://schemas.microsoft.com/office/drawing/2014/main" id="{0BA7FF74-21A5-1D58-FEE9-75FE3FD4856E}"/>
                </a:ext>
              </a:extLst>
            </p:cNvPr>
            <p:cNvCxnSpPr>
              <a:cxnSpLocks/>
            </p:cNvCxnSpPr>
            <p:nvPr/>
          </p:nvCxnSpPr>
          <p:spPr>
            <a:xfrm>
              <a:off x="5543027" y="1662403"/>
              <a:ext cx="755136" cy="0"/>
            </a:xfrm>
            <a:prstGeom prst="straightConnector1">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descr="Right pointing horizontal arrow.">
              <a:extLst>
                <a:ext uri="{FF2B5EF4-FFF2-40B4-BE49-F238E27FC236}">
                  <a16:creationId xmlns:a16="http://schemas.microsoft.com/office/drawing/2014/main" id="{0C3B5DBC-9C2E-FF16-7D65-BA2D4B64E511}"/>
                </a:ext>
              </a:extLst>
            </p:cNvPr>
            <p:cNvCxnSpPr>
              <a:cxnSpLocks/>
            </p:cNvCxnSpPr>
            <p:nvPr/>
          </p:nvCxnSpPr>
          <p:spPr>
            <a:xfrm>
              <a:off x="3467576" y="5959928"/>
              <a:ext cx="652777" cy="0"/>
            </a:xfrm>
            <a:prstGeom prst="straightConnector1">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descr="Right pointing horizontal arrow.">
              <a:extLst>
                <a:ext uri="{FF2B5EF4-FFF2-40B4-BE49-F238E27FC236}">
                  <a16:creationId xmlns:a16="http://schemas.microsoft.com/office/drawing/2014/main" id="{83A7CDEC-82E3-9F3D-80CB-409E1D3DA7CB}"/>
                </a:ext>
              </a:extLst>
            </p:cNvPr>
            <p:cNvCxnSpPr>
              <a:cxnSpLocks/>
            </p:cNvCxnSpPr>
            <p:nvPr/>
          </p:nvCxnSpPr>
          <p:spPr>
            <a:xfrm>
              <a:off x="4642039" y="5964592"/>
              <a:ext cx="388752" cy="0"/>
            </a:xfrm>
            <a:prstGeom prst="straightConnector1">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descr="Down pointing vertical arrow.">
              <a:extLst>
                <a:ext uri="{FF2B5EF4-FFF2-40B4-BE49-F238E27FC236}">
                  <a16:creationId xmlns:a16="http://schemas.microsoft.com/office/drawing/2014/main" id="{D893E419-EB59-FB33-8C8F-0B33D080ED77}"/>
                </a:ext>
              </a:extLst>
            </p:cNvPr>
            <p:cNvCxnSpPr>
              <a:cxnSpLocks/>
              <a:stCxn id="8" idx="0"/>
              <a:endCxn id="64" idx="2"/>
            </p:cNvCxnSpPr>
            <p:nvPr/>
          </p:nvCxnSpPr>
          <p:spPr>
            <a:xfrm flipV="1">
              <a:off x="9581205" y="2083431"/>
              <a:ext cx="0" cy="323867"/>
            </a:xfrm>
            <a:prstGeom prst="straightConnector1">
              <a:avLst/>
            </a:prstGeom>
            <a:ln w="127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92" name="Elbow Connector 44" descr="Elbow vertical arrow pointing down (2).">
              <a:extLst>
                <a:ext uri="{FF2B5EF4-FFF2-40B4-BE49-F238E27FC236}">
                  <a16:creationId xmlns:a16="http://schemas.microsoft.com/office/drawing/2014/main" id="{1A133418-2B7B-41DB-A8E7-1E59102A6C23}"/>
                </a:ext>
              </a:extLst>
            </p:cNvPr>
            <p:cNvCxnSpPr>
              <a:cxnSpLocks/>
            </p:cNvCxnSpPr>
            <p:nvPr/>
          </p:nvCxnSpPr>
          <p:spPr>
            <a:xfrm rot="16200000" flipH="1">
              <a:off x="942442" y="2074881"/>
              <a:ext cx="347744" cy="317088"/>
            </a:xfrm>
            <a:prstGeom prst="bentConnector3">
              <a:avLst>
                <a:gd name="adj1" fmla="val 50000"/>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4" name="Elbow Connector 44" descr="Elbow vertical arrow pointing down (2).">
              <a:extLst>
                <a:ext uri="{FF2B5EF4-FFF2-40B4-BE49-F238E27FC236}">
                  <a16:creationId xmlns:a16="http://schemas.microsoft.com/office/drawing/2014/main" id="{2DC3D5BC-4D02-CC23-59A0-E00ECF6F8708}"/>
                </a:ext>
              </a:extLst>
            </p:cNvPr>
            <p:cNvCxnSpPr>
              <a:cxnSpLocks/>
            </p:cNvCxnSpPr>
            <p:nvPr/>
          </p:nvCxnSpPr>
          <p:spPr>
            <a:xfrm>
              <a:off x="1273898" y="2243806"/>
              <a:ext cx="1283191" cy="171723"/>
            </a:xfrm>
            <a:prstGeom prst="bentConnector2">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7" name="Elbow Connector 44" descr="Elbow vertical arrow pointing down (2).">
              <a:extLst>
                <a:ext uri="{FF2B5EF4-FFF2-40B4-BE49-F238E27FC236}">
                  <a16:creationId xmlns:a16="http://schemas.microsoft.com/office/drawing/2014/main" id="{29276378-A888-8DC9-CE72-9CC2A03E39D8}"/>
                </a:ext>
              </a:extLst>
            </p:cNvPr>
            <p:cNvCxnSpPr>
              <a:cxnSpLocks/>
              <a:endCxn id="21" idx="0"/>
            </p:cNvCxnSpPr>
            <p:nvPr/>
          </p:nvCxnSpPr>
          <p:spPr>
            <a:xfrm>
              <a:off x="2555450" y="2237437"/>
              <a:ext cx="2131629" cy="182162"/>
            </a:xfrm>
            <a:prstGeom prst="bentConnector2">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Up and down pointing vertical arrow.">
              <a:extLst>
                <a:ext uri="{FF2B5EF4-FFF2-40B4-BE49-F238E27FC236}">
                  <a16:creationId xmlns:a16="http://schemas.microsoft.com/office/drawing/2014/main" id="{E4FFBF6C-12F0-2DF7-C7F0-0266936E32EB}"/>
                </a:ext>
              </a:extLst>
            </p:cNvPr>
            <p:cNvCxnSpPr>
              <a:cxnSpLocks/>
            </p:cNvCxnSpPr>
            <p:nvPr/>
          </p:nvCxnSpPr>
          <p:spPr>
            <a:xfrm flipV="1">
              <a:off x="7100595" y="2202022"/>
              <a:ext cx="0" cy="1186478"/>
            </a:xfrm>
            <a:prstGeom prst="straightConnector1">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3" name="Freeform 62" descr="Ninety degree arrow pointing down to the left.">
              <a:extLst>
                <a:ext uri="{FF2B5EF4-FFF2-40B4-BE49-F238E27FC236}">
                  <a16:creationId xmlns:a16="http://schemas.microsoft.com/office/drawing/2014/main" id="{6F37FB90-52CD-D0C0-FB17-07BC9E408FFB}"/>
                </a:ext>
              </a:extLst>
            </p:cNvPr>
            <p:cNvSpPr/>
            <p:nvPr/>
          </p:nvSpPr>
          <p:spPr>
            <a:xfrm rot="10800000" flipH="1">
              <a:off x="5221812" y="2230013"/>
              <a:ext cx="1305393" cy="1455531"/>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1"/>
              </a:solidFill>
              <a:headEnd type="arrow" w="med" len="sm"/>
              <a:tailEnd type="none"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105" name="Oval 104">
            <a:extLst>
              <a:ext uri="{FF2B5EF4-FFF2-40B4-BE49-F238E27FC236}">
                <a16:creationId xmlns:a16="http://schemas.microsoft.com/office/drawing/2014/main" id="{A87E63B8-0FF6-0C73-DAFC-C8EFC82DF651}"/>
              </a:ext>
            </a:extLst>
          </p:cNvPr>
          <p:cNvSpPr>
            <a:spLocks noChangeAspect="1"/>
          </p:cNvSpPr>
          <p:nvPr/>
        </p:nvSpPr>
        <p:spPr bwMode="auto">
          <a:xfrm>
            <a:off x="1899040" y="1535997"/>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a:t>
            </a:r>
          </a:p>
        </p:txBody>
      </p:sp>
      <p:sp>
        <p:nvSpPr>
          <p:cNvPr id="106" name="Oval 105">
            <a:extLst>
              <a:ext uri="{FF2B5EF4-FFF2-40B4-BE49-F238E27FC236}">
                <a16:creationId xmlns:a16="http://schemas.microsoft.com/office/drawing/2014/main" id="{843C48EE-D954-B255-2A6F-6A4A46368A36}"/>
              </a:ext>
            </a:extLst>
          </p:cNvPr>
          <p:cNvSpPr>
            <a:spLocks noChangeAspect="1"/>
          </p:cNvSpPr>
          <p:nvPr/>
        </p:nvSpPr>
        <p:spPr bwMode="auto">
          <a:xfrm>
            <a:off x="5671848" y="1543028"/>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2</a:t>
            </a:r>
          </a:p>
        </p:txBody>
      </p:sp>
      <p:sp>
        <p:nvSpPr>
          <p:cNvPr id="107" name="Oval 106">
            <a:extLst>
              <a:ext uri="{FF2B5EF4-FFF2-40B4-BE49-F238E27FC236}">
                <a16:creationId xmlns:a16="http://schemas.microsoft.com/office/drawing/2014/main" id="{68EB843A-3322-9D09-0EE0-E967C6B57A9D}"/>
              </a:ext>
            </a:extLst>
          </p:cNvPr>
          <p:cNvSpPr>
            <a:spLocks noChangeAspect="1"/>
          </p:cNvSpPr>
          <p:nvPr/>
        </p:nvSpPr>
        <p:spPr bwMode="auto">
          <a:xfrm>
            <a:off x="814297" y="2486812"/>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3</a:t>
            </a:r>
          </a:p>
        </p:txBody>
      </p:sp>
      <p:sp>
        <p:nvSpPr>
          <p:cNvPr id="108" name="Oval 107">
            <a:extLst>
              <a:ext uri="{FF2B5EF4-FFF2-40B4-BE49-F238E27FC236}">
                <a16:creationId xmlns:a16="http://schemas.microsoft.com/office/drawing/2014/main" id="{25E0CA4A-7198-7C8E-8CCF-4A51217C87C8}"/>
              </a:ext>
            </a:extLst>
          </p:cNvPr>
          <p:cNvSpPr>
            <a:spLocks noChangeAspect="1"/>
          </p:cNvSpPr>
          <p:nvPr/>
        </p:nvSpPr>
        <p:spPr bwMode="auto">
          <a:xfrm>
            <a:off x="5014387" y="4460212"/>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4</a:t>
            </a:r>
          </a:p>
        </p:txBody>
      </p:sp>
      <p:sp>
        <p:nvSpPr>
          <p:cNvPr id="109" name="Oval 108">
            <a:extLst>
              <a:ext uri="{FF2B5EF4-FFF2-40B4-BE49-F238E27FC236}">
                <a16:creationId xmlns:a16="http://schemas.microsoft.com/office/drawing/2014/main" id="{09334628-44FC-19EA-3333-87D64047E2EB}"/>
              </a:ext>
            </a:extLst>
          </p:cNvPr>
          <p:cNvSpPr>
            <a:spLocks noChangeAspect="1"/>
          </p:cNvSpPr>
          <p:nvPr/>
        </p:nvSpPr>
        <p:spPr bwMode="auto">
          <a:xfrm>
            <a:off x="8314691" y="1135035"/>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5</a:t>
            </a:r>
          </a:p>
        </p:txBody>
      </p:sp>
      <p:sp>
        <p:nvSpPr>
          <p:cNvPr id="110" name="Oval 109">
            <a:extLst>
              <a:ext uri="{FF2B5EF4-FFF2-40B4-BE49-F238E27FC236}">
                <a16:creationId xmlns:a16="http://schemas.microsoft.com/office/drawing/2014/main" id="{F00456EB-26F9-ECE0-9CA6-F8B73CB9D8FF}"/>
              </a:ext>
            </a:extLst>
          </p:cNvPr>
          <p:cNvSpPr>
            <a:spLocks noChangeAspect="1"/>
          </p:cNvSpPr>
          <p:nvPr/>
        </p:nvSpPr>
        <p:spPr bwMode="auto">
          <a:xfrm>
            <a:off x="8314691" y="2489899"/>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6</a:t>
            </a:r>
          </a:p>
        </p:txBody>
      </p:sp>
      <p:sp>
        <p:nvSpPr>
          <p:cNvPr id="111" name="Oval 110">
            <a:extLst>
              <a:ext uri="{FF2B5EF4-FFF2-40B4-BE49-F238E27FC236}">
                <a16:creationId xmlns:a16="http://schemas.microsoft.com/office/drawing/2014/main" id="{4E8F88D5-4B2B-1EC5-0BAD-91E7E9FC9ED4}"/>
              </a:ext>
            </a:extLst>
          </p:cNvPr>
          <p:cNvSpPr>
            <a:spLocks noChangeAspect="1"/>
          </p:cNvSpPr>
          <p:nvPr/>
        </p:nvSpPr>
        <p:spPr bwMode="auto">
          <a:xfrm>
            <a:off x="5663623" y="3590730"/>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7</a:t>
            </a:r>
          </a:p>
        </p:txBody>
      </p:sp>
      <p:sp>
        <p:nvSpPr>
          <p:cNvPr id="112" name="Oval 111">
            <a:extLst>
              <a:ext uri="{FF2B5EF4-FFF2-40B4-BE49-F238E27FC236}">
                <a16:creationId xmlns:a16="http://schemas.microsoft.com/office/drawing/2014/main" id="{F8594491-2FC9-F6F0-DE8A-D3D47E7DF3EF}"/>
              </a:ext>
            </a:extLst>
          </p:cNvPr>
          <p:cNvSpPr>
            <a:spLocks noChangeAspect="1"/>
          </p:cNvSpPr>
          <p:nvPr/>
        </p:nvSpPr>
        <p:spPr bwMode="auto">
          <a:xfrm>
            <a:off x="5671848" y="5412190"/>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7</a:t>
            </a:r>
          </a:p>
        </p:txBody>
      </p:sp>
      <p:sp>
        <p:nvSpPr>
          <p:cNvPr id="113" name="Oval 112">
            <a:extLst>
              <a:ext uri="{FF2B5EF4-FFF2-40B4-BE49-F238E27FC236}">
                <a16:creationId xmlns:a16="http://schemas.microsoft.com/office/drawing/2014/main" id="{BBFF9E09-A669-4070-56E6-B4F84B7C705F}"/>
              </a:ext>
            </a:extLst>
          </p:cNvPr>
          <p:cNvSpPr>
            <a:spLocks noChangeAspect="1"/>
          </p:cNvSpPr>
          <p:nvPr/>
        </p:nvSpPr>
        <p:spPr bwMode="auto">
          <a:xfrm>
            <a:off x="7315761" y="3172657"/>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421318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5ED4-2775-0F8E-6DF4-81975BE41AD6}"/>
              </a:ext>
            </a:extLst>
          </p:cNvPr>
          <p:cNvSpPr>
            <a:spLocks noGrp="1"/>
          </p:cNvSpPr>
          <p:nvPr>
            <p:ph type="title"/>
          </p:nvPr>
        </p:nvSpPr>
        <p:spPr>
          <a:xfrm>
            <a:off x="838200" y="365126"/>
            <a:ext cx="10515600" cy="838524"/>
          </a:xfrm>
        </p:spPr>
        <p:txBody>
          <a:bodyPr/>
          <a:lstStyle/>
          <a:p>
            <a:r>
              <a:rPr lang="en-AE" dirty="0"/>
              <a:t>Cell-Based Architecture</a:t>
            </a:r>
          </a:p>
        </p:txBody>
      </p:sp>
      <p:sp>
        <p:nvSpPr>
          <p:cNvPr id="3" name="Content Placeholder 2">
            <a:extLst>
              <a:ext uri="{FF2B5EF4-FFF2-40B4-BE49-F238E27FC236}">
                <a16:creationId xmlns:a16="http://schemas.microsoft.com/office/drawing/2014/main" id="{1BC9D08E-2937-8567-87FB-0B0D9CA8DDCF}"/>
              </a:ext>
            </a:extLst>
          </p:cNvPr>
          <p:cNvSpPr>
            <a:spLocks noGrp="1"/>
          </p:cNvSpPr>
          <p:nvPr>
            <p:ph idx="1"/>
          </p:nvPr>
        </p:nvSpPr>
        <p:spPr>
          <a:xfrm>
            <a:off x="838200" y="1203650"/>
            <a:ext cx="10515600" cy="4973313"/>
          </a:xfrm>
        </p:spPr>
        <p:txBody>
          <a:bodyPr>
            <a:normAutofit/>
          </a:bodyPr>
          <a:lstStyle/>
          <a:p>
            <a:pPr marL="0" indent="0">
              <a:buNone/>
            </a:pPr>
            <a:r>
              <a:rPr lang="en-US" sz="1600" dirty="0"/>
              <a:t>Detailed steps as follows:</a:t>
            </a:r>
          </a:p>
          <a:p>
            <a:pPr marL="342900" indent="-342900">
              <a:buFont typeface="+mj-lt"/>
              <a:buAutoNum type="arabicPeriod"/>
            </a:pPr>
            <a:r>
              <a:rPr lang="en-US" sz="1600" dirty="0"/>
              <a:t>Clients connect to the routing layer. The routing layer redirects the client to the assigned cell using an HTTP redirect.</a:t>
            </a:r>
          </a:p>
          <a:p>
            <a:pPr marL="342900" indent="-342900">
              <a:buFont typeface="+mj-lt"/>
              <a:buAutoNum type="arabicPeriod"/>
            </a:pPr>
            <a:r>
              <a:rPr lang="en-US" sz="1600" dirty="0"/>
              <a:t>Routing information (user to cell mapping) is stored in DynamoDB. There is a fixed number of independent clusters that store copies of the data. For new users, the cell router pushes the new user information to all clusters.</a:t>
            </a:r>
          </a:p>
          <a:p>
            <a:pPr marL="342900" indent="-342900">
              <a:buFont typeface="+mj-lt"/>
              <a:buAutoNum type="arabicPeriod"/>
            </a:pPr>
            <a:r>
              <a:rPr lang="en-US" sz="1600" dirty="0"/>
              <a:t>The architecture is divided into a large number of independent cells of fixed size. The cells contain all application logic and storage.</a:t>
            </a:r>
          </a:p>
          <a:p>
            <a:pPr marL="342900" indent="-342900">
              <a:buFont typeface="+mj-lt"/>
              <a:buAutoNum type="arabicPeriod"/>
            </a:pPr>
            <a:r>
              <a:rPr lang="en-US" sz="1600" dirty="0"/>
              <a:t>Each cell has monitoring and alerting capabilities using AWS CloudWatch.</a:t>
            </a:r>
          </a:p>
          <a:p>
            <a:pPr marL="342900" indent="-342900">
              <a:buFont typeface="+mj-lt"/>
              <a:buAutoNum type="arabicPeriod"/>
            </a:pPr>
            <a:r>
              <a:rPr lang="en-US" sz="1600" dirty="0"/>
              <a:t>There is also a central dashboard which contains aggregated information (such as number of cells with and without errors).</a:t>
            </a:r>
          </a:p>
          <a:p>
            <a:pPr marL="342900" indent="-342900">
              <a:buFont typeface="+mj-lt"/>
              <a:buAutoNum type="arabicPeriod"/>
            </a:pPr>
            <a:r>
              <a:rPr lang="en-US" sz="1600" dirty="0"/>
              <a:t>Cell creation and update is automated using AWS Step Functions, AWS </a:t>
            </a:r>
            <a:r>
              <a:rPr lang="en-US" sz="1600" dirty="0" err="1"/>
              <a:t>CodePipeline</a:t>
            </a:r>
            <a:r>
              <a:rPr lang="en-US" sz="1600" dirty="0"/>
              <a:t>, AWS </a:t>
            </a:r>
            <a:r>
              <a:rPr lang="en-US" sz="1600" dirty="0" err="1"/>
              <a:t>CodeDeploy</a:t>
            </a:r>
            <a:r>
              <a:rPr lang="en-US" sz="1600" dirty="0"/>
              <a:t>, and AWS CloudFormation. Updates are first deployed to a canary cell. Disaster recovery for cells is fully automated.</a:t>
            </a:r>
          </a:p>
          <a:p>
            <a:pPr marL="342900" indent="-342900">
              <a:buFont typeface="+mj-lt"/>
              <a:buAutoNum type="arabicPeriod"/>
            </a:pPr>
            <a:r>
              <a:rPr lang="en-US" sz="1600" dirty="0"/>
              <a:t>Changes are streamed from all cells to a central data lake, where they can be queried using SQL in Athena.</a:t>
            </a:r>
          </a:p>
          <a:p>
            <a:pPr marL="342900" indent="-342900">
              <a:buFont typeface="+mj-lt"/>
              <a:buAutoNum type="arabicPeriod"/>
            </a:pPr>
            <a:r>
              <a:rPr lang="en-US" sz="1600" dirty="0"/>
              <a:t>A rebalancer can move users between cells, and also create new cells as needed. After a successful move, it updates the user-to-cell assignment. The old cell retains a marker to redirect clients to the new cell (not pictured in the diagram).</a:t>
            </a:r>
          </a:p>
          <a:p>
            <a:endParaRPr lang="en-AE" dirty="0"/>
          </a:p>
        </p:txBody>
      </p:sp>
      <p:sp>
        <p:nvSpPr>
          <p:cNvPr id="5" name="Slide Number Placeholder 4">
            <a:extLst>
              <a:ext uri="{FF2B5EF4-FFF2-40B4-BE49-F238E27FC236}">
                <a16:creationId xmlns:a16="http://schemas.microsoft.com/office/drawing/2014/main" id="{436167D8-B773-B07E-CC80-A4EE606FF411}"/>
              </a:ext>
            </a:extLst>
          </p:cNvPr>
          <p:cNvSpPr>
            <a:spLocks noGrp="1"/>
          </p:cNvSpPr>
          <p:nvPr>
            <p:ph type="sldNum" sz="quarter" idx="12"/>
          </p:nvPr>
        </p:nvSpPr>
        <p:spPr/>
        <p:txBody>
          <a:bodyPr/>
          <a:lstStyle/>
          <a:p>
            <a:fld id="{7AE41AF8-51EC-B94D-9B68-44EBDA7409AB}" type="slidenum">
              <a:rPr lang="en-AE" smtClean="0"/>
              <a:t>14</a:t>
            </a:fld>
            <a:endParaRPr lang="en-AE" dirty="0"/>
          </a:p>
        </p:txBody>
      </p:sp>
      <p:sp>
        <p:nvSpPr>
          <p:cNvPr id="6" name="Footer Placeholder 6">
            <a:extLst>
              <a:ext uri="{FF2B5EF4-FFF2-40B4-BE49-F238E27FC236}">
                <a16:creationId xmlns:a16="http://schemas.microsoft.com/office/drawing/2014/main" id="{538CA135-F151-E097-17ED-6CEB01619C1E}"/>
              </a:ext>
            </a:extLst>
          </p:cNvPr>
          <p:cNvSpPr txBox="1">
            <a:spLocks/>
          </p:cNvSpPr>
          <p:nvPr/>
        </p:nvSpPr>
        <p:spPr>
          <a:xfrm>
            <a:off x="218023" y="6356349"/>
            <a:ext cx="1946679" cy="365125"/>
          </a:xfrm>
          <a:prstGeom prst="rect">
            <a:avLst/>
          </a:prstGeom>
        </p:spPr>
        <p:txBody>
          <a:bodyPr vert="horz" lIns="91440" tIns="45720" rIns="91440" bIns="45720" rtlCol="0" anchor="ctr"/>
          <a:lstStyle>
            <a:defPPr>
              <a:defRPr lang="en-AE"/>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 2024, Murtuza Saifee</a:t>
            </a:r>
            <a:endParaRPr lang="en-AE" dirty="0"/>
          </a:p>
        </p:txBody>
      </p:sp>
    </p:spTree>
    <p:extLst>
      <p:ext uri="{BB962C8B-B14F-4D97-AF65-F5344CB8AC3E}">
        <p14:creationId xmlns:p14="http://schemas.microsoft.com/office/powerpoint/2010/main" val="297278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E86E-5367-2C9A-7B3F-C83E11E6DFF2}"/>
              </a:ext>
            </a:extLst>
          </p:cNvPr>
          <p:cNvSpPr>
            <a:spLocks noGrp="1"/>
          </p:cNvSpPr>
          <p:nvPr>
            <p:ph type="title"/>
          </p:nvPr>
        </p:nvSpPr>
        <p:spPr>
          <a:xfrm>
            <a:off x="838200" y="238448"/>
            <a:ext cx="10515600" cy="885177"/>
          </a:xfrm>
        </p:spPr>
        <p:txBody>
          <a:bodyPr>
            <a:normAutofit fontScale="90000"/>
          </a:bodyPr>
          <a:lstStyle/>
          <a:p>
            <a:r>
              <a:rPr lang="en-AE" sz="4000" dirty="0"/>
              <a:t>Real-Time Data Synchronization and Offline Support</a:t>
            </a:r>
          </a:p>
        </p:txBody>
      </p:sp>
      <p:sp>
        <p:nvSpPr>
          <p:cNvPr id="15" name="Content Placeholder 2">
            <a:extLst>
              <a:ext uri="{FF2B5EF4-FFF2-40B4-BE49-F238E27FC236}">
                <a16:creationId xmlns:a16="http://schemas.microsoft.com/office/drawing/2014/main" id="{E98B1EF0-C96D-4945-9AA1-B91EC232D918}"/>
              </a:ext>
            </a:extLst>
          </p:cNvPr>
          <p:cNvSpPr txBox="1">
            <a:spLocks/>
          </p:cNvSpPr>
          <p:nvPr/>
        </p:nvSpPr>
        <p:spPr>
          <a:xfrm>
            <a:off x="838200" y="1050115"/>
            <a:ext cx="10515600" cy="3372226"/>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900" dirty="0"/>
              <a:t>As per the requirements many tenants may operate in environments with unreliable internet connectivity, so in order to provide a reliable and robust solution we implement the offline model with the help of AWS </a:t>
            </a:r>
            <a:r>
              <a:rPr lang="en-US" sz="2900" dirty="0" err="1"/>
              <a:t>Appsync</a:t>
            </a:r>
            <a:r>
              <a:rPr lang="en-US" sz="2900" dirty="0"/>
              <a:t> and Local Data Store or Amplify (depending on the requirements).</a:t>
            </a:r>
          </a:p>
          <a:p>
            <a:pPr>
              <a:lnSpc>
                <a:spcPct val="120000"/>
              </a:lnSpc>
            </a:pPr>
            <a:r>
              <a:rPr lang="en-US" sz="2900" dirty="0"/>
              <a:t>During the offline mode POS can store data locally using local datastore by implementing local caching mechanism to hold un-synced data.</a:t>
            </a:r>
          </a:p>
          <a:p>
            <a:pPr>
              <a:lnSpc>
                <a:spcPct val="120000"/>
              </a:lnSpc>
            </a:pPr>
            <a:r>
              <a:rPr lang="en-US" sz="2900" dirty="0"/>
              <a:t>Use AWS AppSync for real-time </a:t>
            </a:r>
            <a:r>
              <a:rPr lang="en-US" sz="2900" dirty="0" err="1"/>
              <a:t>GraphQL</a:t>
            </a:r>
            <a:r>
              <a:rPr lang="en-US" sz="2900" dirty="0"/>
              <a:t>-based synchronization between devices and the cloud.</a:t>
            </a:r>
          </a:p>
          <a:p>
            <a:pPr>
              <a:lnSpc>
                <a:spcPct val="120000"/>
              </a:lnSpc>
            </a:pPr>
            <a:r>
              <a:rPr lang="en-US" sz="2900" dirty="0"/>
              <a:t>Using DynamoDB for storing tenant-specific data with a partition key (e.g., </a:t>
            </a:r>
            <a:r>
              <a:rPr lang="en-US" sz="2900" dirty="0" err="1"/>
              <a:t>TenantID</a:t>
            </a:r>
            <a:r>
              <a:rPr lang="en-US" sz="2900" dirty="0"/>
              <a:t>)</a:t>
            </a:r>
          </a:p>
          <a:p>
            <a:pPr>
              <a:lnSpc>
                <a:spcPct val="120000"/>
              </a:lnSpc>
            </a:pPr>
            <a:r>
              <a:rPr lang="en-US" sz="2900" dirty="0"/>
              <a:t>When devices reconnect, conflicts may arise if data has changed on both the local POS and in the cloud. We can handle this using:</a:t>
            </a:r>
          </a:p>
          <a:p>
            <a:pPr lvl="1">
              <a:lnSpc>
                <a:spcPct val="120000"/>
              </a:lnSpc>
            </a:pPr>
            <a:r>
              <a:rPr lang="en-US" sz="2900" dirty="0"/>
              <a:t>Last write wins: The most recent data version overwrites the previous one.</a:t>
            </a:r>
          </a:p>
          <a:p>
            <a:pPr lvl="1">
              <a:lnSpc>
                <a:spcPct val="120000"/>
              </a:lnSpc>
            </a:pPr>
            <a:r>
              <a:rPr lang="en-US" sz="2900" dirty="0"/>
              <a:t>Custom merge logic: The system merges updates based on specific fields.</a:t>
            </a:r>
          </a:p>
          <a:p>
            <a:pPr>
              <a:lnSpc>
                <a:spcPct val="120000"/>
              </a:lnSpc>
            </a:pPr>
            <a:r>
              <a:rPr lang="en-US" sz="2900" dirty="0"/>
              <a:t>AppSync supports built-in conflict resolution strategies (e.g., auto-merge, Lambda-based custom logic)</a:t>
            </a:r>
          </a:p>
          <a:p>
            <a:endParaRPr lang="en-US" sz="1600" dirty="0"/>
          </a:p>
        </p:txBody>
      </p:sp>
      <p:sp>
        <p:nvSpPr>
          <p:cNvPr id="50" name="Footer Placeholder 6">
            <a:extLst>
              <a:ext uri="{FF2B5EF4-FFF2-40B4-BE49-F238E27FC236}">
                <a16:creationId xmlns:a16="http://schemas.microsoft.com/office/drawing/2014/main" id="{A4F8F402-D01C-B006-0F5B-656CA25B24A4}"/>
              </a:ext>
            </a:extLst>
          </p:cNvPr>
          <p:cNvSpPr txBox="1">
            <a:spLocks/>
          </p:cNvSpPr>
          <p:nvPr/>
        </p:nvSpPr>
        <p:spPr>
          <a:xfrm>
            <a:off x="218023" y="6356349"/>
            <a:ext cx="1946679" cy="365125"/>
          </a:xfrm>
          <a:prstGeom prst="rect">
            <a:avLst/>
          </a:prstGeom>
        </p:spPr>
        <p:txBody>
          <a:bodyPr vert="horz" lIns="91440" tIns="45720" rIns="91440" bIns="45720" rtlCol="0" anchor="ctr"/>
          <a:lstStyle>
            <a:defPPr>
              <a:defRPr lang="en-AE"/>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 2024, Murtuza Saifee</a:t>
            </a:r>
            <a:endParaRPr lang="en-AE" dirty="0"/>
          </a:p>
        </p:txBody>
      </p:sp>
      <p:grpSp>
        <p:nvGrpSpPr>
          <p:cNvPr id="65" name="Group 64">
            <a:extLst>
              <a:ext uri="{FF2B5EF4-FFF2-40B4-BE49-F238E27FC236}">
                <a16:creationId xmlns:a16="http://schemas.microsoft.com/office/drawing/2014/main" id="{D6AC718B-2719-2AAE-8D32-F1E72EE6D7B6}"/>
              </a:ext>
            </a:extLst>
          </p:cNvPr>
          <p:cNvGrpSpPr/>
          <p:nvPr/>
        </p:nvGrpSpPr>
        <p:grpSpPr>
          <a:xfrm>
            <a:off x="2981603" y="4255667"/>
            <a:ext cx="6475536" cy="2465807"/>
            <a:chOff x="3979978" y="4299630"/>
            <a:chExt cx="6475536" cy="2465807"/>
          </a:xfrm>
        </p:grpSpPr>
        <p:sp>
          <p:nvSpPr>
            <p:cNvPr id="8" name="TextBox 7">
              <a:extLst>
                <a:ext uri="{FF2B5EF4-FFF2-40B4-BE49-F238E27FC236}">
                  <a16:creationId xmlns:a16="http://schemas.microsoft.com/office/drawing/2014/main" id="{95AEC932-4E9E-4005-C9C3-8FC6C5B98C5C}"/>
                </a:ext>
              </a:extLst>
            </p:cNvPr>
            <p:cNvSpPr txBox="1"/>
            <p:nvPr/>
          </p:nvSpPr>
          <p:spPr>
            <a:xfrm>
              <a:off x="3979978" y="5321755"/>
              <a:ext cx="442750" cy="215444"/>
            </a:xfrm>
            <a:prstGeom prst="rect">
              <a:avLst/>
            </a:prstGeom>
            <a:noFill/>
          </p:spPr>
          <p:txBody>
            <a:bodyPr wrap="none" rtlCol="0">
              <a:spAutoFit/>
            </a:bodyPr>
            <a:lstStyle/>
            <a:p>
              <a:r>
                <a:rPr lang="en-AE" sz="800" dirty="0"/>
                <a:t>Users</a:t>
              </a:r>
            </a:p>
          </p:txBody>
        </p:sp>
        <p:sp>
          <p:nvSpPr>
            <p:cNvPr id="10" name="TextBox 9">
              <a:extLst>
                <a:ext uri="{FF2B5EF4-FFF2-40B4-BE49-F238E27FC236}">
                  <a16:creationId xmlns:a16="http://schemas.microsoft.com/office/drawing/2014/main" id="{E75C148B-B7C0-1BCD-7E92-4484F12E7215}"/>
                </a:ext>
              </a:extLst>
            </p:cNvPr>
            <p:cNvSpPr txBox="1"/>
            <p:nvPr/>
          </p:nvSpPr>
          <p:spPr>
            <a:xfrm>
              <a:off x="5368387" y="5321755"/>
              <a:ext cx="691215" cy="215444"/>
            </a:xfrm>
            <a:prstGeom prst="rect">
              <a:avLst/>
            </a:prstGeom>
            <a:noFill/>
          </p:spPr>
          <p:txBody>
            <a:bodyPr wrap="none" rtlCol="0">
              <a:spAutoFit/>
            </a:bodyPr>
            <a:lstStyle/>
            <a:p>
              <a:r>
                <a:rPr lang="en-AE" sz="800" dirty="0"/>
                <a:t>Application</a:t>
              </a:r>
            </a:p>
          </p:txBody>
        </p:sp>
        <p:cxnSp>
          <p:nvCxnSpPr>
            <p:cNvPr id="11" name="Straight Arrow Connector 10" descr="Double pointing horizontal arrow.">
              <a:extLst>
                <a:ext uri="{FF2B5EF4-FFF2-40B4-BE49-F238E27FC236}">
                  <a16:creationId xmlns:a16="http://schemas.microsoft.com/office/drawing/2014/main" id="{48E384C5-73B5-FDD8-0776-9F6ADE6351CE}"/>
                </a:ext>
              </a:extLst>
            </p:cNvPr>
            <p:cNvCxnSpPr>
              <a:cxnSpLocks/>
            </p:cNvCxnSpPr>
            <p:nvPr/>
          </p:nvCxnSpPr>
          <p:spPr>
            <a:xfrm>
              <a:off x="4498200" y="5134318"/>
              <a:ext cx="931209"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descr="Double pointing horizontal arrow.">
              <a:extLst>
                <a:ext uri="{FF2B5EF4-FFF2-40B4-BE49-F238E27FC236}">
                  <a16:creationId xmlns:a16="http://schemas.microsoft.com/office/drawing/2014/main" id="{51A7AE7C-FFE9-970A-33AE-E071703EFDB4}"/>
                </a:ext>
              </a:extLst>
            </p:cNvPr>
            <p:cNvCxnSpPr>
              <a:cxnSpLocks/>
            </p:cNvCxnSpPr>
            <p:nvPr/>
          </p:nvCxnSpPr>
          <p:spPr>
            <a:xfrm>
              <a:off x="5998581" y="5145229"/>
              <a:ext cx="794697"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AF657CE-11F6-2F86-A72B-8B0EF86328E3}"/>
                </a:ext>
              </a:extLst>
            </p:cNvPr>
            <p:cNvSpPr txBox="1"/>
            <p:nvPr/>
          </p:nvSpPr>
          <p:spPr>
            <a:xfrm>
              <a:off x="6080117" y="4961274"/>
              <a:ext cx="633507" cy="215444"/>
            </a:xfrm>
            <a:prstGeom prst="rect">
              <a:avLst/>
            </a:prstGeom>
            <a:noFill/>
          </p:spPr>
          <p:txBody>
            <a:bodyPr wrap="none" rtlCol="0">
              <a:spAutoFit/>
            </a:bodyPr>
            <a:lstStyle/>
            <a:p>
              <a:r>
                <a:rPr lang="en-AE" sz="800" dirty="0"/>
                <a:t>Sync Data</a:t>
              </a:r>
            </a:p>
          </p:txBody>
        </p:sp>
        <p:sp>
          <p:nvSpPr>
            <p:cNvPr id="30" name="TextBox 29">
              <a:extLst>
                <a:ext uri="{FF2B5EF4-FFF2-40B4-BE49-F238E27FC236}">
                  <a16:creationId xmlns:a16="http://schemas.microsoft.com/office/drawing/2014/main" id="{5AA923A2-54F9-C26B-6829-BCCAEEC50BC0}"/>
                </a:ext>
              </a:extLst>
            </p:cNvPr>
            <p:cNvSpPr txBox="1"/>
            <p:nvPr/>
          </p:nvSpPr>
          <p:spPr>
            <a:xfrm>
              <a:off x="5269000" y="6549993"/>
              <a:ext cx="889987" cy="215444"/>
            </a:xfrm>
            <a:prstGeom prst="rect">
              <a:avLst/>
            </a:prstGeom>
            <a:noFill/>
          </p:spPr>
          <p:txBody>
            <a:bodyPr wrap="none" rtlCol="0">
              <a:spAutoFit/>
            </a:bodyPr>
            <a:lstStyle/>
            <a:p>
              <a:r>
                <a:rPr lang="en-AE" sz="800" dirty="0"/>
                <a:t>Local Datastore</a:t>
              </a:r>
            </a:p>
          </p:txBody>
        </p:sp>
        <p:cxnSp>
          <p:nvCxnSpPr>
            <p:cNvPr id="32" name="Straight Arrow Connector 31" descr="Up pointing vertical arrow.">
              <a:extLst>
                <a:ext uri="{FF2B5EF4-FFF2-40B4-BE49-F238E27FC236}">
                  <a16:creationId xmlns:a16="http://schemas.microsoft.com/office/drawing/2014/main" id="{485863B2-D21F-9246-AC53-2D1AE3B7D80F}"/>
                </a:ext>
              </a:extLst>
            </p:cNvPr>
            <p:cNvCxnSpPr>
              <a:cxnSpLocks/>
            </p:cNvCxnSpPr>
            <p:nvPr/>
          </p:nvCxnSpPr>
          <p:spPr>
            <a:xfrm flipV="1">
              <a:off x="5714366" y="5537199"/>
              <a:ext cx="0" cy="481187"/>
            </a:xfrm>
            <a:prstGeom prst="straightConnector1">
              <a:avLst/>
            </a:prstGeom>
            <a:ln w="15875">
              <a:solidFill>
                <a:schemeClr val="tx1"/>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B467347-DA08-8E89-E489-A2383C5767E3}"/>
                </a:ext>
              </a:extLst>
            </p:cNvPr>
            <p:cNvSpPr txBox="1"/>
            <p:nvPr/>
          </p:nvSpPr>
          <p:spPr>
            <a:xfrm>
              <a:off x="4953849" y="5644508"/>
              <a:ext cx="760144" cy="215444"/>
            </a:xfrm>
            <a:prstGeom prst="rect">
              <a:avLst/>
            </a:prstGeom>
            <a:noFill/>
          </p:spPr>
          <p:txBody>
            <a:bodyPr wrap="none" rtlCol="0">
              <a:spAutoFit/>
            </a:bodyPr>
            <a:lstStyle/>
            <a:p>
              <a:r>
                <a:rPr lang="en-AE" sz="800" dirty="0"/>
                <a:t>Offline mode</a:t>
              </a:r>
            </a:p>
          </p:txBody>
        </p:sp>
        <p:grpSp>
          <p:nvGrpSpPr>
            <p:cNvPr id="56" name="Graphic 32" descr="AWS AppSync service icon.">
              <a:extLst>
                <a:ext uri="{FF2B5EF4-FFF2-40B4-BE49-F238E27FC236}">
                  <a16:creationId xmlns:a16="http://schemas.microsoft.com/office/drawing/2014/main" id="{501D9FB0-DCF6-CA58-AE1F-783351B01E83}"/>
                </a:ext>
              </a:extLst>
            </p:cNvPr>
            <p:cNvGrpSpPr/>
            <p:nvPr/>
          </p:nvGrpSpPr>
          <p:grpSpPr>
            <a:xfrm>
              <a:off x="6930800" y="4905718"/>
              <a:ext cx="457200" cy="457200"/>
              <a:chOff x="6930800" y="4905718"/>
              <a:chExt cx="457200" cy="457200"/>
            </a:xfrm>
          </p:grpSpPr>
          <p:sp>
            <p:nvSpPr>
              <p:cNvPr id="57" name="Freeform 56">
                <a:extLst>
                  <a:ext uri="{FF2B5EF4-FFF2-40B4-BE49-F238E27FC236}">
                    <a16:creationId xmlns:a16="http://schemas.microsoft.com/office/drawing/2014/main" id="{4185DAD7-EE91-6E5E-32C4-219519CFB7B2}"/>
                  </a:ext>
                </a:extLst>
              </p:cNvPr>
              <p:cNvSpPr/>
              <p:nvPr/>
            </p:nvSpPr>
            <p:spPr>
              <a:xfrm>
                <a:off x="6930800" y="4905718"/>
                <a:ext cx="457200" cy="457200"/>
              </a:xfrm>
              <a:custGeom>
                <a:avLst/>
                <a:gdLst>
                  <a:gd name="connsiteX0" fmla="*/ 0 w 457200"/>
                  <a:gd name="connsiteY0" fmla="*/ 0 h 457200"/>
                  <a:gd name="connsiteX1" fmla="*/ 457200 w 457200"/>
                  <a:gd name="connsiteY1" fmla="*/ 0 h 457200"/>
                  <a:gd name="connsiteX2" fmla="*/ 457200 w 457200"/>
                  <a:gd name="connsiteY2" fmla="*/ 457200 h 457200"/>
                  <a:gd name="connsiteX3" fmla="*/ 0 w 457200"/>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457200" h="457200">
                    <a:moveTo>
                      <a:pt x="0" y="0"/>
                    </a:moveTo>
                    <a:lnTo>
                      <a:pt x="457200" y="0"/>
                    </a:lnTo>
                    <a:lnTo>
                      <a:pt x="457200" y="457200"/>
                    </a:lnTo>
                    <a:lnTo>
                      <a:pt x="0" y="457200"/>
                    </a:lnTo>
                    <a:close/>
                  </a:path>
                </a:pathLst>
              </a:custGeom>
              <a:solidFill>
                <a:srgbClr val="E7157B"/>
              </a:solidFill>
              <a:ln w="5715" cap="flat">
                <a:noFill/>
                <a:prstDash val="solid"/>
                <a:miter/>
              </a:ln>
            </p:spPr>
            <p:txBody>
              <a:bodyPr rtlCol="0" anchor="ctr"/>
              <a:lstStyle/>
              <a:p>
                <a:endParaRPr lang="en-AE"/>
              </a:p>
            </p:txBody>
          </p:sp>
          <p:sp>
            <p:nvSpPr>
              <p:cNvPr id="58" name="Freeform 57">
                <a:extLst>
                  <a:ext uri="{FF2B5EF4-FFF2-40B4-BE49-F238E27FC236}">
                    <a16:creationId xmlns:a16="http://schemas.microsoft.com/office/drawing/2014/main" id="{85837BBA-6012-95ED-358E-9B533DEE2142}"/>
                  </a:ext>
                </a:extLst>
              </p:cNvPr>
              <p:cNvSpPr/>
              <p:nvPr/>
            </p:nvSpPr>
            <p:spPr>
              <a:xfrm>
                <a:off x="7005095" y="4991442"/>
                <a:ext cx="308610" cy="285750"/>
              </a:xfrm>
              <a:custGeom>
                <a:avLst/>
                <a:gdLst>
                  <a:gd name="connsiteX0" fmla="*/ 305882 w 308610"/>
                  <a:gd name="connsiteY0" fmla="*/ 74200 h 285750"/>
                  <a:gd name="connsiteX1" fmla="*/ 274411 w 308610"/>
                  <a:gd name="connsiteY1" fmla="*/ 66248 h 285750"/>
                  <a:gd name="connsiteX2" fmla="*/ 260766 w 308610"/>
                  <a:gd name="connsiteY2" fmla="*/ 237770 h 285750"/>
                  <a:gd name="connsiteX3" fmla="*/ 152330 w 308610"/>
                  <a:gd name="connsiteY3" fmla="*/ 285765 h 285750"/>
                  <a:gd name="connsiteX4" fmla="*/ 83629 w 308610"/>
                  <a:gd name="connsiteY4" fmla="*/ 268326 h 285750"/>
                  <a:gd name="connsiteX5" fmla="*/ 89072 w 308610"/>
                  <a:gd name="connsiteY5" fmla="*/ 258284 h 285750"/>
                  <a:gd name="connsiteX6" fmla="*/ 252270 w 308610"/>
                  <a:gd name="connsiteY6" fmla="*/ 230196 h 285750"/>
                  <a:gd name="connsiteX7" fmla="*/ 264272 w 308610"/>
                  <a:gd name="connsiteY7" fmla="*/ 71349 h 285750"/>
                  <a:gd name="connsiteX8" fmla="*/ 256104 w 308610"/>
                  <a:gd name="connsiteY8" fmla="*/ 104384 h 285750"/>
                  <a:gd name="connsiteX9" fmla="*/ 245116 w 308610"/>
                  <a:gd name="connsiteY9" fmla="*/ 101607 h 285750"/>
                  <a:gd name="connsiteX10" fmla="*/ 256444 w 308610"/>
                  <a:gd name="connsiteY10" fmla="*/ 55805 h 285750"/>
                  <a:gd name="connsiteX11" fmla="*/ 263309 w 308610"/>
                  <a:gd name="connsiteY11" fmla="*/ 51643 h 285750"/>
                  <a:gd name="connsiteX12" fmla="*/ 308623 w 308610"/>
                  <a:gd name="connsiteY12" fmla="*/ 63094 h 285750"/>
                  <a:gd name="connsiteX13" fmla="*/ 305882 w 308610"/>
                  <a:gd name="connsiteY13" fmla="*/ 74200 h 285750"/>
                  <a:gd name="connsiteX14" fmla="*/ 44353 w 308610"/>
                  <a:gd name="connsiteY14" fmla="*/ 209110 h 285750"/>
                  <a:gd name="connsiteX15" fmla="*/ 52532 w 308610"/>
                  <a:gd name="connsiteY15" fmla="*/ 176035 h 285750"/>
                  <a:gd name="connsiteX16" fmla="*/ 63520 w 308610"/>
                  <a:gd name="connsiteY16" fmla="*/ 178812 h 285750"/>
                  <a:gd name="connsiteX17" fmla="*/ 52192 w 308610"/>
                  <a:gd name="connsiteY17" fmla="*/ 224614 h 285750"/>
                  <a:gd name="connsiteX18" fmla="*/ 46703 w 308610"/>
                  <a:gd name="connsiteY18" fmla="*/ 228953 h 285750"/>
                  <a:gd name="connsiteX19" fmla="*/ 45327 w 308610"/>
                  <a:gd name="connsiteY19" fmla="*/ 228782 h 285750"/>
                  <a:gd name="connsiteX20" fmla="*/ 13 w 308610"/>
                  <a:gd name="connsiteY20" fmla="*/ 217331 h 285750"/>
                  <a:gd name="connsiteX21" fmla="*/ 2754 w 308610"/>
                  <a:gd name="connsiteY21" fmla="*/ 206224 h 285750"/>
                  <a:gd name="connsiteX22" fmla="*/ 34174 w 308610"/>
                  <a:gd name="connsiteY22" fmla="*/ 214159 h 285750"/>
                  <a:gd name="connsiteX23" fmla="*/ 48357 w 308610"/>
                  <a:gd name="connsiteY23" fmla="*/ 48374 h 285750"/>
                  <a:gd name="connsiteX24" fmla="*/ 225013 w 308610"/>
                  <a:gd name="connsiteY24" fmla="*/ 17824 h 285750"/>
                  <a:gd name="connsiteX25" fmla="*/ 219570 w 308610"/>
                  <a:gd name="connsiteY25" fmla="*/ 27866 h 285750"/>
                  <a:gd name="connsiteX26" fmla="*/ 56854 w 308610"/>
                  <a:gd name="connsiteY26" fmla="*/ 55948 h 285750"/>
                  <a:gd name="connsiteX27" fmla="*/ 44353 w 308610"/>
                  <a:gd name="connsiteY27" fmla="*/ 209110 h 285750"/>
                  <a:gd name="connsiteX28" fmla="*/ 44353 w 308610"/>
                  <a:gd name="connsiteY28" fmla="*/ 209110 h 285750"/>
                  <a:gd name="connsiteX29" fmla="*/ 105147 w 308610"/>
                  <a:gd name="connsiteY29" fmla="*/ 164150 h 285750"/>
                  <a:gd name="connsiteX30" fmla="*/ 118276 w 308610"/>
                  <a:gd name="connsiteY30" fmla="*/ 177426 h 285750"/>
                  <a:gd name="connsiteX31" fmla="*/ 105147 w 308610"/>
                  <a:gd name="connsiteY31" fmla="*/ 190698 h 285750"/>
                  <a:gd name="connsiteX32" fmla="*/ 92011 w 308610"/>
                  <a:gd name="connsiteY32" fmla="*/ 177426 h 285750"/>
                  <a:gd name="connsiteX33" fmla="*/ 105147 w 308610"/>
                  <a:gd name="connsiteY33" fmla="*/ 164150 h 285750"/>
                  <a:gd name="connsiteX34" fmla="*/ 105147 w 308610"/>
                  <a:gd name="connsiteY34" fmla="*/ 164150 h 285750"/>
                  <a:gd name="connsiteX35" fmla="*/ 147827 w 308610"/>
                  <a:gd name="connsiteY35" fmla="*/ 113453 h 285750"/>
                  <a:gd name="connsiteX36" fmla="*/ 154318 w 308610"/>
                  <a:gd name="connsiteY36" fmla="*/ 114449 h 285750"/>
                  <a:gd name="connsiteX37" fmla="*/ 160435 w 308610"/>
                  <a:gd name="connsiteY37" fmla="*/ 113567 h 285750"/>
                  <a:gd name="connsiteX38" fmla="*/ 181569 w 308610"/>
                  <a:gd name="connsiteY38" fmla="*/ 159197 h 285750"/>
                  <a:gd name="connsiteX39" fmla="*/ 174216 w 308610"/>
                  <a:gd name="connsiteY39" fmla="*/ 171701 h 285750"/>
                  <a:gd name="connsiteX40" fmla="*/ 128874 w 308610"/>
                  <a:gd name="connsiteY40" fmla="*/ 171701 h 285750"/>
                  <a:gd name="connsiteX41" fmla="*/ 121714 w 308610"/>
                  <a:gd name="connsiteY41" fmla="*/ 159352 h 285750"/>
                  <a:gd name="connsiteX42" fmla="*/ 147827 w 308610"/>
                  <a:gd name="connsiteY42" fmla="*/ 113453 h 285750"/>
                  <a:gd name="connsiteX43" fmla="*/ 154318 w 308610"/>
                  <a:gd name="connsiteY43" fmla="*/ 76450 h 285750"/>
                  <a:gd name="connsiteX44" fmla="*/ 167453 w 308610"/>
                  <a:gd name="connsiteY44" fmla="*/ 89722 h 285750"/>
                  <a:gd name="connsiteX45" fmla="*/ 154318 w 308610"/>
                  <a:gd name="connsiteY45" fmla="*/ 102998 h 285750"/>
                  <a:gd name="connsiteX46" fmla="*/ 141188 w 308610"/>
                  <a:gd name="connsiteY46" fmla="*/ 89722 h 285750"/>
                  <a:gd name="connsiteX47" fmla="*/ 154318 w 308610"/>
                  <a:gd name="connsiteY47" fmla="*/ 76450 h 285750"/>
                  <a:gd name="connsiteX48" fmla="*/ 154318 w 308610"/>
                  <a:gd name="connsiteY48" fmla="*/ 76450 h 285750"/>
                  <a:gd name="connsiteX49" fmla="*/ 211079 w 308610"/>
                  <a:gd name="connsiteY49" fmla="*/ 177426 h 285750"/>
                  <a:gd name="connsiteX50" fmla="*/ 197944 w 308610"/>
                  <a:gd name="connsiteY50" fmla="*/ 190698 h 285750"/>
                  <a:gd name="connsiteX51" fmla="*/ 184814 w 308610"/>
                  <a:gd name="connsiteY51" fmla="*/ 177426 h 285750"/>
                  <a:gd name="connsiteX52" fmla="*/ 197944 w 308610"/>
                  <a:gd name="connsiteY52" fmla="*/ 164150 h 285750"/>
                  <a:gd name="connsiteX53" fmla="*/ 211079 w 308610"/>
                  <a:gd name="connsiteY53" fmla="*/ 177426 h 285750"/>
                  <a:gd name="connsiteX54" fmla="*/ 211079 w 308610"/>
                  <a:gd name="connsiteY54" fmla="*/ 177426 h 285750"/>
                  <a:gd name="connsiteX55" fmla="*/ 105147 w 308610"/>
                  <a:gd name="connsiteY55" fmla="*/ 202148 h 285750"/>
                  <a:gd name="connsiteX56" fmla="*/ 128874 w 308610"/>
                  <a:gd name="connsiteY56" fmla="*/ 183152 h 285750"/>
                  <a:gd name="connsiteX57" fmla="*/ 174216 w 308610"/>
                  <a:gd name="connsiteY57" fmla="*/ 183152 h 285750"/>
                  <a:gd name="connsiteX58" fmla="*/ 197944 w 308610"/>
                  <a:gd name="connsiteY58" fmla="*/ 202148 h 285750"/>
                  <a:gd name="connsiteX59" fmla="*/ 222408 w 308610"/>
                  <a:gd name="connsiteY59" fmla="*/ 177426 h 285750"/>
                  <a:gd name="connsiteX60" fmla="*/ 197944 w 308610"/>
                  <a:gd name="connsiteY60" fmla="*/ 152699 h 285750"/>
                  <a:gd name="connsiteX61" fmla="*/ 191515 w 308610"/>
                  <a:gd name="connsiteY61" fmla="*/ 153678 h 285750"/>
                  <a:gd name="connsiteX62" fmla="*/ 170438 w 308610"/>
                  <a:gd name="connsiteY62" fmla="*/ 108174 h 285750"/>
                  <a:gd name="connsiteX63" fmla="*/ 178782 w 308610"/>
                  <a:gd name="connsiteY63" fmla="*/ 89722 h 285750"/>
                  <a:gd name="connsiteX64" fmla="*/ 154318 w 308610"/>
                  <a:gd name="connsiteY64" fmla="*/ 65000 h 285750"/>
                  <a:gd name="connsiteX65" fmla="*/ 129860 w 308610"/>
                  <a:gd name="connsiteY65" fmla="*/ 89722 h 285750"/>
                  <a:gd name="connsiteX66" fmla="*/ 137903 w 308610"/>
                  <a:gd name="connsiteY66" fmla="*/ 107922 h 285750"/>
                  <a:gd name="connsiteX67" fmla="*/ 111825 w 308610"/>
                  <a:gd name="connsiteY67" fmla="*/ 153758 h 285750"/>
                  <a:gd name="connsiteX68" fmla="*/ 105147 w 308610"/>
                  <a:gd name="connsiteY68" fmla="*/ 152699 h 285750"/>
                  <a:gd name="connsiteX69" fmla="*/ 80683 w 308610"/>
                  <a:gd name="connsiteY69" fmla="*/ 177426 h 285750"/>
                  <a:gd name="connsiteX70" fmla="*/ 105147 w 308610"/>
                  <a:gd name="connsiteY70" fmla="*/ 202148 h 285750"/>
                  <a:gd name="connsiteX71" fmla="*/ 105147 w 308610"/>
                  <a:gd name="connsiteY71" fmla="*/ 202148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08610" h="285750">
                    <a:moveTo>
                      <a:pt x="305882" y="74200"/>
                    </a:moveTo>
                    <a:lnTo>
                      <a:pt x="274411" y="66248"/>
                    </a:lnTo>
                    <a:cubicBezTo>
                      <a:pt x="305638" y="120695"/>
                      <a:pt x="300682" y="192037"/>
                      <a:pt x="260766" y="237770"/>
                    </a:cubicBezTo>
                    <a:cubicBezTo>
                      <a:pt x="233492" y="269025"/>
                      <a:pt x="193022" y="285765"/>
                      <a:pt x="152330" y="285765"/>
                    </a:cubicBezTo>
                    <a:cubicBezTo>
                      <a:pt x="128654" y="285765"/>
                      <a:pt x="104903" y="280097"/>
                      <a:pt x="83629" y="268326"/>
                    </a:cubicBezTo>
                    <a:lnTo>
                      <a:pt x="89072" y="258284"/>
                    </a:lnTo>
                    <a:cubicBezTo>
                      <a:pt x="142383" y="287786"/>
                      <a:pt x="212546" y="275712"/>
                      <a:pt x="252270" y="230196"/>
                    </a:cubicBezTo>
                    <a:cubicBezTo>
                      <a:pt x="289183" y="187909"/>
                      <a:pt x="293556" y="121714"/>
                      <a:pt x="264272" y="71349"/>
                    </a:cubicBezTo>
                    <a:lnTo>
                      <a:pt x="256104" y="104384"/>
                    </a:lnTo>
                    <a:lnTo>
                      <a:pt x="245116" y="101607"/>
                    </a:lnTo>
                    <a:lnTo>
                      <a:pt x="256444" y="55805"/>
                    </a:lnTo>
                    <a:cubicBezTo>
                      <a:pt x="257203" y="52742"/>
                      <a:pt x="260273" y="50853"/>
                      <a:pt x="263309" y="51643"/>
                    </a:cubicBezTo>
                    <a:lnTo>
                      <a:pt x="308623" y="63094"/>
                    </a:lnTo>
                    <a:lnTo>
                      <a:pt x="305882" y="74200"/>
                    </a:lnTo>
                    <a:close/>
                    <a:moveTo>
                      <a:pt x="44353" y="209110"/>
                    </a:moveTo>
                    <a:lnTo>
                      <a:pt x="52532" y="176035"/>
                    </a:lnTo>
                    <a:lnTo>
                      <a:pt x="63520" y="178812"/>
                    </a:lnTo>
                    <a:lnTo>
                      <a:pt x="52192" y="224614"/>
                    </a:lnTo>
                    <a:cubicBezTo>
                      <a:pt x="51552" y="227219"/>
                      <a:pt x="49241" y="228953"/>
                      <a:pt x="46703" y="228953"/>
                    </a:cubicBezTo>
                    <a:cubicBezTo>
                      <a:pt x="46250" y="228953"/>
                      <a:pt x="45786" y="228902"/>
                      <a:pt x="45327" y="228782"/>
                    </a:cubicBezTo>
                    <a:lnTo>
                      <a:pt x="13" y="217331"/>
                    </a:lnTo>
                    <a:lnTo>
                      <a:pt x="2754" y="206224"/>
                    </a:lnTo>
                    <a:lnTo>
                      <a:pt x="34174" y="214159"/>
                    </a:lnTo>
                    <a:cubicBezTo>
                      <a:pt x="3191" y="160635"/>
                      <a:pt x="8249" y="94330"/>
                      <a:pt x="48357" y="48374"/>
                    </a:cubicBezTo>
                    <a:cubicBezTo>
                      <a:pt x="92119" y="-1762"/>
                      <a:pt x="166417" y="-14609"/>
                      <a:pt x="225013" y="17824"/>
                    </a:cubicBezTo>
                    <a:lnTo>
                      <a:pt x="219570" y="27866"/>
                    </a:lnTo>
                    <a:cubicBezTo>
                      <a:pt x="165573" y="-2014"/>
                      <a:pt x="97138" y="9792"/>
                      <a:pt x="56854" y="55948"/>
                    </a:cubicBezTo>
                    <a:cubicBezTo>
                      <a:pt x="19849" y="98350"/>
                      <a:pt x="15357" y="159707"/>
                      <a:pt x="44353" y="209110"/>
                    </a:cubicBezTo>
                    <a:lnTo>
                      <a:pt x="44353" y="209110"/>
                    </a:lnTo>
                    <a:close/>
                    <a:moveTo>
                      <a:pt x="105147" y="164150"/>
                    </a:moveTo>
                    <a:cubicBezTo>
                      <a:pt x="112386" y="164150"/>
                      <a:pt x="118276" y="170104"/>
                      <a:pt x="118276" y="177426"/>
                    </a:cubicBezTo>
                    <a:cubicBezTo>
                      <a:pt x="118276" y="184743"/>
                      <a:pt x="112386" y="190698"/>
                      <a:pt x="105147" y="190698"/>
                    </a:cubicBezTo>
                    <a:cubicBezTo>
                      <a:pt x="97902" y="190698"/>
                      <a:pt x="92011" y="184743"/>
                      <a:pt x="92011" y="177426"/>
                    </a:cubicBezTo>
                    <a:cubicBezTo>
                      <a:pt x="92011" y="170104"/>
                      <a:pt x="97902" y="164150"/>
                      <a:pt x="105147" y="164150"/>
                    </a:cubicBezTo>
                    <a:lnTo>
                      <a:pt x="105147" y="164150"/>
                    </a:lnTo>
                    <a:close/>
                    <a:moveTo>
                      <a:pt x="147827" y="113453"/>
                    </a:moveTo>
                    <a:cubicBezTo>
                      <a:pt x="149905" y="114037"/>
                      <a:pt x="152058" y="114449"/>
                      <a:pt x="154318" y="114449"/>
                    </a:cubicBezTo>
                    <a:cubicBezTo>
                      <a:pt x="156442" y="114449"/>
                      <a:pt x="158470" y="114088"/>
                      <a:pt x="160435" y="113567"/>
                    </a:cubicBezTo>
                    <a:lnTo>
                      <a:pt x="181569" y="159197"/>
                    </a:lnTo>
                    <a:cubicBezTo>
                      <a:pt x="177983" y="162483"/>
                      <a:pt x="175378" y="166789"/>
                      <a:pt x="174216" y="171701"/>
                    </a:cubicBezTo>
                    <a:lnTo>
                      <a:pt x="128874" y="171701"/>
                    </a:lnTo>
                    <a:cubicBezTo>
                      <a:pt x="127736" y="166875"/>
                      <a:pt x="125204" y="162621"/>
                      <a:pt x="121714" y="159352"/>
                    </a:cubicBezTo>
                    <a:lnTo>
                      <a:pt x="147827" y="113453"/>
                    </a:lnTo>
                    <a:close/>
                    <a:moveTo>
                      <a:pt x="154318" y="76450"/>
                    </a:moveTo>
                    <a:cubicBezTo>
                      <a:pt x="161562" y="76450"/>
                      <a:pt x="167453" y="82405"/>
                      <a:pt x="167453" y="89722"/>
                    </a:cubicBezTo>
                    <a:cubicBezTo>
                      <a:pt x="167453" y="97044"/>
                      <a:pt x="161562" y="102998"/>
                      <a:pt x="154318" y="102998"/>
                    </a:cubicBezTo>
                    <a:cubicBezTo>
                      <a:pt x="147079" y="102998"/>
                      <a:pt x="141188" y="97044"/>
                      <a:pt x="141188" y="89722"/>
                    </a:cubicBezTo>
                    <a:cubicBezTo>
                      <a:pt x="141188" y="82405"/>
                      <a:pt x="147079" y="76450"/>
                      <a:pt x="154318" y="76450"/>
                    </a:cubicBezTo>
                    <a:lnTo>
                      <a:pt x="154318" y="76450"/>
                    </a:lnTo>
                    <a:close/>
                    <a:moveTo>
                      <a:pt x="211079" y="177426"/>
                    </a:moveTo>
                    <a:cubicBezTo>
                      <a:pt x="211079" y="184743"/>
                      <a:pt x="205188" y="190698"/>
                      <a:pt x="197944" y="190698"/>
                    </a:cubicBezTo>
                    <a:cubicBezTo>
                      <a:pt x="190705" y="190698"/>
                      <a:pt x="184814" y="184743"/>
                      <a:pt x="184814" y="177426"/>
                    </a:cubicBezTo>
                    <a:cubicBezTo>
                      <a:pt x="184814" y="170104"/>
                      <a:pt x="190705" y="164150"/>
                      <a:pt x="197944" y="164150"/>
                    </a:cubicBezTo>
                    <a:cubicBezTo>
                      <a:pt x="205188" y="164150"/>
                      <a:pt x="211079" y="170104"/>
                      <a:pt x="211079" y="177426"/>
                    </a:cubicBezTo>
                    <a:lnTo>
                      <a:pt x="211079" y="177426"/>
                    </a:lnTo>
                    <a:close/>
                    <a:moveTo>
                      <a:pt x="105147" y="202148"/>
                    </a:moveTo>
                    <a:cubicBezTo>
                      <a:pt x="116673" y="202148"/>
                      <a:pt x="126308" y="194018"/>
                      <a:pt x="128874" y="183152"/>
                    </a:cubicBezTo>
                    <a:lnTo>
                      <a:pt x="174216" y="183152"/>
                    </a:lnTo>
                    <a:cubicBezTo>
                      <a:pt x="176788" y="194018"/>
                      <a:pt x="186417" y="202148"/>
                      <a:pt x="197944" y="202148"/>
                    </a:cubicBezTo>
                    <a:cubicBezTo>
                      <a:pt x="211430" y="202148"/>
                      <a:pt x="222408" y="191058"/>
                      <a:pt x="222408" y="177426"/>
                    </a:cubicBezTo>
                    <a:cubicBezTo>
                      <a:pt x="222408" y="163789"/>
                      <a:pt x="211430" y="152699"/>
                      <a:pt x="197944" y="152699"/>
                    </a:cubicBezTo>
                    <a:cubicBezTo>
                      <a:pt x="195707" y="152699"/>
                      <a:pt x="193577" y="153106"/>
                      <a:pt x="191515" y="153678"/>
                    </a:cubicBezTo>
                    <a:lnTo>
                      <a:pt x="170438" y="108174"/>
                    </a:lnTo>
                    <a:cubicBezTo>
                      <a:pt x="175508" y="103639"/>
                      <a:pt x="178782" y="97090"/>
                      <a:pt x="178782" y="89722"/>
                    </a:cubicBezTo>
                    <a:cubicBezTo>
                      <a:pt x="178782" y="76090"/>
                      <a:pt x="167804" y="65000"/>
                      <a:pt x="154318" y="65000"/>
                    </a:cubicBezTo>
                    <a:cubicBezTo>
                      <a:pt x="140832" y="65000"/>
                      <a:pt x="129860" y="76090"/>
                      <a:pt x="129860" y="89722"/>
                    </a:cubicBezTo>
                    <a:cubicBezTo>
                      <a:pt x="129860" y="96953"/>
                      <a:pt x="132998" y="103399"/>
                      <a:pt x="137903" y="107922"/>
                    </a:cubicBezTo>
                    <a:lnTo>
                      <a:pt x="111825" y="153758"/>
                    </a:lnTo>
                    <a:cubicBezTo>
                      <a:pt x="109690" y="153140"/>
                      <a:pt x="107481" y="152699"/>
                      <a:pt x="105147" y="152699"/>
                    </a:cubicBezTo>
                    <a:cubicBezTo>
                      <a:pt x="91660" y="152699"/>
                      <a:pt x="80683" y="163789"/>
                      <a:pt x="80683" y="177426"/>
                    </a:cubicBezTo>
                    <a:cubicBezTo>
                      <a:pt x="80683" y="191058"/>
                      <a:pt x="91660" y="202148"/>
                      <a:pt x="105147" y="202148"/>
                    </a:cubicBezTo>
                    <a:lnTo>
                      <a:pt x="105147" y="202148"/>
                    </a:lnTo>
                    <a:close/>
                  </a:path>
                </a:pathLst>
              </a:custGeom>
              <a:solidFill>
                <a:srgbClr val="FFFFFF"/>
              </a:solidFill>
              <a:ln w="5715" cap="flat">
                <a:noFill/>
                <a:prstDash val="solid"/>
                <a:miter/>
              </a:ln>
            </p:spPr>
            <p:txBody>
              <a:bodyPr rtlCol="0" anchor="ctr"/>
              <a:lstStyle/>
              <a:p>
                <a:endParaRPr lang="en-AE"/>
              </a:p>
            </p:txBody>
          </p:sp>
        </p:grpSp>
        <p:sp>
          <p:nvSpPr>
            <p:cNvPr id="35" name="TextBox 34">
              <a:extLst>
                <a:ext uri="{FF2B5EF4-FFF2-40B4-BE49-F238E27FC236}">
                  <a16:creationId xmlns:a16="http://schemas.microsoft.com/office/drawing/2014/main" id="{D5A90772-2B48-E7A5-B617-6C5472444724}"/>
                </a:ext>
              </a:extLst>
            </p:cNvPr>
            <p:cNvSpPr txBox="1"/>
            <p:nvPr/>
          </p:nvSpPr>
          <p:spPr>
            <a:xfrm>
              <a:off x="6756084" y="5369609"/>
              <a:ext cx="806631" cy="215444"/>
            </a:xfrm>
            <a:prstGeom prst="rect">
              <a:avLst/>
            </a:prstGeom>
            <a:noFill/>
          </p:spPr>
          <p:txBody>
            <a:bodyPr wrap="none" rtlCol="0">
              <a:spAutoFit/>
            </a:bodyPr>
            <a:lstStyle/>
            <a:p>
              <a:r>
                <a:rPr lang="en-AE" sz="800" dirty="0"/>
                <a:t>AWS AppSync</a:t>
              </a:r>
            </a:p>
          </p:txBody>
        </p:sp>
        <p:grpSp>
          <p:nvGrpSpPr>
            <p:cNvPr id="59" name="Graphic 10" descr="AWS Lambda service icon.">
              <a:extLst>
                <a:ext uri="{FF2B5EF4-FFF2-40B4-BE49-F238E27FC236}">
                  <a16:creationId xmlns:a16="http://schemas.microsoft.com/office/drawing/2014/main" id="{A7293342-15A9-7D9E-2D55-EB710AFCC8FB}"/>
                </a:ext>
              </a:extLst>
            </p:cNvPr>
            <p:cNvGrpSpPr/>
            <p:nvPr/>
          </p:nvGrpSpPr>
          <p:grpSpPr>
            <a:xfrm>
              <a:off x="8413947" y="4905718"/>
              <a:ext cx="463891" cy="463891"/>
              <a:chOff x="8413947" y="4905718"/>
              <a:chExt cx="463891" cy="463891"/>
            </a:xfrm>
          </p:grpSpPr>
          <p:sp>
            <p:nvSpPr>
              <p:cNvPr id="60" name="Freeform 59">
                <a:extLst>
                  <a:ext uri="{FF2B5EF4-FFF2-40B4-BE49-F238E27FC236}">
                    <a16:creationId xmlns:a16="http://schemas.microsoft.com/office/drawing/2014/main" id="{70981C39-BC0B-E6B0-0F3F-583E545BE511}"/>
                  </a:ext>
                </a:extLst>
              </p:cNvPr>
              <p:cNvSpPr/>
              <p:nvPr/>
            </p:nvSpPr>
            <p:spPr>
              <a:xfrm>
                <a:off x="8413947" y="4905718"/>
                <a:ext cx="463891" cy="463891"/>
              </a:xfrm>
              <a:custGeom>
                <a:avLst/>
                <a:gdLst>
                  <a:gd name="connsiteX0" fmla="*/ 0 w 463891"/>
                  <a:gd name="connsiteY0" fmla="*/ 0 h 463891"/>
                  <a:gd name="connsiteX1" fmla="*/ 463891 w 463891"/>
                  <a:gd name="connsiteY1" fmla="*/ 0 h 463891"/>
                  <a:gd name="connsiteX2" fmla="*/ 463891 w 463891"/>
                  <a:gd name="connsiteY2" fmla="*/ 463891 h 463891"/>
                  <a:gd name="connsiteX3" fmla="*/ 0 w 463891"/>
                  <a:gd name="connsiteY3" fmla="*/ 463891 h 463891"/>
                </a:gdLst>
                <a:ahLst/>
                <a:cxnLst>
                  <a:cxn ang="0">
                    <a:pos x="connsiteX0" y="connsiteY0"/>
                  </a:cxn>
                  <a:cxn ang="0">
                    <a:pos x="connsiteX1" y="connsiteY1"/>
                  </a:cxn>
                  <a:cxn ang="0">
                    <a:pos x="connsiteX2" y="connsiteY2"/>
                  </a:cxn>
                  <a:cxn ang="0">
                    <a:pos x="connsiteX3" y="connsiteY3"/>
                  </a:cxn>
                </a:cxnLst>
                <a:rect l="l" t="t" r="r" b="b"/>
                <a:pathLst>
                  <a:path w="463891" h="463891">
                    <a:moveTo>
                      <a:pt x="0" y="0"/>
                    </a:moveTo>
                    <a:lnTo>
                      <a:pt x="463891" y="0"/>
                    </a:lnTo>
                    <a:lnTo>
                      <a:pt x="463891" y="463891"/>
                    </a:lnTo>
                    <a:lnTo>
                      <a:pt x="0" y="463891"/>
                    </a:lnTo>
                    <a:close/>
                  </a:path>
                </a:pathLst>
              </a:custGeom>
              <a:solidFill>
                <a:srgbClr val="ED7100"/>
              </a:solidFill>
              <a:ln w="5715" cap="flat">
                <a:noFill/>
                <a:prstDash val="solid"/>
                <a:miter/>
              </a:ln>
            </p:spPr>
            <p:txBody>
              <a:bodyPr rtlCol="0" anchor="ctr"/>
              <a:lstStyle/>
              <a:p>
                <a:endParaRPr lang="en-AE"/>
              </a:p>
            </p:txBody>
          </p:sp>
          <p:sp>
            <p:nvSpPr>
              <p:cNvPr id="61" name="Freeform 60">
                <a:extLst>
                  <a:ext uri="{FF2B5EF4-FFF2-40B4-BE49-F238E27FC236}">
                    <a16:creationId xmlns:a16="http://schemas.microsoft.com/office/drawing/2014/main" id="{24382077-BF65-868D-049A-5F6EE7C1ABF4}"/>
                  </a:ext>
                </a:extLst>
              </p:cNvPr>
              <p:cNvSpPr/>
              <p:nvPr/>
            </p:nvSpPr>
            <p:spPr>
              <a:xfrm>
                <a:off x="8489329" y="4975301"/>
                <a:ext cx="313126" cy="324723"/>
              </a:xfrm>
              <a:custGeom>
                <a:avLst/>
                <a:gdLst>
                  <a:gd name="connsiteX0" fmla="*/ 87023 w 313126"/>
                  <a:gd name="connsiteY0" fmla="*/ 313126 h 324723"/>
                  <a:gd name="connsiteX1" fmla="*/ 15023 w 313126"/>
                  <a:gd name="connsiteY1" fmla="*/ 313126 h 324723"/>
                  <a:gd name="connsiteX2" fmla="*/ 94655 w 313126"/>
                  <a:gd name="connsiteY2" fmla="*/ 146682 h 324723"/>
                  <a:gd name="connsiteX3" fmla="*/ 130736 w 313126"/>
                  <a:gd name="connsiteY3" fmla="*/ 220963 h 324723"/>
                  <a:gd name="connsiteX4" fmla="*/ 87023 w 313126"/>
                  <a:gd name="connsiteY4" fmla="*/ 313126 h 324723"/>
                  <a:gd name="connsiteX5" fmla="*/ 99851 w 313126"/>
                  <a:gd name="connsiteY5" fmla="*/ 130777 h 324723"/>
                  <a:gd name="connsiteX6" fmla="*/ 94620 w 313126"/>
                  <a:gd name="connsiteY6" fmla="*/ 127506 h 324723"/>
                  <a:gd name="connsiteX7" fmla="*/ 94603 w 313126"/>
                  <a:gd name="connsiteY7" fmla="*/ 127506 h 324723"/>
                  <a:gd name="connsiteX8" fmla="*/ 89372 w 313126"/>
                  <a:gd name="connsiteY8" fmla="*/ 130806 h 324723"/>
                  <a:gd name="connsiteX9" fmla="*/ 568 w 313126"/>
                  <a:gd name="connsiteY9" fmla="*/ 316426 h 324723"/>
                  <a:gd name="connsiteX10" fmla="*/ 899 w 313126"/>
                  <a:gd name="connsiteY10" fmla="*/ 322022 h 324723"/>
                  <a:gd name="connsiteX11" fmla="*/ 5810 w 313126"/>
                  <a:gd name="connsiteY11" fmla="*/ 324724 h 324723"/>
                  <a:gd name="connsiteX12" fmla="*/ 90702 w 313126"/>
                  <a:gd name="connsiteY12" fmla="*/ 324724 h 324723"/>
                  <a:gd name="connsiteX13" fmla="*/ 95957 w 313126"/>
                  <a:gd name="connsiteY13" fmla="*/ 321407 h 324723"/>
                  <a:gd name="connsiteX14" fmla="*/ 142436 w 313126"/>
                  <a:gd name="connsiteY14" fmla="*/ 223410 h 324723"/>
                  <a:gd name="connsiteX15" fmla="*/ 142407 w 313126"/>
                  <a:gd name="connsiteY15" fmla="*/ 218406 h 324723"/>
                  <a:gd name="connsiteX16" fmla="*/ 99851 w 313126"/>
                  <a:gd name="connsiteY16" fmla="*/ 130777 h 324723"/>
                  <a:gd name="connsiteX17" fmla="*/ 301502 w 313126"/>
                  <a:gd name="connsiteY17" fmla="*/ 313126 h 324723"/>
                  <a:gd name="connsiteX18" fmla="*/ 229967 w 313126"/>
                  <a:gd name="connsiteY18" fmla="*/ 313126 h 324723"/>
                  <a:gd name="connsiteX19" fmla="*/ 115200 w 313126"/>
                  <a:gd name="connsiteY19" fmla="*/ 72889 h 324723"/>
                  <a:gd name="connsiteX20" fmla="*/ 109952 w 313126"/>
                  <a:gd name="connsiteY20" fmla="*/ 69584 h 324723"/>
                  <a:gd name="connsiteX21" fmla="*/ 63147 w 313126"/>
                  <a:gd name="connsiteY21" fmla="*/ 69584 h 324723"/>
                  <a:gd name="connsiteX22" fmla="*/ 63199 w 313126"/>
                  <a:gd name="connsiteY22" fmla="*/ 11597 h 324723"/>
                  <a:gd name="connsiteX23" fmla="*/ 154938 w 313126"/>
                  <a:gd name="connsiteY23" fmla="*/ 11597 h 324723"/>
                  <a:gd name="connsiteX24" fmla="*/ 269175 w 313126"/>
                  <a:gd name="connsiteY24" fmla="*/ 251829 h 324723"/>
                  <a:gd name="connsiteX25" fmla="*/ 274424 w 313126"/>
                  <a:gd name="connsiteY25" fmla="*/ 255140 h 324723"/>
                  <a:gd name="connsiteX26" fmla="*/ 301502 w 313126"/>
                  <a:gd name="connsiteY26" fmla="*/ 255140 h 324723"/>
                  <a:gd name="connsiteX27" fmla="*/ 301502 w 313126"/>
                  <a:gd name="connsiteY27" fmla="*/ 313126 h 324723"/>
                  <a:gd name="connsiteX28" fmla="*/ 307315 w 313126"/>
                  <a:gd name="connsiteY28" fmla="*/ 243543 h 324723"/>
                  <a:gd name="connsiteX29" fmla="*/ 278103 w 313126"/>
                  <a:gd name="connsiteY29" fmla="*/ 243543 h 324723"/>
                  <a:gd name="connsiteX30" fmla="*/ 163866 w 313126"/>
                  <a:gd name="connsiteY30" fmla="*/ 3311 h 324723"/>
                  <a:gd name="connsiteX31" fmla="*/ 158611 w 313126"/>
                  <a:gd name="connsiteY31" fmla="*/ 0 h 324723"/>
                  <a:gd name="connsiteX32" fmla="*/ 57393 w 313126"/>
                  <a:gd name="connsiteY32" fmla="*/ 0 h 324723"/>
                  <a:gd name="connsiteX33" fmla="*/ 51581 w 313126"/>
                  <a:gd name="connsiteY33" fmla="*/ 5793 h 324723"/>
                  <a:gd name="connsiteX34" fmla="*/ 51517 w 313126"/>
                  <a:gd name="connsiteY34" fmla="*/ 75376 h 324723"/>
                  <a:gd name="connsiteX35" fmla="*/ 53220 w 313126"/>
                  <a:gd name="connsiteY35" fmla="*/ 79482 h 324723"/>
                  <a:gd name="connsiteX36" fmla="*/ 57330 w 313126"/>
                  <a:gd name="connsiteY36" fmla="*/ 81181 h 324723"/>
                  <a:gd name="connsiteX37" fmla="*/ 106285 w 313126"/>
                  <a:gd name="connsiteY37" fmla="*/ 81181 h 324723"/>
                  <a:gd name="connsiteX38" fmla="*/ 221057 w 313126"/>
                  <a:gd name="connsiteY38" fmla="*/ 321418 h 324723"/>
                  <a:gd name="connsiteX39" fmla="*/ 226299 w 313126"/>
                  <a:gd name="connsiteY39" fmla="*/ 324724 h 324723"/>
                  <a:gd name="connsiteX40" fmla="*/ 307315 w 313126"/>
                  <a:gd name="connsiteY40" fmla="*/ 324724 h 324723"/>
                  <a:gd name="connsiteX41" fmla="*/ 313127 w 313126"/>
                  <a:gd name="connsiteY41" fmla="*/ 318925 h 324723"/>
                  <a:gd name="connsiteX42" fmla="*/ 313127 w 313126"/>
                  <a:gd name="connsiteY42" fmla="*/ 249341 h 324723"/>
                  <a:gd name="connsiteX43" fmla="*/ 307315 w 313126"/>
                  <a:gd name="connsiteY43" fmla="*/ 243543 h 324723"/>
                  <a:gd name="connsiteX44" fmla="*/ 307315 w 313126"/>
                  <a:gd name="connsiteY44" fmla="*/ 243543 h 32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13126" h="324723">
                    <a:moveTo>
                      <a:pt x="87023" y="313126"/>
                    </a:moveTo>
                    <a:lnTo>
                      <a:pt x="15023" y="313126"/>
                    </a:lnTo>
                    <a:lnTo>
                      <a:pt x="94655" y="146682"/>
                    </a:lnTo>
                    <a:lnTo>
                      <a:pt x="130736" y="220963"/>
                    </a:lnTo>
                    <a:lnTo>
                      <a:pt x="87023" y="313126"/>
                    </a:lnTo>
                    <a:close/>
                    <a:moveTo>
                      <a:pt x="99851" y="130777"/>
                    </a:moveTo>
                    <a:cubicBezTo>
                      <a:pt x="98874" y="128776"/>
                      <a:pt x="96840" y="127506"/>
                      <a:pt x="94620" y="127506"/>
                    </a:cubicBezTo>
                    <a:lnTo>
                      <a:pt x="94603" y="127506"/>
                    </a:lnTo>
                    <a:cubicBezTo>
                      <a:pt x="92365" y="127512"/>
                      <a:pt x="90331" y="128794"/>
                      <a:pt x="89372" y="130806"/>
                    </a:cubicBezTo>
                    <a:lnTo>
                      <a:pt x="568" y="316426"/>
                    </a:lnTo>
                    <a:cubicBezTo>
                      <a:pt x="-292" y="318223"/>
                      <a:pt x="-170" y="320334"/>
                      <a:pt x="899" y="322022"/>
                    </a:cubicBezTo>
                    <a:cubicBezTo>
                      <a:pt x="1957" y="323703"/>
                      <a:pt x="3817" y="324724"/>
                      <a:pt x="5810" y="324724"/>
                    </a:cubicBezTo>
                    <a:lnTo>
                      <a:pt x="90702" y="324724"/>
                    </a:lnTo>
                    <a:cubicBezTo>
                      <a:pt x="92952" y="324724"/>
                      <a:pt x="94992" y="323431"/>
                      <a:pt x="95957" y="321407"/>
                    </a:cubicBezTo>
                    <a:lnTo>
                      <a:pt x="142436" y="223410"/>
                    </a:lnTo>
                    <a:cubicBezTo>
                      <a:pt x="143186" y="221821"/>
                      <a:pt x="143180" y="219983"/>
                      <a:pt x="142407" y="218406"/>
                    </a:cubicBezTo>
                    <a:lnTo>
                      <a:pt x="99851" y="130777"/>
                    </a:lnTo>
                    <a:close/>
                    <a:moveTo>
                      <a:pt x="301502" y="313126"/>
                    </a:moveTo>
                    <a:lnTo>
                      <a:pt x="229967" y="313126"/>
                    </a:lnTo>
                    <a:lnTo>
                      <a:pt x="115200" y="72889"/>
                    </a:lnTo>
                    <a:cubicBezTo>
                      <a:pt x="114241" y="70871"/>
                      <a:pt x="112196" y="69584"/>
                      <a:pt x="109952" y="69584"/>
                    </a:cubicBezTo>
                    <a:lnTo>
                      <a:pt x="63147" y="69584"/>
                    </a:lnTo>
                    <a:lnTo>
                      <a:pt x="63199" y="11597"/>
                    </a:lnTo>
                    <a:lnTo>
                      <a:pt x="154938" y="11597"/>
                    </a:lnTo>
                    <a:lnTo>
                      <a:pt x="269175" y="251829"/>
                    </a:lnTo>
                    <a:cubicBezTo>
                      <a:pt x="270134" y="253847"/>
                      <a:pt x="272180" y="255140"/>
                      <a:pt x="274424" y="255140"/>
                    </a:cubicBezTo>
                    <a:lnTo>
                      <a:pt x="301502" y="255140"/>
                    </a:lnTo>
                    <a:lnTo>
                      <a:pt x="301502" y="313126"/>
                    </a:lnTo>
                    <a:close/>
                    <a:moveTo>
                      <a:pt x="307315" y="243543"/>
                    </a:moveTo>
                    <a:lnTo>
                      <a:pt x="278103" y="243543"/>
                    </a:lnTo>
                    <a:lnTo>
                      <a:pt x="163866" y="3311"/>
                    </a:lnTo>
                    <a:cubicBezTo>
                      <a:pt x="162906" y="1293"/>
                      <a:pt x="160861" y="0"/>
                      <a:pt x="158611" y="0"/>
                    </a:cubicBezTo>
                    <a:lnTo>
                      <a:pt x="57393" y="0"/>
                    </a:lnTo>
                    <a:cubicBezTo>
                      <a:pt x="54191" y="0"/>
                      <a:pt x="51587" y="2592"/>
                      <a:pt x="51581" y="5793"/>
                    </a:cubicBezTo>
                    <a:lnTo>
                      <a:pt x="51517" y="75376"/>
                    </a:lnTo>
                    <a:cubicBezTo>
                      <a:pt x="51517" y="76919"/>
                      <a:pt x="52122" y="78392"/>
                      <a:pt x="53220" y="79482"/>
                    </a:cubicBezTo>
                    <a:cubicBezTo>
                      <a:pt x="54307" y="80572"/>
                      <a:pt x="55783" y="81181"/>
                      <a:pt x="57330" y="81181"/>
                    </a:cubicBezTo>
                    <a:lnTo>
                      <a:pt x="106285" y="81181"/>
                    </a:lnTo>
                    <a:lnTo>
                      <a:pt x="221057" y="321418"/>
                    </a:lnTo>
                    <a:cubicBezTo>
                      <a:pt x="222021" y="323436"/>
                      <a:pt x="224056" y="324724"/>
                      <a:pt x="226299" y="324724"/>
                    </a:cubicBezTo>
                    <a:lnTo>
                      <a:pt x="307315" y="324724"/>
                    </a:lnTo>
                    <a:cubicBezTo>
                      <a:pt x="310529" y="324724"/>
                      <a:pt x="313127" y="322126"/>
                      <a:pt x="313127" y="318925"/>
                    </a:cubicBezTo>
                    <a:lnTo>
                      <a:pt x="313127" y="249341"/>
                    </a:lnTo>
                    <a:cubicBezTo>
                      <a:pt x="313127" y="246141"/>
                      <a:pt x="310529" y="243543"/>
                      <a:pt x="307315" y="243543"/>
                    </a:cubicBezTo>
                    <a:lnTo>
                      <a:pt x="307315" y="243543"/>
                    </a:lnTo>
                    <a:close/>
                  </a:path>
                </a:pathLst>
              </a:custGeom>
              <a:solidFill>
                <a:srgbClr val="FFFFFF"/>
              </a:solidFill>
              <a:ln w="5715" cap="flat">
                <a:noFill/>
                <a:prstDash val="solid"/>
                <a:miter/>
              </a:ln>
            </p:spPr>
            <p:txBody>
              <a:bodyPr rtlCol="0" anchor="ctr"/>
              <a:lstStyle/>
              <a:p>
                <a:endParaRPr lang="en-AE"/>
              </a:p>
            </p:txBody>
          </p:sp>
        </p:grpSp>
        <p:cxnSp>
          <p:nvCxnSpPr>
            <p:cNvPr id="38" name="Straight Arrow Connector 37" descr="Double pointing horizontal arrow.">
              <a:extLst>
                <a:ext uri="{FF2B5EF4-FFF2-40B4-BE49-F238E27FC236}">
                  <a16:creationId xmlns:a16="http://schemas.microsoft.com/office/drawing/2014/main" id="{02DB7D55-5002-314B-B937-222BAA66F90E}"/>
                </a:ext>
              </a:extLst>
            </p:cNvPr>
            <p:cNvCxnSpPr>
              <a:cxnSpLocks/>
            </p:cNvCxnSpPr>
            <p:nvPr/>
          </p:nvCxnSpPr>
          <p:spPr>
            <a:xfrm>
              <a:off x="7475928" y="5176718"/>
              <a:ext cx="794697"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451880C-0981-ED9B-457F-287900D8B0F3}"/>
                </a:ext>
              </a:extLst>
            </p:cNvPr>
            <p:cNvSpPr txBox="1"/>
            <p:nvPr/>
          </p:nvSpPr>
          <p:spPr>
            <a:xfrm>
              <a:off x="7495847" y="4970730"/>
              <a:ext cx="763351" cy="215444"/>
            </a:xfrm>
            <a:prstGeom prst="rect">
              <a:avLst/>
            </a:prstGeom>
            <a:noFill/>
          </p:spPr>
          <p:txBody>
            <a:bodyPr wrap="none" rtlCol="0">
              <a:spAutoFit/>
            </a:bodyPr>
            <a:lstStyle/>
            <a:p>
              <a:r>
                <a:rPr lang="en-AE" sz="800" dirty="0"/>
                <a:t>Process data</a:t>
              </a:r>
            </a:p>
          </p:txBody>
        </p:sp>
        <p:grpSp>
          <p:nvGrpSpPr>
            <p:cNvPr id="62" name="Graphic 23" descr="Amazon DynamoDB service icon.">
              <a:extLst>
                <a:ext uri="{FF2B5EF4-FFF2-40B4-BE49-F238E27FC236}">
                  <a16:creationId xmlns:a16="http://schemas.microsoft.com/office/drawing/2014/main" id="{AF3A4AE8-085B-7E6C-8583-E2942B82BA7D}"/>
                </a:ext>
              </a:extLst>
            </p:cNvPr>
            <p:cNvGrpSpPr/>
            <p:nvPr/>
          </p:nvGrpSpPr>
          <p:grpSpPr>
            <a:xfrm>
              <a:off x="9885895" y="4932530"/>
              <a:ext cx="457200" cy="457200"/>
              <a:chOff x="9885895" y="4932530"/>
              <a:chExt cx="457200" cy="457200"/>
            </a:xfrm>
          </p:grpSpPr>
          <p:sp>
            <p:nvSpPr>
              <p:cNvPr id="63" name="Freeform 62">
                <a:extLst>
                  <a:ext uri="{FF2B5EF4-FFF2-40B4-BE49-F238E27FC236}">
                    <a16:creationId xmlns:a16="http://schemas.microsoft.com/office/drawing/2014/main" id="{684EF74A-36C7-7C82-5F20-5A943A60B4B5}"/>
                  </a:ext>
                </a:extLst>
              </p:cNvPr>
              <p:cNvSpPr/>
              <p:nvPr/>
            </p:nvSpPr>
            <p:spPr>
              <a:xfrm>
                <a:off x="9885895" y="4932530"/>
                <a:ext cx="457200" cy="457200"/>
              </a:xfrm>
              <a:custGeom>
                <a:avLst/>
                <a:gdLst>
                  <a:gd name="connsiteX0" fmla="*/ 0 w 457200"/>
                  <a:gd name="connsiteY0" fmla="*/ 0 h 457200"/>
                  <a:gd name="connsiteX1" fmla="*/ 457200 w 457200"/>
                  <a:gd name="connsiteY1" fmla="*/ 0 h 457200"/>
                  <a:gd name="connsiteX2" fmla="*/ 457200 w 457200"/>
                  <a:gd name="connsiteY2" fmla="*/ 457200 h 457200"/>
                  <a:gd name="connsiteX3" fmla="*/ 0 w 457200"/>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457200" h="457200">
                    <a:moveTo>
                      <a:pt x="0" y="0"/>
                    </a:moveTo>
                    <a:lnTo>
                      <a:pt x="457200" y="0"/>
                    </a:lnTo>
                    <a:lnTo>
                      <a:pt x="457200" y="457200"/>
                    </a:lnTo>
                    <a:lnTo>
                      <a:pt x="0" y="457200"/>
                    </a:lnTo>
                    <a:close/>
                  </a:path>
                </a:pathLst>
              </a:custGeom>
              <a:solidFill>
                <a:srgbClr val="C925D1"/>
              </a:solidFill>
              <a:ln w="5715" cap="flat">
                <a:noFill/>
                <a:prstDash val="solid"/>
                <a:miter/>
              </a:ln>
            </p:spPr>
            <p:txBody>
              <a:bodyPr rtlCol="0" anchor="ctr"/>
              <a:lstStyle/>
              <a:p>
                <a:endParaRPr lang="en-AE"/>
              </a:p>
            </p:txBody>
          </p:sp>
          <p:sp>
            <p:nvSpPr>
              <p:cNvPr id="64" name="Freeform 63">
                <a:extLst>
                  <a:ext uri="{FF2B5EF4-FFF2-40B4-BE49-F238E27FC236}">
                    <a16:creationId xmlns:a16="http://schemas.microsoft.com/office/drawing/2014/main" id="{C52B8EB5-93B6-301C-D02E-D05BB2BE5A3D}"/>
                  </a:ext>
                </a:extLst>
              </p:cNvPr>
              <p:cNvSpPr/>
              <p:nvPr/>
            </p:nvSpPr>
            <p:spPr>
              <a:xfrm>
                <a:off x="9977335" y="5001110"/>
                <a:ext cx="274319" cy="320040"/>
              </a:xfrm>
              <a:custGeom>
                <a:avLst/>
                <a:gdLst>
                  <a:gd name="connsiteX0" fmla="*/ 206231 w 274319"/>
                  <a:gd name="connsiteY0" fmla="*/ 244889 h 320040"/>
                  <a:gd name="connsiteX1" fmla="*/ 108836 w 274319"/>
                  <a:gd name="connsiteY1" fmla="*/ 268464 h 320040"/>
                  <a:gd name="connsiteX2" fmla="*/ 11430 w 274319"/>
                  <a:gd name="connsiteY2" fmla="*/ 244884 h 320040"/>
                  <a:gd name="connsiteX3" fmla="*/ 11430 w 274319"/>
                  <a:gd name="connsiteY3" fmla="*/ 275946 h 320040"/>
                  <a:gd name="connsiteX4" fmla="*/ 11436 w 274319"/>
                  <a:gd name="connsiteY4" fmla="*/ 275946 h 320040"/>
                  <a:gd name="connsiteX5" fmla="*/ 108836 w 274319"/>
                  <a:gd name="connsiteY5" fmla="*/ 308703 h 320040"/>
                  <a:gd name="connsiteX6" fmla="*/ 206231 w 274319"/>
                  <a:gd name="connsiteY6" fmla="*/ 275980 h 320040"/>
                  <a:gd name="connsiteX7" fmla="*/ 206231 w 274319"/>
                  <a:gd name="connsiteY7" fmla="*/ 244889 h 320040"/>
                  <a:gd name="connsiteX8" fmla="*/ 206237 w 274319"/>
                  <a:gd name="connsiteY8" fmla="*/ 185865 h 320040"/>
                  <a:gd name="connsiteX9" fmla="*/ 217667 w 274319"/>
                  <a:gd name="connsiteY9" fmla="*/ 185803 h 320040"/>
                  <a:gd name="connsiteX10" fmla="*/ 217667 w 274319"/>
                  <a:gd name="connsiteY10" fmla="*/ 185865 h 320040"/>
                  <a:gd name="connsiteX11" fmla="*/ 207477 w 274319"/>
                  <a:gd name="connsiteY11" fmla="*/ 205114 h 320040"/>
                  <a:gd name="connsiteX12" fmla="*/ 217667 w 274319"/>
                  <a:gd name="connsiteY12" fmla="*/ 224358 h 320040"/>
                  <a:gd name="connsiteX13" fmla="*/ 217661 w 274319"/>
                  <a:gd name="connsiteY13" fmla="*/ 224455 h 320040"/>
                  <a:gd name="connsiteX14" fmla="*/ 217661 w 274319"/>
                  <a:gd name="connsiteY14" fmla="*/ 275946 h 320040"/>
                  <a:gd name="connsiteX15" fmla="*/ 217667 w 274319"/>
                  <a:gd name="connsiteY15" fmla="*/ 275946 h 320040"/>
                  <a:gd name="connsiteX16" fmla="*/ 108836 w 274319"/>
                  <a:gd name="connsiteY16" fmla="*/ 320040 h 320040"/>
                  <a:gd name="connsiteX17" fmla="*/ 17 w 274319"/>
                  <a:gd name="connsiteY17" fmla="*/ 276144 h 320040"/>
                  <a:gd name="connsiteX18" fmla="*/ 0 w 274319"/>
                  <a:gd name="connsiteY18" fmla="*/ 276060 h 320040"/>
                  <a:gd name="connsiteX19" fmla="*/ 0 w 274319"/>
                  <a:gd name="connsiteY19" fmla="*/ 224341 h 320040"/>
                  <a:gd name="connsiteX20" fmla="*/ 11 w 274319"/>
                  <a:gd name="connsiteY20" fmla="*/ 224296 h 320040"/>
                  <a:gd name="connsiteX21" fmla="*/ 10213 w 274319"/>
                  <a:gd name="connsiteY21" fmla="*/ 205098 h 320040"/>
                  <a:gd name="connsiteX22" fmla="*/ 6 w 274319"/>
                  <a:gd name="connsiteY22" fmla="*/ 185990 h 320040"/>
                  <a:gd name="connsiteX23" fmla="*/ 11 w 274319"/>
                  <a:gd name="connsiteY23" fmla="*/ 185990 h 320040"/>
                  <a:gd name="connsiteX24" fmla="*/ 0 w 274319"/>
                  <a:gd name="connsiteY24" fmla="*/ 185927 h 320040"/>
                  <a:gd name="connsiteX25" fmla="*/ 0 w 274319"/>
                  <a:gd name="connsiteY25" fmla="*/ 134209 h 320040"/>
                  <a:gd name="connsiteX26" fmla="*/ 11 w 274319"/>
                  <a:gd name="connsiteY26" fmla="*/ 134158 h 320040"/>
                  <a:gd name="connsiteX27" fmla="*/ 10218 w 274319"/>
                  <a:gd name="connsiteY27" fmla="*/ 114971 h 320040"/>
                  <a:gd name="connsiteX28" fmla="*/ 6 w 274319"/>
                  <a:gd name="connsiteY28" fmla="*/ 95857 h 320040"/>
                  <a:gd name="connsiteX29" fmla="*/ 11 w 274319"/>
                  <a:gd name="connsiteY29" fmla="*/ 95857 h 320040"/>
                  <a:gd name="connsiteX30" fmla="*/ 0 w 274319"/>
                  <a:gd name="connsiteY30" fmla="*/ 95789 h 320040"/>
                  <a:gd name="connsiteX31" fmla="*/ 0 w 274319"/>
                  <a:gd name="connsiteY31" fmla="*/ 44077 h 320040"/>
                  <a:gd name="connsiteX32" fmla="*/ 11 w 274319"/>
                  <a:gd name="connsiteY32" fmla="*/ 44026 h 320040"/>
                  <a:gd name="connsiteX33" fmla="*/ 108836 w 274319"/>
                  <a:gd name="connsiteY33" fmla="*/ 0 h 320040"/>
                  <a:gd name="connsiteX34" fmla="*/ 187326 w 274319"/>
                  <a:gd name="connsiteY34" fmla="*/ 12986 h 320040"/>
                  <a:gd name="connsiteX35" fmla="*/ 182954 w 274319"/>
                  <a:gd name="connsiteY35" fmla="*/ 23461 h 320040"/>
                  <a:gd name="connsiteX36" fmla="*/ 108836 w 274319"/>
                  <a:gd name="connsiteY36" fmla="*/ 11337 h 320040"/>
                  <a:gd name="connsiteX37" fmla="*/ 11436 w 274319"/>
                  <a:gd name="connsiteY37" fmla="*/ 44106 h 320040"/>
                  <a:gd name="connsiteX38" fmla="*/ 108836 w 274319"/>
                  <a:gd name="connsiteY38" fmla="*/ 76868 h 320040"/>
                  <a:gd name="connsiteX39" fmla="*/ 113431 w 274319"/>
                  <a:gd name="connsiteY39" fmla="*/ 76812 h 320040"/>
                  <a:gd name="connsiteX40" fmla="*/ 113911 w 274319"/>
                  <a:gd name="connsiteY40" fmla="*/ 88137 h 320040"/>
                  <a:gd name="connsiteX41" fmla="*/ 108836 w 274319"/>
                  <a:gd name="connsiteY41" fmla="*/ 88205 h 320040"/>
                  <a:gd name="connsiteX42" fmla="*/ 11430 w 274319"/>
                  <a:gd name="connsiteY42" fmla="*/ 64625 h 320040"/>
                  <a:gd name="connsiteX43" fmla="*/ 11430 w 274319"/>
                  <a:gd name="connsiteY43" fmla="*/ 95670 h 320040"/>
                  <a:gd name="connsiteX44" fmla="*/ 11436 w 274319"/>
                  <a:gd name="connsiteY44" fmla="*/ 95670 h 320040"/>
                  <a:gd name="connsiteX45" fmla="*/ 11436 w 274319"/>
                  <a:gd name="connsiteY45" fmla="*/ 95801 h 320040"/>
                  <a:gd name="connsiteX46" fmla="*/ 22700 w 274319"/>
                  <a:gd name="connsiteY46" fmla="*/ 110238 h 320040"/>
                  <a:gd name="connsiteX47" fmla="*/ 96338 w 274319"/>
                  <a:gd name="connsiteY47" fmla="*/ 128121 h 320040"/>
                  <a:gd name="connsiteX48" fmla="*/ 95818 w 274319"/>
                  <a:gd name="connsiteY48" fmla="*/ 139447 h 320040"/>
                  <a:gd name="connsiteX49" fmla="*/ 19911 w 274319"/>
                  <a:gd name="connsiteY49" fmla="*/ 121682 h 320040"/>
                  <a:gd name="connsiteX50" fmla="*/ 11436 w 274319"/>
                  <a:gd name="connsiteY50" fmla="*/ 134237 h 320040"/>
                  <a:gd name="connsiteX51" fmla="*/ 108836 w 274319"/>
                  <a:gd name="connsiteY51" fmla="*/ 167000 h 320040"/>
                  <a:gd name="connsiteX52" fmla="*/ 125456 w 274319"/>
                  <a:gd name="connsiteY52" fmla="*/ 166440 h 320040"/>
                  <a:gd name="connsiteX53" fmla="*/ 126250 w 274319"/>
                  <a:gd name="connsiteY53" fmla="*/ 177748 h 320040"/>
                  <a:gd name="connsiteX54" fmla="*/ 108836 w 274319"/>
                  <a:gd name="connsiteY54" fmla="*/ 178337 h 320040"/>
                  <a:gd name="connsiteX55" fmla="*/ 11430 w 274319"/>
                  <a:gd name="connsiteY55" fmla="*/ 154757 h 320040"/>
                  <a:gd name="connsiteX56" fmla="*/ 11430 w 274319"/>
                  <a:gd name="connsiteY56" fmla="*/ 185803 h 320040"/>
                  <a:gd name="connsiteX57" fmla="*/ 11436 w 274319"/>
                  <a:gd name="connsiteY57" fmla="*/ 185803 h 320040"/>
                  <a:gd name="connsiteX58" fmla="*/ 22700 w 274319"/>
                  <a:gd name="connsiteY58" fmla="*/ 200370 h 320040"/>
                  <a:gd name="connsiteX59" fmla="*/ 108836 w 274319"/>
                  <a:gd name="connsiteY59" fmla="*/ 218571 h 320040"/>
                  <a:gd name="connsiteX60" fmla="*/ 111351 w 274319"/>
                  <a:gd name="connsiteY60" fmla="*/ 218571 h 320040"/>
                  <a:gd name="connsiteX61" fmla="*/ 111351 w 274319"/>
                  <a:gd name="connsiteY61" fmla="*/ 229908 h 320040"/>
                  <a:gd name="connsiteX62" fmla="*/ 108836 w 274319"/>
                  <a:gd name="connsiteY62" fmla="*/ 229908 h 320040"/>
                  <a:gd name="connsiteX63" fmla="*/ 19831 w 274319"/>
                  <a:gd name="connsiteY63" fmla="*/ 211871 h 320040"/>
                  <a:gd name="connsiteX64" fmla="*/ 11436 w 274319"/>
                  <a:gd name="connsiteY64" fmla="*/ 224358 h 320040"/>
                  <a:gd name="connsiteX65" fmla="*/ 108836 w 274319"/>
                  <a:gd name="connsiteY65" fmla="*/ 257127 h 320040"/>
                  <a:gd name="connsiteX66" fmla="*/ 206231 w 274319"/>
                  <a:gd name="connsiteY66" fmla="*/ 224398 h 320040"/>
                  <a:gd name="connsiteX67" fmla="*/ 206231 w 274319"/>
                  <a:gd name="connsiteY67" fmla="*/ 224341 h 320040"/>
                  <a:gd name="connsiteX68" fmla="*/ 206231 w 274319"/>
                  <a:gd name="connsiteY68" fmla="*/ 224336 h 320040"/>
                  <a:gd name="connsiteX69" fmla="*/ 197796 w 274319"/>
                  <a:gd name="connsiteY69" fmla="*/ 211837 h 320040"/>
                  <a:gd name="connsiteX70" fmla="*/ 188618 w 274319"/>
                  <a:gd name="connsiteY70" fmla="*/ 216344 h 320040"/>
                  <a:gd name="connsiteX71" fmla="*/ 184240 w 274319"/>
                  <a:gd name="connsiteY71" fmla="*/ 205869 h 320040"/>
                  <a:gd name="connsiteX72" fmla="*/ 194944 w 274319"/>
                  <a:gd name="connsiteY72" fmla="*/ 200382 h 320040"/>
                  <a:gd name="connsiteX73" fmla="*/ 206237 w 274319"/>
                  <a:gd name="connsiteY73" fmla="*/ 185865 h 320040"/>
                  <a:gd name="connsiteX74" fmla="*/ 206237 w 274319"/>
                  <a:gd name="connsiteY74" fmla="*/ 185865 h 320040"/>
                  <a:gd name="connsiteX75" fmla="*/ 255191 w 274319"/>
                  <a:gd name="connsiteY75" fmla="*/ 102965 h 320040"/>
                  <a:gd name="connsiteX76" fmla="*/ 223165 w 274319"/>
                  <a:gd name="connsiteY76" fmla="*/ 102965 h 320040"/>
                  <a:gd name="connsiteX77" fmla="*/ 218439 w 274319"/>
                  <a:gd name="connsiteY77" fmla="*/ 100483 h 320040"/>
                  <a:gd name="connsiteX78" fmla="*/ 217850 w 274319"/>
                  <a:gd name="connsiteY78" fmla="*/ 95211 h 320040"/>
                  <a:gd name="connsiteX79" fmla="*/ 237332 w 274319"/>
                  <a:gd name="connsiteY79" fmla="*/ 46509 h 320040"/>
                  <a:gd name="connsiteX80" fmla="*/ 163558 w 274319"/>
                  <a:gd name="connsiteY80" fmla="*/ 46509 h 320040"/>
                  <a:gd name="connsiteX81" fmla="*/ 129268 w 274319"/>
                  <a:gd name="connsiteY81" fmla="*/ 114529 h 320040"/>
                  <a:gd name="connsiteX82" fmla="*/ 165741 w 274319"/>
                  <a:gd name="connsiteY82" fmla="*/ 114529 h 320040"/>
                  <a:gd name="connsiteX83" fmla="*/ 170358 w 274319"/>
                  <a:gd name="connsiteY83" fmla="*/ 116853 h 320040"/>
                  <a:gd name="connsiteX84" fmla="*/ 171187 w 274319"/>
                  <a:gd name="connsiteY84" fmla="*/ 121920 h 320040"/>
                  <a:gd name="connsiteX85" fmla="*/ 138634 w 274319"/>
                  <a:gd name="connsiteY85" fmla="*/ 223395 h 320040"/>
                  <a:gd name="connsiteX86" fmla="*/ 255191 w 274319"/>
                  <a:gd name="connsiteY86" fmla="*/ 102965 h 320040"/>
                  <a:gd name="connsiteX87" fmla="*/ 272731 w 274319"/>
                  <a:gd name="connsiteY87" fmla="*/ 101225 h 320040"/>
                  <a:gd name="connsiteX88" fmla="*/ 129862 w 274319"/>
                  <a:gd name="connsiteY88" fmla="*/ 248829 h 320040"/>
                  <a:gd name="connsiteX89" fmla="*/ 125736 w 274319"/>
                  <a:gd name="connsiteY89" fmla="*/ 250569 h 320040"/>
                  <a:gd name="connsiteX90" fmla="*/ 122815 w 274319"/>
                  <a:gd name="connsiteY90" fmla="*/ 249775 h 320040"/>
                  <a:gd name="connsiteX91" fmla="*/ 120289 w 274319"/>
                  <a:gd name="connsiteY91" fmla="*/ 243183 h 320040"/>
                  <a:gd name="connsiteX92" fmla="*/ 157928 w 274319"/>
                  <a:gd name="connsiteY92" fmla="*/ 125865 h 320040"/>
                  <a:gd name="connsiteX93" fmla="*/ 120021 w 274319"/>
                  <a:gd name="connsiteY93" fmla="*/ 125865 h 320040"/>
                  <a:gd name="connsiteX94" fmla="*/ 115157 w 274319"/>
                  <a:gd name="connsiteY94" fmla="*/ 123179 h 320040"/>
                  <a:gd name="connsiteX95" fmla="*/ 114912 w 274319"/>
                  <a:gd name="connsiteY95" fmla="*/ 117663 h 320040"/>
                  <a:gd name="connsiteX96" fmla="*/ 154917 w 274319"/>
                  <a:gd name="connsiteY96" fmla="*/ 38307 h 320040"/>
                  <a:gd name="connsiteX97" fmla="*/ 160026 w 274319"/>
                  <a:gd name="connsiteY97" fmla="*/ 35172 h 320040"/>
                  <a:gd name="connsiteX98" fmla="*/ 245750 w 274319"/>
                  <a:gd name="connsiteY98" fmla="*/ 35172 h 320040"/>
                  <a:gd name="connsiteX99" fmla="*/ 250476 w 274319"/>
                  <a:gd name="connsiteY99" fmla="*/ 37655 h 320040"/>
                  <a:gd name="connsiteX100" fmla="*/ 251065 w 274319"/>
                  <a:gd name="connsiteY100" fmla="*/ 42932 h 320040"/>
                  <a:gd name="connsiteX101" fmla="*/ 231583 w 274319"/>
                  <a:gd name="connsiteY101" fmla="*/ 91629 h 320040"/>
                  <a:gd name="connsiteX102" fmla="*/ 268604 w 274319"/>
                  <a:gd name="connsiteY102" fmla="*/ 91629 h 320040"/>
                  <a:gd name="connsiteX103" fmla="*/ 273862 w 274319"/>
                  <a:gd name="connsiteY103" fmla="*/ 95075 h 320040"/>
                  <a:gd name="connsiteX104" fmla="*/ 272731 w 274319"/>
                  <a:gd name="connsiteY104" fmla="*/ 101225 h 320040"/>
                  <a:gd name="connsiteX105" fmla="*/ 272731 w 274319"/>
                  <a:gd name="connsiteY105" fmla="*/ 101225 h 320040"/>
                  <a:gd name="connsiteX106" fmla="*/ 19745 w 274319"/>
                  <a:gd name="connsiteY106" fmla="*/ 278174 h 320040"/>
                  <a:gd name="connsiteX107" fmla="*/ 50046 w 274319"/>
                  <a:gd name="connsiteY107" fmla="*/ 289567 h 320040"/>
                  <a:gd name="connsiteX108" fmla="*/ 52835 w 274319"/>
                  <a:gd name="connsiteY108" fmla="*/ 278570 h 320040"/>
                  <a:gd name="connsiteX109" fmla="*/ 25392 w 274319"/>
                  <a:gd name="connsiteY109" fmla="*/ 268316 h 320040"/>
                  <a:gd name="connsiteX110" fmla="*/ 19745 w 274319"/>
                  <a:gd name="connsiteY110" fmla="*/ 278174 h 320040"/>
                  <a:gd name="connsiteX111" fmla="*/ 50046 w 274319"/>
                  <a:gd name="connsiteY111" fmla="*/ 198873 h 320040"/>
                  <a:gd name="connsiteX112" fmla="*/ 52835 w 274319"/>
                  <a:gd name="connsiteY112" fmla="*/ 187883 h 320040"/>
                  <a:gd name="connsiteX113" fmla="*/ 25392 w 274319"/>
                  <a:gd name="connsiteY113" fmla="*/ 177623 h 320040"/>
                  <a:gd name="connsiteX114" fmla="*/ 19745 w 274319"/>
                  <a:gd name="connsiteY114" fmla="*/ 187480 h 320040"/>
                  <a:gd name="connsiteX115" fmla="*/ 50046 w 274319"/>
                  <a:gd name="connsiteY115" fmla="*/ 198873 h 320040"/>
                  <a:gd name="connsiteX116" fmla="*/ 50046 w 274319"/>
                  <a:gd name="connsiteY116" fmla="*/ 198873 h 320040"/>
                  <a:gd name="connsiteX117" fmla="*/ 19745 w 274319"/>
                  <a:gd name="connsiteY117" fmla="*/ 96787 h 320040"/>
                  <a:gd name="connsiteX118" fmla="*/ 25392 w 274319"/>
                  <a:gd name="connsiteY118" fmla="*/ 86930 h 320040"/>
                  <a:gd name="connsiteX119" fmla="*/ 52835 w 274319"/>
                  <a:gd name="connsiteY119" fmla="*/ 97189 h 320040"/>
                  <a:gd name="connsiteX120" fmla="*/ 50046 w 274319"/>
                  <a:gd name="connsiteY120" fmla="*/ 108180 h 320040"/>
                  <a:gd name="connsiteX121" fmla="*/ 19745 w 274319"/>
                  <a:gd name="connsiteY121" fmla="*/ 96787 h 320040"/>
                  <a:gd name="connsiteX122" fmla="*/ 19745 w 274319"/>
                  <a:gd name="connsiteY122" fmla="*/ 96787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74319" h="320040">
                    <a:moveTo>
                      <a:pt x="206231" y="244889"/>
                    </a:moveTo>
                    <a:cubicBezTo>
                      <a:pt x="187155" y="260313"/>
                      <a:pt x="147133" y="268464"/>
                      <a:pt x="108836" y="268464"/>
                    </a:cubicBezTo>
                    <a:cubicBezTo>
                      <a:pt x="70535" y="268464"/>
                      <a:pt x="30501" y="260307"/>
                      <a:pt x="11430" y="244884"/>
                    </a:cubicBezTo>
                    <a:lnTo>
                      <a:pt x="11430" y="275946"/>
                    </a:lnTo>
                    <a:lnTo>
                      <a:pt x="11436" y="275946"/>
                    </a:lnTo>
                    <a:cubicBezTo>
                      <a:pt x="11436" y="291438"/>
                      <a:pt x="51435" y="308703"/>
                      <a:pt x="108836" y="308703"/>
                    </a:cubicBezTo>
                    <a:cubicBezTo>
                      <a:pt x="166192" y="308703"/>
                      <a:pt x="206169" y="291460"/>
                      <a:pt x="206231" y="275980"/>
                    </a:cubicBezTo>
                    <a:lnTo>
                      <a:pt x="206231" y="244889"/>
                    </a:lnTo>
                    <a:close/>
                    <a:moveTo>
                      <a:pt x="206237" y="185865"/>
                    </a:moveTo>
                    <a:lnTo>
                      <a:pt x="217667" y="185803"/>
                    </a:lnTo>
                    <a:lnTo>
                      <a:pt x="217667" y="185865"/>
                    </a:lnTo>
                    <a:cubicBezTo>
                      <a:pt x="217667" y="192769"/>
                      <a:pt x="214209" y="199213"/>
                      <a:pt x="207477" y="205114"/>
                    </a:cubicBezTo>
                    <a:cubicBezTo>
                      <a:pt x="215638" y="212296"/>
                      <a:pt x="217667" y="219342"/>
                      <a:pt x="217667" y="224358"/>
                    </a:cubicBezTo>
                    <a:cubicBezTo>
                      <a:pt x="217667" y="224393"/>
                      <a:pt x="217661" y="224421"/>
                      <a:pt x="217661" y="224455"/>
                    </a:cubicBezTo>
                    <a:lnTo>
                      <a:pt x="217661" y="275946"/>
                    </a:lnTo>
                    <a:lnTo>
                      <a:pt x="217667" y="275946"/>
                    </a:lnTo>
                    <a:cubicBezTo>
                      <a:pt x="217667" y="304583"/>
                      <a:pt x="161592" y="320040"/>
                      <a:pt x="108836" y="320040"/>
                    </a:cubicBezTo>
                    <a:cubicBezTo>
                      <a:pt x="56207" y="320040"/>
                      <a:pt x="286" y="304651"/>
                      <a:pt x="17" y="276144"/>
                    </a:cubicBezTo>
                    <a:cubicBezTo>
                      <a:pt x="17" y="276116"/>
                      <a:pt x="0" y="276088"/>
                      <a:pt x="0" y="276060"/>
                    </a:cubicBezTo>
                    <a:lnTo>
                      <a:pt x="0" y="224341"/>
                    </a:lnTo>
                    <a:cubicBezTo>
                      <a:pt x="0" y="224330"/>
                      <a:pt x="11" y="224313"/>
                      <a:pt x="11" y="224296"/>
                    </a:cubicBezTo>
                    <a:cubicBezTo>
                      <a:pt x="29" y="219279"/>
                      <a:pt x="2063" y="212262"/>
                      <a:pt x="10213" y="205098"/>
                    </a:cubicBezTo>
                    <a:cubicBezTo>
                      <a:pt x="2115" y="197944"/>
                      <a:pt x="57" y="190966"/>
                      <a:pt x="6" y="185990"/>
                    </a:cubicBezTo>
                    <a:lnTo>
                      <a:pt x="11" y="185990"/>
                    </a:lnTo>
                    <a:cubicBezTo>
                      <a:pt x="11" y="185967"/>
                      <a:pt x="0" y="185950"/>
                      <a:pt x="0" y="185927"/>
                    </a:cubicBezTo>
                    <a:lnTo>
                      <a:pt x="0" y="134209"/>
                    </a:lnTo>
                    <a:cubicBezTo>
                      <a:pt x="0" y="134192"/>
                      <a:pt x="11" y="134175"/>
                      <a:pt x="11" y="134158"/>
                    </a:cubicBezTo>
                    <a:cubicBezTo>
                      <a:pt x="29" y="129142"/>
                      <a:pt x="2069" y="122124"/>
                      <a:pt x="10218" y="114971"/>
                    </a:cubicBezTo>
                    <a:cubicBezTo>
                      <a:pt x="2115" y="107812"/>
                      <a:pt x="57" y="100829"/>
                      <a:pt x="6" y="95857"/>
                    </a:cubicBezTo>
                    <a:lnTo>
                      <a:pt x="11" y="95857"/>
                    </a:lnTo>
                    <a:cubicBezTo>
                      <a:pt x="11" y="95835"/>
                      <a:pt x="0" y="95812"/>
                      <a:pt x="0" y="95789"/>
                    </a:cubicBezTo>
                    <a:lnTo>
                      <a:pt x="0" y="44077"/>
                    </a:lnTo>
                    <a:cubicBezTo>
                      <a:pt x="0" y="44060"/>
                      <a:pt x="11" y="44043"/>
                      <a:pt x="11" y="44026"/>
                    </a:cubicBezTo>
                    <a:cubicBezTo>
                      <a:pt x="109" y="15429"/>
                      <a:pt x="56121" y="0"/>
                      <a:pt x="108836" y="0"/>
                    </a:cubicBezTo>
                    <a:cubicBezTo>
                      <a:pt x="138617" y="0"/>
                      <a:pt x="167227" y="4733"/>
                      <a:pt x="187326" y="12986"/>
                    </a:cubicBezTo>
                    <a:lnTo>
                      <a:pt x="182954" y="23461"/>
                    </a:lnTo>
                    <a:cubicBezTo>
                      <a:pt x="164192" y="15758"/>
                      <a:pt x="137177" y="11337"/>
                      <a:pt x="108836" y="11337"/>
                    </a:cubicBezTo>
                    <a:cubicBezTo>
                      <a:pt x="51435" y="11337"/>
                      <a:pt x="11436" y="28602"/>
                      <a:pt x="11436" y="44106"/>
                    </a:cubicBezTo>
                    <a:cubicBezTo>
                      <a:pt x="11436" y="59602"/>
                      <a:pt x="51435" y="76868"/>
                      <a:pt x="108836" y="76868"/>
                    </a:cubicBezTo>
                    <a:cubicBezTo>
                      <a:pt x="110385" y="76886"/>
                      <a:pt x="111900" y="76868"/>
                      <a:pt x="113431" y="76812"/>
                    </a:cubicBezTo>
                    <a:lnTo>
                      <a:pt x="113911" y="88137"/>
                    </a:lnTo>
                    <a:cubicBezTo>
                      <a:pt x="112220" y="88205"/>
                      <a:pt x="110528" y="88205"/>
                      <a:pt x="108836" y="88205"/>
                    </a:cubicBezTo>
                    <a:cubicBezTo>
                      <a:pt x="70535" y="88205"/>
                      <a:pt x="30501" y="80048"/>
                      <a:pt x="11430" y="64625"/>
                    </a:cubicBezTo>
                    <a:lnTo>
                      <a:pt x="11430" y="95670"/>
                    </a:lnTo>
                    <a:lnTo>
                      <a:pt x="11436" y="95670"/>
                    </a:lnTo>
                    <a:lnTo>
                      <a:pt x="11436" y="95801"/>
                    </a:lnTo>
                    <a:cubicBezTo>
                      <a:pt x="11493" y="101746"/>
                      <a:pt x="17591" y="106939"/>
                      <a:pt x="22700" y="110238"/>
                    </a:cubicBezTo>
                    <a:cubicBezTo>
                      <a:pt x="38073" y="120038"/>
                      <a:pt x="65620" y="126732"/>
                      <a:pt x="96338" y="128121"/>
                    </a:cubicBezTo>
                    <a:lnTo>
                      <a:pt x="95818" y="139447"/>
                    </a:lnTo>
                    <a:cubicBezTo>
                      <a:pt x="64700" y="138036"/>
                      <a:pt x="37450" y="131579"/>
                      <a:pt x="19911" y="121682"/>
                    </a:cubicBezTo>
                    <a:cubicBezTo>
                      <a:pt x="15591" y="124913"/>
                      <a:pt x="11436" y="129284"/>
                      <a:pt x="11436" y="134237"/>
                    </a:cubicBezTo>
                    <a:cubicBezTo>
                      <a:pt x="11436" y="149735"/>
                      <a:pt x="51435" y="167000"/>
                      <a:pt x="108836" y="167000"/>
                    </a:cubicBezTo>
                    <a:cubicBezTo>
                      <a:pt x="114466" y="167000"/>
                      <a:pt x="120055" y="166813"/>
                      <a:pt x="125456" y="166440"/>
                    </a:cubicBezTo>
                    <a:lnTo>
                      <a:pt x="126250" y="177748"/>
                    </a:lnTo>
                    <a:cubicBezTo>
                      <a:pt x="120592" y="178139"/>
                      <a:pt x="114729" y="178337"/>
                      <a:pt x="108836" y="178337"/>
                    </a:cubicBezTo>
                    <a:cubicBezTo>
                      <a:pt x="70535" y="178337"/>
                      <a:pt x="30501" y="170181"/>
                      <a:pt x="11430" y="154757"/>
                    </a:cubicBezTo>
                    <a:lnTo>
                      <a:pt x="11430" y="185803"/>
                    </a:lnTo>
                    <a:lnTo>
                      <a:pt x="11436" y="185803"/>
                    </a:lnTo>
                    <a:cubicBezTo>
                      <a:pt x="11493" y="191879"/>
                      <a:pt x="17591" y="197065"/>
                      <a:pt x="22700" y="200370"/>
                    </a:cubicBezTo>
                    <a:cubicBezTo>
                      <a:pt x="40279" y="211588"/>
                      <a:pt x="73289" y="218571"/>
                      <a:pt x="108836" y="218571"/>
                    </a:cubicBezTo>
                    <a:lnTo>
                      <a:pt x="111351" y="218571"/>
                    </a:lnTo>
                    <a:lnTo>
                      <a:pt x="111351" y="229908"/>
                    </a:lnTo>
                    <a:lnTo>
                      <a:pt x="108836" y="229908"/>
                    </a:lnTo>
                    <a:cubicBezTo>
                      <a:pt x="72723" y="229908"/>
                      <a:pt x="39902" y="223202"/>
                      <a:pt x="19831" y="211871"/>
                    </a:cubicBezTo>
                    <a:cubicBezTo>
                      <a:pt x="15533" y="215097"/>
                      <a:pt x="11436" y="219444"/>
                      <a:pt x="11436" y="224358"/>
                    </a:cubicBezTo>
                    <a:cubicBezTo>
                      <a:pt x="11436" y="239856"/>
                      <a:pt x="51435" y="257127"/>
                      <a:pt x="108836" y="257127"/>
                    </a:cubicBezTo>
                    <a:cubicBezTo>
                      <a:pt x="166192" y="257127"/>
                      <a:pt x="206169" y="239884"/>
                      <a:pt x="206231" y="224398"/>
                    </a:cubicBezTo>
                    <a:lnTo>
                      <a:pt x="206231" y="224341"/>
                    </a:lnTo>
                    <a:lnTo>
                      <a:pt x="206231" y="224336"/>
                    </a:lnTo>
                    <a:cubicBezTo>
                      <a:pt x="206220" y="219410"/>
                      <a:pt x="202105" y="215062"/>
                      <a:pt x="197796" y="211837"/>
                    </a:cubicBezTo>
                    <a:cubicBezTo>
                      <a:pt x="195007" y="213419"/>
                      <a:pt x="192018" y="214943"/>
                      <a:pt x="188618" y="216344"/>
                    </a:cubicBezTo>
                    <a:lnTo>
                      <a:pt x="184240" y="205869"/>
                    </a:lnTo>
                    <a:cubicBezTo>
                      <a:pt x="188389" y="204162"/>
                      <a:pt x="191990" y="202320"/>
                      <a:pt x="194944" y="200382"/>
                    </a:cubicBezTo>
                    <a:cubicBezTo>
                      <a:pt x="200099" y="197020"/>
                      <a:pt x="206237" y="191766"/>
                      <a:pt x="206237" y="185865"/>
                    </a:cubicBezTo>
                    <a:lnTo>
                      <a:pt x="206237" y="185865"/>
                    </a:lnTo>
                    <a:close/>
                    <a:moveTo>
                      <a:pt x="255191" y="102965"/>
                    </a:moveTo>
                    <a:lnTo>
                      <a:pt x="223165" y="102965"/>
                    </a:lnTo>
                    <a:cubicBezTo>
                      <a:pt x="221273" y="102965"/>
                      <a:pt x="219495" y="102036"/>
                      <a:pt x="218439" y="100483"/>
                    </a:cubicBezTo>
                    <a:cubicBezTo>
                      <a:pt x="217370" y="98930"/>
                      <a:pt x="217152" y="96951"/>
                      <a:pt x="217850" y="95211"/>
                    </a:cubicBezTo>
                    <a:lnTo>
                      <a:pt x="237332" y="46509"/>
                    </a:lnTo>
                    <a:lnTo>
                      <a:pt x="163558" y="46509"/>
                    </a:lnTo>
                    <a:lnTo>
                      <a:pt x="129268" y="114529"/>
                    </a:lnTo>
                    <a:lnTo>
                      <a:pt x="165741" y="114529"/>
                    </a:lnTo>
                    <a:cubicBezTo>
                      <a:pt x="167564" y="114529"/>
                      <a:pt x="169278" y="115396"/>
                      <a:pt x="170358" y="116853"/>
                    </a:cubicBezTo>
                    <a:cubicBezTo>
                      <a:pt x="171427" y="118315"/>
                      <a:pt x="171741" y="120192"/>
                      <a:pt x="171187" y="121920"/>
                    </a:cubicBezTo>
                    <a:lnTo>
                      <a:pt x="138634" y="223395"/>
                    </a:lnTo>
                    <a:lnTo>
                      <a:pt x="255191" y="102965"/>
                    </a:lnTo>
                    <a:close/>
                    <a:moveTo>
                      <a:pt x="272731" y="101225"/>
                    </a:moveTo>
                    <a:lnTo>
                      <a:pt x="129862" y="248829"/>
                    </a:lnTo>
                    <a:cubicBezTo>
                      <a:pt x="128748" y="249974"/>
                      <a:pt x="127250" y="250569"/>
                      <a:pt x="125736" y="250569"/>
                    </a:cubicBezTo>
                    <a:cubicBezTo>
                      <a:pt x="124730" y="250569"/>
                      <a:pt x="123718" y="250314"/>
                      <a:pt x="122815" y="249775"/>
                    </a:cubicBezTo>
                    <a:cubicBezTo>
                      <a:pt x="120529" y="248426"/>
                      <a:pt x="119484" y="245700"/>
                      <a:pt x="120289" y="243183"/>
                    </a:cubicBezTo>
                    <a:lnTo>
                      <a:pt x="157928" y="125865"/>
                    </a:lnTo>
                    <a:lnTo>
                      <a:pt x="120021" y="125865"/>
                    </a:lnTo>
                    <a:cubicBezTo>
                      <a:pt x="118038" y="125865"/>
                      <a:pt x="116203" y="124851"/>
                      <a:pt x="115157" y="123179"/>
                    </a:cubicBezTo>
                    <a:cubicBezTo>
                      <a:pt x="114117" y="121507"/>
                      <a:pt x="114020" y="119421"/>
                      <a:pt x="114912" y="117663"/>
                    </a:cubicBezTo>
                    <a:lnTo>
                      <a:pt x="154917" y="38307"/>
                    </a:lnTo>
                    <a:cubicBezTo>
                      <a:pt x="155882" y="36385"/>
                      <a:pt x="157860" y="35172"/>
                      <a:pt x="160026" y="35172"/>
                    </a:cubicBezTo>
                    <a:lnTo>
                      <a:pt x="245750" y="35172"/>
                    </a:lnTo>
                    <a:cubicBezTo>
                      <a:pt x="247642" y="35172"/>
                      <a:pt x="249419" y="36107"/>
                      <a:pt x="250476" y="37655"/>
                    </a:cubicBezTo>
                    <a:cubicBezTo>
                      <a:pt x="251545" y="39213"/>
                      <a:pt x="251762" y="41186"/>
                      <a:pt x="251065" y="42932"/>
                    </a:cubicBezTo>
                    <a:lnTo>
                      <a:pt x="231583" y="91629"/>
                    </a:lnTo>
                    <a:lnTo>
                      <a:pt x="268604" y="91629"/>
                    </a:lnTo>
                    <a:cubicBezTo>
                      <a:pt x="270890" y="91629"/>
                      <a:pt x="272965" y="92989"/>
                      <a:pt x="273862" y="95075"/>
                    </a:cubicBezTo>
                    <a:cubicBezTo>
                      <a:pt x="274759" y="97166"/>
                      <a:pt x="274314" y="99587"/>
                      <a:pt x="272731" y="101225"/>
                    </a:cubicBezTo>
                    <a:lnTo>
                      <a:pt x="272731" y="101225"/>
                    </a:lnTo>
                    <a:close/>
                    <a:moveTo>
                      <a:pt x="19745" y="278174"/>
                    </a:moveTo>
                    <a:cubicBezTo>
                      <a:pt x="27843" y="282736"/>
                      <a:pt x="38039" y="286574"/>
                      <a:pt x="50046" y="289567"/>
                    </a:cubicBezTo>
                    <a:lnTo>
                      <a:pt x="52835" y="278570"/>
                    </a:lnTo>
                    <a:cubicBezTo>
                      <a:pt x="41982" y="275866"/>
                      <a:pt x="32495" y="272318"/>
                      <a:pt x="25392" y="268316"/>
                    </a:cubicBezTo>
                    <a:lnTo>
                      <a:pt x="19745" y="278174"/>
                    </a:lnTo>
                    <a:close/>
                    <a:moveTo>
                      <a:pt x="50046" y="198873"/>
                    </a:moveTo>
                    <a:lnTo>
                      <a:pt x="52835" y="187883"/>
                    </a:lnTo>
                    <a:cubicBezTo>
                      <a:pt x="41982" y="185173"/>
                      <a:pt x="32495" y="181625"/>
                      <a:pt x="25392" y="177623"/>
                    </a:cubicBezTo>
                    <a:lnTo>
                      <a:pt x="19745" y="187480"/>
                    </a:lnTo>
                    <a:cubicBezTo>
                      <a:pt x="27843" y="192043"/>
                      <a:pt x="38033" y="195880"/>
                      <a:pt x="50046" y="198873"/>
                    </a:cubicBezTo>
                    <a:lnTo>
                      <a:pt x="50046" y="198873"/>
                    </a:lnTo>
                    <a:close/>
                    <a:moveTo>
                      <a:pt x="19745" y="96787"/>
                    </a:moveTo>
                    <a:lnTo>
                      <a:pt x="25392" y="86930"/>
                    </a:lnTo>
                    <a:cubicBezTo>
                      <a:pt x="32484" y="90931"/>
                      <a:pt x="41977" y="94474"/>
                      <a:pt x="52835" y="97189"/>
                    </a:cubicBezTo>
                    <a:lnTo>
                      <a:pt x="50046" y="108180"/>
                    </a:lnTo>
                    <a:cubicBezTo>
                      <a:pt x="38022" y="105182"/>
                      <a:pt x="27832" y="101344"/>
                      <a:pt x="19745" y="96787"/>
                    </a:cubicBezTo>
                    <a:lnTo>
                      <a:pt x="19745" y="96787"/>
                    </a:lnTo>
                    <a:close/>
                  </a:path>
                </a:pathLst>
              </a:custGeom>
              <a:solidFill>
                <a:srgbClr val="FFFFFF"/>
              </a:solidFill>
              <a:ln w="5715" cap="flat">
                <a:noFill/>
                <a:prstDash val="solid"/>
                <a:miter/>
              </a:ln>
            </p:spPr>
            <p:txBody>
              <a:bodyPr rtlCol="0" anchor="ctr"/>
              <a:lstStyle/>
              <a:p>
                <a:endParaRPr lang="en-AE"/>
              </a:p>
            </p:txBody>
          </p:sp>
        </p:grpSp>
        <p:sp>
          <p:nvSpPr>
            <p:cNvPr id="41" name="TextBox 40">
              <a:extLst>
                <a:ext uri="{FF2B5EF4-FFF2-40B4-BE49-F238E27FC236}">
                  <a16:creationId xmlns:a16="http://schemas.microsoft.com/office/drawing/2014/main" id="{8C17133A-AC7B-A706-2F09-9F3087D033B0}"/>
                </a:ext>
              </a:extLst>
            </p:cNvPr>
            <p:cNvSpPr txBox="1"/>
            <p:nvPr/>
          </p:nvSpPr>
          <p:spPr>
            <a:xfrm>
              <a:off x="9765902" y="5392162"/>
              <a:ext cx="689612" cy="215444"/>
            </a:xfrm>
            <a:prstGeom prst="rect">
              <a:avLst/>
            </a:prstGeom>
            <a:noFill/>
          </p:spPr>
          <p:txBody>
            <a:bodyPr wrap="none" rtlCol="0">
              <a:spAutoFit/>
            </a:bodyPr>
            <a:lstStyle/>
            <a:p>
              <a:pPr algn="ctr"/>
              <a:r>
                <a:rPr lang="en-AE" sz="800" dirty="0"/>
                <a:t>DynamoDB</a:t>
              </a:r>
            </a:p>
          </p:txBody>
        </p:sp>
        <p:cxnSp>
          <p:nvCxnSpPr>
            <p:cNvPr id="42" name="Straight Arrow Connector 41" descr="Double pointing horizontal arrow.">
              <a:extLst>
                <a:ext uri="{FF2B5EF4-FFF2-40B4-BE49-F238E27FC236}">
                  <a16:creationId xmlns:a16="http://schemas.microsoft.com/office/drawing/2014/main" id="{BA894989-0947-D740-84D8-BA7F1D7499E5}"/>
                </a:ext>
              </a:extLst>
            </p:cNvPr>
            <p:cNvCxnSpPr>
              <a:cxnSpLocks/>
            </p:cNvCxnSpPr>
            <p:nvPr/>
          </p:nvCxnSpPr>
          <p:spPr>
            <a:xfrm>
              <a:off x="8953275" y="5176718"/>
              <a:ext cx="794697"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68AB2E0-4D77-1FAD-40A0-44BB8B4937A2}"/>
                </a:ext>
              </a:extLst>
            </p:cNvPr>
            <p:cNvSpPr txBox="1"/>
            <p:nvPr/>
          </p:nvSpPr>
          <p:spPr>
            <a:xfrm>
              <a:off x="9026617" y="4970730"/>
              <a:ext cx="641522" cy="215444"/>
            </a:xfrm>
            <a:prstGeom prst="rect">
              <a:avLst/>
            </a:prstGeom>
            <a:noFill/>
          </p:spPr>
          <p:txBody>
            <a:bodyPr wrap="none" rtlCol="0">
              <a:spAutoFit/>
            </a:bodyPr>
            <a:lstStyle/>
            <a:p>
              <a:r>
                <a:rPr lang="en-AE" sz="800" dirty="0"/>
                <a:t>Store data</a:t>
              </a:r>
            </a:p>
          </p:txBody>
        </p:sp>
        <p:sp>
          <p:nvSpPr>
            <p:cNvPr id="45" name="TextBox 44">
              <a:extLst>
                <a:ext uri="{FF2B5EF4-FFF2-40B4-BE49-F238E27FC236}">
                  <a16:creationId xmlns:a16="http://schemas.microsoft.com/office/drawing/2014/main" id="{FDBDA247-A73D-6048-4DBE-50B61BB7DF05}"/>
                </a:ext>
              </a:extLst>
            </p:cNvPr>
            <p:cNvSpPr txBox="1"/>
            <p:nvPr/>
          </p:nvSpPr>
          <p:spPr>
            <a:xfrm>
              <a:off x="8229341" y="5392162"/>
              <a:ext cx="779381" cy="215444"/>
            </a:xfrm>
            <a:prstGeom prst="rect">
              <a:avLst/>
            </a:prstGeom>
            <a:noFill/>
          </p:spPr>
          <p:txBody>
            <a:bodyPr wrap="none" rtlCol="0">
              <a:spAutoFit/>
            </a:bodyPr>
            <a:lstStyle/>
            <a:p>
              <a:r>
                <a:rPr lang="en-AE" sz="800" dirty="0"/>
                <a:t>AWS Lambda</a:t>
              </a:r>
            </a:p>
          </p:txBody>
        </p:sp>
        <p:sp>
          <p:nvSpPr>
            <p:cNvPr id="46" name="Freeform 59" descr="Ninety degree arrow pointing up to the right.">
              <a:extLst>
                <a:ext uri="{FF2B5EF4-FFF2-40B4-BE49-F238E27FC236}">
                  <a16:creationId xmlns:a16="http://schemas.microsoft.com/office/drawing/2014/main" id="{CF3075E0-15E7-FF2A-022C-C035B689C3D0}"/>
                </a:ext>
              </a:extLst>
            </p:cNvPr>
            <p:cNvSpPr/>
            <p:nvPr/>
          </p:nvSpPr>
          <p:spPr>
            <a:xfrm flipH="1">
              <a:off x="5736430" y="4308961"/>
              <a:ext cx="1401488" cy="600663"/>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none"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47" name="Straight Arrow Connector 46" descr="Up pointing vertical arrow.">
              <a:extLst>
                <a:ext uri="{FF2B5EF4-FFF2-40B4-BE49-F238E27FC236}">
                  <a16:creationId xmlns:a16="http://schemas.microsoft.com/office/drawing/2014/main" id="{1AA2BFD0-38C0-F952-7BDC-BE1D32BEFDB8}"/>
                </a:ext>
              </a:extLst>
            </p:cNvPr>
            <p:cNvCxnSpPr>
              <a:cxnSpLocks/>
            </p:cNvCxnSpPr>
            <p:nvPr/>
          </p:nvCxnSpPr>
          <p:spPr>
            <a:xfrm flipV="1">
              <a:off x="7135729" y="4299630"/>
              <a:ext cx="0" cy="524296"/>
            </a:xfrm>
            <a:prstGeom prst="straightConnector1">
              <a:avLst/>
            </a:prstGeom>
            <a:ln w="15875">
              <a:solidFill>
                <a:schemeClr val="tx1"/>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CE882B5-A1E5-D92A-FF90-BDB794B05C89}"/>
                </a:ext>
              </a:extLst>
            </p:cNvPr>
            <p:cNvSpPr txBox="1"/>
            <p:nvPr/>
          </p:nvSpPr>
          <p:spPr>
            <a:xfrm>
              <a:off x="6080117" y="4335179"/>
              <a:ext cx="755335" cy="215444"/>
            </a:xfrm>
            <a:prstGeom prst="rect">
              <a:avLst/>
            </a:prstGeom>
            <a:noFill/>
          </p:spPr>
          <p:txBody>
            <a:bodyPr wrap="none" rtlCol="0">
              <a:spAutoFit/>
            </a:bodyPr>
            <a:lstStyle/>
            <a:p>
              <a:r>
                <a:rPr lang="en-AE" sz="800" dirty="0"/>
                <a:t>Online mode</a:t>
              </a:r>
            </a:p>
          </p:txBody>
        </p:sp>
        <p:sp>
          <p:nvSpPr>
            <p:cNvPr id="53" name="Graphic 23" descr="Users resource icon for the General Icons category.">
              <a:extLst>
                <a:ext uri="{FF2B5EF4-FFF2-40B4-BE49-F238E27FC236}">
                  <a16:creationId xmlns:a16="http://schemas.microsoft.com/office/drawing/2014/main" id="{F8CC8BE5-49A6-3EB5-9130-C1F42EB366FC}"/>
                </a:ext>
              </a:extLst>
            </p:cNvPr>
            <p:cNvSpPr/>
            <p:nvPr/>
          </p:nvSpPr>
          <p:spPr>
            <a:xfrm>
              <a:off x="3999028" y="4929010"/>
              <a:ext cx="419100" cy="419100"/>
            </a:xfrm>
            <a:custGeom>
              <a:avLst/>
              <a:gdLst>
                <a:gd name="connsiteX0" fmla="*/ 253736 w 419100"/>
                <a:gd name="connsiteY0" fmla="*/ 69399 h 419100"/>
                <a:gd name="connsiteX1" fmla="*/ 304981 w 419100"/>
                <a:gd name="connsiteY1" fmla="*/ 19050 h 419100"/>
                <a:gd name="connsiteX2" fmla="*/ 356206 w 419100"/>
                <a:gd name="connsiteY2" fmla="*/ 69399 h 419100"/>
                <a:gd name="connsiteX3" fmla="*/ 304981 w 419100"/>
                <a:gd name="connsiteY3" fmla="*/ 119748 h 419100"/>
                <a:gd name="connsiteX4" fmla="*/ 253736 w 419100"/>
                <a:gd name="connsiteY4" fmla="*/ 69399 h 419100"/>
                <a:gd name="connsiteX5" fmla="*/ 253736 w 419100"/>
                <a:gd name="connsiteY5" fmla="*/ 69399 h 419100"/>
                <a:gd name="connsiteX6" fmla="*/ 363503 w 419100"/>
                <a:gd name="connsiteY6" fmla="*/ 136531 h 419100"/>
                <a:gd name="connsiteX7" fmla="*/ 344119 w 419100"/>
                <a:gd name="connsiteY7" fmla="*/ 126997 h 419100"/>
                <a:gd name="connsiteX8" fmla="*/ 375256 w 419100"/>
                <a:gd name="connsiteY8" fmla="*/ 69399 h 419100"/>
                <a:gd name="connsiteX9" fmla="*/ 304981 w 419100"/>
                <a:gd name="connsiteY9" fmla="*/ 0 h 419100"/>
                <a:gd name="connsiteX10" fmla="*/ 234686 w 419100"/>
                <a:gd name="connsiteY10" fmla="*/ 69399 h 419100"/>
                <a:gd name="connsiteX11" fmla="*/ 265700 w 419100"/>
                <a:gd name="connsiteY11" fmla="*/ 126921 h 419100"/>
                <a:gd name="connsiteX12" fmla="*/ 231924 w 419100"/>
                <a:gd name="connsiteY12" fmla="*/ 146923 h 419100"/>
                <a:gd name="connsiteX13" fmla="*/ 244335 w 419100"/>
                <a:gd name="connsiteY13" fmla="*/ 161382 h 419100"/>
                <a:gd name="connsiteX14" fmla="*/ 304800 w 419100"/>
                <a:gd name="connsiteY14" fmla="*/ 138798 h 419100"/>
                <a:gd name="connsiteX15" fmla="*/ 353463 w 419100"/>
                <a:gd name="connsiteY15" fmla="*/ 152714 h 419100"/>
                <a:gd name="connsiteX16" fmla="*/ 399602 w 419100"/>
                <a:gd name="connsiteY16" fmla="*/ 228600 h 419100"/>
                <a:gd name="connsiteX17" fmla="*/ 304800 w 419100"/>
                <a:gd name="connsiteY17" fmla="*/ 228600 h 419100"/>
                <a:gd name="connsiteX18" fmla="*/ 304800 w 419100"/>
                <a:gd name="connsiteY18" fmla="*/ 247650 h 419100"/>
                <a:gd name="connsiteX19" fmla="*/ 409575 w 419100"/>
                <a:gd name="connsiteY19" fmla="*/ 247650 h 419100"/>
                <a:gd name="connsiteX20" fmla="*/ 419100 w 419100"/>
                <a:gd name="connsiteY20" fmla="*/ 238125 h 419100"/>
                <a:gd name="connsiteX21" fmla="*/ 363503 w 419100"/>
                <a:gd name="connsiteY21" fmla="*/ 136531 h 419100"/>
                <a:gd name="connsiteX22" fmla="*/ 363503 w 419100"/>
                <a:gd name="connsiteY22" fmla="*/ 136531 h 419100"/>
                <a:gd name="connsiteX23" fmla="*/ 63236 w 419100"/>
                <a:gd name="connsiteY23" fmla="*/ 69399 h 419100"/>
                <a:gd name="connsiteX24" fmla="*/ 114481 w 419100"/>
                <a:gd name="connsiteY24" fmla="*/ 19050 h 419100"/>
                <a:gd name="connsiteX25" fmla="*/ 165706 w 419100"/>
                <a:gd name="connsiteY25" fmla="*/ 69399 h 419100"/>
                <a:gd name="connsiteX26" fmla="*/ 114481 w 419100"/>
                <a:gd name="connsiteY26" fmla="*/ 119748 h 419100"/>
                <a:gd name="connsiteX27" fmla="*/ 63236 w 419100"/>
                <a:gd name="connsiteY27" fmla="*/ 69399 h 419100"/>
                <a:gd name="connsiteX28" fmla="*/ 63236 w 419100"/>
                <a:gd name="connsiteY28" fmla="*/ 69399 h 419100"/>
                <a:gd name="connsiteX29" fmla="*/ 114300 w 419100"/>
                <a:gd name="connsiteY29" fmla="*/ 228600 h 419100"/>
                <a:gd name="connsiteX30" fmla="*/ 19488 w 419100"/>
                <a:gd name="connsiteY30" fmla="*/ 228600 h 419100"/>
                <a:gd name="connsiteX31" fmla="*/ 114300 w 419100"/>
                <a:gd name="connsiteY31" fmla="*/ 138798 h 419100"/>
                <a:gd name="connsiteX32" fmla="*/ 162963 w 419100"/>
                <a:gd name="connsiteY32" fmla="*/ 152714 h 419100"/>
                <a:gd name="connsiteX33" fmla="*/ 174774 w 419100"/>
                <a:gd name="connsiteY33" fmla="*/ 161382 h 419100"/>
                <a:gd name="connsiteX34" fmla="*/ 187185 w 419100"/>
                <a:gd name="connsiteY34" fmla="*/ 146933 h 419100"/>
                <a:gd name="connsiteX35" fmla="*/ 173003 w 419100"/>
                <a:gd name="connsiteY35" fmla="*/ 136531 h 419100"/>
                <a:gd name="connsiteX36" fmla="*/ 153619 w 419100"/>
                <a:gd name="connsiteY36" fmla="*/ 126997 h 419100"/>
                <a:gd name="connsiteX37" fmla="*/ 184756 w 419100"/>
                <a:gd name="connsiteY37" fmla="*/ 69399 h 419100"/>
                <a:gd name="connsiteX38" fmla="*/ 114481 w 419100"/>
                <a:gd name="connsiteY38" fmla="*/ 0 h 419100"/>
                <a:gd name="connsiteX39" fmla="*/ 44186 w 419100"/>
                <a:gd name="connsiteY39" fmla="*/ 69399 h 419100"/>
                <a:gd name="connsiteX40" fmla="*/ 75314 w 419100"/>
                <a:gd name="connsiteY40" fmla="*/ 126987 h 419100"/>
                <a:gd name="connsiteX41" fmla="*/ 0 w 419100"/>
                <a:gd name="connsiteY41" fmla="*/ 238125 h 419100"/>
                <a:gd name="connsiteX42" fmla="*/ 9525 w 419100"/>
                <a:gd name="connsiteY42" fmla="*/ 247650 h 419100"/>
                <a:gd name="connsiteX43" fmla="*/ 114300 w 419100"/>
                <a:gd name="connsiteY43" fmla="*/ 247650 h 419100"/>
                <a:gd name="connsiteX44" fmla="*/ 114300 w 419100"/>
                <a:gd name="connsiteY44" fmla="*/ 228600 h 419100"/>
                <a:gd name="connsiteX45" fmla="*/ 114738 w 419100"/>
                <a:gd name="connsiteY45" fmla="*/ 400050 h 419100"/>
                <a:gd name="connsiteX46" fmla="*/ 209550 w 419100"/>
                <a:gd name="connsiteY46" fmla="*/ 310248 h 419100"/>
                <a:gd name="connsiteX47" fmla="*/ 258213 w 419100"/>
                <a:gd name="connsiteY47" fmla="*/ 324164 h 419100"/>
                <a:gd name="connsiteX48" fmla="*/ 304352 w 419100"/>
                <a:gd name="connsiteY48" fmla="*/ 400050 h 419100"/>
                <a:gd name="connsiteX49" fmla="*/ 114738 w 419100"/>
                <a:gd name="connsiteY49" fmla="*/ 400050 h 419100"/>
                <a:gd name="connsiteX50" fmla="*/ 158486 w 419100"/>
                <a:gd name="connsiteY50" fmla="*/ 240849 h 419100"/>
                <a:gd name="connsiteX51" fmla="*/ 209731 w 419100"/>
                <a:gd name="connsiteY51" fmla="*/ 190500 h 419100"/>
                <a:gd name="connsiteX52" fmla="*/ 260956 w 419100"/>
                <a:gd name="connsiteY52" fmla="*/ 240849 h 419100"/>
                <a:gd name="connsiteX53" fmla="*/ 209731 w 419100"/>
                <a:gd name="connsiteY53" fmla="*/ 291198 h 419100"/>
                <a:gd name="connsiteX54" fmla="*/ 158486 w 419100"/>
                <a:gd name="connsiteY54" fmla="*/ 240849 h 419100"/>
                <a:gd name="connsiteX55" fmla="*/ 158486 w 419100"/>
                <a:gd name="connsiteY55" fmla="*/ 240849 h 419100"/>
                <a:gd name="connsiteX56" fmla="*/ 268253 w 419100"/>
                <a:gd name="connsiteY56" fmla="*/ 307981 h 419100"/>
                <a:gd name="connsiteX57" fmla="*/ 248869 w 419100"/>
                <a:gd name="connsiteY57" fmla="*/ 298447 h 419100"/>
                <a:gd name="connsiteX58" fmla="*/ 280006 w 419100"/>
                <a:gd name="connsiteY58" fmla="*/ 240849 h 419100"/>
                <a:gd name="connsiteX59" fmla="*/ 209731 w 419100"/>
                <a:gd name="connsiteY59" fmla="*/ 171450 h 419100"/>
                <a:gd name="connsiteX60" fmla="*/ 139436 w 419100"/>
                <a:gd name="connsiteY60" fmla="*/ 240849 h 419100"/>
                <a:gd name="connsiteX61" fmla="*/ 170564 w 419100"/>
                <a:gd name="connsiteY61" fmla="*/ 298437 h 419100"/>
                <a:gd name="connsiteX62" fmla="*/ 95250 w 419100"/>
                <a:gd name="connsiteY62" fmla="*/ 409575 h 419100"/>
                <a:gd name="connsiteX63" fmla="*/ 104775 w 419100"/>
                <a:gd name="connsiteY63" fmla="*/ 419100 h 419100"/>
                <a:gd name="connsiteX64" fmla="*/ 314325 w 419100"/>
                <a:gd name="connsiteY64" fmla="*/ 419100 h 419100"/>
                <a:gd name="connsiteX65" fmla="*/ 323850 w 419100"/>
                <a:gd name="connsiteY65" fmla="*/ 409575 h 419100"/>
                <a:gd name="connsiteX66" fmla="*/ 268253 w 419100"/>
                <a:gd name="connsiteY66" fmla="*/ 307981 h 419100"/>
                <a:gd name="connsiteX67" fmla="*/ 268253 w 419100"/>
                <a:gd name="connsiteY67" fmla="*/ 30798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19100" h="419100">
                  <a:moveTo>
                    <a:pt x="253736" y="69399"/>
                  </a:moveTo>
                  <a:cubicBezTo>
                    <a:pt x="253736" y="41634"/>
                    <a:pt x="276720" y="19050"/>
                    <a:pt x="304981" y="19050"/>
                  </a:cubicBezTo>
                  <a:cubicBezTo>
                    <a:pt x="333232" y="19050"/>
                    <a:pt x="356206" y="41634"/>
                    <a:pt x="356206" y="69399"/>
                  </a:cubicBezTo>
                  <a:cubicBezTo>
                    <a:pt x="356206" y="97165"/>
                    <a:pt x="333232" y="119748"/>
                    <a:pt x="304981" y="119748"/>
                  </a:cubicBezTo>
                  <a:cubicBezTo>
                    <a:pt x="276720" y="119748"/>
                    <a:pt x="253736" y="97165"/>
                    <a:pt x="253736" y="69399"/>
                  </a:cubicBezTo>
                  <a:lnTo>
                    <a:pt x="253736" y="69399"/>
                  </a:lnTo>
                  <a:close/>
                  <a:moveTo>
                    <a:pt x="363503" y="136531"/>
                  </a:moveTo>
                  <a:cubicBezTo>
                    <a:pt x="357340" y="132702"/>
                    <a:pt x="350834" y="129540"/>
                    <a:pt x="344119" y="126997"/>
                  </a:cubicBezTo>
                  <a:cubicBezTo>
                    <a:pt x="362883" y="114519"/>
                    <a:pt x="375256" y="93364"/>
                    <a:pt x="375256" y="69399"/>
                  </a:cubicBezTo>
                  <a:cubicBezTo>
                    <a:pt x="375256" y="31137"/>
                    <a:pt x="343729" y="0"/>
                    <a:pt x="304981" y="0"/>
                  </a:cubicBezTo>
                  <a:cubicBezTo>
                    <a:pt x="266224" y="0"/>
                    <a:pt x="234686" y="31137"/>
                    <a:pt x="234686" y="69399"/>
                  </a:cubicBezTo>
                  <a:cubicBezTo>
                    <a:pt x="234686" y="93307"/>
                    <a:pt x="247002" y="114433"/>
                    <a:pt x="265700" y="126921"/>
                  </a:cubicBezTo>
                  <a:cubicBezTo>
                    <a:pt x="253498" y="131521"/>
                    <a:pt x="242030" y="138255"/>
                    <a:pt x="231924" y="146923"/>
                  </a:cubicBezTo>
                  <a:lnTo>
                    <a:pt x="244335" y="161382"/>
                  </a:lnTo>
                  <a:cubicBezTo>
                    <a:pt x="261309" y="146818"/>
                    <a:pt x="282788" y="138798"/>
                    <a:pt x="304800" y="138798"/>
                  </a:cubicBezTo>
                  <a:cubicBezTo>
                    <a:pt x="321964" y="138798"/>
                    <a:pt x="338795" y="143608"/>
                    <a:pt x="353463" y="152714"/>
                  </a:cubicBezTo>
                  <a:cubicBezTo>
                    <a:pt x="379562" y="168926"/>
                    <a:pt x="396688" y="197406"/>
                    <a:pt x="399602" y="228600"/>
                  </a:cubicBezTo>
                  <a:lnTo>
                    <a:pt x="304800" y="228600"/>
                  </a:lnTo>
                  <a:lnTo>
                    <a:pt x="304800" y="247650"/>
                  </a:lnTo>
                  <a:lnTo>
                    <a:pt x="409575" y="247650"/>
                  </a:lnTo>
                  <a:cubicBezTo>
                    <a:pt x="414842" y="247650"/>
                    <a:pt x="419100" y="243392"/>
                    <a:pt x="419100" y="238125"/>
                  </a:cubicBezTo>
                  <a:cubicBezTo>
                    <a:pt x="419100" y="196758"/>
                    <a:pt x="397802" y="157829"/>
                    <a:pt x="363503" y="136531"/>
                  </a:cubicBezTo>
                  <a:lnTo>
                    <a:pt x="363503" y="136531"/>
                  </a:lnTo>
                  <a:close/>
                  <a:moveTo>
                    <a:pt x="63236" y="69399"/>
                  </a:moveTo>
                  <a:cubicBezTo>
                    <a:pt x="63236" y="41634"/>
                    <a:pt x="86220" y="19050"/>
                    <a:pt x="114481" y="19050"/>
                  </a:cubicBezTo>
                  <a:cubicBezTo>
                    <a:pt x="142732" y="19050"/>
                    <a:pt x="165706" y="41634"/>
                    <a:pt x="165706" y="69399"/>
                  </a:cubicBezTo>
                  <a:cubicBezTo>
                    <a:pt x="165706" y="97165"/>
                    <a:pt x="142732" y="119748"/>
                    <a:pt x="114481" y="119748"/>
                  </a:cubicBezTo>
                  <a:cubicBezTo>
                    <a:pt x="86220" y="119748"/>
                    <a:pt x="63236" y="97165"/>
                    <a:pt x="63236" y="69399"/>
                  </a:cubicBezTo>
                  <a:lnTo>
                    <a:pt x="63236" y="69399"/>
                  </a:lnTo>
                  <a:close/>
                  <a:moveTo>
                    <a:pt x="114300" y="228600"/>
                  </a:moveTo>
                  <a:lnTo>
                    <a:pt x="19488" y="228600"/>
                  </a:lnTo>
                  <a:cubicBezTo>
                    <a:pt x="24098" y="178279"/>
                    <a:pt x="64865" y="138798"/>
                    <a:pt x="114300" y="138798"/>
                  </a:cubicBezTo>
                  <a:cubicBezTo>
                    <a:pt x="131464" y="138798"/>
                    <a:pt x="148295" y="143608"/>
                    <a:pt x="162963" y="152714"/>
                  </a:cubicBezTo>
                  <a:cubicBezTo>
                    <a:pt x="167078" y="155277"/>
                    <a:pt x="171050" y="158191"/>
                    <a:pt x="174774" y="161382"/>
                  </a:cubicBezTo>
                  <a:lnTo>
                    <a:pt x="187185" y="146933"/>
                  </a:lnTo>
                  <a:cubicBezTo>
                    <a:pt x="182728" y="143104"/>
                    <a:pt x="177965" y="139608"/>
                    <a:pt x="173003" y="136531"/>
                  </a:cubicBezTo>
                  <a:cubicBezTo>
                    <a:pt x="166840" y="132702"/>
                    <a:pt x="160334" y="129540"/>
                    <a:pt x="153619" y="126997"/>
                  </a:cubicBezTo>
                  <a:cubicBezTo>
                    <a:pt x="172383" y="114519"/>
                    <a:pt x="184756" y="93364"/>
                    <a:pt x="184756" y="69399"/>
                  </a:cubicBezTo>
                  <a:cubicBezTo>
                    <a:pt x="184756" y="31137"/>
                    <a:pt x="153229" y="0"/>
                    <a:pt x="114481" y="0"/>
                  </a:cubicBezTo>
                  <a:cubicBezTo>
                    <a:pt x="75724" y="0"/>
                    <a:pt x="44186" y="31137"/>
                    <a:pt x="44186" y="69399"/>
                  </a:cubicBezTo>
                  <a:cubicBezTo>
                    <a:pt x="44186" y="93355"/>
                    <a:pt x="56550" y="114519"/>
                    <a:pt x="75314" y="126987"/>
                  </a:cubicBezTo>
                  <a:cubicBezTo>
                    <a:pt x="31452" y="143551"/>
                    <a:pt x="0" y="187052"/>
                    <a:pt x="0" y="238125"/>
                  </a:cubicBezTo>
                  <a:cubicBezTo>
                    <a:pt x="0" y="243392"/>
                    <a:pt x="4267" y="247650"/>
                    <a:pt x="9525" y="247650"/>
                  </a:cubicBezTo>
                  <a:lnTo>
                    <a:pt x="114300" y="247650"/>
                  </a:lnTo>
                  <a:lnTo>
                    <a:pt x="114300" y="228600"/>
                  </a:lnTo>
                  <a:close/>
                  <a:moveTo>
                    <a:pt x="114738" y="400050"/>
                  </a:moveTo>
                  <a:cubicBezTo>
                    <a:pt x="119348" y="349729"/>
                    <a:pt x="160115" y="310248"/>
                    <a:pt x="209550" y="310248"/>
                  </a:cubicBezTo>
                  <a:cubicBezTo>
                    <a:pt x="226714" y="310248"/>
                    <a:pt x="243545" y="315058"/>
                    <a:pt x="258213" y="324164"/>
                  </a:cubicBezTo>
                  <a:cubicBezTo>
                    <a:pt x="284312" y="340376"/>
                    <a:pt x="301438" y="368856"/>
                    <a:pt x="304352" y="400050"/>
                  </a:cubicBezTo>
                  <a:lnTo>
                    <a:pt x="114738" y="400050"/>
                  </a:lnTo>
                  <a:close/>
                  <a:moveTo>
                    <a:pt x="158486" y="240849"/>
                  </a:moveTo>
                  <a:cubicBezTo>
                    <a:pt x="158486" y="213084"/>
                    <a:pt x="181470" y="190500"/>
                    <a:pt x="209731" y="190500"/>
                  </a:cubicBezTo>
                  <a:cubicBezTo>
                    <a:pt x="237982" y="190500"/>
                    <a:pt x="260956" y="213084"/>
                    <a:pt x="260956" y="240849"/>
                  </a:cubicBezTo>
                  <a:cubicBezTo>
                    <a:pt x="260956" y="268615"/>
                    <a:pt x="237982" y="291198"/>
                    <a:pt x="209731" y="291198"/>
                  </a:cubicBezTo>
                  <a:cubicBezTo>
                    <a:pt x="181470" y="291198"/>
                    <a:pt x="158486" y="268615"/>
                    <a:pt x="158486" y="240849"/>
                  </a:cubicBezTo>
                  <a:lnTo>
                    <a:pt x="158486" y="240849"/>
                  </a:lnTo>
                  <a:close/>
                  <a:moveTo>
                    <a:pt x="268253" y="307981"/>
                  </a:moveTo>
                  <a:cubicBezTo>
                    <a:pt x="262090" y="304152"/>
                    <a:pt x="255584" y="300990"/>
                    <a:pt x="248869" y="298447"/>
                  </a:cubicBezTo>
                  <a:cubicBezTo>
                    <a:pt x="267633" y="285969"/>
                    <a:pt x="280006" y="264814"/>
                    <a:pt x="280006" y="240849"/>
                  </a:cubicBezTo>
                  <a:cubicBezTo>
                    <a:pt x="280006" y="202587"/>
                    <a:pt x="248479" y="171450"/>
                    <a:pt x="209731" y="171450"/>
                  </a:cubicBezTo>
                  <a:cubicBezTo>
                    <a:pt x="170974" y="171450"/>
                    <a:pt x="139436" y="202587"/>
                    <a:pt x="139436" y="240849"/>
                  </a:cubicBezTo>
                  <a:cubicBezTo>
                    <a:pt x="139436" y="264805"/>
                    <a:pt x="151800" y="285969"/>
                    <a:pt x="170564" y="298437"/>
                  </a:cubicBezTo>
                  <a:cubicBezTo>
                    <a:pt x="126702" y="315001"/>
                    <a:pt x="95250" y="358502"/>
                    <a:pt x="95250" y="409575"/>
                  </a:cubicBezTo>
                  <a:cubicBezTo>
                    <a:pt x="95250" y="414842"/>
                    <a:pt x="99517" y="419100"/>
                    <a:pt x="104775" y="419100"/>
                  </a:cubicBezTo>
                  <a:lnTo>
                    <a:pt x="314325" y="419100"/>
                  </a:lnTo>
                  <a:cubicBezTo>
                    <a:pt x="319592" y="419100"/>
                    <a:pt x="323850" y="414842"/>
                    <a:pt x="323850" y="409575"/>
                  </a:cubicBezTo>
                  <a:cubicBezTo>
                    <a:pt x="323850" y="368208"/>
                    <a:pt x="302552" y="329279"/>
                    <a:pt x="268253" y="307981"/>
                  </a:cubicBezTo>
                  <a:lnTo>
                    <a:pt x="268253" y="307981"/>
                  </a:lnTo>
                  <a:close/>
                </a:path>
              </a:pathLst>
            </a:custGeom>
            <a:solidFill>
              <a:srgbClr val="242F3E"/>
            </a:solidFill>
            <a:ln w="9525" cap="flat">
              <a:noFill/>
              <a:prstDash val="solid"/>
              <a:miter/>
            </a:ln>
          </p:spPr>
          <p:txBody>
            <a:bodyPr rtlCol="0" anchor="ctr"/>
            <a:lstStyle/>
            <a:p>
              <a:endParaRPr lang="en-AE"/>
            </a:p>
          </p:txBody>
        </p:sp>
        <p:sp>
          <p:nvSpPr>
            <p:cNvPr id="54" name="Graphic 13" descr="AWS Management Console resource icon for the General Icons category.">
              <a:extLst>
                <a:ext uri="{FF2B5EF4-FFF2-40B4-BE49-F238E27FC236}">
                  <a16:creationId xmlns:a16="http://schemas.microsoft.com/office/drawing/2014/main" id="{27218BB7-169B-7333-7330-A51ED21111CA}"/>
                </a:ext>
              </a:extLst>
            </p:cNvPr>
            <p:cNvSpPr/>
            <p:nvPr/>
          </p:nvSpPr>
          <p:spPr>
            <a:xfrm>
              <a:off x="5504445" y="4948060"/>
              <a:ext cx="419100" cy="371475"/>
            </a:xfrm>
            <a:custGeom>
              <a:avLst/>
              <a:gdLst>
                <a:gd name="connsiteX0" fmla="*/ 76210 w 419100"/>
                <a:gd name="connsiteY0" fmla="*/ 352425 h 371475"/>
                <a:gd name="connsiteX1" fmla="*/ 400050 w 419100"/>
                <a:gd name="connsiteY1" fmla="*/ 352425 h 371475"/>
                <a:gd name="connsiteX2" fmla="*/ 400050 w 419100"/>
                <a:gd name="connsiteY2" fmla="*/ 95250 h 371475"/>
                <a:gd name="connsiteX3" fmla="*/ 76210 w 419100"/>
                <a:gd name="connsiteY3" fmla="*/ 95250 h 371475"/>
                <a:gd name="connsiteX4" fmla="*/ 76210 w 419100"/>
                <a:gd name="connsiteY4" fmla="*/ 352425 h 371475"/>
                <a:gd name="connsiteX5" fmla="*/ 19050 w 419100"/>
                <a:gd name="connsiteY5" fmla="*/ 352425 h 371475"/>
                <a:gd name="connsiteX6" fmla="*/ 57160 w 419100"/>
                <a:gd name="connsiteY6" fmla="*/ 352425 h 371475"/>
                <a:gd name="connsiteX7" fmla="*/ 57160 w 419100"/>
                <a:gd name="connsiteY7" fmla="*/ 95250 h 371475"/>
                <a:gd name="connsiteX8" fmla="*/ 19050 w 419100"/>
                <a:gd name="connsiteY8" fmla="*/ 95250 h 371475"/>
                <a:gd name="connsiteX9" fmla="*/ 19050 w 419100"/>
                <a:gd name="connsiteY9" fmla="*/ 352425 h 371475"/>
                <a:gd name="connsiteX10" fmla="*/ 19050 w 419100"/>
                <a:gd name="connsiteY10" fmla="*/ 76200 h 371475"/>
                <a:gd name="connsiteX11" fmla="*/ 400050 w 419100"/>
                <a:gd name="connsiteY11" fmla="*/ 76200 h 371475"/>
                <a:gd name="connsiteX12" fmla="*/ 400050 w 419100"/>
                <a:gd name="connsiteY12" fmla="*/ 19050 h 371475"/>
                <a:gd name="connsiteX13" fmla="*/ 19050 w 419100"/>
                <a:gd name="connsiteY13" fmla="*/ 19050 h 371475"/>
                <a:gd name="connsiteX14" fmla="*/ 19050 w 419100"/>
                <a:gd name="connsiteY14" fmla="*/ 76200 h 371475"/>
                <a:gd name="connsiteX15" fmla="*/ 419100 w 419100"/>
                <a:gd name="connsiteY15" fmla="*/ 9525 h 371475"/>
                <a:gd name="connsiteX16" fmla="*/ 419100 w 419100"/>
                <a:gd name="connsiteY16" fmla="*/ 361950 h 371475"/>
                <a:gd name="connsiteX17" fmla="*/ 409575 w 419100"/>
                <a:gd name="connsiteY17" fmla="*/ 371475 h 371475"/>
                <a:gd name="connsiteX18" fmla="*/ 9525 w 419100"/>
                <a:gd name="connsiteY18" fmla="*/ 371475 h 371475"/>
                <a:gd name="connsiteX19" fmla="*/ 0 w 419100"/>
                <a:gd name="connsiteY19" fmla="*/ 361950 h 371475"/>
                <a:gd name="connsiteX20" fmla="*/ 0 w 419100"/>
                <a:gd name="connsiteY20" fmla="*/ 9525 h 371475"/>
                <a:gd name="connsiteX21" fmla="*/ 9525 w 419100"/>
                <a:gd name="connsiteY21" fmla="*/ 0 h 371475"/>
                <a:gd name="connsiteX22" fmla="*/ 409575 w 419100"/>
                <a:gd name="connsiteY22" fmla="*/ 0 h 371475"/>
                <a:gd name="connsiteX23" fmla="*/ 419100 w 419100"/>
                <a:gd name="connsiteY23" fmla="*/ 9525 h 371475"/>
                <a:gd name="connsiteX24" fmla="*/ 419100 w 419100"/>
                <a:gd name="connsiteY24" fmla="*/ 9525 h 371475"/>
                <a:gd name="connsiteX25" fmla="*/ 314325 w 419100"/>
                <a:gd name="connsiteY25" fmla="*/ 270596 h 371475"/>
                <a:gd name="connsiteX26" fmla="*/ 314325 w 419100"/>
                <a:gd name="connsiteY26" fmla="*/ 189224 h 371475"/>
                <a:gd name="connsiteX27" fmla="*/ 247650 w 419100"/>
                <a:gd name="connsiteY27" fmla="*/ 233677 h 371475"/>
                <a:gd name="connsiteX28" fmla="*/ 247650 w 419100"/>
                <a:gd name="connsiteY28" fmla="*/ 307638 h 371475"/>
                <a:gd name="connsiteX29" fmla="*/ 314325 w 419100"/>
                <a:gd name="connsiteY29" fmla="*/ 270596 h 371475"/>
                <a:gd name="connsiteX30" fmla="*/ 161925 w 419100"/>
                <a:gd name="connsiteY30" fmla="*/ 270596 h 371475"/>
                <a:gd name="connsiteX31" fmla="*/ 228600 w 419100"/>
                <a:gd name="connsiteY31" fmla="*/ 307638 h 371475"/>
                <a:gd name="connsiteX32" fmla="*/ 228600 w 419100"/>
                <a:gd name="connsiteY32" fmla="*/ 233677 h 371475"/>
                <a:gd name="connsiteX33" fmla="*/ 161925 w 419100"/>
                <a:gd name="connsiteY33" fmla="*/ 189224 h 371475"/>
                <a:gd name="connsiteX34" fmla="*/ 161925 w 419100"/>
                <a:gd name="connsiteY34" fmla="*/ 270596 h 371475"/>
                <a:gd name="connsiteX35" fmla="*/ 170678 w 419100"/>
                <a:gd name="connsiteY35" fmla="*/ 172164 h 371475"/>
                <a:gd name="connsiteX36" fmla="*/ 238125 w 419100"/>
                <a:gd name="connsiteY36" fmla="*/ 217132 h 371475"/>
                <a:gd name="connsiteX37" fmla="*/ 305572 w 419100"/>
                <a:gd name="connsiteY37" fmla="*/ 172164 h 371475"/>
                <a:gd name="connsiteX38" fmla="*/ 238125 w 419100"/>
                <a:gd name="connsiteY38" fmla="*/ 134703 h 371475"/>
                <a:gd name="connsiteX39" fmla="*/ 170678 w 419100"/>
                <a:gd name="connsiteY39" fmla="*/ 172164 h 371475"/>
                <a:gd name="connsiteX40" fmla="*/ 333375 w 419100"/>
                <a:gd name="connsiteY40" fmla="*/ 171431 h 371475"/>
                <a:gd name="connsiteX41" fmla="*/ 333375 w 419100"/>
                <a:gd name="connsiteY41" fmla="*/ 276206 h 371475"/>
                <a:gd name="connsiteX42" fmla="*/ 328470 w 419100"/>
                <a:gd name="connsiteY42" fmla="*/ 284531 h 371475"/>
                <a:gd name="connsiteX43" fmla="*/ 242745 w 419100"/>
                <a:gd name="connsiteY43" fmla="*/ 332156 h 371475"/>
                <a:gd name="connsiteX44" fmla="*/ 238125 w 419100"/>
                <a:gd name="connsiteY44" fmla="*/ 333356 h 371475"/>
                <a:gd name="connsiteX45" fmla="*/ 233505 w 419100"/>
                <a:gd name="connsiteY45" fmla="*/ 332156 h 371475"/>
                <a:gd name="connsiteX46" fmla="*/ 147780 w 419100"/>
                <a:gd name="connsiteY46" fmla="*/ 284531 h 371475"/>
                <a:gd name="connsiteX47" fmla="*/ 142875 w 419100"/>
                <a:gd name="connsiteY47" fmla="*/ 276206 h 371475"/>
                <a:gd name="connsiteX48" fmla="*/ 142875 w 419100"/>
                <a:gd name="connsiteY48" fmla="*/ 171431 h 371475"/>
                <a:gd name="connsiteX49" fmla="*/ 147780 w 419100"/>
                <a:gd name="connsiteY49" fmla="*/ 163106 h 371475"/>
                <a:gd name="connsiteX50" fmla="*/ 233505 w 419100"/>
                <a:gd name="connsiteY50" fmla="*/ 115481 h 371475"/>
                <a:gd name="connsiteX51" fmla="*/ 242745 w 419100"/>
                <a:gd name="connsiteY51" fmla="*/ 115481 h 371475"/>
                <a:gd name="connsiteX52" fmla="*/ 328470 w 419100"/>
                <a:gd name="connsiteY52" fmla="*/ 163106 h 371475"/>
                <a:gd name="connsiteX53" fmla="*/ 333375 w 419100"/>
                <a:gd name="connsiteY53" fmla="*/ 171431 h 371475"/>
                <a:gd name="connsiteX54" fmla="*/ 333375 w 419100"/>
                <a:gd name="connsiteY54" fmla="*/ 171431 h 371475"/>
                <a:gd name="connsiteX55" fmla="*/ 114310 w 419100"/>
                <a:gd name="connsiteY55" fmla="*/ 57150 h 371475"/>
                <a:gd name="connsiteX56" fmla="*/ 133360 w 419100"/>
                <a:gd name="connsiteY56" fmla="*/ 57150 h 371475"/>
                <a:gd name="connsiteX57" fmla="*/ 133360 w 419100"/>
                <a:gd name="connsiteY57" fmla="*/ 38100 h 371475"/>
                <a:gd name="connsiteX58" fmla="*/ 114310 w 419100"/>
                <a:gd name="connsiteY58" fmla="*/ 38100 h 371475"/>
                <a:gd name="connsiteX59" fmla="*/ 114310 w 419100"/>
                <a:gd name="connsiteY59" fmla="*/ 57150 h 371475"/>
                <a:gd name="connsiteX60" fmla="*/ 76210 w 419100"/>
                <a:gd name="connsiteY60" fmla="*/ 57150 h 371475"/>
                <a:gd name="connsiteX61" fmla="*/ 95260 w 419100"/>
                <a:gd name="connsiteY61" fmla="*/ 57150 h 371475"/>
                <a:gd name="connsiteX62" fmla="*/ 95260 w 419100"/>
                <a:gd name="connsiteY62" fmla="*/ 38100 h 371475"/>
                <a:gd name="connsiteX63" fmla="*/ 76210 w 419100"/>
                <a:gd name="connsiteY63" fmla="*/ 38100 h 371475"/>
                <a:gd name="connsiteX64" fmla="*/ 76210 w 419100"/>
                <a:gd name="connsiteY64" fmla="*/ 57150 h 371475"/>
                <a:gd name="connsiteX65" fmla="*/ 38110 w 419100"/>
                <a:gd name="connsiteY65" fmla="*/ 57150 h 371475"/>
                <a:gd name="connsiteX66" fmla="*/ 57160 w 419100"/>
                <a:gd name="connsiteY66" fmla="*/ 57150 h 371475"/>
                <a:gd name="connsiteX67" fmla="*/ 57160 w 419100"/>
                <a:gd name="connsiteY67" fmla="*/ 38100 h 371475"/>
                <a:gd name="connsiteX68" fmla="*/ 38110 w 419100"/>
                <a:gd name="connsiteY68" fmla="*/ 38100 h 371475"/>
                <a:gd name="connsiteX69" fmla="*/ 38110 w 419100"/>
                <a:gd name="connsiteY69" fmla="*/ 57150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19100" h="371475">
                  <a:moveTo>
                    <a:pt x="76210" y="352425"/>
                  </a:moveTo>
                  <a:lnTo>
                    <a:pt x="400050" y="352425"/>
                  </a:lnTo>
                  <a:lnTo>
                    <a:pt x="400050" y="95250"/>
                  </a:lnTo>
                  <a:lnTo>
                    <a:pt x="76210" y="95250"/>
                  </a:lnTo>
                  <a:lnTo>
                    <a:pt x="76210" y="352425"/>
                  </a:lnTo>
                  <a:close/>
                  <a:moveTo>
                    <a:pt x="19050" y="352425"/>
                  </a:moveTo>
                  <a:lnTo>
                    <a:pt x="57160" y="352425"/>
                  </a:lnTo>
                  <a:lnTo>
                    <a:pt x="57160" y="95250"/>
                  </a:lnTo>
                  <a:lnTo>
                    <a:pt x="19050" y="95250"/>
                  </a:lnTo>
                  <a:lnTo>
                    <a:pt x="19050" y="352425"/>
                  </a:lnTo>
                  <a:close/>
                  <a:moveTo>
                    <a:pt x="19050" y="76200"/>
                  </a:moveTo>
                  <a:lnTo>
                    <a:pt x="400050" y="76200"/>
                  </a:lnTo>
                  <a:lnTo>
                    <a:pt x="400050" y="19050"/>
                  </a:lnTo>
                  <a:lnTo>
                    <a:pt x="19050" y="19050"/>
                  </a:lnTo>
                  <a:lnTo>
                    <a:pt x="19050" y="76200"/>
                  </a:lnTo>
                  <a:close/>
                  <a:moveTo>
                    <a:pt x="419100" y="9525"/>
                  </a:moveTo>
                  <a:lnTo>
                    <a:pt x="419100" y="361950"/>
                  </a:lnTo>
                  <a:cubicBezTo>
                    <a:pt x="419100" y="367208"/>
                    <a:pt x="414842" y="371475"/>
                    <a:pt x="409575" y="371475"/>
                  </a:cubicBezTo>
                  <a:lnTo>
                    <a:pt x="9525" y="371475"/>
                  </a:lnTo>
                  <a:cubicBezTo>
                    <a:pt x="4258" y="371475"/>
                    <a:pt x="0" y="367208"/>
                    <a:pt x="0" y="361950"/>
                  </a:cubicBezTo>
                  <a:lnTo>
                    <a:pt x="0" y="9525"/>
                  </a:lnTo>
                  <a:cubicBezTo>
                    <a:pt x="0" y="4267"/>
                    <a:pt x="4258" y="0"/>
                    <a:pt x="9525" y="0"/>
                  </a:cubicBezTo>
                  <a:lnTo>
                    <a:pt x="409575" y="0"/>
                  </a:lnTo>
                  <a:cubicBezTo>
                    <a:pt x="414842" y="0"/>
                    <a:pt x="419100" y="4267"/>
                    <a:pt x="419100" y="9525"/>
                  </a:cubicBezTo>
                  <a:lnTo>
                    <a:pt x="419100" y="9525"/>
                  </a:lnTo>
                  <a:close/>
                  <a:moveTo>
                    <a:pt x="314325" y="270596"/>
                  </a:moveTo>
                  <a:lnTo>
                    <a:pt x="314325" y="189224"/>
                  </a:lnTo>
                  <a:lnTo>
                    <a:pt x="247650" y="233677"/>
                  </a:lnTo>
                  <a:lnTo>
                    <a:pt x="247650" y="307638"/>
                  </a:lnTo>
                  <a:lnTo>
                    <a:pt x="314325" y="270596"/>
                  </a:lnTo>
                  <a:close/>
                  <a:moveTo>
                    <a:pt x="161925" y="270596"/>
                  </a:moveTo>
                  <a:lnTo>
                    <a:pt x="228600" y="307638"/>
                  </a:lnTo>
                  <a:lnTo>
                    <a:pt x="228600" y="233677"/>
                  </a:lnTo>
                  <a:lnTo>
                    <a:pt x="161925" y="189224"/>
                  </a:lnTo>
                  <a:lnTo>
                    <a:pt x="161925" y="270596"/>
                  </a:lnTo>
                  <a:close/>
                  <a:moveTo>
                    <a:pt x="170678" y="172164"/>
                  </a:moveTo>
                  <a:lnTo>
                    <a:pt x="238125" y="217132"/>
                  </a:lnTo>
                  <a:lnTo>
                    <a:pt x="305572" y="172164"/>
                  </a:lnTo>
                  <a:lnTo>
                    <a:pt x="238125" y="134703"/>
                  </a:lnTo>
                  <a:lnTo>
                    <a:pt x="170678" y="172164"/>
                  </a:lnTo>
                  <a:close/>
                  <a:moveTo>
                    <a:pt x="333375" y="171431"/>
                  </a:moveTo>
                  <a:lnTo>
                    <a:pt x="333375" y="276206"/>
                  </a:lnTo>
                  <a:cubicBezTo>
                    <a:pt x="333375" y="279664"/>
                    <a:pt x="331499" y="282845"/>
                    <a:pt x="328470" y="284531"/>
                  </a:cubicBezTo>
                  <a:lnTo>
                    <a:pt x="242745" y="332156"/>
                  </a:lnTo>
                  <a:cubicBezTo>
                    <a:pt x="241316" y="332956"/>
                    <a:pt x="239716" y="333356"/>
                    <a:pt x="238125" y="333356"/>
                  </a:cubicBezTo>
                  <a:cubicBezTo>
                    <a:pt x="236534" y="333356"/>
                    <a:pt x="234934" y="332956"/>
                    <a:pt x="233505" y="332156"/>
                  </a:cubicBezTo>
                  <a:lnTo>
                    <a:pt x="147780" y="284531"/>
                  </a:lnTo>
                  <a:cubicBezTo>
                    <a:pt x="144751" y="282845"/>
                    <a:pt x="142875" y="279664"/>
                    <a:pt x="142875" y="276206"/>
                  </a:cubicBezTo>
                  <a:lnTo>
                    <a:pt x="142875" y="171431"/>
                  </a:lnTo>
                  <a:cubicBezTo>
                    <a:pt x="142875" y="167964"/>
                    <a:pt x="144751" y="164783"/>
                    <a:pt x="147780" y="163106"/>
                  </a:cubicBezTo>
                  <a:lnTo>
                    <a:pt x="233505" y="115481"/>
                  </a:lnTo>
                  <a:cubicBezTo>
                    <a:pt x="236363" y="113881"/>
                    <a:pt x="239887" y="113881"/>
                    <a:pt x="242745" y="115481"/>
                  </a:cubicBezTo>
                  <a:lnTo>
                    <a:pt x="328470" y="163106"/>
                  </a:lnTo>
                  <a:cubicBezTo>
                    <a:pt x="331499" y="164783"/>
                    <a:pt x="333375" y="167964"/>
                    <a:pt x="333375" y="171431"/>
                  </a:cubicBezTo>
                  <a:lnTo>
                    <a:pt x="333375" y="171431"/>
                  </a:lnTo>
                  <a:close/>
                  <a:moveTo>
                    <a:pt x="114310" y="57150"/>
                  </a:moveTo>
                  <a:lnTo>
                    <a:pt x="133360" y="57150"/>
                  </a:lnTo>
                  <a:lnTo>
                    <a:pt x="133360" y="38100"/>
                  </a:lnTo>
                  <a:lnTo>
                    <a:pt x="114310" y="38100"/>
                  </a:lnTo>
                  <a:lnTo>
                    <a:pt x="114310" y="57150"/>
                  </a:lnTo>
                  <a:close/>
                  <a:moveTo>
                    <a:pt x="76210" y="57150"/>
                  </a:moveTo>
                  <a:lnTo>
                    <a:pt x="95260" y="57150"/>
                  </a:lnTo>
                  <a:lnTo>
                    <a:pt x="95260" y="38100"/>
                  </a:lnTo>
                  <a:lnTo>
                    <a:pt x="76210" y="38100"/>
                  </a:lnTo>
                  <a:lnTo>
                    <a:pt x="76210" y="57150"/>
                  </a:lnTo>
                  <a:close/>
                  <a:moveTo>
                    <a:pt x="38110" y="57150"/>
                  </a:moveTo>
                  <a:lnTo>
                    <a:pt x="57160" y="57150"/>
                  </a:lnTo>
                  <a:lnTo>
                    <a:pt x="57160" y="38100"/>
                  </a:lnTo>
                  <a:lnTo>
                    <a:pt x="38110" y="38100"/>
                  </a:lnTo>
                  <a:lnTo>
                    <a:pt x="38110" y="57150"/>
                  </a:lnTo>
                  <a:close/>
                </a:path>
              </a:pathLst>
            </a:custGeom>
            <a:solidFill>
              <a:srgbClr val="232F3D"/>
            </a:solidFill>
            <a:ln w="9525" cap="flat">
              <a:noFill/>
              <a:prstDash val="solid"/>
              <a:miter/>
            </a:ln>
          </p:spPr>
          <p:txBody>
            <a:bodyPr rtlCol="0" anchor="ctr"/>
            <a:lstStyle/>
            <a:p>
              <a:endParaRPr lang="en-AE"/>
            </a:p>
          </p:txBody>
        </p:sp>
        <p:sp>
          <p:nvSpPr>
            <p:cNvPr id="55" name="Graphic 28" descr="Database resource icon for the General Icons category.">
              <a:extLst>
                <a:ext uri="{FF2B5EF4-FFF2-40B4-BE49-F238E27FC236}">
                  <a16:creationId xmlns:a16="http://schemas.microsoft.com/office/drawing/2014/main" id="{DEEDD260-C9E7-BB4D-5237-B683AD59564D}"/>
                </a:ext>
              </a:extLst>
            </p:cNvPr>
            <p:cNvSpPr/>
            <p:nvPr/>
          </p:nvSpPr>
          <p:spPr>
            <a:xfrm>
              <a:off x="5552070" y="6111843"/>
              <a:ext cx="329993" cy="418137"/>
            </a:xfrm>
            <a:custGeom>
              <a:avLst/>
              <a:gdLst>
                <a:gd name="connsiteX0" fmla="*/ 235791 w 329993"/>
                <a:gd name="connsiteY0" fmla="*/ 393449 h 418137"/>
                <a:gd name="connsiteX1" fmla="*/ 198130 w 329993"/>
                <a:gd name="connsiteY1" fmla="*/ 397926 h 418137"/>
                <a:gd name="connsiteX2" fmla="*/ 181975 w 329993"/>
                <a:gd name="connsiteY2" fmla="*/ 398802 h 418137"/>
                <a:gd name="connsiteX3" fmla="*/ 148666 w 329993"/>
                <a:gd name="connsiteY3" fmla="*/ 398802 h 418137"/>
                <a:gd name="connsiteX4" fmla="*/ 132493 w 329993"/>
                <a:gd name="connsiteY4" fmla="*/ 397926 h 418137"/>
                <a:gd name="connsiteX5" fmla="*/ 94831 w 329993"/>
                <a:gd name="connsiteY5" fmla="*/ 393449 h 418137"/>
                <a:gd name="connsiteX6" fmla="*/ 19050 w 329993"/>
                <a:gd name="connsiteY6" fmla="*/ 350082 h 418137"/>
                <a:gd name="connsiteX7" fmla="*/ 19050 w 329993"/>
                <a:gd name="connsiteY7" fmla="*/ 83487 h 418137"/>
                <a:gd name="connsiteX8" fmla="*/ 165316 w 329993"/>
                <a:gd name="connsiteY8" fmla="*/ 112786 h 418137"/>
                <a:gd name="connsiteX9" fmla="*/ 310944 w 329993"/>
                <a:gd name="connsiteY9" fmla="*/ 83849 h 418137"/>
                <a:gd name="connsiteX10" fmla="*/ 310944 w 329993"/>
                <a:gd name="connsiteY10" fmla="*/ 350082 h 418137"/>
                <a:gd name="connsiteX11" fmla="*/ 235791 w 329993"/>
                <a:gd name="connsiteY11" fmla="*/ 393449 h 418137"/>
                <a:gd name="connsiteX12" fmla="*/ 165316 w 329993"/>
                <a:gd name="connsiteY12" fmla="*/ 19050 h 418137"/>
                <a:gd name="connsiteX13" fmla="*/ 309277 w 329993"/>
                <a:gd name="connsiteY13" fmla="*/ 61265 h 418137"/>
                <a:gd name="connsiteX14" fmla="*/ 165316 w 329993"/>
                <a:gd name="connsiteY14" fmla="*/ 93736 h 418137"/>
                <a:gd name="connsiteX15" fmla="*/ 21022 w 329993"/>
                <a:gd name="connsiteY15" fmla="*/ 61036 h 418137"/>
                <a:gd name="connsiteX16" fmla="*/ 20679 w 329993"/>
                <a:gd name="connsiteY16" fmla="*/ 61370 h 418137"/>
                <a:gd name="connsiteX17" fmla="*/ 165316 w 329993"/>
                <a:gd name="connsiteY17" fmla="*/ 19050 h 418137"/>
                <a:gd name="connsiteX18" fmla="*/ 165316 w 329993"/>
                <a:gd name="connsiteY18" fmla="*/ 0 h 418137"/>
                <a:gd name="connsiteX19" fmla="*/ 0 w 329993"/>
                <a:gd name="connsiteY19" fmla="*/ 68056 h 418137"/>
                <a:gd name="connsiteX20" fmla="*/ 0 w 329993"/>
                <a:gd name="connsiteY20" fmla="*/ 350082 h 418137"/>
                <a:gd name="connsiteX21" fmla="*/ 91650 w 329993"/>
                <a:gd name="connsiteY21" fmla="*/ 412242 h 418137"/>
                <a:gd name="connsiteX22" fmla="*/ 131121 w 329993"/>
                <a:gd name="connsiteY22" fmla="*/ 416919 h 418137"/>
                <a:gd name="connsiteX23" fmla="*/ 147980 w 329993"/>
                <a:gd name="connsiteY23" fmla="*/ 417833 h 418137"/>
                <a:gd name="connsiteX24" fmla="*/ 165316 w 329993"/>
                <a:gd name="connsiteY24" fmla="*/ 418138 h 418137"/>
                <a:gd name="connsiteX25" fmla="*/ 182651 w 329993"/>
                <a:gd name="connsiteY25" fmla="*/ 417833 h 418137"/>
                <a:gd name="connsiteX26" fmla="*/ 199501 w 329993"/>
                <a:gd name="connsiteY26" fmla="*/ 416919 h 418137"/>
                <a:gd name="connsiteX27" fmla="*/ 238973 w 329993"/>
                <a:gd name="connsiteY27" fmla="*/ 412242 h 418137"/>
                <a:gd name="connsiteX28" fmla="*/ 329994 w 329993"/>
                <a:gd name="connsiteY28" fmla="*/ 350082 h 418137"/>
                <a:gd name="connsiteX29" fmla="*/ 329994 w 329993"/>
                <a:gd name="connsiteY29" fmla="*/ 68056 h 418137"/>
                <a:gd name="connsiteX30" fmla="*/ 165316 w 329993"/>
                <a:gd name="connsiteY30" fmla="*/ 0 h 418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29993" h="418137">
                  <a:moveTo>
                    <a:pt x="235791" y="393449"/>
                  </a:moveTo>
                  <a:cubicBezTo>
                    <a:pt x="223895" y="395469"/>
                    <a:pt x="211226" y="396973"/>
                    <a:pt x="198130" y="397926"/>
                  </a:cubicBezTo>
                  <a:cubicBezTo>
                    <a:pt x="192824" y="398307"/>
                    <a:pt x="187433" y="398593"/>
                    <a:pt x="181975" y="398802"/>
                  </a:cubicBezTo>
                  <a:cubicBezTo>
                    <a:pt x="171012" y="399174"/>
                    <a:pt x="159582" y="399174"/>
                    <a:pt x="148666" y="398802"/>
                  </a:cubicBezTo>
                  <a:cubicBezTo>
                    <a:pt x="143189" y="398593"/>
                    <a:pt x="137798" y="398307"/>
                    <a:pt x="132493" y="397926"/>
                  </a:cubicBezTo>
                  <a:cubicBezTo>
                    <a:pt x="119396" y="396973"/>
                    <a:pt x="106728" y="395469"/>
                    <a:pt x="94831" y="393449"/>
                  </a:cubicBezTo>
                  <a:cubicBezTo>
                    <a:pt x="48092" y="385524"/>
                    <a:pt x="19050" y="368903"/>
                    <a:pt x="19050" y="350082"/>
                  </a:cubicBezTo>
                  <a:lnTo>
                    <a:pt x="19050" y="83487"/>
                  </a:lnTo>
                  <a:cubicBezTo>
                    <a:pt x="47596" y="101546"/>
                    <a:pt x="102299" y="112786"/>
                    <a:pt x="165316" y="112786"/>
                  </a:cubicBezTo>
                  <a:cubicBezTo>
                    <a:pt x="228276" y="112786"/>
                    <a:pt x="282283" y="101727"/>
                    <a:pt x="310944" y="83849"/>
                  </a:cubicBezTo>
                  <a:lnTo>
                    <a:pt x="310944" y="350082"/>
                  </a:lnTo>
                  <a:cubicBezTo>
                    <a:pt x="310944" y="369256"/>
                    <a:pt x="282845" y="385467"/>
                    <a:pt x="235791" y="393449"/>
                  </a:cubicBezTo>
                  <a:moveTo>
                    <a:pt x="165316" y="19050"/>
                  </a:moveTo>
                  <a:cubicBezTo>
                    <a:pt x="246659" y="19050"/>
                    <a:pt x="299809" y="39853"/>
                    <a:pt x="309277" y="61265"/>
                  </a:cubicBezTo>
                  <a:cubicBezTo>
                    <a:pt x="293389" y="77133"/>
                    <a:pt x="242506" y="93736"/>
                    <a:pt x="165316" y="93736"/>
                  </a:cubicBezTo>
                  <a:cubicBezTo>
                    <a:pt x="88202" y="93736"/>
                    <a:pt x="36462" y="76781"/>
                    <a:pt x="21022" y="61036"/>
                  </a:cubicBezTo>
                  <a:lnTo>
                    <a:pt x="20679" y="61370"/>
                  </a:lnTo>
                  <a:cubicBezTo>
                    <a:pt x="30051" y="39919"/>
                    <a:pt x="83487" y="19050"/>
                    <a:pt x="165316" y="19050"/>
                  </a:cubicBezTo>
                  <a:moveTo>
                    <a:pt x="165316" y="0"/>
                  </a:moveTo>
                  <a:cubicBezTo>
                    <a:pt x="67980" y="0"/>
                    <a:pt x="0" y="27984"/>
                    <a:pt x="0" y="68056"/>
                  </a:cubicBezTo>
                  <a:lnTo>
                    <a:pt x="0" y="350082"/>
                  </a:lnTo>
                  <a:cubicBezTo>
                    <a:pt x="0" y="367484"/>
                    <a:pt x="11906" y="398717"/>
                    <a:pt x="91650" y="412242"/>
                  </a:cubicBezTo>
                  <a:cubicBezTo>
                    <a:pt x="104137" y="414347"/>
                    <a:pt x="117415" y="415928"/>
                    <a:pt x="131121" y="416919"/>
                  </a:cubicBezTo>
                  <a:cubicBezTo>
                    <a:pt x="136646" y="417319"/>
                    <a:pt x="142265" y="417624"/>
                    <a:pt x="147980" y="417833"/>
                  </a:cubicBezTo>
                  <a:cubicBezTo>
                    <a:pt x="153676" y="418033"/>
                    <a:pt x="159458" y="418138"/>
                    <a:pt x="165316" y="418138"/>
                  </a:cubicBezTo>
                  <a:cubicBezTo>
                    <a:pt x="171164" y="418138"/>
                    <a:pt x="176936" y="418033"/>
                    <a:pt x="182651" y="417833"/>
                  </a:cubicBezTo>
                  <a:cubicBezTo>
                    <a:pt x="188366" y="417624"/>
                    <a:pt x="193977" y="417319"/>
                    <a:pt x="199501" y="416919"/>
                  </a:cubicBezTo>
                  <a:cubicBezTo>
                    <a:pt x="213208" y="415928"/>
                    <a:pt x="226485" y="414347"/>
                    <a:pt x="238973" y="412242"/>
                  </a:cubicBezTo>
                  <a:cubicBezTo>
                    <a:pt x="318164" y="398802"/>
                    <a:pt x="329994" y="367532"/>
                    <a:pt x="329994" y="350082"/>
                  </a:cubicBezTo>
                  <a:lnTo>
                    <a:pt x="329994" y="68056"/>
                  </a:lnTo>
                  <a:cubicBezTo>
                    <a:pt x="329994" y="27984"/>
                    <a:pt x="262271" y="0"/>
                    <a:pt x="165316" y="0"/>
                  </a:cubicBezTo>
                </a:path>
              </a:pathLst>
            </a:custGeom>
            <a:solidFill>
              <a:srgbClr val="232F3D"/>
            </a:solidFill>
            <a:ln w="9525" cap="flat">
              <a:noFill/>
              <a:prstDash val="solid"/>
              <a:miter/>
            </a:ln>
          </p:spPr>
          <p:txBody>
            <a:bodyPr rtlCol="0" anchor="ctr"/>
            <a:lstStyle/>
            <a:p>
              <a:endParaRPr lang="en-AE"/>
            </a:p>
          </p:txBody>
        </p:sp>
      </p:grpSp>
      <p:sp>
        <p:nvSpPr>
          <p:cNvPr id="66" name="Slide Number Placeholder 4">
            <a:extLst>
              <a:ext uri="{FF2B5EF4-FFF2-40B4-BE49-F238E27FC236}">
                <a16:creationId xmlns:a16="http://schemas.microsoft.com/office/drawing/2014/main" id="{DA133297-592B-7990-A187-E43BF47F8D3F}"/>
              </a:ext>
            </a:extLst>
          </p:cNvPr>
          <p:cNvSpPr>
            <a:spLocks noGrp="1"/>
          </p:cNvSpPr>
          <p:nvPr>
            <p:ph type="sldNum" sz="quarter" idx="12"/>
          </p:nvPr>
        </p:nvSpPr>
        <p:spPr>
          <a:xfrm>
            <a:off x="8610600" y="6356350"/>
            <a:ext cx="2743200" cy="365125"/>
          </a:xfrm>
        </p:spPr>
        <p:txBody>
          <a:bodyPr/>
          <a:lstStyle/>
          <a:p>
            <a:fld id="{7AE41AF8-51EC-B94D-9B68-44EBDA7409AB}" type="slidenum">
              <a:rPr lang="en-AE" smtClean="0"/>
              <a:t>15</a:t>
            </a:fld>
            <a:endParaRPr lang="en-AE" dirty="0"/>
          </a:p>
        </p:txBody>
      </p:sp>
    </p:spTree>
    <p:extLst>
      <p:ext uri="{BB962C8B-B14F-4D97-AF65-F5344CB8AC3E}">
        <p14:creationId xmlns:p14="http://schemas.microsoft.com/office/powerpoint/2010/main" val="3934294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5A9C0-32E1-03DD-B610-5AE1A41DB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0194A7-C50C-3D8E-F3EA-5365CC08FA43}"/>
              </a:ext>
            </a:extLst>
          </p:cNvPr>
          <p:cNvSpPr>
            <a:spLocks noGrp="1"/>
          </p:cNvSpPr>
          <p:nvPr>
            <p:ph type="title"/>
          </p:nvPr>
        </p:nvSpPr>
        <p:spPr>
          <a:xfrm>
            <a:off x="838200" y="238448"/>
            <a:ext cx="10515600" cy="885177"/>
          </a:xfrm>
        </p:spPr>
        <p:txBody>
          <a:bodyPr>
            <a:normAutofit fontScale="90000"/>
          </a:bodyPr>
          <a:lstStyle/>
          <a:p>
            <a:r>
              <a:rPr lang="en-AE" sz="4000" dirty="0"/>
              <a:t>Real-Time Data Synchronization and Offline Support</a:t>
            </a:r>
          </a:p>
        </p:txBody>
      </p:sp>
      <p:sp>
        <p:nvSpPr>
          <p:cNvPr id="15" name="Content Placeholder 2">
            <a:extLst>
              <a:ext uri="{FF2B5EF4-FFF2-40B4-BE49-F238E27FC236}">
                <a16:creationId xmlns:a16="http://schemas.microsoft.com/office/drawing/2014/main" id="{7AF2AA2E-B801-A4D4-CB6E-A7206F6EF8D0}"/>
              </a:ext>
            </a:extLst>
          </p:cNvPr>
          <p:cNvSpPr txBox="1">
            <a:spLocks/>
          </p:cNvSpPr>
          <p:nvPr/>
        </p:nvSpPr>
        <p:spPr>
          <a:xfrm>
            <a:off x="838200" y="1050115"/>
            <a:ext cx="10515600" cy="3372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We can implement certain decision criteria for the data source depending on the requirements. These decision criteria will help in achieving the robust and seamless user experience along with synchronizing critical data.</a:t>
            </a:r>
          </a:p>
        </p:txBody>
      </p:sp>
      <p:sp>
        <p:nvSpPr>
          <p:cNvPr id="50" name="Footer Placeholder 6">
            <a:extLst>
              <a:ext uri="{FF2B5EF4-FFF2-40B4-BE49-F238E27FC236}">
                <a16:creationId xmlns:a16="http://schemas.microsoft.com/office/drawing/2014/main" id="{34D48BA4-D7F1-98DE-660E-A3C9075C84BE}"/>
              </a:ext>
            </a:extLst>
          </p:cNvPr>
          <p:cNvSpPr txBox="1">
            <a:spLocks/>
          </p:cNvSpPr>
          <p:nvPr/>
        </p:nvSpPr>
        <p:spPr>
          <a:xfrm>
            <a:off x="218023" y="6356349"/>
            <a:ext cx="1946679" cy="365125"/>
          </a:xfrm>
          <a:prstGeom prst="rect">
            <a:avLst/>
          </a:prstGeom>
        </p:spPr>
        <p:txBody>
          <a:bodyPr vert="horz" lIns="91440" tIns="45720" rIns="91440" bIns="45720" rtlCol="0" anchor="ctr"/>
          <a:lstStyle>
            <a:defPPr>
              <a:defRPr lang="en-AE"/>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 2024, Murtuza Saifee</a:t>
            </a:r>
            <a:endParaRPr lang="en-AE" dirty="0"/>
          </a:p>
        </p:txBody>
      </p:sp>
      <p:sp>
        <p:nvSpPr>
          <p:cNvPr id="66" name="Slide Number Placeholder 4">
            <a:extLst>
              <a:ext uri="{FF2B5EF4-FFF2-40B4-BE49-F238E27FC236}">
                <a16:creationId xmlns:a16="http://schemas.microsoft.com/office/drawing/2014/main" id="{D0CE84C0-96E7-FEB3-B1FE-86108060FCEE}"/>
              </a:ext>
            </a:extLst>
          </p:cNvPr>
          <p:cNvSpPr>
            <a:spLocks noGrp="1"/>
          </p:cNvSpPr>
          <p:nvPr>
            <p:ph type="sldNum" sz="quarter" idx="12"/>
          </p:nvPr>
        </p:nvSpPr>
        <p:spPr>
          <a:xfrm>
            <a:off x="8610600" y="6356350"/>
            <a:ext cx="2743200" cy="365125"/>
          </a:xfrm>
        </p:spPr>
        <p:txBody>
          <a:bodyPr/>
          <a:lstStyle/>
          <a:p>
            <a:fld id="{7AE41AF8-51EC-B94D-9B68-44EBDA7409AB}" type="slidenum">
              <a:rPr lang="en-AE" smtClean="0"/>
              <a:t>16</a:t>
            </a:fld>
            <a:endParaRPr lang="en-AE" dirty="0"/>
          </a:p>
        </p:txBody>
      </p:sp>
      <p:sp>
        <p:nvSpPr>
          <p:cNvPr id="4" name="TextBox 3">
            <a:extLst>
              <a:ext uri="{FF2B5EF4-FFF2-40B4-BE49-F238E27FC236}">
                <a16:creationId xmlns:a16="http://schemas.microsoft.com/office/drawing/2014/main" id="{4BEE2737-C57E-6796-7D9E-1D8DE2605EE5}"/>
              </a:ext>
            </a:extLst>
          </p:cNvPr>
          <p:cNvSpPr txBox="1"/>
          <p:nvPr/>
        </p:nvSpPr>
        <p:spPr>
          <a:xfrm>
            <a:off x="838200" y="1750626"/>
            <a:ext cx="3240759" cy="338554"/>
          </a:xfrm>
          <a:prstGeom prst="rect">
            <a:avLst/>
          </a:prstGeom>
          <a:noFill/>
        </p:spPr>
        <p:txBody>
          <a:bodyPr wrap="none" rtlCol="0">
            <a:spAutoFit/>
          </a:bodyPr>
          <a:lstStyle/>
          <a:p>
            <a:r>
              <a:rPr lang="en-US" sz="1600" b="1" dirty="0"/>
              <a:t>Decision Criteria for Data Source</a:t>
            </a:r>
          </a:p>
        </p:txBody>
      </p:sp>
      <p:graphicFrame>
        <p:nvGraphicFramePr>
          <p:cNvPr id="5" name="Table 4">
            <a:extLst>
              <a:ext uri="{FF2B5EF4-FFF2-40B4-BE49-F238E27FC236}">
                <a16:creationId xmlns:a16="http://schemas.microsoft.com/office/drawing/2014/main" id="{CAB22022-4359-2132-56BD-B9CC204D2747}"/>
              </a:ext>
            </a:extLst>
          </p:cNvPr>
          <p:cNvGraphicFramePr>
            <a:graphicFrameLocks noGrp="1"/>
          </p:cNvGraphicFramePr>
          <p:nvPr>
            <p:extLst>
              <p:ext uri="{D42A27DB-BD31-4B8C-83A1-F6EECF244321}">
                <p14:modId xmlns:p14="http://schemas.microsoft.com/office/powerpoint/2010/main" val="3718967331"/>
              </p:ext>
            </p:extLst>
          </p:nvPr>
        </p:nvGraphicFramePr>
        <p:xfrm>
          <a:off x="838200" y="2222803"/>
          <a:ext cx="10515600" cy="2108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078233378"/>
                    </a:ext>
                  </a:extLst>
                </a:gridCol>
                <a:gridCol w="3505200">
                  <a:extLst>
                    <a:ext uri="{9D8B030D-6E8A-4147-A177-3AD203B41FA5}">
                      <a16:colId xmlns:a16="http://schemas.microsoft.com/office/drawing/2014/main" val="2178010717"/>
                    </a:ext>
                  </a:extLst>
                </a:gridCol>
                <a:gridCol w="3505200">
                  <a:extLst>
                    <a:ext uri="{9D8B030D-6E8A-4147-A177-3AD203B41FA5}">
                      <a16:colId xmlns:a16="http://schemas.microsoft.com/office/drawing/2014/main" val="2287911642"/>
                    </a:ext>
                  </a:extLst>
                </a:gridCol>
              </a:tblGrid>
              <a:tr h="370840">
                <a:tc>
                  <a:txBody>
                    <a:bodyPr/>
                    <a:lstStyle/>
                    <a:p>
                      <a:r>
                        <a:rPr lang="en-AE" sz="1600" dirty="0"/>
                        <a:t>Condition</a:t>
                      </a:r>
                    </a:p>
                  </a:txBody>
                  <a:tcPr/>
                </a:tc>
                <a:tc>
                  <a:txBody>
                    <a:bodyPr/>
                    <a:lstStyle/>
                    <a:p>
                      <a:r>
                        <a:rPr lang="en-AE" sz="1600" dirty="0"/>
                        <a:t>Data Source</a:t>
                      </a:r>
                    </a:p>
                  </a:txBody>
                  <a:tcPr/>
                </a:tc>
                <a:tc>
                  <a:txBody>
                    <a:bodyPr/>
                    <a:lstStyle/>
                    <a:p>
                      <a:r>
                        <a:rPr lang="en-AE" sz="1600" dirty="0"/>
                        <a:t>Why?</a:t>
                      </a:r>
                    </a:p>
                  </a:txBody>
                  <a:tcPr/>
                </a:tc>
                <a:extLst>
                  <a:ext uri="{0D108BD9-81ED-4DB2-BD59-A6C34878D82A}">
                    <a16:rowId xmlns:a16="http://schemas.microsoft.com/office/drawing/2014/main" val="832321243"/>
                  </a:ext>
                </a:extLst>
              </a:tr>
              <a:tr h="370840">
                <a:tc>
                  <a:txBody>
                    <a:bodyPr/>
                    <a:lstStyle/>
                    <a:p>
                      <a:r>
                        <a:rPr lang="en-US" sz="1600" dirty="0"/>
                        <a:t>Device is offline</a:t>
                      </a:r>
                    </a:p>
                  </a:txBody>
                  <a:tcPr anchor="ctr"/>
                </a:tc>
                <a:tc>
                  <a:txBody>
                    <a:bodyPr/>
                    <a:lstStyle/>
                    <a:p>
                      <a:r>
                        <a:rPr lang="en-US" sz="1600" dirty="0"/>
                        <a:t>Local Database</a:t>
                      </a:r>
                    </a:p>
                  </a:txBody>
                  <a:tcPr anchor="ctr"/>
                </a:tc>
                <a:tc>
                  <a:txBody>
                    <a:bodyPr/>
                    <a:lstStyle/>
                    <a:p>
                      <a:r>
                        <a:rPr lang="en-US" sz="1600" dirty="0"/>
                        <a:t>Enables functionality without requiring connectivity.</a:t>
                      </a:r>
                    </a:p>
                  </a:txBody>
                  <a:tcPr anchor="ctr"/>
                </a:tc>
                <a:extLst>
                  <a:ext uri="{0D108BD9-81ED-4DB2-BD59-A6C34878D82A}">
                    <a16:rowId xmlns:a16="http://schemas.microsoft.com/office/drawing/2014/main" val="3777888105"/>
                  </a:ext>
                </a:extLst>
              </a:tr>
              <a:tr h="370840">
                <a:tc>
                  <a:txBody>
                    <a:bodyPr/>
                    <a:lstStyle/>
                    <a:p>
                      <a:r>
                        <a:rPr lang="en-US" sz="1600" dirty="0"/>
                        <a:t>Device is online</a:t>
                      </a:r>
                    </a:p>
                  </a:txBody>
                  <a:tcPr anchor="ctr"/>
                </a:tc>
                <a:tc>
                  <a:txBody>
                    <a:bodyPr/>
                    <a:lstStyle/>
                    <a:p>
                      <a:r>
                        <a:rPr lang="en-US" sz="1600" dirty="0"/>
                        <a:t>Cloud Backend</a:t>
                      </a:r>
                    </a:p>
                  </a:txBody>
                  <a:tcPr anchor="ctr"/>
                </a:tc>
                <a:tc>
                  <a:txBody>
                    <a:bodyPr/>
                    <a:lstStyle/>
                    <a:p>
                      <a:r>
                        <a:rPr lang="en-US" sz="1600" dirty="0"/>
                        <a:t>Provides the most up-to-date and authoritative data source.</a:t>
                      </a:r>
                    </a:p>
                  </a:txBody>
                  <a:tcPr anchor="ctr"/>
                </a:tc>
                <a:extLst>
                  <a:ext uri="{0D108BD9-81ED-4DB2-BD59-A6C34878D82A}">
                    <a16:rowId xmlns:a16="http://schemas.microsoft.com/office/drawing/2014/main" val="4150426284"/>
                  </a:ext>
                </a:extLst>
              </a:tr>
              <a:tr h="370840">
                <a:tc>
                  <a:txBody>
                    <a:bodyPr/>
                    <a:lstStyle/>
                    <a:p>
                      <a:r>
                        <a:rPr lang="en-US" sz="1600" dirty="0"/>
                        <a:t>High latency to cloud</a:t>
                      </a:r>
                    </a:p>
                  </a:txBody>
                  <a:tcPr anchor="ctr"/>
                </a:tc>
                <a:tc>
                  <a:txBody>
                    <a:bodyPr/>
                    <a:lstStyle/>
                    <a:p>
                      <a:r>
                        <a:rPr lang="en-US" sz="1600" dirty="0"/>
                        <a:t>Local + Cloud</a:t>
                      </a:r>
                    </a:p>
                  </a:txBody>
                  <a:tcPr anchor="ctr"/>
                </a:tc>
                <a:tc>
                  <a:txBody>
                    <a:bodyPr/>
                    <a:lstStyle/>
                    <a:p>
                      <a:r>
                        <a:rPr lang="en-US" sz="1600" dirty="0"/>
                        <a:t>Reads from the local cache; syncs writes to the cloud asynchronously.</a:t>
                      </a:r>
                    </a:p>
                  </a:txBody>
                  <a:tcPr anchor="ctr"/>
                </a:tc>
                <a:extLst>
                  <a:ext uri="{0D108BD9-81ED-4DB2-BD59-A6C34878D82A}">
                    <a16:rowId xmlns:a16="http://schemas.microsoft.com/office/drawing/2014/main" val="1321155698"/>
                  </a:ext>
                </a:extLst>
              </a:tr>
            </a:tbl>
          </a:graphicData>
        </a:graphic>
      </p:graphicFrame>
      <p:sp>
        <p:nvSpPr>
          <p:cNvPr id="6" name="TextBox 5">
            <a:extLst>
              <a:ext uri="{FF2B5EF4-FFF2-40B4-BE49-F238E27FC236}">
                <a16:creationId xmlns:a16="http://schemas.microsoft.com/office/drawing/2014/main" id="{2BF052F6-3EEC-3DF6-ADD3-E24269E470F3}"/>
              </a:ext>
            </a:extLst>
          </p:cNvPr>
          <p:cNvSpPr txBox="1"/>
          <p:nvPr/>
        </p:nvSpPr>
        <p:spPr>
          <a:xfrm>
            <a:off x="838201" y="4555964"/>
            <a:ext cx="10515600" cy="584775"/>
          </a:xfrm>
          <a:prstGeom prst="rect">
            <a:avLst/>
          </a:prstGeom>
          <a:noFill/>
        </p:spPr>
        <p:txBody>
          <a:bodyPr wrap="square" rtlCol="0">
            <a:spAutoFit/>
          </a:bodyPr>
          <a:lstStyle/>
          <a:p>
            <a:r>
              <a:rPr lang="en-US" sz="1600" dirty="0"/>
              <a:t>By using the cloud as the authoritative source and the local database as a fallback, this hybrid approach ensures both offline reliability and real-time synchronization when online.</a:t>
            </a:r>
          </a:p>
        </p:txBody>
      </p:sp>
    </p:spTree>
    <p:extLst>
      <p:ext uri="{BB962C8B-B14F-4D97-AF65-F5344CB8AC3E}">
        <p14:creationId xmlns:p14="http://schemas.microsoft.com/office/powerpoint/2010/main" val="1888062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7379-AE68-B6F0-F478-752B282ABE51}"/>
              </a:ext>
            </a:extLst>
          </p:cNvPr>
          <p:cNvSpPr>
            <a:spLocks noGrp="1"/>
          </p:cNvSpPr>
          <p:nvPr>
            <p:ph type="title"/>
          </p:nvPr>
        </p:nvSpPr>
        <p:spPr>
          <a:xfrm>
            <a:off x="838200" y="365125"/>
            <a:ext cx="10515600" cy="698565"/>
          </a:xfrm>
        </p:spPr>
        <p:txBody>
          <a:bodyPr>
            <a:noAutofit/>
          </a:bodyPr>
          <a:lstStyle/>
          <a:p>
            <a:r>
              <a:rPr lang="en-AE" dirty="0"/>
              <a:t>Summary</a:t>
            </a:r>
          </a:p>
        </p:txBody>
      </p:sp>
      <p:sp>
        <p:nvSpPr>
          <p:cNvPr id="3" name="Content Placeholder 2">
            <a:extLst>
              <a:ext uri="{FF2B5EF4-FFF2-40B4-BE49-F238E27FC236}">
                <a16:creationId xmlns:a16="http://schemas.microsoft.com/office/drawing/2014/main" id="{556A9551-2D92-3A77-C610-D1F3B8E5E4B6}"/>
              </a:ext>
            </a:extLst>
          </p:cNvPr>
          <p:cNvSpPr>
            <a:spLocks noGrp="1"/>
          </p:cNvSpPr>
          <p:nvPr>
            <p:ph idx="1"/>
          </p:nvPr>
        </p:nvSpPr>
        <p:spPr>
          <a:xfrm>
            <a:off x="838200" y="1253331"/>
            <a:ext cx="10515600" cy="5035502"/>
          </a:xfrm>
        </p:spPr>
        <p:txBody>
          <a:bodyPr>
            <a:normAutofit/>
          </a:bodyPr>
          <a:lstStyle/>
          <a:p>
            <a:pPr>
              <a:lnSpc>
                <a:spcPct val="100000"/>
              </a:lnSpc>
            </a:pPr>
            <a:r>
              <a:rPr lang="en-AE" sz="1600" dirty="0"/>
              <a:t>Security, scalability and resiliance with the help of 3-tier and microservice architecture.</a:t>
            </a:r>
          </a:p>
          <a:p>
            <a:pPr>
              <a:lnSpc>
                <a:spcPct val="100000"/>
              </a:lnSpc>
            </a:pPr>
            <a:r>
              <a:rPr lang="en-AE" sz="1600" dirty="0"/>
              <a:t>Multi-tenant isolation at different layer like compute isolation (with help of Cell + Pool model) and data isolation with help of partition key, row level security, sharding and bucket prefix.</a:t>
            </a:r>
          </a:p>
          <a:p>
            <a:pPr>
              <a:lnSpc>
                <a:spcPct val="100000"/>
              </a:lnSpc>
            </a:pPr>
            <a:r>
              <a:rPr lang="en-AE" sz="1600" dirty="0"/>
              <a:t>Centralized reporting for the whole system through cloudwatch, config, guardduty and trusted advisor. A</a:t>
            </a:r>
            <a:r>
              <a:rPr lang="en-US" sz="1600" dirty="0"/>
              <a:t>l</a:t>
            </a:r>
            <a:r>
              <a:rPr lang="en-AE" sz="1600" dirty="0"/>
              <a:t>ong with the individual cell metrics to manage tenants consumptions and reporting as well.</a:t>
            </a:r>
          </a:p>
          <a:p>
            <a:pPr>
              <a:lnSpc>
                <a:spcPct val="100000"/>
              </a:lnSpc>
            </a:pPr>
            <a:r>
              <a:rPr lang="en-AE" sz="1600" dirty="0"/>
              <a:t>Easy tier management for tenants with help of Cell-based architecture.</a:t>
            </a:r>
          </a:p>
          <a:p>
            <a:pPr>
              <a:lnSpc>
                <a:spcPct val="100000"/>
              </a:lnSpc>
            </a:pPr>
            <a:r>
              <a:rPr lang="en-AE" sz="1600" dirty="0"/>
              <a:t>Manage consumption and throtlling based on the tier via API Gateway.</a:t>
            </a:r>
          </a:p>
          <a:p>
            <a:pPr>
              <a:lnSpc>
                <a:spcPct val="100000"/>
              </a:lnSpc>
            </a:pPr>
            <a:r>
              <a:rPr lang="en-AE" sz="1600" dirty="0"/>
              <a:t>Dynamic policy management at the user authentication and authorization level provide a tenants isolation and secure access management.</a:t>
            </a:r>
          </a:p>
          <a:p>
            <a:pPr>
              <a:lnSpc>
                <a:spcPct val="100000"/>
              </a:lnSpc>
            </a:pPr>
            <a:r>
              <a:rPr lang="en-AE" sz="1600" dirty="0"/>
              <a:t>Serveless pattern to scale the compute with help of Lambda, Fargate, DynamoDB etc.</a:t>
            </a:r>
          </a:p>
          <a:p>
            <a:pPr>
              <a:lnSpc>
                <a:spcPct val="100000"/>
              </a:lnSpc>
            </a:pPr>
            <a:r>
              <a:rPr lang="en-AE" sz="1600" dirty="0"/>
              <a:t>Offiline syncing mechanism wi</a:t>
            </a:r>
            <a:r>
              <a:rPr lang="en-US" sz="1600" dirty="0" err="1"/>
              <a:t>th</a:t>
            </a:r>
            <a:r>
              <a:rPr lang="en-AE" sz="1600" dirty="0"/>
              <a:t> AWS AppSync.</a:t>
            </a:r>
          </a:p>
          <a:p>
            <a:pPr>
              <a:lnSpc>
                <a:spcPct val="100000"/>
              </a:lnSpc>
            </a:pPr>
            <a:r>
              <a:rPr lang="en-AE" sz="1600" dirty="0"/>
              <a:t>Many other basic services like WAF, Network Firewalls, Cloudfront and Route53 for managing the requests and secruity at the edge.</a:t>
            </a:r>
          </a:p>
          <a:p>
            <a:pPr>
              <a:lnSpc>
                <a:spcPct val="100000"/>
              </a:lnSpc>
            </a:pPr>
            <a:r>
              <a:rPr lang="en-AE" sz="1600" dirty="0"/>
              <a:t>Dynamic reporting through AWS QuickSight.</a:t>
            </a:r>
          </a:p>
        </p:txBody>
      </p:sp>
      <p:sp>
        <p:nvSpPr>
          <p:cNvPr id="5" name="Slide Number Placeholder 4">
            <a:extLst>
              <a:ext uri="{FF2B5EF4-FFF2-40B4-BE49-F238E27FC236}">
                <a16:creationId xmlns:a16="http://schemas.microsoft.com/office/drawing/2014/main" id="{56936338-9CEE-1F02-9E3A-454122075930}"/>
              </a:ext>
            </a:extLst>
          </p:cNvPr>
          <p:cNvSpPr>
            <a:spLocks noGrp="1"/>
          </p:cNvSpPr>
          <p:nvPr>
            <p:ph type="sldNum" sz="quarter" idx="12"/>
          </p:nvPr>
        </p:nvSpPr>
        <p:spPr/>
        <p:txBody>
          <a:bodyPr/>
          <a:lstStyle/>
          <a:p>
            <a:fld id="{7AE41AF8-51EC-B94D-9B68-44EBDA7409AB}" type="slidenum">
              <a:rPr lang="en-AE" smtClean="0"/>
              <a:t>17</a:t>
            </a:fld>
            <a:endParaRPr lang="en-AE"/>
          </a:p>
        </p:txBody>
      </p:sp>
      <p:sp>
        <p:nvSpPr>
          <p:cNvPr id="9" name="Footer Placeholder 6">
            <a:extLst>
              <a:ext uri="{FF2B5EF4-FFF2-40B4-BE49-F238E27FC236}">
                <a16:creationId xmlns:a16="http://schemas.microsoft.com/office/drawing/2014/main" id="{38239628-2C6F-7ED0-A843-7A0BC9229380}"/>
              </a:ext>
            </a:extLst>
          </p:cNvPr>
          <p:cNvSpPr txBox="1">
            <a:spLocks/>
          </p:cNvSpPr>
          <p:nvPr/>
        </p:nvSpPr>
        <p:spPr>
          <a:xfrm>
            <a:off x="218023" y="6356349"/>
            <a:ext cx="1946679" cy="365125"/>
          </a:xfrm>
          <a:prstGeom prst="rect">
            <a:avLst/>
          </a:prstGeom>
        </p:spPr>
        <p:txBody>
          <a:bodyPr vert="horz" lIns="91440" tIns="45720" rIns="91440" bIns="45720" rtlCol="0" anchor="ctr"/>
          <a:lstStyle>
            <a:defPPr>
              <a:defRPr lang="en-AE"/>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 2024, Murtuza Saifee</a:t>
            </a:r>
            <a:endParaRPr lang="en-AE" dirty="0"/>
          </a:p>
        </p:txBody>
      </p:sp>
    </p:spTree>
    <p:extLst>
      <p:ext uri="{BB962C8B-B14F-4D97-AF65-F5344CB8AC3E}">
        <p14:creationId xmlns:p14="http://schemas.microsoft.com/office/powerpoint/2010/main" val="263304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24A3-E844-04F5-54AA-1F63B4164FF0}"/>
              </a:ext>
            </a:extLst>
          </p:cNvPr>
          <p:cNvSpPr>
            <a:spLocks noGrp="1"/>
          </p:cNvSpPr>
          <p:nvPr>
            <p:ph type="title"/>
          </p:nvPr>
        </p:nvSpPr>
        <p:spPr/>
        <p:txBody>
          <a:bodyPr/>
          <a:lstStyle/>
          <a:p>
            <a:r>
              <a:rPr lang="en-AE" dirty="0"/>
              <a:t>Requirements</a:t>
            </a:r>
          </a:p>
        </p:txBody>
      </p:sp>
      <p:sp>
        <p:nvSpPr>
          <p:cNvPr id="3" name="Content Placeholder 2">
            <a:extLst>
              <a:ext uri="{FF2B5EF4-FFF2-40B4-BE49-F238E27FC236}">
                <a16:creationId xmlns:a16="http://schemas.microsoft.com/office/drawing/2014/main" id="{C1F3B28D-63C8-7A2B-40D9-E3DCB7B2B826}"/>
              </a:ext>
            </a:extLst>
          </p:cNvPr>
          <p:cNvSpPr>
            <a:spLocks noGrp="1"/>
          </p:cNvSpPr>
          <p:nvPr>
            <p:ph idx="1"/>
          </p:nvPr>
        </p:nvSpPr>
        <p:spPr>
          <a:xfrm>
            <a:off x="903515" y="1690688"/>
            <a:ext cx="10515600" cy="4351338"/>
          </a:xfrm>
        </p:spPr>
        <p:txBody>
          <a:bodyPr/>
          <a:lstStyle/>
          <a:p>
            <a:pPr>
              <a:lnSpc>
                <a:spcPct val="150000"/>
              </a:lnSpc>
            </a:pPr>
            <a:r>
              <a:rPr lang="en-US" sz="1600" dirty="0">
                <a:effectLst/>
                <a:highlight>
                  <a:srgbClr val="FFFFFF"/>
                </a:highlight>
              </a:rPr>
              <a:t>Designing a Scalable and Reliable Multi-Tenant Retail Platform</a:t>
            </a:r>
            <a:endParaRPr lang="en-US" sz="1600" i="1" dirty="0">
              <a:highlight>
                <a:srgbClr val="FFFFFF"/>
              </a:highlight>
            </a:endParaRPr>
          </a:p>
          <a:p>
            <a:pPr>
              <a:lnSpc>
                <a:spcPct val="150000"/>
              </a:lnSpc>
            </a:pPr>
            <a:r>
              <a:rPr lang="en-US" sz="1600" dirty="0">
                <a:effectLst/>
                <a:highlight>
                  <a:srgbClr val="FFFFFF"/>
                </a:highlight>
              </a:rPr>
              <a:t>Scalability Across Multiple Tenants </a:t>
            </a:r>
          </a:p>
          <a:p>
            <a:pPr>
              <a:lnSpc>
                <a:spcPct val="150000"/>
              </a:lnSpc>
            </a:pPr>
            <a:r>
              <a:rPr lang="en-US" sz="1600" dirty="0">
                <a:effectLst/>
                <a:highlight>
                  <a:srgbClr val="FFFFFF"/>
                </a:highlight>
              </a:rPr>
              <a:t>High Availability </a:t>
            </a:r>
          </a:p>
          <a:p>
            <a:pPr>
              <a:lnSpc>
                <a:spcPct val="150000"/>
              </a:lnSpc>
            </a:pPr>
            <a:r>
              <a:rPr lang="en-US" sz="1600" dirty="0">
                <a:effectLst/>
                <a:highlight>
                  <a:srgbClr val="FFFFFF"/>
                </a:highlight>
              </a:rPr>
              <a:t>Real-Time Data Synchronization and Offline Support </a:t>
            </a:r>
          </a:p>
          <a:p>
            <a:pPr>
              <a:lnSpc>
                <a:spcPct val="150000"/>
              </a:lnSpc>
            </a:pPr>
            <a:r>
              <a:rPr lang="en-US" sz="1600" dirty="0">
                <a:effectLst/>
                <a:highlight>
                  <a:srgbClr val="FFFFFF"/>
                </a:highlight>
              </a:rPr>
              <a:t>Performance Optimization for High Traffic </a:t>
            </a:r>
          </a:p>
          <a:p>
            <a:pPr>
              <a:lnSpc>
                <a:spcPct val="150000"/>
              </a:lnSpc>
            </a:pPr>
            <a:r>
              <a:rPr lang="en-US" sz="1600" dirty="0">
                <a:effectLst/>
                <a:highlight>
                  <a:srgbClr val="FFFFFF"/>
                </a:highlight>
              </a:rPr>
              <a:t>Monitoring and Reliability Engineering </a:t>
            </a:r>
          </a:p>
          <a:p>
            <a:pPr lvl="1"/>
            <a:endParaRPr lang="en-US" dirty="0">
              <a:effectLst/>
              <a:highlight>
                <a:srgbClr val="FFFFFF"/>
              </a:highlight>
            </a:endParaRPr>
          </a:p>
          <a:p>
            <a:pPr marL="0" indent="0">
              <a:buNone/>
            </a:pPr>
            <a:endParaRPr lang="en-AE" dirty="0"/>
          </a:p>
        </p:txBody>
      </p:sp>
      <p:sp>
        <p:nvSpPr>
          <p:cNvPr id="6" name="Slide Number Placeholder 5">
            <a:extLst>
              <a:ext uri="{FF2B5EF4-FFF2-40B4-BE49-F238E27FC236}">
                <a16:creationId xmlns:a16="http://schemas.microsoft.com/office/drawing/2014/main" id="{73591150-D70C-235D-CEBB-71FB646E1BE2}"/>
              </a:ext>
            </a:extLst>
          </p:cNvPr>
          <p:cNvSpPr>
            <a:spLocks noGrp="1"/>
          </p:cNvSpPr>
          <p:nvPr>
            <p:ph type="sldNum" sz="quarter" idx="12"/>
          </p:nvPr>
        </p:nvSpPr>
        <p:spPr/>
        <p:txBody>
          <a:bodyPr/>
          <a:lstStyle/>
          <a:p>
            <a:fld id="{7AE41AF8-51EC-B94D-9B68-44EBDA7409AB}" type="slidenum">
              <a:rPr lang="en-AE" smtClean="0"/>
              <a:t>2</a:t>
            </a:fld>
            <a:endParaRPr lang="en-AE"/>
          </a:p>
        </p:txBody>
      </p:sp>
      <p:sp>
        <p:nvSpPr>
          <p:cNvPr id="7" name="Footer Placeholder 6">
            <a:extLst>
              <a:ext uri="{FF2B5EF4-FFF2-40B4-BE49-F238E27FC236}">
                <a16:creationId xmlns:a16="http://schemas.microsoft.com/office/drawing/2014/main" id="{C037661A-2AE2-56E1-1BDC-DC859F4FF83C}"/>
              </a:ext>
            </a:extLst>
          </p:cNvPr>
          <p:cNvSpPr>
            <a:spLocks noGrp="1"/>
          </p:cNvSpPr>
          <p:nvPr>
            <p:ph type="ftr" sz="quarter" idx="11"/>
          </p:nvPr>
        </p:nvSpPr>
        <p:spPr>
          <a:xfrm>
            <a:off x="218023" y="6356349"/>
            <a:ext cx="1946679" cy="365125"/>
          </a:xfrm>
        </p:spPr>
        <p:txBody>
          <a:bodyPr/>
          <a:lstStyle/>
          <a:p>
            <a:pPr algn="l"/>
            <a:r>
              <a:rPr lang="en-US" dirty="0"/>
              <a:t>© 2024, Murtuza Saifee</a:t>
            </a:r>
            <a:endParaRPr lang="en-AE" dirty="0"/>
          </a:p>
        </p:txBody>
      </p:sp>
    </p:spTree>
    <p:extLst>
      <p:ext uri="{BB962C8B-B14F-4D97-AF65-F5344CB8AC3E}">
        <p14:creationId xmlns:p14="http://schemas.microsoft.com/office/powerpoint/2010/main" val="291189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883F-1217-959E-F96F-DD1ED714DCC4}"/>
              </a:ext>
            </a:extLst>
          </p:cNvPr>
          <p:cNvSpPr>
            <a:spLocks noGrp="1"/>
          </p:cNvSpPr>
          <p:nvPr>
            <p:ph type="title"/>
          </p:nvPr>
        </p:nvSpPr>
        <p:spPr/>
        <p:txBody>
          <a:bodyPr/>
          <a:lstStyle/>
          <a:p>
            <a:r>
              <a:rPr lang="en-AE" dirty="0"/>
              <a:t>Design Approach</a:t>
            </a:r>
          </a:p>
        </p:txBody>
      </p:sp>
      <p:sp>
        <p:nvSpPr>
          <p:cNvPr id="3" name="Content Placeholder 2">
            <a:extLst>
              <a:ext uri="{FF2B5EF4-FFF2-40B4-BE49-F238E27FC236}">
                <a16:creationId xmlns:a16="http://schemas.microsoft.com/office/drawing/2014/main" id="{128FDAEA-CF11-9D69-C9A8-486AEE52729D}"/>
              </a:ext>
            </a:extLst>
          </p:cNvPr>
          <p:cNvSpPr>
            <a:spLocks noGrp="1"/>
          </p:cNvSpPr>
          <p:nvPr>
            <p:ph idx="1"/>
          </p:nvPr>
        </p:nvSpPr>
        <p:spPr>
          <a:xfrm>
            <a:off x="838200" y="1564367"/>
            <a:ext cx="10515600" cy="4351338"/>
          </a:xfrm>
        </p:spPr>
        <p:txBody>
          <a:bodyPr>
            <a:normAutofit/>
          </a:bodyPr>
          <a:lstStyle/>
          <a:p>
            <a:pPr>
              <a:lnSpc>
                <a:spcPct val="170000"/>
              </a:lnSpc>
            </a:pPr>
            <a:r>
              <a:rPr lang="en-AE" sz="1600" dirty="0"/>
              <a:t>Cloud native approach in order to achieve the operational efficiency and maximizing business growth</a:t>
            </a:r>
          </a:p>
          <a:p>
            <a:pPr>
              <a:lnSpc>
                <a:spcPct val="170000"/>
              </a:lnSpc>
            </a:pPr>
            <a:r>
              <a:rPr lang="en-AE" sz="1600" dirty="0"/>
              <a:t>3-tier cloud architecture patterns in order to provide the security and resilience to the system</a:t>
            </a:r>
          </a:p>
          <a:p>
            <a:pPr>
              <a:lnSpc>
                <a:spcPct val="170000"/>
              </a:lnSpc>
            </a:pPr>
            <a:r>
              <a:rPr lang="en-AE" sz="1600" dirty="0"/>
              <a:t>Micro-services application architecture patterns for solid foundation and scalability.</a:t>
            </a:r>
          </a:p>
          <a:p>
            <a:pPr>
              <a:lnSpc>
                <a:spcPct val="170000"/>
              </a:lnSpc>
            </a:pPr>
            <a:r>
              <a:rPr lang="en-AE" sz="1600" dirty="0"/>
              <a:t>Cell architecture along with Pool model for multi-tenant</a:t>
            </a:r>
          </a:p>
          <a:p>
            <a:pPr marL="0" indent="0">
              <a:lnSpc>
                <a:spcPct val="170000"/>
              </a:lnSpc>
              <a:buNone/>
            </a:pPr>
            <a:r>
              <a:rPr lang="en-AE" sz="1600" i="1" dirty="0">
                <a:solidFill>
                  <a:schemeClr val="tx2">
                    <a:lumMod val="75000"/>
                    <a:lumOff val="25000"/>
                  </a:schemeClr>
                </a:solidFill>
              </a:rPr>
              <a:t>Note: In this I am intentially not considering the Silo model  for multi-tenant because I </a:t>
            </a:r>
            <a:r>
              <a:rPr lang="en-AE" sz="1600" i="1">
                <a:solidFill>
                  <a:schemeClr val="tx2">
                    <a:lumMod val="75000"/>
                    <a:lumOff val="25000"/>
                  </a:schemeClr>
                </a:solidFill>
              </a:rPr>
              <a:t>am considering that </a:t>
            </a:r>
            <a:r>
              <a:rPr lang="en-AE" sz="1600" i="1" dirty="0">
                <a:solidFill>
                  <a:schemeClr val="tx2">
                    <a:lumMod val="75000"/>
                    <a:lumOff val="25000"/>
                  </a:schemeClr>
                </a:solidFill>
              </a:rPr>
              <a:t>there are more than 10k customer, so it is not efficient to consider Silo in th</a:t>
            </a:r>
            <a:r>
              <a:rPr lang="en-US" sz="1600" i="1" dirty="0">
                <a:solidFill>
                  <a:schemeClr val="tx2">
                    <a:lumMod val="75000"/>
                    <a:lumOff val="25000"/>
                  </a:schemeClr>
                </a:solidFill>
              </a:rPr>
              <a:t>is</a:t>
            </a:r>
            <a:r>
              <a:rPr lang="en-AE" sz="1600" i="1" dirty="0">
                <a:solidFill>
                  <a:schemeClr val="tx2">
                    <a:lumMod val="75000"/>
                    <a:lumOff val="25000"/>
                  </a:schemeClr>
                </a:solidFill>
              </a:rPr>
              <a:t> case. Althought we can consider a mix of Silo and Pool but that will completely depend on the business requirments. As depending on the business tier, revenue model and customer’s requirement on the security and isolattion we can provide a Silo. </a:t>
            </a:r>
            <a:r>
              <a:rPr lang="en-US" sz="1600" i="1" dirty="0">
                <a:solidFill>
                  <a:schemeClr val="tx2">
                    <a:lumMod val="75000"/>
                    <a:lumOff val="25000"/>
                  </a:schemeClr>
                </a:solidFill>
              </a:rPr>
              <a:t>T</a:t>
            </a:r>
            <a:r>
              <a:rPr lang="en-AE" sz="1600" i="1" dirty="0">
                <a:solidFill>
                  <a:schemeClr val="tx2">
                    <a:lumMod val="75000"/>
                    <a:lumOff val="25000"/>
                  </a:schemeClr>
                </a:solidFill>
              </a:rPr>
              <a:t>hat will be easy to manage from the above model (Cell + Pool) to have a Silo lets say for a platnium customer.</a:t>
            </a:r>
          </a:p>
        </p:txBody>
      </p:sp>
      <p:sp>
        <p:nvSpPr>
          <p:cNvPr id="5" name="Slide Number Placeholder 4">
            <a:extLst>
              <a:ext uri="{FF2B5EF4-FFF2-40B4-BE49-F238E27FC236}">
                <a16:creationId xmlns:a16="http://schemas.microsoft.com/office/drawing/2014/main" id="{FB3B2164-FB82-5EBB-AD7B-E51D390CAA78}"/>
              </a:ext>
            </a:extLst>
          </p:cNvPr>
          <p:cNvSpPr>
            <a:spLocks noGrp="1"/>
          </p:cNvSpPr>
          <p:nvPr>
            <p:ph type="sldNum" sz="quarter" idx="12"/>
          </p:nvPr>
        </p:nvSpPr>
        <p:spPr/>
        <p:txBody>
          <a:bodyPr/>
          <a:lstStyle/>
          <a:p>
            <a:fld id="{7AE41AF8-51EC-B94D-9B68-44EBDA7409AB}" type="slidenum">
              <a:rPr lang="en-AE" smtClean="0"/>
              <a:t>3</a:t>
            </a:fld>
            <a:endParaRPr lang="en-AE"/>
          </a:p>
        </p:txBody>
      </p:sp>
      <p:sp>
        <p:nvSpPr>
          <p:cNvPr id="7" name="Footer Placeholder 6">
            <a:extLst>
              <a:ext uri="{FF2B5EF4-FFF2-40B4-BE49-F238E27FC236}">
                <a16:creationId xmlns:a16="http://schemas.microsoft.com/office/drawing/2014/main" id="{0AD30D94-647A-9E73-CB5E-12D93D472993}"/>
              </a:ext>
            </a:extLst>
          </p:cNvPr>
          <p:cNvSpPr>
            <a:spLocks noGrp="1"/>
          </p:cNvSpPr>
          <p:nvPr>
            <p:ph type="ftr" sz="quarter" idx="11"/>
          </p:nvPr>
        </p:nvSpPr>
        <p:spPr>
          <a:xfrm>
            <a:off x="218023" y="6356349"/>
            <a:ext cx="1946679" cy="365125"/>
          </a:xfrm>
        </p:spPr>
        <p:txBody>
          <a:bodyPr/>
          <a:lstStyle/>
          <a:p>
            <a:pPr algn="l"/>
            <a:r>
              <a:rPr lang="en-US" dirty="0"/>
              <a:t>© 2024, Murtuza Saifee</a:t>
            </a:r>
            <a:endParaRPr lang="en-AE" dirty="0"/>
          </a:p>
        </p:txBody>
      </p:sp>
    </p:spTree>
    <p:extLst>
      <p:ext uri="{BB962C8B-B14F-4D97-AF65-F5344CB8AC3E}">
        <p14:creationId xmlns:p14="http://schemas.microsoft.com/office/powerpoint/2010/main" val="208718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FAE6-4C12-347D-11BB-CF55B2D08DEF}"/>
              </a:ext>
            </a:extLst>
          </p:cNvPr>
          <p:cNvSpPr>
            <a:spLocks noGrp="1"/>
          </p:cNvSpPr>
          <p:nvPr>
            <p:ph type="title"/>
          </p:nvPr>
        </p:nvSpPr>
        <p:spPr>
          <a:xfrm>
            <a:off x="218023" y="2215861"/>
            <a:ext cx="3307866" cy="1639385"/>
          </a:xfrm>
        </p:spPr>
        <p:txBody>
          <a:bodyPr/>
          <a:lstStyle/>
          <a:p>
            <a:pPr algn="ctr"/>
            <a:r>
              <a:rPr lang="en-AE" dirty="0"/>
              <a:t>3-Tier Cloud Architecture</a:t>
            </a:r>
          </a:p>
        </p:txBody>
      </p:sp>
      <p:pic>
        <p:nvPicPr>
          <p:cNvPr id="5" name="Content Placeholder 4">
            <a:extLst>
              <a:ext uri="{FF2B5EF4-FFF2-40B4-BE49-F238E27FC236}">
                <a16:creationId xmlns:a16="http://schemas.microsoft.com/office/drawing/2014/main" id="{505F559E-681C-2860-E4DB-86D00757A9E8}"/>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a:stretch/>
        </p:blipFill>
        <p:spPr>
          <a:xfrm>
            <a:off x="3525889" y="63967"/>
            <a:ext cx="8666111" cy="6730065"/>
          </a:xfrm>
        </p:spPr>
      </p:pic>
      <p:sp>
        <p:nvSpPr>
          <p:cNvPr id="7" name="Footer Placeholder 6">
            <a:extLst>
              <a:ext uri="{FF2B5EF4-FFF2-40B4-BE49-F238E27FC236}">
                <a16:creationId xmlns:a16="http://schemas.microsoft.com/office/drawing/2014/main" id="{9AA4168A-1D90-7755-5C86-CB524B868FB3}"/>
              </a:ext>
            </a:extLst>
          </p:cNvPr>
          <p:cNvSpPr>
            <a:spLocks noGrp="1"/>
          </p:cNvSpPr>
          <p:nvPr>
            <p:ph type="ftr" sz="quarter" idx="11"/>
          </p:nvPr>
        </p:nvSpPr>
        <p:spPr>
          <a:xfrm>
            <a:off x="218023" y="6356349"/>
            <a:ext cx="1946679" cy="365125"/>
          </a:xfrm>
        </p:spPr>
        <p:txBody>
          <a:bodyPr/>
          <a:lstStyle/>
          <a:p>
            <a:pPr algn="l"/>
            <a:r>
              <a:rPr lang="en-US" dirty="0"/>
              <a:t>© 2024, Murtuza Saifee</a:t>
            </a:r>
            <a:endParaRPr lang="en-AE" dirty="0"/>
          </a:p>
        </p:txBody>
      </p:sp>
      <p:sp>
        <p:nvSpPr>
          <p:cNvPr id="8" name="Slide Number Placeholder 7">
            <a:extLst>
              <a:ext uri="{FF2B5EF4-FFF2-40B4-BE49-F238E27FC236}">
                <a16:creationId xmlns:a16="http://schemas.microsoft.com/office/drawing/2014/main" id="{416E1527-8934-F958-D5E6-5E9D276D747F}"/>
              </a:ext>
            </a:extLst>
          </p:cNvPr>
          <p:cNvSpPr>
            <a:spLocks noGrp="1"/>
          </p:cNvSpPr>
          <p:nvPr>
            <p:ph type="sldNum" sz="quarter" idx="12"/>
          </p:nvPr>
        </p:nvSpPr>
        <p:spPr/>
        <p:txBody>
          <a:bodyPr/>
          <a:lstStyle/>
          <a:p>
            <a:fld id="{7AE41AF8-51EC-B94D-9B68-44EBDA7409AB}" type="slidenum">
              <a:rPr lang="en-AE" smtClean="0"/>
              <a:t>4</a:t>
            </a:fld>
            <a:endParaRPr lang="en-AE"/>
          </a:p>
        </p:txBody>
      </p:sp>
    </p:spTree>
    <p:extLst>
      <p:ext uri="{BB962C8B-B14F-4D97-AF65-F5344CB8AC3E}">
        <p14:creationId xmlns:p14="http://schemas.microsoft.com/office/powerpoint/2010/main" val="246503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38D4-F050-1B0D-FC5A-7574A76E0A27}"/>
              </a:ext>
            </a:extLst>
          </p:cNvPr>
          <p:cNvSpPr>
            <a:spLocks noGrp="1"/>
          </p:cNvSpPr>
          <p:nvPr>
            <p:ph type="title"/>
          </p:nvPr>
        </p:nvSpPr>
        <p:spPr>
          <a:xfrm>
            <a:off x="838200" y="365125"/>
            <a:ext cx="10515600" cy="1011239"/>
          </a:xfrm>
        </p:spPr>
        <p:txBody>
          <a:bodyPr/>
          <a:lstStyle/>
          <a:p>
            <a:r>
              <a:rPr lang="en-AE" dirty="0"/>
              <a:t>3-Tier Cloud Architecture - Layers</a:t>
            </a:r>
          </a:p>
        </p:txBody>
      </p:sp>
      <p:sp>
        <p:nvSpPr>
          <p:cNvPr id="3" name="Content Placeholder 2">
            <a:extLst>
              <a:ext uri="{FF2B5EF4-FFF2-40B4-BE49-F238E27FC236}">
                <a16:creationId xmlns:a16="http://schemas.microsoft.com/office/drawing/2014/main" id="{39C96A90-D7A8-A6A4-317C-1B73C502CEB4}"/>
              </a:ext>
            </a:extLst>
          </p:cNvPr>
          <p:cNvSpPr>
            <a:spLocks noGrp="1"/>
          </p:cNvSpPr>
          <p:nvPr>
            <p:ph idx="1"/>
          </p:nvPr>
        </p:nvSpPr>
        <p:spPr>
          <a:xfrm>
            <a:off x="838200" y="1560060"/>
            <a:ext cx="10515600" cy="4351338"/>
          </a:xfrm>
        </p:spPr>
        <p:txBody>
          <a:bodyPr>
            <a:normAutofit/>
          </a:bodyPr>
          <a:lstStyle/>
          <a:p>
            <a:pPr marL="0" indent="0" algn="l">
              <a:buNone/>
            </a:pPr>
            <a:r>
              <a:rPr lang="en-US" sz="1600" dirty="0"/>
              <a:t>At its core, the 3-Tier Architecture divides an application into the following layers:</a:t>
            </a:r>
          </a:p>
          <a:p>
            <a:pPr marL="342900" indent="-342900" algn="l">
              <a:buFont typeface="+mj-lt"/>
              <a:buAutoNum type="arabicPeriod"/>
            </a:pPr>
            <a:r>
              <a:rPr lang="en-US" sz="1600" b="1" dirty="0"/>
              <a:t>Connection Layer</a:t>
            </a:r>
            <a:r>
              <a:rPr lang="en-US" sz="1600" dirty="0"/>
              <a:t>: Manages secure user access and traffic routing.</a:t>
            </a:r>
          </a:p>
          <a:p>
            <a:pPr marL="342900" indent="-342900" algn="l">
              <a:buFont typeface="+mj-lt"/>
              <a:buAutoNum type="arabicPeriod"/>
            </a:pPr>
            <a:r>
              <a:rPr lang="en-US" sz="1600" b="1" dirty="0"/>
              <a:t>Application Layer</a:t>
            </a:r>
            <a:r>
              <a:rPr lang="en-US" sz="1600" dirty="0"/>
              <a:t>: Hosts the application logic and processes.</a:t>
            </a:r>
          </a:p>
          <a:p>
            <a:pPr marL="342900" indent="-342900" algn="l">
              <a:buFont typeface="+mj-lt"/>
              <a:buAutoNum type="arabicPeriod"/>
            </a:pPr>
            <a:r>
              <a:rPr lang="en-US" sz="1600" b="1" dirty="0"/>
              <a:t>Data Layer</a:t>
            </a:r>
            <a:r>
              <a:rPr lang="en-US" sz="1600" dirty="0"/>
              <a:t>: Manages storage, retrieval, and data availability.</a:t>
            </a:r>
          </a:p>
          <a:p>
            <a:pPr marL="0" indent="0" algn="l">
              <a:buNone/>
            </a:pPr>
            <a:r>
              <a:rPr lang="en-US" sz="1600" dirty="0"/>
              <a:t>Each layer is isolated to enhance modularity, performance, and security, allowing independent scaling and management.</a:t>
            </a:r>
          </a:p>
          <a:p>
            <a:r>
              <a:rPr lang="en-US" sz="1600" b="0" i="0" dirty="0">
                <a:solidFill>
                  <a:srgbClr val="242424"/>
                </a:solidFill>
                <a:effectLst/>
                <a:highlight>
                  <a:srgbClr val="FFFFFF"/>
                </a:highlight>
                <a:latin typeface="source-serif-pro"/>
              </a:rPr>
              <a:t>The </a:t>
            </a:r>
            <a:r>
              <a:rPr lang="en-US" sz="1600" b="1" i="0" dirty="0">
                <a:solidFill>
                  <a:srgbClr val="242424"/>
                </a:solidFill>
                <a:effectLst/>
                <a:highlight>
                  <a:srgbClr val="FFFFFF"/>
                </a:highlight>
                <a:latin typeface="source-serif-pro"/>
              </a:rPr>
              <a:t>Connection Layer</a:t>
            </a:r>
            <a:r>
              <a:rPr lang="en-US" sz="1600" b="0" i="0" dirty="0">
                <a:solidFill>
                  <a:srgbClr val="242424"/>
                </a:solidFill>
                <a:effectLst/>
                <a:highlight>
                  <a:srgbClr val="FFFFFF"/>
                </a:highlight>
                <a:latin typeface="source-serif-pro"/>
              </a:rPr>
              <a:t> forms the entry point into the system. This layer is responsible for user authentication, securing application traffic, and routing user requests. Along with that we can manage different tenant tiers and request limits based on their tiers through API Gateway.</a:t>
            </a:r>
          </a:p>
          <a:p>
            <a:r>
              <a:rPr lang="en-US" sz="1600" b="0" i="0" dirty="0">
                <a:solidFill>
                  <a:srgbClr val="242424"/>
                </a:solidFill>
                <a:effectLst/>
                <a:highlight>
                  <a:srgbClr val="FFFFFF"/>
                </a:highlight>
                <a:latin typeface="source-serif-pro"/>
              </a:rPr>
              <a:t>The </a:t>
            </a:r>
            <a:r>
              <a:rPr lang="en-US" sz="1600" b="1" i="0" dirty="0">
                <a:solidFill>
                  <a:srgbClr val="242424"/>
                </a:solidFill>
                <a:effectLst/>
                <a:highlight>
                  <a:srgbClr val="FFFFFF"/>
                </a:highlight>
                <a:latin typeface="source-serif-pro"/>
              </a:rPr>
              <a:t>Application Layer</a:t>
            </a:r>
            <a:r>
              <a:rPr lang="en-US" sz="1600" b="0" i="0" dirty="0">
                <a:solidFill>
                  <a:srgbClr val="242424"/>
                </a:solidFill>
                <a:effectLst/>
                <a:highlight>
                  <a:srgbClr val="FFFFFF"/>
                </a:highlight>
                <a:latin typeface="source-serif-pro"/>
              </a:rPr>
              <a:t> is where the core business logic resides. It processes incoming requests and interacts with the data layer to respond to user actions.</a:t>
            </a:r>
            <a:r>
              <a:rPr lang="en-US" sz="1600" dirty="0">
                <a:solidFill>
                  <a:srgbClr val="242424"/>
                </a:solidFill>
                <a:highlight>
                  <a:srgbClr val="FFFFFF"/>
                </a:highlight>
                <a:latin typeface="source-serif-pro"/>
              </a:rPr>
              <a:t> This application layer represented in above architecture will be micro-service architecture. Each micro-services can be designed with different compute and storage with the mix of </a:t>
            </a:r>
            <a:r>
              <a:rPr lang="en-US" sz="1600" dirty="0" err="1">
                <a:solidFill>
                  <a:srgbClr val="242424"/>
                </a:solidFill>
                <a:highlight>
                  <a:srgbClr val="FFFFFF"/>
                </a:highlight>
                <a:latin typeface="source-serif-pro"/>
              </a:rPr>
              <a:t>Fargate</a:t>
            </a:r>
            <a:r>
              <a:rPr lang="en-US" sz="1600" dirty="0">
                <a:solidFill>
                  <a:srgbClr val="242424"/>
                </a:solidFill>
                <a:highlight>
                  <a:srgbClr val="FFFFFF"/>
                </a:highlight>
                <a:latin typeface="source-serif-pro"/>
              </a:rPr>
              <a:t>, Lambda and EC2s if required.</a:t>
            </a:r>
          </a:p>
          <a:p>
            <a:r>
              <a:rPr lang="en-US" sz="1600" b="0" i="0" dirty="0">
                <a:solidFill>
                  <a:srgbClr val="242424"/>
                </a:solidFill>
                <a:effectLst/>
                <a:highlight>
                  <a:srgbClr val="FFFFFF"/>
                </a:highlight>
                <a:latin typeface="source-serif-pro"/>
              </a:rPr>
              <a:t>The </a:t>
            </a:r>
            <a:r>
              <a:rPr lang="en-US" sz="1600" b="1" i="0" dirty="0">
                <a:solidFill>
                  <a:srgbClr val="242424"/>
                </a:solidFill>
                <a:effectLst/>
                <a:highlight>
                  <a:srgbClr val="FFFFFF"/>
                </a:highlight>
                <a:latin typeface="source-serif-pro"/>
              </a:rPr>
              <a:t>Data Layer</a:t>
            </a:r>
            <a:r>
              <a:rPr lang="en-US" sz="1600" b="0" i="0" dirty="0">
                <a:solidFill>
                  <a:srgbClr val="242424"/>
                </a:solidFill>
                <a:effectLst/>
                <a:highlight>
                  <a:srgbClr val="FFFFFF"/>
                </a:highlight>
                <a:latin typeface="source-serif-pro"/>
              </a:rPr>
              <a:t> is responsible for data persistence, ensuring that information is stored and retrieved efficiently and securely. On the data layer there will be different databases based on the requirements. Like Aurora and </a:t>
            </a:r>
            <a:r>
              <a:rPr lang="en-US" sz="1600" b="0" i="0" dirty="0" err="1">
                <a:solidFill>
                  <a:srgbClr val="242424"/>
                </a:solidFill>
                <a:effectLst/>
                <a:highlight>
                  <a:srgbClr val="FFFFFF"/>
                </a:highlight>
                <a:latin typeface="source-serif-pro"/>
              </a:rPr>
              <a:t>DynamoDb</a:t>
            </a:r>
            <a:r>
              <a:rPr lang="en-US" sz="1600" b="0" i="0" dirty="0">
                <a:solidFill>
                  <a:srgbClr val="242424"/>
                </a:solidFill>
                <a:effectLst/>
                <a:highlight>
                  <a:srgbClr val="FFFFFF"/>
                </a:highlight>
                <a:latin typeface="source-serif-pro"/>
              </a:rPr>
              <a:t>.</a:t>
            </a:r>
          </a:p>
          <a:p>
            <a:pPr marL="0" indent="0">
              <a:buNone/>
            </a:pPr>
            <a:endParaRPr lang="en-US" sz="1600" dirty="0"/>
          </a:p>
          <a:p>
            <a:endParaRPr lang="en-AE" dirty="0"/>
          </a:p>
        </p:txBody>
      </p:sp>
      <p:sp>
        <p:nvSpPr>
          <p:cNvPr id="5" name="Slide Number Placeholder 4">
            <a:extLst>
              <a:ext uri="{FF2B5EF4-FFF2-40B4-BE49-F238E27FC236}">
                <a16:creationId xmlns:a16="http://schemas.microsoft.com/office/drawing/2014/main" id="{F7568AC6-6A04-6097-BA45-83DFDFC187AD}"/>
              </a:ext>
            </a:extLst>
          </p:cNvPr>
          <p:cNvSpPr>
            <a:spLocks noGrp="1"/>
          </p:cNvSpPr>
          <p:nvPr>
            <p:ph type="sldNum" sz="quarter" idx="12"/>
          </p:nvPr>
        </p:nvSpPr>
        <p:spPr/>
        <p:txBody>
          <a:bodyPr/>
          <a:lstStyle/>
          <a:p>
            <a:fld id="{7AE41AF8-51EC-B94D-9B68-44EBDA7409AB}" type="slidenum">
              <a:rPr lang="en-AE" smtClean="0"/>
              <a:t>5</a:t>
            </a:fld>
            <a:endParaRPr lang="en-AE"/>
          </a:p>
        </p:txBody>
      </p:sp>
      <p:sp>
        <p:nvSpPr>
          <p:cNvPr id="6" name="Footer Placeholder 6">
            <a:extLst>
              <a:ext uri="{FF2B5EF4-FFF2-40B4-BE49-F238E27FC236}">
                <a16:creationId xmlns:a16="http://schemas.microsoft.com/office/drawing/2014/main" id="{60611BDD-1E05-928C-3B1F-1C1A18652D63}"/>
              </a:ext>
            </a:extLst>
          </p:cNvPr>
          <p:cNvSpPr>
            <a:spLocks noGrp="1"/>
          </p:cNvSpPr>
          <p:nvPr>
            <p:ph type="ftr" sz="quarter" idx="11"/>
          </p:nvPr>
        </p:nvSpPr>
        <p:spPr>
          <a:xfrm>
            <a:off x="218023" y="6356349"/>
            <a:ext cx="1946679" cy="365125"/>
          </a:xfrm>
        </p:spPr>
        <p:txBody>
          <a:bodyPr/>
          <a:lstStyle/>
          <a:p>
            <a:pPr algn="l"/>
            <a:r>
              <a:rPr lang="en-US" dirty="0"/>
              <a:t>© 2024, Murtuza Saifee</a:t>
            </a:r>
            <a:endParaRPr lang="en-AE" dirty="0"/>
          </a:p>
        </p:txBody>
      </p:sp>
    </p:spTree>
    <p:extLst>
      <p:ext uri="{BB962C8B-B14F-4D97-AF65-F5344CB8AC3E}">
        <p14:creationId xmlns:p14="http://schemas.microsoft.com/office/powerpoint/2010/main" val="506822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FFF48-01EC-CA3F-A821-0AF18670DF44}"/>
              </a:ext>
            </a:extLst>
          </p:cNvPr>
          <p:cNvSpPr>
            <a:spLocks noGrp="1"/>
          </p:cNvSpPr>
          <p:nvPr>
            <p:ph type="title"/>
          </p:nvPr>
        </p:nvSpPr>
        <p:spPr/>
        <p:txBody>
          <a:bodyPr/>
          <a:lstStyle/>
          <a:p>
            <a:r>
              <a:rPr lang="en-AE" dirty="0"/>
              <a:t>3-Tier Cloud Architecture – Reporting &amp; Analytics</a:t>
            </a:r>
          </a:p>
        </p:txBody>
      </p:sp>
      <p:sp>
        <p:nvSpPr>
          <p:cNvPr id="3" name="Content Placeholder 2">
            <a:extLst>
              <a:ext uri="{FF2B5EF4-FFF2-40B4-BE49-F238E27FC236}">
                <a16:creationId xmlns:a16="http://schemas.microsoft.com/office/drawing/2014/main" id="{B6B5C05D-1936-BB8E-204C-D41FBE3C693D}"/>
              </a:ext>
            </a:extLst>
          </p:cNvPr>
          <p:cNvSpPr>
            <a:spLocks noGrp="1"/>
          </p:cNvSpPr>
          <p:nvPr>
            <p:ph idx="1"/>
          </p:nvPr>
        </p:nvSpPr>
        <p:spPr/>
        <p:txBody>
          <a:bodyPr>
            <a:normAutofit/>
          </a:bodyPr>
          <a:lstStyle/>
          <a:p>
            <a:r>
              <a:rPr lang="en-AE" sz="1600" dirty="0"/>
              <a:t>There will be a separate layer for the reporting and analytics. This layer will serve 2 purposes:</a:t>
            </a:r>
          </a:p>
          <a:p>
            <a:pPr lvl="1"/>
            <a:r>
              <a:rPr lang="en-AE" sz="1600" dirty="0"/>
              <a:t>Analytics and Reporting</a:t>
            </a:r>
          </a:p>
          <a:p>
            <a:pPr lvl="1"/>
            <a:r>
              <a:rPr lang="en-AE" sz="1600" dirty="0"/>
              <a:t>Data Recovery providing the low RTO and RPO (along with this we Cell-based architecture also provides high resilience, which will be detailed in later sections)</a:t>
            </a:r>
          </a:p>
          <a:p>
            <a:r>
              <a:rPr lang="en-AE" sz="1600" dirty="0"/>
              <a:t>The way it will be achieved is through the combination of AWS Kiensis, S3, Redshift and Quicksight.</a:t>
            </a:r>
          </a:p>
          <a:p>
            <a:r>
              <a:rPr lang="en-AE" sz="1600" dirty="0"/>
              <a:t>Data injestion will happen directly to the Kiensis.  Sharding in Kinesis we can design on based on the tenant’s subscription teiring. </a:t>
            </a:r>
            <a:r>
              <a:rPr lang="en-US" sz="1600" dirty="0"/>
              <a:t>T</a:t>
            </a:r>
            <a:r>
              <a:rPr lang="en-AE" sz="1600" dirty="0"/>
              <a:t>his was we can combine our Cell and Pool model at the reporting data. </a:t>
            </a:r>
          </a:p>
          <a:p>
            <a:r>
              <a:rPr lang="en-AE" sz="1600" dirty="0"/>
              <a:t>All the data can be then partioned in the Redshift Cluster based on the Unique Identifier of the Tenant. </a:t>
            </a:r>
          </a:p>
          <a:p>
            <a:r>
              <a:rPr lang="en-AE" sz="1600" dirty="0"/>
              <a:t>One more layer of data isolation can be applied on the </a:t>
            </a:r>
            <a:r>
              <a:rPr lang="en-AE" sz="1600" b="1" dirty="0"/>
              <a:t>Reshift Cluster based on t</a:t>
            </a:r>
            <a:r>
              <a:rPr lang="en-US" sz="1600" b="1" dirty="0"/>
              <a:t>he</a:t>
            </a:r>
            <a:r>
              <a:rPr lang="en-AE" sz="1600" b="1" dirty="0"/>
              <a:t> Row-Level Security </a:t>
            </a:r>
            <a:r>
              <a:rPr lang="en-AE" sz="1600" dirty="0"/>
              <a:t>with the Unique Identifier of the Tenant. And the same Row-Level Security will carry forward till the QuickSight where each tenant’s and access their own data only.</a:t>
            </a:r>
          </a:p>
          <a:p>
            <a:r>
              <a:rPr lang="en-AE" sz="1600" dirty="0"/>
              <a:t>All the data the flows through the Kinesis will be stored in S3 as all in form </a:t>
            </a:r>
            <a:r>
              <a:rPr lang="en-AE" sz="1600" b="1" dirty="0"/>
              <a:t>of Parquet file</a:t>
            </a:r>
            <a:r>
              <a:rPr lang="en-AE" sz="1600" dirty="0"/>
              <a:t>. This is data can be served for the recovery or reconcilation purpose in case if any system failure. Later this data can also be streamed to Databrick cluster (optional) for further processing. </a:t>
            </a:r>
            <a:r>
              <a:rPr lang="en-AE" sz="1600" b="1" dirty="0"/>
              <a:t>Data in S3 can also be Partioned based on the tenant with help of S3 prefix</a:t>
            </a:r>
            <a:r>
              <a:rPr lang="en-AE" sz="1600" dirty="0"/>
              <a:t>.</a:t>
            </a:r>
          </a:p>
        </p:txBody>
      </p:sp>
      <p:sp>
        <p:nvSpPr>
          <p:cNvPr id="5" name="Slide Number Placeholder 4">
            <a:extLst>
              <a:ext uri="{FF2B5EF4-FFF2-40B4-BE49-F238E27FC236}">
                <a16:creationId xmlns:a16="http://schemas.microsoft.com/office/drawing/2014/main" id="{56C3C467-ECF1-8854-1512-79B98CBFE81E}"/>
              </a:ext>
            </a:extLst>
          </p:cNvPr>
          <p:cNvSpPr>
            <a:spLocks noGrp="1"/>
          </p:cNvSpPr>
          <p:nvPr>
            <p:ph type="sldNum" sz="quarter" idx="12"/>
          </p:nvPr>
        </p:nvSpPr>
        <p:spPr/>
        <p:txBody>
          <a:bodyPr/>
          <a:lstStyle/>
          <a:p>
            <a:fld id="{7AE41AF8-51EC-B94D-9B68-44EBDA7409AB}" type="slidenum">
              <a:rPr lang="en-AE" smtClean="0"/>
              <a:t>6</a:t>
            </a:fld>
            <a:endParaRPr lang="en-AE"/>
          </a:p>
        </p:txBody>
      </p:sp>
      <p:sp>
        <p:nvSpPr>
          <p:cNvPr id="6" name="Footer Placeholder 6">
            <a:extLst>
              <a:ext uri="{FF2B5EF4-FFF2-40B4-BE49-F238E27FC236}">
                <a16:creationId xmlns:a16="http://schemas.microsoft.com/office/drawing/2014/main" id="{AA04A7E5-6508-9F89-B013-60EA00C74FF9}"/>
              </a:ext>
            </a:extLst>
          </p:cNvPr>
          <p:cNvSpPr txBox="1">
            <a:spLocks/>
          </p:cNvSpPr>
          <p:nvPr/>
        </p:nvSpPr>
        <p:spPr>
          <a:xfrm>
            <a:off x="218023" y="6356349"/>
            <a:ext cx="1946679" cy="365125"/>
          </a:xfrm>
          <a:prstGeom prst="rect">
            <a:avLst/>
          </a:prstGeom>
        </p:spPr>
        <p:txBody>
          <a:bodyPr vert="horz" lIns="91440" tIns="45720" rIns="91440" bIns="45720" rtlCol="0" anchor="ctr"/>
          <a:lstStyle>
            <a:defPPr>
              <a:defRPr lang="en-AE"/>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 2024, Murtuza Saifee</a:t>
            </a:r>
            <a:endParaRPr lang="en-AE" dirty="0"/>
          </a:p>
        </p:txBody>
      </p:sp>
    </p:spTree>
    <p:extLst>
      <p:ext uri="{BB962C8B-B14F-4D97-AF65-F5344CB8AC3E}">
        <p14:creationId xmlns:p14="http://schemas.microsoft.com/office/powerpoint/2010/main" val="178985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937B-AA5A-3FC8-AE70-5709478C25BF}"/>
              </a:ext>
            </a:extLst>
          </p:cNvPr>
          <p:cNvSpPr>
            <a:spLocks noGrp="1"/>
          </p:cNvSpPr>
          <p:nvPr>
            <p:ph type="title"/>
          </p:nvPr>
        </p:nvSpPr>
        <p:spPr>
          <a:xfrm>
            <a:off x="838200" y="365125"/>
            <a:ext cx="10515600" cy="633251"/>
          </a:xfrm>
        </p:spPr>
        <p:txBody>
          <a:bodyPr>
            <a:noAutofit/>
          </a:bodyPr>
          <a:lstStyle/>
          <a:p>
            <a:r>
              <a:rPr lang="en-AE" dirty="0"/>
              <a:t>Microservice Architecture</a:t>
            </a:r>
          </a:p>
        </p:txBody>
      </p:sp>
      <p:sp>
        <p:nvSpPr>
          <p:cNvPr id="3" name="Content Placeholder 2">
            <a:extLst>
              <a:ext uri="{FF2B5EF4-FFF2-40B4-BE49-F238E27FC236}">
                <a16:creationId xmlns:a16="http://schemas.microsoft.com/office/drawing/2014/main" id="{B7BB9957-9083-1494-2DE8-E5FDD107DCBB}"/>
              </a:ext>
            </a:extLst>
          </p:cNvPr>
          <p:cNvSpPr>
            <a:spLocks noGrp="1"/>
          </p:cNvSpPr>
          <p:nvPr>
            <p:ph idx="1"/>
          </p:nvPr>
        </p:nvSpPr>
        <p:spPr>
          <a:xfrm>
            <a:off x="838200" y="1222569"/>
            <a:ext cx="10515600" cy="5133780"/>
          </a:xfrm>
        </p:spPr>
        <p:txBody>
          <a:bodyPr>
            <a:noAutofit/>
          </a:bodyPr>
          <a:lstStyle/>
          <a:p>
            <a:r>
              <a:rPr lang="en-AE" sz="1600" dirty="0"/>
              <a:t>As explained previously we will be considering the Microservice architecture as a core of the platform. There are many reasons behind that but few of the top reasons of chosing microservices:</a:t>
            </a:r>
          </a:p>
          <a:p>
            <a:pPr lvl="1"/>
            <a:r>
              <a:rPr lang="en-US" sz="1600" dirty="0"/>
              <a:t>Service Independence</a:t>
            </a:r>
          </a:p>
          <a:p>
            <a:pPr lvl="1"/>
            <a:r>
              <a:rPr lang="en-US" sz="1600" dirty="0"/>
              <a:t>Data Isolation for Multi-Tenancy (This we will achieve with the combination of multiple things later in the study)</a:t>
            </a:r>
            <a:endParaRPr lang="en-AE" sz="1600" dirty="0"/>
          </a:p>
          <a:p>
            <a:pPr lvl="1"/>
            <a:r>
              <a:rPr lang="en-US" sz="1600" dirty="0"/>
              <a:t>Elastic Scalability</a:t>
            </a:r>
            <a:endParaRPr lang="en-AE" sz="1600" dirty="0"/>
          </a:p>
          <a:p>
            <a:pPr lvl="1"/>
            <a:r>
              <a:rPr lang="en-US" sz="1600" dirty="0"/>
              <a:t>Fault Isolation and Resilience</a:t>
            </a:r>
            <a:endParaRPr lang="en-AE" sz="1600" dirty="0"/>
          </a:p>
          <a:p>
            <a:pPr lvl="1"/>
            <a:r>
              <a:rPr lang="en-US" sz="1600" dirty="0"/>
              <a:t>Unified Access and Authentication</a:t>
            </a:r>
            <a:endParaRPr lang="en-AE" sz="1600" dirty="0"/>
          </a:p>
          <a:p>
            <a:pPr lvl="1"/>
            <a:r>
              <a:rPr lang="en-US" sz="1600" dirty="0"/>
              <a:t>Monitoring and Logging</a:t>
            </a:r>
          </a:p>
          <a:p>
            <a:r>
              <a:rPr lang="en-AE" sz="1600" dirty="0"/>
              <a:t>Here we will be considering the mix of option in desiging microservice like some will be completely serverless and others will be container based. For example: for order microservice we can go fully serverless with Lambda and DynamoDb. This will help in achieving the multi-tenancy in terms of compute with Lambda and also in the storage with help of DynamoDB partion key. Three variation we can consider based on the business requiremtns:</a:t>
            </a:r>
          </a:p>
          <a:p>
            <a:pPr marL="800100" lvl="1" indent="-342900">
              <a:buFont typeface="+mj-lt"/>
              <a:buAutoNum type="arabicPeriod"/>
            </a:pPr>
            <a:r>
              <a:rPr lang="en-AE" sz="1600" dirty="0"/>
              <a:t>Serverless microservice with Lambda and DynamoDB</a:t>
            </a:r>
          </a:p>
          <a:p>
            <a:pPr marL="800100" lvl="1" indent="-342900">
              <a:buFont typeface="+mj-lt"/>
              <a:buAutoNum type="arabicPeriod"/>
            </a:pPr>
            <a:r>
              <a:rPr lang="en-AE" sz="1600" dirty="0"/>
              <a:t>Container based microservice with Fargate and Aurora</a:t>
            </a:r>
          </a:p>
          <a:p>
            <a:pPr marL="800100" lvl="1" indent="-342900">
              <a:buFont typeface="+mj-lt"/>
              <a:buAutoNum type="arabicPeriod"/>
            </a:pPr>
            <a:r>
              <a:rPr lang="en-AE" sz="1600" dirty="0"/>
              <a:t>Container based miroservice with EC2 and Keyspaces (considering columnar based database for very high reads and writes)</a:t>
            </a:r>
          </a:p>
          <a:p>
            <a:r>
              <a:rPr lang="en-AE" sz="1600" dirty="0"/>
              <a:t>Static content delivery via Cloudfront and S3. We can server the static contents like product catalogue images or static pages.</a:t>
            </a:r>
          </a:p>
        </p:txBody>
      </p:sp>
      <p:sp>
        <p:nvSpPr>
          <p:cNvPr id="5" name="Slide Number Placeholder 4">
            <a:extLst>
              <a:ext uri="{FF2B5EF4-FFF2-40B4-BE49-F238E27FC236}">
                <a16:creationId xmlns:a16="http://schemas.microsoft.com/office/drawing/2014/main" id="{EEBD405A-5150-6F51-C388-F5DDC4BD9B2C}"/>
              </a:ext>
            </a:extLst>
          </p:cNvPr>
          <p:cNvSpPr>
            <a:spLocks noGrp="1"/>
          </p:cNvSpPr>
          <p:nvPr>
            <p:ph type="sldNum" sz="quarter" idx="12"/>
          </p:nvPr>
        </p:nvSpPr>
        <p:spPr/>
        <p:txBody>
          <a:bodyPr/>
          <a:lstStyle/>
          <a:p>
            <a:fld id="{7AE41AF8-51EC-B94D-9B68-44EBDA7409AB}" type="slidenum">
              <a:rPr lang="en-AE" smtClean="0"/>
              <a:t>7</a:t>
            </a:fld>
            <a:endParaRPr lang="en-AE"/>
          </a:p>
        </p:txBody>
      </p:sp>
      <p:sp>
        <p:nvSpPr>
          <p:cNvPr id="6" name="Footer Placeholder 6">
            <a:extLst>
              <a:ext uri="{FF2B5EF4-FFF2-40B4-BE49-F238E27FC236}">
                <a16:creationId xmlns:a16="http://schemas.microsoft.com/office/drawing/2014/main" id="{A96F8C6E-4CC6-5008-9049-7B6A22DCEF6C}"/>
              </a:ext>
            </a:extLst>
          </p:cNvPr>
          <p:cNvSpPr>
            <a:spLocks noGrp="1"/>
          </p:cNvSpPr>
          <p:nvPr>
            <p:ph type="ftr" sz="quarter" idx="11"/>
          </p:nvPr>
        </p:nvSpPr>
        <p:spPr>
          <a:xfrm>
            <a:off x="218023" y="6356349"/>
            <a:ext cx="1946679" cy="365125"/>
          </a:xfrm>
        </p:spPr>
        <p:txBody>
          <a:bodyPr/>
          <a:lstStyle/>
          <a:p>
            <a:pPr algn="l"/>
            <a:r>
              <a:rPr lang="en-US" dirty="0"/>
              <a:t>© 2024, Murtuza Saifee</a:t>
            </a:r>
            <a:endParaRPr lang="en-AE" dirty="0"/>
          </a:p>
        </p:txBody>
      </p:sp>
    </p:spTree>
    <p:extLst>
      <p:ext uri="{BB962C8B-B14F-4D97-AF65-F5344CB8AC3E}">
        <p14:creationId xmlns:p14="http://schemas.microsoft.com/office/powerpoint/2010/main" val="107659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2A945-9331-0E1A-C4C5-4627C7483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8FA9C-F259-6A63-F343-D0F81C5E9CA8}"/>
              </a:ext>
            </a:extLst>
          </p:cNvPr>
          <p:cNvSpPr>
            <a:spLocks noGrp="1"/>
          </p:cNvSpPr>
          <p:nvPr>
            <p:ph type="title"/>
          </p:nvPr>
        </p:nvSpPr>
        <p:spPr>
          <a:xfrm>
            <a:off x="838200" y="252521"/>
            <a:ext cx="10515600" cy="1044405"/>
          </a:xfrm>
        </p:spPr>
        <p:txBody>
          <a:bodyPr/>
          <a:lstStyle/>
          <a:p>
            <a:r>
              <a:rPr lang="en-AE" dirty="0"/>
              <a:t>Microservice Architecture</a:t>
            </a:r>
          </a:p>
        </p:txBody>
      </p:sp>
      <p:sp>
        <p:nvSpPr>
          <p:cNvPr id="5" name="Slide Number Placeholder 4">
            <a:extLst>
              <a:ext uri="{FF2B5EF4-FFF2-40B4-BE49-F238E27FC236}">
                <a16:creationId xmlns:a16="http://schemas.microsoft.com/office/drawing/2014/main" id="{4D6EF235-E331-F165-4F14-EF4D031F5933}"/>
              </a:ext>
            </a:extLst>
          </p:cNvPr>
          <p:cNvSpPr>
            <a:spLocks noGrp="1"/>
          </p:cNvSpPr>
          <p:nvPr>
            <p:ph type="sldNum" sz="quarter" idx="12"/>
          </p:nvPr>
        </p:nvSpPr>
        <p:spPr/>
        <p:txBody>
          <a:bodyPr/>
          <a:lstStyle/>
          <a:p>
            <a:fld id="{7AE41AF8-51EC-B94D-9B68-44EBDA7409AB}" type="slidenum">
              <a:rPr lang="en-AE" smtClean="0"/>
              <a:t>8</a:t>
            </a:fld>
            <a:endParaRPr lang="en-AE"/>
          </a:p>
        </p:txBody>
      </p:sp>
      <p:sp>
        <p:nvSpPr>
          <p:cNvPr id="6" name="Footer Placeholder 6">
            <a:extLst>
              <a:ext uri="{FF2B5EF4-FFF2-40B4-BE49-F238E27FC236}">
                <a16:creationId xmlns:a16="http://schemas.microsoft.com/office/drawing/2014/main" id="{27BC3A62-3981-B9F0-3E44-F0C9F76D4A00}"/>
              </a:ext>
            </a:extLst>
          </p:cNvPr>
          <p:cNvSpPr>
            <a:spLocks noGrp="1"/>
          </p:cNvSpPr>
          <p:nvPr>
            <p:ph type="ftr" sz="quarter" idx="11"/>
          </p:nvPr>
        </p:nvSpPr>
        <p:spPr>
          <a:xfrm>
            <a:off x="218023" y="6356349"/>
            <a:ext cx="1946679" cy="365125"/>
          </a:xfrm>
        </p:spPr>
        <p:txBody>
          <a:bodyPr/>
          <a:lstStyle/>
          <a:p>
            <a:pPr algn="l"/>
            <a:r>
              <a:rPr lang="en-US" dirty="0"/>
              <a:t>© 2024, Murtuza Saifee</a:t>
            </a:r>
            <a:endParaRPr lang="en-AE" dirty="0"/>
          </a:p>
        </p:txBody>
      </p:sp>
      <p:grpSp>
        <p:nvGrpSpPr>
          <p:cNvPr id="3" name="Group 2">
            <a:extLst>
              <a:ext uri="{FF2B5EF4-FFF2-40B4-BE49-F238E27FC236}">
                <a16:creationId xmlns:a16="http://schemas.microsoft.com/office/drawing/2014/main" id="{7F4307F0-CEC1-58EB-1E61-0F5203B7218A}"/>
              </a:ext>
            </a:extLst>
          </p:cNvPr>
          <p:cNvGrpSpPr/>
          <p:nvPr/>
        </p:nvGrpSpPr>
        <p:grpSpPr>
          <a:xfrm>
            <a:off x="838200" y="1567739"/>
            <a:ext cx="10136262" cy="4334148"/>
            <a:chOff x="838200" y="1567739"/>
            <a:chExt cx="10136262" cy="4334148"/>
          </a:xfrm>
        </p:grpSpPr>
        <p:pic>
          <p:nvPicPr>
            <p:cNvPr id="8" name="Graphic 7" descr="Client resource icon for the General Icons category.">
              <a:extLst>
                <a:ext uri="{FF2B5EF4-FFF2-40B4-BE49-F238E27FC236}">
                  <a16:creationId xmlns:a16="http://schemas.microsoft.com/office/drawing/2014/main" id="{5A90886A-BCD5-AC91-57CB-E41174B32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2333791"/>
              <a:ext cx="457200" cy="457200"/>
            </a:xfrm>
            <a:prstGeom prst="rect">
              <a:avLst/>
            </a:prstGeom>
          </p:spPr>
        </p:pic>
        <p:pic>
          <p:nvPicPr>
            <p:cNvPr id="9" name="Graphic 23" descr="Users resource icon for the General Icons category.">
              <a:extLst>
                <a:ext uri="{FF2B5EF4-FFF2-40B4-BE49-F238E27FC236}">
                  <a16:creationId xmlns:a16="http://schemas.microsoft.com/office/drawing/2014/main" id="{CC069B42-BAC7-3B9C-0B3B-99EE82E9F26D}"/>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838200" y="434507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19" descr="Amazon CloudFront service icon.">
              <a:extLst>
                <a:ext uri="{FF2B5EF4-FFF2-40B4-BE49-F238E27FC236}">
                  <a16:creationId xmlns:a16="http://schemas.microsoft.com/office/drawing/2014/main" id="{92718969-5F57-715C-A7D2-9D6EDC416364}"/>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1921815" y="3312366"/>
              <a:ext cx="508887" cy="50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1">
              <a:extLst>
                <a:ext uri="{FF2B5EF4-FFF2-40B4-BE49-F238E27FC236}">
                  <a16:creationId xmlns:a16="http://schemas.microsoft.com/office/drawing/2014/main" id="{F2560304-A04D-8014-EB52-06B66E3E6327}"/>
                </a:ext>
              </a:extLst>
            </p:cNvPr>
            <p:cNvSpPr txBox="1">
              <a:spLocks noChangeArrowheads="1"/>
            </p:cNvSpPr>
            <p:nvPr/>
          </p:nvSpPr>
          <p:spPr bwMode="auto">
            <a:xfrm>
              <a:off x="1593949" y="3821253"/>
              <a:ext cx="11595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Amazon CloudFront</a:t>
              </a:r>
            </a:p>
          </p:txBody>
        </p:sp>
        <p:pic>
          <p:nvPicPr>
            <p:cNvPr id="12" name="Graphic 7" descr="Amazon API Gateway service icon.">
              <a:extLst>
                <a:ext uri="{FF2B5EF4-FFF2-40B4-BE49-F238E27FC236}">
                  <a16:creationId xmlns:a16="http://schemas.microsoft.com/office/drawing/2014/main" id="{D532B85C-887B-C73C-3C71-210F8ABE538E}"/>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3073239" y="3312366"/>
              <a:ext cx="508887" cy="50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9">
              <a:extLst>
                <a:ext uri="{FF2B5EF4-FFF2-40B4-BE49-F238E27FC236}">
                  <a16:creationId xmlns:a16="http://schemas.microsoft.com/office/drawing/2014/main" id="{6940001B-6EA8-431E-7D84-2FBAA1F991E2}"/>
                </a:ext>
              </a:extLst>
            </p:cNvPr>
            <p:cNvSpPr txBox="1">
              <a:spLocks noChangeArrowheads="1"/>
            </p:cNvSpPr>
            <p:nvPr/>
          </p:nvSpPr>
          <p:spPr bwMode="auto">
            <a:xfrm>
              <a:off x="2872206" y="3821253"/>
              <a:ext cx="9109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Amazon API Gateway</a:t>
              </a:r>
            </a:p>
          </p:txBody>
        </p:sp>
        <p:pic>
          <p:nvPicPr>
            <p:cNvPr id="14" name="Graphic 17" descr="Amazon Cognito service icon.">
              <a:extLst>
                <a:ext uri="{FF2B5EF4-FFF2-40B4-BE49-F238E27FC236}">
                  <a16:creationId xmlns:a16="http://schemas.microsoft.com/office/drawing/2014/main" id="{4C8B4A4C-807B-2611-219C-9E0EB5B4C57C}"/>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3073239" y="1690688"/>
              <a:ext cx="508887" cy="50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1">
              <a:extLst>
                <a:ext uri="{FF2B5EF4-FFF2-40B4-BE49-F238E27FC236}">
                  <a16:creationId xmlns:a16="http://schemas.microsoft.com/office/drawing/2014/main" id="{29F3E11A-F4F9-E4FF-76D2-8A8F1DD489A4}"/>
                </a:ext>
              </a:extLst>
            </p:cNvPr>
            <p:cNvSpPr txBox="1">
              <a:spLocks noChangeArrowheads="1"/>
            </p:cNvSpPr>
            <p:nvPr/>
          </p:nvSpPr>
          <p:spPr bwMode="auto">
            <a:xfrm>
              <a:off x="2747923" y="2178361"/>
              <a:ext cx="11595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Amazon Cognito</a:t>
              </a:r>
            </a:p>
          </p:txBody>
        </p:sp>
        <p:cxnSp>
          <p:nvCxnSpPr>
            <p:cNvPr id="17" name="Straight Arrow Connector 16" descr="Right pointing horizontal arrow.">
              <a:extLst>
                <a:ext uri="{FF2B5EF4-FFF2-40B4-BE49-F238E27FC236}">
                  <a16:creationId xmlns:a16="http://schemas.microsoft.com/office/drawing/2014/main" id="{C4FFF547-682A-C252-2DC6-FBF4051002FF}"/>
                </a:ext>
              </a:extLst>
            </p:cNvPr>
            <p:cNvCxnSpPr>
              <a:cxnSpLocks/>
            </p:cNvCxnSpPr>
            <p:nvPr/>
          </p:nvCxnSpPr>
          <p:spPr>
            <a:xfrm>
              <a:off x="2478975" y="3566809"/>
              <a:ext cx="537896" cy="0"/>
            </a:xfrm>
            <a:prstGeom prst="straightConnector1">
              <a:avLst/>
            </a:prstGeom>
            <a:ln w="15875">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descr="Right pointing horizontal arrow.">
              <a:extLst>
                <a:ext uri="{FF2B5EF4-FFF2-40B4-BE49-F238E27FC236}">
                  <a16:creationId xmlns:a16="http://schemas.microsoft.com/office/drawing/2014/main" id="{834670B8-04DE-D32E-0092-8E7A3A5FD6F6}"/>
                </a:ext>
              </a:extLst>
            </p:cNvPr>
            <p:cNvCxnSpPr>
              <a:cxnSpLocks/>
            </p:cNvCxnSpPr>
            <p:nvPr/>
          </p:nvCxnSpPr>
          <p:spPr>
            <a:xfrm>
              <a:off x="3327681" y="2393805"/>
              <a:ext cx="0" cy="825256"/>
            </a:xfrm>
            <a:prstGeom prst="straightConnector1">
              <a:avLst/>
            </a:prstGeom>
            <a:ln w="15875">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23" name="Freeform 61" descr="Ninety degree arrow pointing down to the right.">
              <a:extLst>
                <a:ext uri="{FF2B5EF4-FFF2-40B4-BE49-F238E27FC236}">
                  <a16:creationId xmlns:a16="http://schemas.microsoft.com/office/drawing/2014/main" id="{C7791C08-8AD0-9AE2-4B13-C977AEA8A87E}"/>
                </a:ext>
              </a:extLst>
            </p:cNvPr>
            <p:cNvSpPr/>
            <p:nvPr/>
          </p:nvSpPr>
          <p:spPr>
            <a:xfrm flipH="1" flipV="1">
              <a:off x="1066799" y="2876666"/>
              <a:ext cx="719137" cy="552333"/>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none"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4" name="Freeform 59" descr="Ninety degree arrow pointing up to the right.">
              <a:extLst>
                <a:ext uri="{FF2B5EF4-FFF2-40B4-BE49-F238E27FC236}">
                  <a16:creationId xmlns:a16="http://schemas.microsoft.com/office/drawing/2014/main" id="{B33BF312-EC83-AF48-188B-760D86F91D9E}"/>
                </a:ext>
              </a:extLst>
            </p:cNvPr>
            <p:cNvSpPr/>
            <p:nvPr/>
          </p:nvSpPr>
          <p:spPr>
            <a:xfrm flipH="1">
              <a:off x="1074494" y="3687956"/>
              <a:ext cx="719137" cy="525463"/>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none"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25" name="Graphic 24" descr="Bucket with objects resource icon for the Amazon S3 service.">
              <a:extLst>
                <a:ext uri="{FF2B5EF4-FFF2-40B4-BE49-F238E27FC236}">
                  <a16:creationId xmlns:a16="http://schemas.microsoft.com/office/drawing/2014/main" id="{1E5BAC95-DA98-6A19-C940-409C78455BE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921815" y="4918132"/>
              <a:ext cx="457200" cy="457200"/>
            </a:xfrm>
            <a:prstGeom prst="rect">
              <a:avLst/>
            </a:prstGeom>
          </p:spPr>
        </p:pic>
        <p:cxnSp>
          <p:nvCxnSpPr>
            <p:cNvPr id="26" name="Straight Arrow Connector 25" descr="Right pointing horizontal arrow.">
              <a:extLst>
                <a:ext uri="{FF2B5EF4-FFF2-40B4-BE49-F238E27FC236}">
                  <a16:creationId xmlns:a16="http://schemas.microsoft.com/office/drawing/2014/main" id="{B5FB67F6-0404-071B-C558-196652A8307D}"/>
                </a:ext>
              </a:extLst>
            </p:cNvPr>
            <p:cNvCxnSpPr>
              <a:cxnSpLocks/>
            </p:cNvCxnSpPr>
            <p:nvPr/>
          </p:nvCxnSpPr>
          <p:spPr>
            <a:xfrm>
              <a:off x="2150415" y="4036697"/>
              <a:ext cx="0" cy="825256"/>
            </a:xfrm>
            <a:prstGeom prst="straightConnector1">
              <a:avLst/>
            </a:prstGeom>
            <a:ln w="15875">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28" name="TextBox 11">
              <a:extLst>
                <a:ext uri="{FF2B5EF4-FFF2-40B4-BE49-F238E27FC236}">
                  <a16:creationId xmlns:a16="http://schemas.microsoft.com/office/drawing/2014/main" id="{02CDBEA4-8CD8-0EF0-3A0C-D32EEC3E8664}"/>
                </a:ext>
              </a:extLst>
            </p:cNvPr>
            <p:cNvSpPr txBox="1">
              <a:spLocks noChangeArrowheads="1"/>
            </p:cNvSpPr>
            <p:nvPr/>
          </p:nvSpPr>
          <p:spPr bwMode="auto">
            <a:xfrm>
              <a:off x="1528959" y="5375332"/>
              <a:ext cx="11595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Amazon S3</a:t>
              </a:r>
            </a:p>
          </p:txBody>
        </p:sp>
        <p:sp>
          <p:nvSpPr>
            <p:cNvPr id="30" name="Rectangle 29" descr="Generic group dashed.">
              <a:extLst>
                <a:ext uri="{FF2B5EF4-FFF2-40B4-BE49-F238E27FC236}">
                  <a16:creationId xmlns:a16="http://schemas.microsoft.com/office/drawing/2014/main" id="{A5DE872B-574D-9943-32F3-52AD86BC26ED}"/>
                </a:ext>
              </a:extLst>
            </p:cNvPr>
            <p:cNvSpPr/>
            <p:nvPr/>
          </p:nvSpPr>
          <p:spPr>
            <a:xfrm>
              <a:off x="5817164" y="1567739"/>
              <a:ext cx="3326831" cy="1223252"/>
            </a:xfrm>
            <a:prstGeom prst="rect">
              <a:avLst/>
            </a:prstGeom>
            <a:noFill/>
            <a:ln w="158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A8BDBBA9-16E9-38D3-C1EB-F1A509B9CADE}"/>
                </a:ext>
              </a:extLst>
            </p:cNvPr>
            <p:cNvSpPr txBox="1"/>
            <p:nvPr/>
          </p:nvSpPr>
          <p:spPr>
            <a:xfrm>
              <a:off x="9311951" y="2014909"/>
              <a:ext cx="1643720" cy="369332"/>
            </a:xfrm>
            <a:prstGeom prst="rect">
              <a:avLst/>
            </a:prstGeom>
            <a:noFill/>
          </p:spPr>
          <p:txBody>
            <a:bodyPr wrap="none" rtlCol="0">
              <a:spAutoFit/>
            </a:bodyPr>
            <a:lstStyle/>
            <a:p>
              <a:r>
                <a:rPr lang="en-AE" dirty="0">
                  <a:solidFill>
                    <a:schemeClr val="accent6">
                      <a:lumMod val="50000"/>
                    </a:schemeClr>
                  </a:solidFill>
                </a:rPr>
                <a:t>Microservice A</a:t>
              </a:r>
            </a:p>
          </p:txBody>
        </p:sp>
        <p:pic>
          <p:nvPicPr>
            <p:cNvPr id="32" name="Graphic 31" descr="Container 3 resource icon for the Amazon ECS service.">
              <a:extLst>
                <a:ext uri="{FF2B5EF4-FFF2-40B4-BE49-F238E27FC236}">
                  <a16:creationId xmlns:a16="http://schemas.microsoft.com/office/drawing/2014/main" id="{840EAC35-06B6-A850-AFBC-77C990D3859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96000" y="1665060"/>
              <a:ext cx="457200" cy="457200"/>
            </a:xfrm>
            <a:prstGeom prst="rect">
              <a:avLst/>
            </a:prstGeom>
          </p:spPr>
        </p:pic>
        <p:pic>
          <p:nvPicPr>
            <p:cNvPr id="33" name="Graphic 32" descr="Container 3 resource icon for the Amazon ECS service.">
              <a:extLst>
                <a:ext uri="{FF2B5EF4-FFF2-40B4-BE49-F238E27FC236}">
                  <a16:creationId xmlns:a16="http://schemas.microsoft.com/office/drawing/2014/main" id="{B1FCC6F3-37B5-61F0-A87E-AC2CD6873B1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408578" y="1826477"/>
              <a:ext cx="457200" cy="457200"/>
            </a:xfrm>
            <a:prstGeom prst="rect">
              <a:avLst/>
            </a:prstGeom>
          </p:spPr>
        </p:pic>
        <p:pic>
          <p:nvPicPr>
            <p:cNvPr id="34" name="Graphic 33" descr="Container 3 resource icon for the Amazon ECS service.">
              <a:extLst>
                <a:ext uri="{FF2B5EF4-FFF2-40B4-BE49-F238E27FC236}">
                  <a16:creationId xmlns:a16="http://schemas.microsoft.com/office/drawing/2014/main" id="{A05FFD7A-AA82-443F-2E7B-1898BC542D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721156" y="2003522"/>
              <a:ext cx="457200" cy="457200"/>
            </a:xfrm>
            <a:prstGeom prst="rect">
              <a:avLst/>
            </a:prstGeom>
          </p:spPr>
        </p:pic>
        <p:pic>
          <p:nvPicPr>
            <p:cNvPr id="35" name="Graphic 34" descr="Container 3 resource icon for the Amazon ECS service.">
              <a:extLst>
                <a:ext uri="{FF2B5EF4-FFF2-40B4-BE49-F238E27FC236}">
                  <a16:creationId xmlns:a16="http://schemas.microsoft.com/office/drawing/2014/main" id="{56403359-3CD8-CB0F-FE4E-2416CDE87F0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033734" y="2165205"/>
              <a:ext cx="457200" cy="457200"/>
            </a:xfrm>
            <a:prstGeom prst="rect">
              <a:avLst/>
            </a:prstGeom>
          </p:spPr>
        </p:pic>
        <p:pic>
          <p:nvPicPr>
            <p:cNvPr id="36" name="Graphic 35" descr="Container 2 resource icon for the Amazon ECS service.">
              <a:extLst>
                <a:ext uri="{FF2B5EF4-FFF2-40B4-BE49-F238E27FC236}">
                  <a16:creationId xmlns:a16="http://schemas.microsoft.com/office/drawing/2014/main" id="{E24AECDF-49DB-D28E-4373-24F0FF38C9D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055889" y="3247325"/>
              <a:ext cx="457200" cy="457200"/>
            </a:xfrm>
            <a:prstGeom prst="rect">
              <a:avLst/>
            </a:prstGeom>
          </p:spPr>
        </p:pic>
        <p:pic>
          <p:nvPicPr>
            <p:cNvPr id="37" name="Graphic 7" descr="Amazon Aurora service icon.">
              <a:extLst>
                <a:ext uri="{FF2B5EF4-FFF2-40B4-BE49-F238E27FC236}">
                  <a16:creationId xmlns:a16="http://schemas.microsoft.com/office/drawing/2014/main" id="{948D8FBA-CA6F-D977-C078-EEBD1657C1CB}"/>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8372026" y="1739799"/>
              <a:ext cx="550220" cy="55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a:extLst>
                <a:ext uri="{FF2B5EF4-FFF2-40B4-BE49-F238E27FC236}">
                  <a16:creationId xmlns:a16="http://schemas.microsoft.com/office/drawing/2014/main" id="{BA821E46-E20F-3144-6048-D9E92B6FE929}"/>
                </a:ext>
              </a:extLst>
            </p:cNvPr>
            <p:cNvSpPr txBox="1"/>
            <p:nvPr/>
          </p:nvSpPr>
          <p:spPr>
            <a:xfrm>
              <a:off x="8217255" y="2305582"/>
              <a:ext cx="862737" cy="215444"/>
            </a:xfrm>
            <a:prstGeom prst="rect">
              <a:avLst/>
            </a:prstGeom>
            <a:noFill/>
          </p:spPr>
          <p:txBody>
            <a:bodyPr wrap="none" rtlCol="0">
              <a:spAutoFit/>
            </a:bodyPr>
            <a:lstStyle/>
            <a:p>
              <a:r>
                <a:rPr lang="en-AE" sz="800" dirty="0"/>
                <a:t>Amazon Aurora</a:t>
              </a:r>
            </a:p>
          </p:txBody>
        </p:sp>
        <p:sp>
          <p:nvSpPr>
            <p:cNvPr id="39" name="Rectangle 38" descr="Generic group dashed.">
              <a:extLst>
                <a:ext uri="{FF2B5EF4-FFF2-40B4-BE49-F238E27FC236}">
                  <a16:creationId xmlns:a16="http://schemas.microsoft.com/office/drawing/2014/main" id="{49A4E367-8FC6-F3FA-FC49-76F11A153EC9}"/>
                </a:ext>
              </a:extLst>
            </p:cNvPr>
            <p:cNvSpPr/>
            <p:nvPr/>
          </p:nvSpPr>
          <p:spPr>
            <a:xfrm>
              <a:off x="5817164" y="3096922"/>
              <a:ext cx="3326831" cy="1223252"/>
            </a:xfrm>
            <a:prstGeom prst="rect">
              <a:avLst/>
            </a:prstGeom>
            <a:noFill/>
            <a:ln w="15875">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F1C737E7-9FA5-BEAA-CE71-79313A3A0BD4}"/>
                </a:ext>
              </a:extLst>
            </p:cNvPr>
            <p:cNvSpPr txBox="1"/>
            <p:nvPr/>
          </p:nvSpPr>
          <p:spPr>
            <a:xfrm>
              <a:off x="9311951" y="3544092"/>
              <a:ext cx="1646926" cy="369332"/>
            </a:xfrm>
            <a:prstGeom prst="rect">
              <a:avLst/>
            </a:prstGeom>
            <a:noFill/>
          </p:spPr>
          <p:txBody>
            <a:bodyPr wrap="none" rtlCol="0">
              <a:spAutoFit/>
            </a:bodyPr>
            <a:lstStyle/>
            <a:p>
              <a:r>
                <a:rPr lang="en-AE" dirty="0">
                  <a:solidFill>
                    <a:schemeClr val="accent5">
                      <a:lumMod val="75000"/>
                    </a:schemeClr>
                  </a:solidFill>
                </a:rPr>
                <a:t>Microservice B</a:t>
              </a:r>
            </a:p>
          </p:txBody>
        </p:sp>
        <p:sp>
          <p:nvSpPr>
            <p:cNvPr id="46" name="TextBox 45">
              <a:extLst>
                <a:ext uri="{FF2B5EF4-FFF2-40B4-BE49-F238E27FC236}">
                  <a16:creationId xmlns:a16="http://schemas.microsoft.com/office/drawing/2014/main" id="{9F1C020D-1232-6ECA-BA4F-BDF0EC215C21}"/>
                </a:ext>
              </a:extLst>
            </p:cNvPr>
            <p:cNvSpPr txBox="1"/>
            <p:nvPr/>
          </p:nvSpPr>
          <p:spPr>
            <a:xfrm>
              <a:off x="8078862" y="3841346"/>
              <a:ext cx="1045479" cy="215444"/>
            </a:xfrm>
            <a:prstGeom prst="rect">
              <a:avLst/>
            </a:prstGeom>
            <a:noFill/>
          </p:spPr>
          <p:txBody>
            <a:bodyPr wrap="none" rtlCol="0">
              <a:spAutoFit/>
            </a:bodyPr>
            <a:lstStyle/>
            <a:p>
              <a:r>
                <a:rPr lang="en-AE" sz="800" dirty="0"/>
                <a:t>Amazon Keyspaces</a:t>
              </a:r>
            </a:p>
          </p:txBody>
        </p:sp>
        <p:pic>
          <p:nvPicPr>
            <p:cNvPr id="47" name="Graphic 46" descr="Container 2 resource icon for the Amazon ECS service.">
              <a:extLst>
                <a:ext uri="{FF2B5EF4-FFF2-40B4-BE49-F238E27FC236}">
                  <a16:creationId xmlns:a16="http://schemas.microsoft.com/office/drawing/2014/main" id="{F8032D10-EC67-7A0B-490B-8C09759660A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365817" y="3369922"/>
              <a:ext cx="457200" cy="457200"/>
            </a:xfrm>
            <a:prstGeom prst="rect">
              <a:avLst/>
            </a:prstGeom>
          </p:spPr>
        </p:pic>
        <p:pic>
          <p:nvPicPr>
            <p:cNvPr id="48" name="Graphic 47" descr="Container 2 resource icon for the Amazon ECS service.">
              <a:extLst>
                <a:ext uri="{FF2B5EF4-FFF2-40B4-BE49-F238E27FC236}">
                  <a16:creationId xmlns:a16="http://schemas.microsoft.com/office/drawing/2014/main" id="{25EBC563-84A9-CE08-8727-BD67636C22B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678395" y="3522057"/>
              <a:ext cx="457200" cy="457200"/>
            </a:xfrm>
            <a:prstGeom prst="rect">
              <a:avLst/>
            </a:prstGeom>
          </p:spPr>
        </p:pic>
        <p:pic>
          <p:nvPicPr>
            <p:cNvPr id="49" name="Graphic 48" descr="Container 2 resource icon for the Amazon ECS service.">
              <a:extLst>
                <a:ext uri="{FF2B5EF4-FFF2-40B4-BE49-F238E27FC236}">
                  <a16:creationId xmlns:a16="http://schemas.microsoft.com/office/drawing/2014/main" id="{7BE75573-C9F8-D90A-8BE4-E8F8C34D8DF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980783" y="3674192"/>
              <a:ext cx="457200" cy="457200"/>
            </a:xfrm>
            <a:prstGeom prst="rect">
              <a:avLst/>
            </a:prstGeom>
          </p:spPr>
        </p:pic>
        <p:pic>
          <p:nvPicPr>
            <p:cNvPr id="50" name="Graphic 7" descr="Amazon Keyspaces (for Apache Cassandra) service icon.">
              <a:extLst>
                <a:ext uri="{FF2B5EF4-FFF2-40B4-BE49-F238E27FC236}">
                  <a16:creationId xmlns:a16="http://schemas.microsoft.com/office/drawing/2014/main" id="{336940E2-A5EC-9357-8CC7-29F269CA8803}"/>
                </a:ext>
              </a:extLst>
            </p:cNvPr>
            <p:cNvPicPr>
              <a:picLocks noChangeAspect="1" noChangeArrowheads="1"/>
            </p:cNvPicPr>
            <p:nvPr/>
          </p:nvPicPr>
          <p:blipFill>
            <a:blip r:embed="rId21">
              <a:extLst>
                <a:ext uri="{96DAC541-7B7A-43D3-8B79-37D633B846F1}">
                  <asvg:svgBlip xmlns:asvg="http://schemas.microsoft.com/office/drawing/2016/SVG/main" r:embed="rId22"/>
                </a:ext>
              </a:extLst>
            </a:blip>
            <a:srcRect/>
            <a:stretch/>
          </p:blipFill>
          <p:spPr bwMode="auto">
            <a:xfrm>
              <a:off x="8372026" y="3300548"/>
              <a:ext cx="550220" cy="55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ectangle 51" descr="Generic group dashed.">
              <a:extLst>
                <a:ext uri="{FF2B5EF4-FFF2-40B4-BE49-F238E27FC236}">
                  <a16:creationId xmlns:a16="http://schemas.microsoft.com/office/drawing/2014/main" id="{BD7A979E-C727-77FB-B35E-62751FCF3EE4}"/>
                </a:ext>
              </a:extLst>
            </p:cNvPr>
            <p:cNvSpPr/>
            <p:nvPr/>
          </p:nvSpPr>
          <p:spPr>
            <a:xfrm>
              <a:off x="5811911" y="4678635"/>
              <a:ext cx="3326831" cy="1223252"/>
            </a:xfrm>
            <a:prstGeom prst="rect">
              <a:avLst/>
            </a:prstGeom>
            <a:noFill/>
            <a:ln w="1587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chemeClr val="accent2">
                    <a:lumMod val="75000"/>
                  </a:schemeClr>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E0E06DAB-A279-85D0-E97A-8CC567BCE8EC}"/>
                </a:ext>
              </a:extLst>
            </p:cNvPr>
            <p:cNvSpPr txBox="1"/>
            <p:nvPr/>
          </p:nvSpPr>
          <p:spPr>
            <a:xfrm>
              <a:off x="9306698" y="5125805"/>
              <a:ext cx="1667764" cy="369332"/>
            </a:xfrm>
            <a:prstGeom prst="rect">
              <a:avLst/>
            </a:prstGeom>
            <a:noFill/>
          </p:spPr>
          <p:txBody>
            <a:bodyPr wrap="none" rtlCol="0">
              <a:spAutoFit/>
            </a:bodyPr>
            <a:lstStyle/>
            <a:p>
              <a:r>
                <a:rPr lang="en-AE" dirty="0">
                  <a:solidFill>
                    <a:schemeClr val="accent2">
                      <a:lumMod val="75000"/>
                    </a:schemeClr>
                  </a:solidFill>
                </a:rPr>
                <a:t>Microservice C</a:t>
              </a:r>
            </a:p>
          </p:txBody>
        </p:sp>
        <p:sp>
          <p:nvSpPr>
            <p:cNvPr id="54" name="TextBox 53">
              <a:extLst>
                <a:ext uri="{FF2B5EF4-FFF2-40B4-BE49-F238E27FC236}">
                  <a16:creationId xmlns:a16="http://schemas.microsoft.com/office/drawing/2014/main" id="{21E275FE-4B65-3DAC-B1DE-BBF41DF07556}"/>
                </a:ext>
              </a:extLst>
            </p:cNvPr>
            <p:cNvSpPr txBox="1"/>
            <p:nvPr/>
          </p:nvSpPr>
          <p:spPr>
            <a:xfrm>
              <a:off x="8178097" y="5458714"/>
              <a:ext cx="938077" cy="215444"/>
            </a:xfrm>
            <a:prstGeom prst="rect">
              <a:avLst/>
            </a:prstGeom>
            <a:noFill/>
          </p:spPr>
          <p:txBody>
            <a:bodyPr wrap="none" rtlCol="0">
              <a:spAutoFit/>
            </a:bodyPr>
            <a:lstStyle/>
            <a:p>
              <a:r>
                <a:rPr lang="en-AE" sz="800" dirty="0"/>
                <a:t>Amazon Dynamo</a:t>
              </a:r>
            </a:p>
          </p:txBody>
        </p:sp>
        <p:pic>
          <p:nvPicPr>
            <p:cNvPr id="59" name="Graphic 23" descr="Amazon DynamoDB service icon.">
              <a:extLst>
                <a:ext uri="{FF2B5EF4-FFF2-40B4-BE49-F238E27FC236}">
                  <a16:creationId xmlns:a16="http://schemas.microsoft.com/office/drawing/2014/main" id="{173926BC-1A75-EECA-93B4-CA70BAF93156}"/>
                </a:ext>
              </a:extLst>
            </p:cNvPr>
            <p:cNvPicPr>
              <a:picLocks noChangeAspect="1" noChangeArrowheads="1"/>
            </p:cNvPicPr>
            <p:nvPr/>
          </p:nvPicPr>
          <p:blipFill>
            <a:blip r:embed="rId23">
              <a:extLst>
                <a:ext uri="{96DAC541-7B7A-43D3-8B79-37D633B846F1}">
                  <asvg:svgBlip xmlns:asvg="http://schemas.microsoft.com/office/drawing/2016/SVG/main" r:embed="rId24"/>
                </a:ext>
              </a:extLst>
            </a:blip>
            <a:srcRect/>
            <a:stretch/>
          </p:blipFill>
          <p:spPr bwMode="auto">
            <a:xfrm>
              <a:off x="8372026" y="4906277"/>
              <a:ext cx="550220" cy="55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Graphic 59" descr="Lambda function resource icon for the Internet of Things category.">
              <a:extLst>
                <a:ext uri="{FF2B5EF4-FFF2-40B4-BE49-F238E27FC236}">
                  <a16:creationId xmlns:a16="http://schemas.microsoft.com/office/drawing/2014/main" id="{50C6A6D8-1DA5-EF30-AA33-0D4B265F428B}"/>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040510" y="4812359"/>
              <a:ext cx="457200" cy="457200"/>
            </a:xfrm>
            <a:prstGeom prst="rect">
              <a:avLst/>
            </a:prstGeom>
          </p:spPr>
        </p:pic>
        <p:pic>
          <p:nvPicPr>
            <p:cNvPr id="61" name="Graphic 60" descr="Lambda function resource icon for the Internet of Things category.">
              <a:extLst>
                <a:ext uri="{FF2B5EF4-FFF2-40B4-BE49-F238E27FC236}">
                  <a16:creationId xmlns:a16="http://schemas.microsoft.com/office/drawing/2014/main" id="{D07F7CAF-5BAB-0DC5-2AA4-98451FBB9CE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324600" y="4986200"/>
              <a:ext cx="457200" cy="457200"/>
            </a:xfrm>
            <a:prstGeom prst="rect">
              <a:avLst/>
            </a:prstGeom>
          </p:spPr>
        </p:pic>
        <p:pic>
          <p:nvPicPr>
            <p:cNvPr id="62" name="Graphic 61" descr="Lambda function resource icon for the Internet of Things category.">
              <a:extLst>
                <a:ext uri="{FF2B5EF4-FFF2-40B4-BE49-F238E27FC236}">
                  <a16:creationId xmlns:a16="http://schemas.microsoft.com/office/drawing/2014/main" id="{4323B657-E7E2-D5E0-B72D-1278DC912DD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607023" y="5142809"/>
              <a:ext cx="457200" cy="457200"/>
            </a:xfrm>
            <a:prstGeom prst="rect">
              <a:avLst/>
            </a:prstGeom>
          </p:spPr>
        </p:pic>
        <p:pic>
          <p:nvPicPr>
            <p:cNvPr id="63" name="Graphic 62" descr="Lambda function resource icon for the Internet of Things category.">
              <a:extLst>
                <a:ext uri="{FF2B5EF4-FFF2-40B4-BE49-F238E27FC236}">
                  <a16:creationId xmlns:a16="http://schemas.microsoft.com/office/drawing/2014/main" id="{6EA4D1B1-2EC6-8089-7E8D-DE552855C68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902380" y="5272456"/>
              <a:ext cx="457200" cy="457200"/>
            </a:xfrm>
            <a:prstGeom prst="rect">
              <a:avLst/>
            </a:prstGeom>
          </p:spPr>
        </p:pic>
        <p:cxnSp>
          <p:nvCxnSpPr>
            <p:cNvPr id="64" name="Straight Arrow Connector 63" descr="Right pointing horizontal arrow.">
              <a:extLst>
                <a:ext uri="{FF2B5EF4-FFF2-40B4-BE49-F238E27FC236}">
                  <a16:creationId xmlns:a16="http://schemas.microsoft.com/office/drawing/2014/main" id="{9D49AB7A-BA49-8592-BDB5-92BAB7A762BF}"/>
                </a:ext>
              </a:extLst>
            </p:cNvPr>
            <p:cNvCxnSpPr>
              <a:cxnSpLocks/>
            </p:cNvCxnSpPr>
            <p:nvPr/>
          </p:nvCxnSpPr>
          <p:spPr>
            <a:xfrm>
              <a:off x="3638492" y="3598522"/>
              <a:ext cx="2020906" cy="0"/>
            </a:xfrm>
            <a:prstGeom prst="straightConnector1">
              <a:avLst/>
            </a:prstGeom>
            <a:ln w="15875">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nvGrpSpPr>
            <p:cNvPr id="68" name="Group 23" descr="Horizontal split double arrow pointing right.">
              <a:extLst>
                <a:ext uri="{FF2B5EF4-FFF2-40B4-BE49-F238E27FC236}">
                  <a16:creationId xmlns:a16="http://schemas.microsoft.com/office/drawing/2014/main" id="{00D2DE25-248A-6EE1-142B-355DA5F476EC}"/>
                </a:ext>
              </a:extLst>
            </p:cNvPr>
            <p:cNvGrpSpPr>
              <a:grpSpLocks/>
            </p:cNvGrpSpPr>
            <p:nvPr/>
          </p:nvGrpSpPr>
          <p:grpSpPr bwMode="auto">
            <a:xfrm>
              <a:off x="3979623" y="1922106"/>
              <a:ext cx="1711708" cy="3443851"/>
              <a:chOff x="2674471" y="1567527"/>
              <a:chExt cx="1488360" cy="331243"/>
            </a:xfrm>
          </p:grpSpPr>
          <p:sp>
            <p:nvSpPr>
              <p:cNvPr id="69" name="Freeform 26">
                <a:extLst>
                  <a:ext uri="{FF2B5EF4-FFF2-40B4-BE49-F238E27FC236}">
                    <a16:creationId xmlns:a16="http://schemas.microsoft.com/office/drawing/2014/main" id="{25D3D9E5-50C9-FBAE-B297-02B0FFA27181}"/>
                  </a:ext>
                </a:extLst>
              </p:cNvPr>
              <p:cNvSpPr/>
              <p:nvPr/>
            </p:nvSpPr>
            <p:spPr>
              <a:xfrm rot="10800000">
                <a:off x="3247894" y="1567527"/>
                <a:ext cx="914937"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5875">
                <a:solidFill>
                  <a:schemeClr val="tx1"/>
                </a:solidFill>
                <a:headEnd type="none" w="med"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70" name="Straight Arrow Connector 69">
                <a:extLst>
                  <a:ext uri="{FF2B5EF4-FFF2-40B4-BE49-F238E27FC236}">
                    <a16:creationId xmlns:a16="http://schemas.microsoft.com/office/drawing/2014/main" id="{6FF744B6-697C-780D-6185-1513309C8C30}"/>
                  </a:ext>
                </a:extLst>
              </p:cNvPr>
              <p:cNvCxnSpPr>
                <a:cxnSpLocks/>
              </p:cNvCxnSpPr>
              <p:nvPr/>
            </p:nvCxnSpPr>
            <p:spPr>
              <a:xfrm>
                <a:off x="2674471" y="1729199"/>
                <a:ext cx="573423" cy="0"/>
              </a:xfrm>
              <a:prstGeom prst="straightConnector1">
                <a:avLst/>
              </a:prstGeom>
              <a:ln w="15875">
                <a:solidFill>
                  <a:schemeClr val="tx1"/>
                </a:solidFill>
                <a:headEnd type="none" w="med" len="sm"/>
                <a:tailEnd type="none" w="sm" len="sm"/>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1519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65D28-8665-05AB-A280-DF20708A8C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827D0-CB1F-31FA-E5E9-A9E477063410}"/>
              </a:ext>
            </a:extLst>
          </p:cNvPr>
          <p:cNvSpPr>
            <a:spLocks noGrp="1"/>
          </p:cNvSpPr>
          <p:nvPr>
            <p:ph type="title"/>
          </p:nvPr>
        </p:nvSpPr>
        <p:spPr>
          <a:xfrm>
            <a:off x="838200" y="365125"/>
            <a:ext cx="10515600" cy="633251"/>
          </a:xfrm>
        </p:spPr>
        <p:txBody>
          <a:bodyPr>
            <a:noAutofit/>
          </a:bodyPr>
          <a:lstStyle/>
          <a:p>
            <a:r>
              <a:rPr lang="en-AE" dirty="0"/>
              <a:t>Multi-Tenant Isolation</a:t>
            </a:r>
          </a:p>
        </p:txBody>
      </p:sp>
      <p:sp>
        <p:nvSpPr>
          <p:cNvPr id="3" name="Content Placeholder 2">
            <a:extLst>
              <a:ext uri="{FF2B5EF4-FFF2-40B4-BE49-F238E27FC236}">
                <a16:creationId xmlns:a16="http://schemas.microsoft.com/office/drawing/2014/main" id="{0FBDC1E3-7DBF-7C2B-835A-0B70783B1FB5}"/>
              </a:ext>
            </a:extLst>
          </p:cNvPr>
          <p:cNvSpPr>
            <a:spLocks noGrp="1"/>
          </p:cNvSpPr>
          <p:nvPr>
            <p:ph idx="1"/>
          </p:nvPr>
        </p:nvSpPr>
        <p:spPr>
          <a:xfrm>
            <a:off x="838200" y="1222569"/>
            <a:ext cx="10515600" cy="633251"/>
          </a:xfrm>
        </p:spPr>
        <p:txBody>
          <a:bodyPr>
            <a:noAutofit/>
          </a:bodyPr>
          <a:lstStyle/>
          <a:p>
            <a:pPr marL="0" indent="0">
              <a:buNone/>
            </a:pPr>
            <a:r>
              <a:rPr lang="en-US" sz="1600" dirty="0"/>
              <a:t>Multi-tenant isolation can be implemented in a microservice architecture using Amazon Cognito, Amazon API Gateway, and AWS STS (Security Token Service) to manage and secure tenant-specific access, as shown below:</a:t>
            </a:r>
            <a:endParaRPr lang="en-AE" sz="1600" dirty="0"/>
          </a:p>
        </p:txBody>
      </p:sp>
      <p:sp>
        <p:nvSpPr>
          <p:cNvPr id="5" name="Slide Number Placeholder 4">
            <a:extLst>
              <a:ext uri="{FF2B5EF4-FFF2-40B4-BE49-F238E27FC236}">
                <a16:creationId xmlns:a16="http://schemas.microsoft.com/office/drawing/2014/main" id="{0814CB39-FBFD-079A-51F1-B51B597A9603}"/>
              </a:ext>
            </a:extLst>
          </p:cNvPr>
          <p:cNvSpPr>
            <a:spLocks noGrp="1"/>
          </p:cNvSpPr>
          <p:nvPr>
            <p:ph type="sldNum" sz="quarter" idx="12"/>
          </p:nvPr>
        </p:nvSpPr>
        <p:spPr/>
        <p:txBody>
          <a:bodyPr/>
          <a:lstStyle/>
          <a:p>
            <a:fld id="{7AE41AF8-51EC-B94D-9B68-44EBDA7409AB}" type="slidenum">
              <a:rPr lang="en-AE" smtClean="0"/>
              <a:t>9</a:t>
            </a:fld>
            <a:endParaRPr lang="en-AE"/>
          </a:p>
        </p:txBody>
      </p:sp>
      <p:sp>
        <p:nvSpPr>
          <p:cNvPr id="6" name="Footer Placeholder 6">
            <a:extLst>
              <a:ext uri="{FF2B5EF4-FFF2-40B4-BE49-F238E27FC236}">
                <a16:creationId xmlns:a16="http://schemas.microsoft.com/office/drawing/2014/main" id="{66989710-B4C3-711F-25FC-CDC35389B170}"/>
              </a:ext>
            </a:extLst>
          </p:cNvPr>
          <p:cNvSpPr>
            <a:spLocks noGrp="1"/>
          </p:cNvSpPr>
          <p:nvPr>
            <p:ph type="ftr" sz="quarter" idx="11"/>
          </p:nvPr>
        </p:nvSpPr>
        <p:spPr>
          <a:xfrm>
            <a:off x="218023" y="6356349"/>
            <a:ext cx="1946679" cy="365125"/>
          </a:xfrm>
        </p:spPr>
        <p:txBody>
          <a:bodyPr/>
          <a:lstStyle/>
          <a:p>
            <a:pPr algn="l"/>
            <a:r>
              <a:rPr lang="en-US" dirty="0"/>
              <a:t>© 2024, Murtuza Saifee</a:t>
            </a:r>
            <a:endParaRPr lang="en-AE" dirty="0"/>
          </a:p>
        </p:txBody>
      </p:sp>
      <p:grpSp>
        <p:nvGrpSpPr>
          <p:cNvPr id="78" name="Group 77">
            <a:extLst>
              <a:ext uri="{FF2B5EF4-FFF2-40B4-BE49-F238E27FC236}">
                <a16:creationId xmlns:a16="http://schemas.microsoft.com/office/drawing/2014/main" id="{3C319440-9E98-B2AF-0B1D-9ABF39CF7530}"/>
              </a:ext>
            </a:extLst>
          </p:cNvPr>
          <p:cNvGrpSpPr/>
          <p:nvPr/>
        </p:nvGrpSpPr>
        <p:grpSpPr>
          <a:xfrm>
            <a:off x="1043473" y="2403712"/>
            <a:ext cx="9591161" cy="2944179"/>
            <a:chOff x="838200" y="2571663"/>
            <a:chExt cx="9591161" cy="2944179"/>
          </a:xfrm>
        </p:grpSpPr>
        <p:pic>
          <p:nvPicPr>
            <p:cNvPr id="4" name="Graphic 23" descr="Users resource icon for the General Icons category.">
              <a:extLst>
                <a:ext uri="{FF2B5EF4-FFF2-40B4-BE49-F238E27FC236}">
                  <a16:creationId xmlns:a16="http://schemas.microsoft.com/office/drawing/2014/main" id="{CE3CF13B-A352-A68B-BB7E-5AF4A51ED6DB}"/>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flipH="1">
              <a:off x="838200" y="462498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phic 13" descr="AWS Management Console resource icon for the General Icons category.">
              <a:extLst>
                <a:ext uri="{FF2B5EF4-FFF2-40B4-BE49-F238E27FC236}">
                  <a16:creationId xmlns:a16="http://schemas.microsoft.com/office/drawing/2014/main" id="{275ED5A7-3EF7-13B5-BDF8-2FDBD6E93F3F}"/>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3547266" y="457833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CBB200AA-88D5-7CEF-2ED8-E966B9B37C6A}"/>
                </a:ext>
              </a:extLst>
            </p:cNvPr>
            <p:cNvSpPr txBox="1"/>
            <p:nvPr/>
          </p:nvSpPr>
          <p:spPr>
            <a:xfrm>
              <a:off x="3430258" y="4971195"/>
              <a:ext cx="691215" cy="215444"/>
            </a:xfrm>
            <a:prstGeom prst="rect">
              <a:avLst/>
            </a:prstGeom>
            <a:noFill/>
          </p:spPr>
          <p:txBody>
            <a:bodyPr wrap="none" rtlCol="0">
              <a:spAutoFit/>
            </a:bodyPr>
            <a:lstStyle/>
            <a:p>
              <a:r>
                <a:rPr lang="en-AE" sz="800" dirty="0"/>
                <a:t>Application</a:t>
              </a:r>
            </a:p>
          </p:txBody>
        </p:sp>
        <p:pic>
          <p:nvPicPr>
            <p:cNvPr id="9" name="Graphic 7" descr="Amazon API Gateway service icon.">
              <a:extLst>
                <a:ext uri="{FF2B5EF4-FFF2-40B4-BE49-F238E27FC236}">
                  <a16:creationId xmlns:a16="http://schemas.microsoft.com/office/drawing/2014/main" id="{829251B0-0C3A-13CF-E744-829A4462CF6C}"/>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5317733" y="4578336"/>
              <a:ext cx="392859" cy="39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18EB217E-6193-0BDA-1A91-3CB15ADC60C3}"/>
                </a:ext>
              </a:extLst>
            </p:cNvPr>
            <p:cNvSpPr txBox="1">
              <a:spLocks noChangeArrowheads="1"/>
            </p:cNvSpPr>
            <p:nvPr/>
          </p:nvSpPr>
          <p:spPr bwMode="auto">
            <a:xfrm>
              <a:off x="5058686" y="4939931"/>
              <a:ext cx="9109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Amazon API Gateway</a:t>
              </a:r>
            </a:p>
          </p:txBody>
        </p:sp>
        <p:pic>
          <p:nvPicPr>
            <p:cNvPr id="11" name="Graphic 10" descr="Instance instance icon for the Amazon EC2 service.">
              <a:extLst>
                <a:ext uri="{FF2B5EF4-FFF2-40B4-BE49-F238E27FC236}">
                  <a16:creationId xmlns:a16="http://schemas.microsoft.com/office/drawing/2014/main" id="{26C2C3C7-EB6A-7EB6-7CDE-1CF7BD340BE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06851" y="4546165"/>
              <a:ext cx="457200" cy="457200"/>
            </a:xfrm>
            <a:prstGeom prst="rect">
              <a:avLst/>
            </a:prstGeom>
          </p:spPr>
        </p:pic>
        <p:sp>
          <p:nvSpPr>
            <p:cNvPr id="13" name="TextBox 12">
              <a:extLst>
                <a:ext uri="{FF2B5EF4-FFF2-40B4-BE49-F238E27FC236}">
                  <a16:creationId xmlns:a16="http://schemas.microsoft.com/office/drawing/2014/main" id="{AA2F81F2-CFEC-23EF-A621-2911480E97D0}"/>
                </a:ext>
              </a:extLst>
            </p:cNvPr>
            <p:cNvSpPr txBox="1"/>
            <p:nvPr/>
          </p:nvSpPr>
          <p:spPr>
            <a:xfrm>
              <a:off x="6759386" y="4955598"/>
              <a:ext cx="752129" cy="215444"/>
            </a:xfrm>
            <a:prstGeom prst="rect">
              <a:avLst/>
            </a:prstGeom>
            <a:noFill/>
          </p:spPr>
          <p:txBody>
            <a:bodyPr wrap="none" rtlCol="0">
              <a:spAutoFit/>
            </a:bodyPr>
            <a:lstStyle/>
            <a:p>
              <a:r>
                <a:rPr lang="en-AE" sz="800" dirty="0"/>
                <a:t>Microservice</a:t>
              </a:r>
            </a:p>
          </p:txBody>
        </p:sp>
        <p:pic>
          <p:nvPicPr>
            <p:cNvPr id="14" name="Graphic 13" descr="AWS STS alternate resource icon for the IAM service.">
              <a:extLst>
                <a:ext uri="{FF2B5EF4-FFF2-40B4-BE49-F238E27FC236}">
                  <a16:creationId xmlns:a16="http://schemas.microsoft.com/office/drawing/2014/main" id="{44571895-5D40-FF80-DA96-4135353E43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31710" y="4546165"/>
              <a:ext cx="457200" cy="457200"/>
            </a:xfrm>
            <a:prstGeom prst="rect">
              <a:avLst/>
            </a:prstGeom>
          </p:spPr>
        </p:pic>
        <p:sp>
          <p:nvSpPr>
            <p:cNvPr id="15" name="TextBox 14">
              <a:extLst>
                <a:ext uri="{FF2B5EF4-FFF2-40B4-BE49-F238E27FC236}">
                  <a16:creationId xmlns:a16="http://schemas.microsoft.com/office/drawing/2014/main" id="{07614330-E7CA-2E17-18B4-76B78C3EF42D}"/>
                </a:ext>
              </a:extLst>
            </p:cNvPr>
            <p:cNvSpPr txBox="1"/>
            <p:nvPr/>
          </p:nvSpPr>
          <p:spPr>
            <a:xfrm>
              <a:off x="8116919" y="4990067"/>
              <a:ext cx="886781" cy="215444"/>
            </a:xfrm>
            <a:prstGeom prst="rect">
              <a:avLst/>
            </a:prstGeom>
            <a:noFill/>
          </p:spPr>
          <p:txBody>
            <a:bodyPr wrap="none" rtlCol="0">
              <a:spAutoFit/>
            </a:bodyPr>
            <a:lstStyle/>
            <a:p>
              <a:r>
                <a:rPr lang="en-AE" sz="800" dirty="0"/>
                <a:t>STS Credentials</a:t>
              </a:r>
            </a:p>
          </p:txBody>
        </p:sp>
        <p:pic>
          <p:nvPicPr>
            <p:cNvPr id="16" name="Graphic 15" descr="Resources resource icon for the AWS OpsWorks service.">
              <a:extLst>
                <a:ext uri="{FF2B5EF4-FFF2-40B4-BE49-F238E27FC236}">
                  <a16:creationId xmlns:a16="http://schemas.microsoft.com/office/drawing/2014/main" id="{65DD365B-0D47-3E0A-06B0-57506168AC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756569" y="4532867"/>
              <a:ext cx="457200" cy="457200"/>
            </a:xfrm>
            <a:prstGeom prst="rect">
              <a:avLst/>
            </a:prstGeom>
          </p:spPr>
        </p:pic>
        <p:sp>
          <p:nvSpPr>
            <p:cNvPr id="17" name="TextBox 16">
              <a:extLst>
                <a:ext uri="{FF2B5EF4-FFF2-40B4-BE49-F238E27FC236}">
                  <a16:creationId xmlns:a16="http://schemas.microsoft.com/office/drawing/2014/main" id="{1E4C4415-DEAF-6B27-BAF9-8561B7354BB4}"/>
                </a:ext>
              </a:extLst>
            </p:cNvPr>
            <p:cNvSpPr txBox="1"/>
            <p:nvPr/>
          </p:nvSpPr>
          <p:spPr>
            <a:xfrm>
              <a:off x="9540976" y="4990067"/>
              <a:ext cx="888385" cy="215444"/>
            </a:xfrm>
            <a:prstGeom prst="rect">
              <a:avLst/>
            </a:prstGeom>
            <a:noFill/>
          </p:spPr>
          <p:txBody>
            <a:bodyPr wrap="none" rtlCol="0">
              <a:spAutoFit/>
            </a:bodyPr>
            <a:lstStyle/>
            <a:p>
              <a:r>
                <a:rPr lang="en-AE" sz="800" dirty="0"/>
                <a:t>AWS Resources</a:t>
              </a:r>
            </a:p>
          </p:txBody>
        </p:sp>
        <p:pic>
          <p:nvPicPr>
            <p:cNvPr id="18" name="Graphic 17" descr="Amazon Cognito service icon.">
              <a:extLst>
                <a:ext uri="{FF2B5EF4-FFF2-40B4-BE49-F238E27FC236}">
                  <a16:creationId xmlns:a16="http://schemas.microsoft.com/office/drawing/2014/main" id="{12FD0378-AF7B-2B80-CA2D-0D91A54AE868}"/>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3547265" y="2581496"/>
              <a:ext cx="457199" cy="45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a:extLst>
                <a:ext uri="{FF2B5EF4-FFF2-40B4-BE49-F238E27FC236}">
                  <a16:creationId xmlns:a16="http://schemas.microsoft.com/office/drawing/2014/main" id="{80533B94-18E8-ADCE-49EB-32C23B5F1A1A}"/>
                </a:ext>
              </a:extLst>
            </p:cNvPr>
            <p:cNvSpPr txBox="1">
              <a:spLocks noChangeArrowheads="1"/>
            </p:cNvSpPr>
            <p:nvPr/>
          </p:nvSpPr>
          <p:spPr bwMode="auto">
            <a:xfrm>
              <a:off x="3192960" y="3001634"/>
              <a:ext cx="11595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Amazon Cognito</a:t>
              </a:r>
            </a:p>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User pool</a:t>
              </a:r>
            </a:p>
          </p:txBody>
        </p:sp>
        <p:pic>
          <p:nvPicPr>
            <p:cNvPr id="20" name="Graphic 15" descr="Gear resource icon for the General Icons category.">
              <a:extLst>
                <a:ext uri="{FF2B5EF4-FFF2-40B4-BE49-F238E27FC236}">
                  <a16:creationId xmlns:a16="http://schemas.microsoft.com/office/drawing/2014/main" id="{B4FDC656-D877-628C-3C60-8345478F0C40}"/>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6906851" y="25716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a:extLst>
                <a:ext uri="{FF2B5EF4-FFF2-40B4-BE49-F238E27FC236}">
                  <a16:creationId xmlns:a16="http://schemas.microsoft.com/office/drawing/2014/main" id="{B5BCD263-975F-1366-52D3-FB372A263C48}"/>
                </a:ext>
              </a:extLst>
            </p:cNvPr>
            <p:cNvSpPr txBox="1"/>
            <p:nvPr/>
          </p:nvSpPr>
          <p:spPr>
            <a:xfrm>
              <a:off x="6519736" y="3025874"/>
              <a:ext cx="1231427" cy="215444"/>
            </a:xfrm>
            <a:prstGeom prst="rect">
              <a:avLst/>
            </a:prstGeom>
            <a:noFill/>
          </p:spPr>
          <p:txBody>
            <a:bodyPr wrap="none" rtlCol="0">
              <a:spAutoFit/>
            </a:bodyPr>
            <a:lstStyle/>
            <a:p>
              <a:r>
                <a:rPr lang="en-AE" sz="800" dirty="0"/>
                <a:t>Token Vending Machine</a:t>
              </a:r>
            </a:p>
          </p:txBody>
        </p:sp>
        <p:cxnSp>
          <p:nvCxnSpPr>
            <p:cNvPr id="22" name="Straight Arrow Connector 21" descr="Double pointing horizontal arrow.">
              <a:extLst>
                <a:ext uri="{FF2B5EF4-FFF2-40B4-BE49-F238E27FC236}">
                  <a16:creationId xmlns:a16="http://schemas.microsoft.com/office/drawing/2014/main" id="{2DE5E94C-DC64-F52C-EC77-E1098B5E490C}"/>
                </a:ext>
              </a:extLst>
            </p:cNvPr>
            <p:cNvCxnSpPr>
              <a:cxnSpLocks/>
            </p:cNvCxnSpPr>
            <p:nvPr/>
          </p:nvCxnSpPr>
          <p:spPr>
            <a:xfrm>
              <a:off x="1472374" y="4708817"/>
              <a:ext cx="1957884" cy="0"/>
            </a:xfrm>
            <a:prstGeom prst="straightConnector1">
              <a:avLst/>
            </a:prstGeom>
            <a:ln w="15875">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descr="Double pointing horizontal arrow.">
              <a:extLst>
                <a:ext uri="{FF2B5EF4-FFF2-40B4-BE49-F238E27FC236}">
                  <a16:creationId xmlns:a16="http://schemas.microsoft.com/office/drawing/2014/main" id="{2CD901D1-B9C6-8A48-FCE7-77F5ED15AE48}"/>
                </a:ext>
              </a:extLst>
            </p:cNvPr>
            <p:cNvCxnSpPr>
              <a:cxnSpLocks/>
            </p:cNvCxnSpPr>
            <p:nvPr/>
          </p:nvCxnSpPr>
          <p:spPr>
            <a:xfrm>
              <a:off x="1439258" y="5399282"/>
              <a:ext cx="1951332" cy="0"/>
            </a:xfrm>
            <a:prstGeom prst="straightConnector1">
              <a:avLst/>
            </a:prstGeom>
            <a:ln w="15875">
              <a:solidFill>
                <a:schemeClr val="tx1"/>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descr="Double pointing horizontal arrow.">
              <a:extLst>
                <a:ext uri="{FF2B5EF4-FFF2-40B4-BE49-F238E27FC236}">
                  <a16:creationId xmlns:a16="http://schemas.microsoft.com/office/drawing/2014/main" id="{F92C1CB6-015C-470C-5D0F-B0840062F838}"/>
                </a:ext>
              </a:extLst>
            </p:cNvPr>
            <p:cNvCxnSpPr>
              <a:cxnSpLocks/>
              <a:endCxn id="33" idx="1"/>
            </p:cNvCxnSpPr>
            <p:nvPr/>
          </p:nvCxnSpPr>
          <p:spPr>
            <a:xfrm>
              <a:off x="1472374" y="4974892"/>
              <a:ext cx="855755" cy="411"/>
            </a:xfrm>
            <a:prstGeom prst="straightConnector1">
              <a:avLst/>
            </a:prstGeom>
            <a:ln w="15875">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7A1215B-6158-82DD-0B6C-8C7CB5163FE3}"/>
                </a:ext>
              </a:extLst>
            </p:cNvPr>
            <p:cNvSpPr>
              <a:spLocks noChangeAspect="1"/>
            </p:cNvSpPr>
            <p:nvPr/>
          </p:nvSpPr>
          <p:spPr bwMode="auto">
            <a:xfrm>
              <a:off x="1745940" y="4477755"/>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a:t>
              </a:r>
            </a:p>
          </p:txBody>
        </p:sp>
        <p:sp>
          <p:nvSpPr>
            <p:cNvPr id="28" name="TextBox 27">
              <a:extLst>
                <a:ext uri="{FF2B5EF4-FFF2-40B4-BE49-F238E27FC236}">
                  <a16:creationId xmlns:a16="http://schemas.microsoft.com/office/drawing/2014/main" id="{CA9E6E1D-27A9-1E8D-B00C-B3E10FB13F5D}"/>
                </a:ext>
              </a:extLst>
            </p:cNvPr>
            <p:cNvSpPr txBox="1"/>
            <p:nvPr/>
          </p:nvSpPr>
          <p:spPr>
            <a:xfrm>
              <a:off x="1933950" y="4460785"/>
              <a:ext cx="482824" cy="246221"/>
            </a:xfrm>
            <a:prstGeom prst="rect">
              <a:avLst/>
            </a:prstGeom>
            <a:noFill/>
          </p:spPr>
          <p:txBody>
            <a:bodyPr wrap="none" rtlCol="0">
              <a:spAutoFit/>
            </a:bodyPr>
            <a:lstStyle/>
            <a:p>
              <a:r>
                <a:rPr lang="en-AE" sz="1000" dirty="0"/>
                <a:t>Login</a:t>
              </a:r>
            </a:p>
          </p:txBody>
        </p:sp>
        <p:sp>
          <p:nvSpPr>
            <p:cNvPr id="31" name="TextBox 30">
              <a:extLst>
                <a:ext uri="{FF2B5EF4-FFF2-40B4-BE49-F238E27FC236}">
                  <a16:creationId xmlns:a16="http://schemas.microsoft.com/office/drawing/2014/main" id="{6E4F3D0E-ED6F-02BC-2771-C990D5D871E5}"/>
                </a:ext>
              </a:extLst>
            </p:cNvPr>
            <p:cNvSpPr txBox="1"/>
            <p:nvPr/>
          </p:nvSpPr>
          <p:spPr>
            <a:xfrm>
              <a:off x="1439258" y="4754847"/>
              <a:ext cx="819455" cy="246221"/>
            </a:xfrm>
            <a:prstGeom prst="rect">
              <a:avLst/>
            </a:prstGeom>
            <a:noFill/>
          </p:spPr>
          <p:txBody>
            <a:bodyPr wrap="none" rtlCol="0">
              <a:spAutoFit/>
            </a:bodyPr>
            <a:lstStyle/>
            <a:p>
              <a:r>
                <a:rPr lang="en-AE" sz="1000" dirty="0"/>
                <a:t>A</a:t>
              </a:r>
              <a:r>
                <a:rPr lang="en-US" sz="1000" dirty="0"/>
                <a:t>PI request</a:t>
              </a:r>
              <a:endParaRPr lang="en-AE" sz="1000" dirty="0"/>
            </a:p>
          </p:txBody>
        </p:sp>
        <p:pic>
          <p:nvPicPr>
            <p:cNvPr id="33" name="Graphic 32" descr="AWS STS resource icon for the IAM service.">
              <a:extLst>
                <a:ext uri="{FF2B5EF4-FFF2-40B4-BE49-F238E27FC236}">
                  <a16:creationId xmlns:a16="http://schemas.microsoft.com/office/drawing/2014/main" id="{D6B11B5A-26A7-866A-6B46-9B9E0884DCC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328129" y="4779564"/>
              <a:ext cx="391478" cy="391478"/>
            </a:xfrm>
            <a:prstGeom prst="rect">
              <a:avLst/>
            </a:prstGeom>
          </p:spPr>
        </p:pic>
        <p:cxnSp>
          <p:nvCxnSpPr>
            <p:cNvPr id="35" name="Straight Arrow Connector 34" descr="Double pointing horizontal arrow.">
              <a:extLst>
                <a:ext uri="{FF2B5EF4-FFF2-40B4-BE49-F238E27FC236}">
                  <a16:creationId xmlns:a16="http://schemas.microsoft.com/office/drawing/2014/main" id="{72CDC934-8682-CA22-5937-84800DEFC56D}"/>
                </a:ext>
              </a:extLst>
            </p:cNvPr>
            <p:cNvCxnSpPr>
              <a:cxnSpLocks/>
            </p:cNvCxnSpPr>
            <p:nvPr/>
          </p:nvCxnSpPr>
          <p:spPr>
            <a:xfrm>
              <a:off x="2685130" y="4971163"/>
              <a:ext cx="745128"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E1A1BD1-A181-0A09-8C4E-7194B0E420CD}"/>
                </a:ext>
              </a:extLst>
            </p:cNvPr>
            <p:cNvSpPr txBox="1"/>
            <p:nvPr/>
          </p:nvSpPr>
          <p:spPr>
            <a:xfrm>
              <a:off x="2069256" y="5063528"/>
              <a:ext cx="909223" cy="246221"/>
            </a:xfrm>
            <a:prstGeom prst="rect">
              <a:avLst/>
            </a:prstGeom>
            <a:noFill/>
          </p:spPr>
          <p:txBody>
            <a:bodyPr wrap="none" rtlCol="0">
              <a:spAutoFit/>
            </a:bodyPr>
            <a:lstStyle/>
            <a:p>
              <a:r>
                <a:rPr lang="en-AE" sz="1000" dirty="0"/>
                <a:t>Bearer Token</a:t>
              </a:r>
            </a:p>
          </p:txBody>
        </p:sp>
        <p:sp>
          <p:nvSpPr>
            <p:cNvPr id="39" name="Oval 38">
              <a:extLst>
                <a:ext uri="{FF2B5EF4-FFF2-40B4-BE49-F238E27FC236}">
                  <a16:creationId xmlns:a16="http://schemas.microsoft.com/office/drawing/2014/main" id="{456A5C97-2ACF-9F33-0324-9168364E302A}"/>
                </a:ext>
              </a:extLst>
            </p:cNvPr>
            <p:cNvSpPr>
              <a:spLocks noChangeAspect="1"/>
            </p:cNvSpPr>
            <p:nvPr/>
          </p:nvSpPr>
          <p:spPr bwMode="auto">
            <a:xfrm>
              <a:off x="3075087" y="4852551"/>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3</a:t>
              </a:r>
            </a:p>
          </p:txBody>
        </p:sp>
        <p:cxnSp>
          <p:nvCxnSpPr>
            <p:cNvPr id="40" name="Straight Arrow Connector 39" descr="Up pointing vertical arrow.">
              <a:extLst>
                <a:ext uri="{FF2B5EF4-FFF2-40B4-BE49-F238E27FC236}">
                  <a16:creationId xmlns:a16="http://schemas.microsoft.com/office/drawing/2014/main" id="{1F175F4C-57E9-B1BA-ADE7-820621277AD4}"/>
                </a:ext>
              </a:extLst>
            </p:cNvPr>
            <p:cNvCxnSpPr>
              <a:cxnSpLocks/>
            </p:cNvCxnSpPr>
            <p:nvPr/>
          </p:nvCxnSpPr>
          <p:spPr>
            <a:xfrm flipV="1">
              <a:off x="3562072" y="3340188"/>
              <a:ext cx="0" cy="1173398"/>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90DB01A-501B-0C84-FF64-D04512E17C6B}"/>
                </a:ext>
              </a:extLst>
            </p:cNvPr>
            <p:cNvSpPr txBox="1"/>
            <p:nvPr/>
          </p:nvSpPr>
          <p:spPr>
            <a:xfrm rot="16200000">
              <a:off x="2783173" y="3656455"/>
              <a:ext cx="1003800" cy="553998"/>
            </a:xfrm>
            <a:prstGeom prst="rect">
              <a:avLst/>
            </a:prstGeom>
            <a:noFill/>
          </p:spPr>
          <p:txBody>
            <a:bodyPr wrap="none" rtlCol="0">
              <a:spAutoFit/>
            </a:bodyPr>
            <a:lstStyle/>
            <a:p>
              <a:pPr algn="ctr"/>
              <a:r>
                <a:rPr lang="en-AE" sz="1000" dirty="0"/>
                <a:t>OIDC </a:t>
              </a:r>
            </a:p>
            <a:p>
              <a:pPr algn="ctr"/>
              <a:r>
                <a:rPr lang="en-US" sz="1000" dirty="0"/>
                <a:t>A</a:t>
              </a:r>
              <a:r>
                <a:rPr lang="en-AE" sz="1000" dirty="0"/>
                <a:t>uthentication</a:t>
              </a:r>
            </a:p>
            <a:p>
              <a:pPr algn="ctr"/>
              <a:r>
                <a:rPr lang="en-AE" sz="1000" dirty="0"/>
                <a:t>flow</a:t>
              </a:r>
            </a:p>
          </p:txBody>
        </p:sp>
        <p:sp>
          <p:nvSpPr>
            <p:cNvPr id="43" name="Oval 42">
              <a:extLst>
                <a:ext uri="{FF2B5EF4-FFF2-40B4-BE49-F238E27FC236}">
                  <a16:creationId xmlns:a16="http://schemas.microsoft.com/office/drawing/2014/main" id="{5A56D872-622B-EA4E-152E-2847757ECA47}"/>
                </a:ext>
              </a:extLst>
            </p:cNvPr>
            <p:cNvSpPr>
              <a:spLocks noChangeAspect="1"/>
            </p:cNvSpPr>
            <p:nvPr/>
          </p:nvSpPr>
          <p:spPr bwMode="auto">
            <a:xfrm>
              <a:off x="3669671" y="3772982"/>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2</a:t>
              </a:r>
            </a:p>
          </p:txBody>
        </p:sp>
        <p:cxnSp>
          <p:nvCxnSpPr>
            <p:cNvPr id="44" name="Straight Arrow Connector 43" descr="Up pointing vertical arrow.">
              <a:extLst>
                <a:ext uri="{FF2B5EF4-FFF2-40B4-BE49-F238E27FC236}">
                  <a16:creationId xmlns:a16="http://schemas.microsoft.com/office/drawing/2014/main" id="{0D34AA0A-A0E7-0480-5C72-5BA361985D05}"/>
                </a:ext>
              </a:extLst>
            </p:cNvPr>
            <p:cNvCxnSpPr>
              <a:cxnSpLocks/>
            </p:cNvCxnSpPr>
            <p:nvPr/>
          </p:nvCxnSpPr>
          <p:spPr>
            <a:xfrm flipV="1">
              <a:off x="3947237" y="3359469"/>
              <a:ext cx="0" cy="1173398"/>
            </a:xfrm>
            <a:prstGeom prst="straightConnector1">
              <a:avLst/>
            </a:prstGeom>
            <a:ln w="15875">
              <a:solidFill>
                <a:schemeClr val="tx1"/>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ED4CAE8-A386-7CEE-6782-A31CABBEAEE8}"/>
                </a:ext>
              </a:extLst>
            </p:cNvPr>
            <p:cNvSpPr txBox="1"/>
            <p:nvPr/>
          </p:nvSpPr>
          <p:spPr>
            <a:xfrm rot="5400000">
              <a:off x="3648917" y="3823058"/>
              <a:ext cx="957314" cy="246221"/>
            </a:xfrm>
            <a:prstGeom prst="rect">
              <a:avLst/>
            </a:prstGeom>
            <a:noFill/>
          </p:spPr>
          <p:txBody>
            <a:bodyPr wrap="none" rtlCol="0">
              <a:spAutoFit/>
            </a:bodyPr>
            <a:lstStyle/>
            <a:p>
              <a:pPr algn="ctr"/>
              <a:r>
                <a:rPr lang="en-US" sz="1000" dirty="0"/>
                <a:t>Return tokens</a:t>
              </a:r>
              <a:endParaRPr lang="en-AE" sz="1000" dirty="0"/>
            </a:p>
          </p:txBody>
        </p:sp>
        <p:cxnSp>
          <p:nvCxnSpPr>
            <p:cNvPr id="46" name="Straight Arrow Connector 45" descr="Double pointing horizontal arrow.">
              <a:extLst>
                <a:ext uri="{FF2B5EF4-FFF2-40B4-BE49-F238E27FC236}">
                  <a16:creationId xmlns:a16="http://schemas.microsoft.com/office/drawing/2014/main" id="{0255EBF7-012B-AF10-76BB-4C0FEA28ABFC}"/>
                </a:ext>
              </a:extLst>
            </p:cNvPr>
            <p:cNvCxnSpPr>
              <a:cxnSpLocks/>
            </p:cNvCxnSpPr>
            <p:nvPr/>
          </p:nvCxnSpPr>
          <p:spPr>
            <a:xfrm>
              <a:off x="4121473" y="4806936"/>
              <a:ext cx="1085009"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88B523E-E195-FAA2-399E-303D6651EBF5}"/>
                </a:ext>
              </a:extLst>
            </p:cNvPr>
            <p:cNvCxnSpPr>
              <a:cxnSpLocks/>
            </p:cNvCxnSpPr>
            <p:nvPr/>
          </p:nvCxnSpPr>
          <p:spPr>
            <a:xfrm>
              <a:off x="4307910" y="3038695"/>
              <a:ext cx="1007180" cy="1464177"/>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E04B7E8-D134-F8EE-6124-B153B01F0532}"/>
                </a:ext>
              </a:extLst>
            </p:cNvPr>
            <p:cNvCxnSpPr>
              <a:cxnSpLocks/>
            </p:cNvCxnSpPr>
            <p:nvPr/>
          </p:nvCxnSpPr>
          <p:spPr>
            <a:xfrm>
              <a:off x="4622484" y="2874437"/>
              <a:ext cx="1007180" cy="1464177"/>
            </a:xfrm>
            <a:prstGeom prst="straightConnector1">
              <a:avLst/>
            </a:prstGeom>
            <a:ln w="15875">
              <a:solidFill>
                <a:schemeClr val="tx1"/>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ECE5400-C77C-026B-B188-8A0834F991EC}"/>
                </a:ext>
              </a:extLst>
            </p:cNvPr>
            <p:cNvSpPr txBox="1"/>
            <p:nvPr/>
          </p:nvSpPr>
          <p:spPr>
            <a:xfrm rot="3395609">
              <a:off x="4876397" y="3405582"/>
              <a:ext cx="784189" cy="246221"/>
            </a:xfrm>
            <a:prstGeom prst="rect">
              <a:avLst/>
            </a:prstGeom>
            <a:noFill/>
          </p:spPr>
          <p:txBody>
            <a:bodyPr wrap="none" rtlCol="0">
              <a:spAutoFit/>
            </a:bodyPr>
            <a:lstStyle/>
            <a:p>
              <a:r>
                <a:rPr lang="en-AE" sz="1000" dirty="0"/>
                <a:t>Authorized</a:t>
              </a:r>
            </a:p>
          </p:txBody>
        </p:sp>
        <p:sp>
          <p:nvSpPr>
            <p:cNvPr id="53" name="Oval 52">
              <a:extLst>
                <a:ext uri="{FF2B5EF4-FFF2-40B4-BE49-F238E27FC236}">
                  <a16:creationId xmlns:a16="http://schemas.microsoft.com/office/drawing/2014/main" id="{FF7D47A2-F340-1E95-CF85-3C7FB9C73A03}"/>
                </a:ext>
              </a:extLst>
            </p:cNvPr>
            <p:cNvSpPr>
              <a:spLocks noChangeAspect="1"/>
            </p:cNvSpPr>
            <p:nvPr/>
          </p:nvSpPr>
          <p:spPr bwMode="auto">
            <a:xfrm>
              <a:off x="4811500" y="3524293"/>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4</a:t>
              </a:r>
            </a:p>
          </p:txBody>
        </p:sp>
        <p:sp>
          <p:nvSpPr>
            <p:cNvPr id="54" name="TextBox 53">
              <a:extLst>
                <a:ext uri="{FF2B5EF4-FFF2-40B4-BE49-F238E27FC236}">
                  <a16:creationId xmlns:a16="http://schemas.microsoft.com/office/drawing/2014/main" id="{8F01D17B-F26F-71C3-C8B9-C3A66F3C8A0F}"/>
                </a:ext>
              </a:extLst>
            </p:cNvPr>
            <p:cNvSpPr txBox="1"/>
            <p:nvPr/>
          </p:nvSpPr>
          <p:spPr>
            <a:xfrm rot="3395609">
              <a:off x="4283208" y="3800678"/>
              <a:ext cx="981359" cy="246221"/>
            </a:xfrm>
            <a:prstGeom prst="rect">
              <a:avLst/>
            </a:prstGeom>
            <a:noFill/>
          </p:spPr>
          <p:txBody>
            <a:bodyPr wrap="none" rtlCol="0">
              <a:spAutoFit/>
            </a:bodyPr>
            <a:lstStyle/>
            <a:p>
              <a:r>
                <a:rPr lang="en-AE" sz="1000" dirty="0"/>
                <a:t>Validate token</a:t>
              </a:r>
            </a:p>
          </p:txBody>
        </p:sp>
        <p:cxnSp>
          <p:nvCxnSpPr>
            <p:cNvPr id="55" name="Straight Arrow Connector 54" descr="Double pointing horizontal arrow.">
              <a:extLst>
                <a:ext uri="{FF2B5EF4-FFF2-40B4-BE49-F238E27FC236}">
                  <a16:creationId xmlns:a16="http://schemas.microsoft.com/office/drawing/2014/main" id="{A3642B0D-384D-2C65-0AFD-6FD00A866C09}"/>
                </a:ext>
              </a:extLst>
            </p:cNvPr>
            <p:cNvCxnSpPr>
              <a:cxnSpLocks/>
            </p:cNvCxnSpPr>
            <p:nvPr/>
          </p:nvCxnSpPr>
          <p:spPr>
            <a:xfrm>
              <a:off x="5794938" y="4817740"/>
              <a:ext cx="1111913"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9CF685FD-10DA-8CE8-2985-FF5DD223A445}"/>
                </a:ext>
              </a:extLst>
            </p:cNvPr>
            <p:cNvSpPr>
              <a:spLocks noChangeAspect="1"/>
            </p:cNvSpPr>
            <p:nvPr/>
          </p:nvSpPr>
          <p:spPr bwMode="auto">
            <a:xfrm>
              <a:off x="6313643" y="4707006"/>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5</a:t>
              </a:r>
            </a:p>
          </p:txBody>
        </p:sp>
        <p:cxnSp>
          <p:nvCxnSpPr>
            <p:cNvPr id="58" name="Straight Arrow Connector 57" descr="Vertical line.">
              <a:extLst>
                <a:ext uri="{FF2B5EF4-FFF2-40B4-BE49-F238E27FC236}">
                  <a16:creationId xmlns:a16="http://schemas.microsoft.com/office/drawing/2014/main" id="{1E2E64E4-C00E-8985-499F-76A2D41EED6C}"/>
                </a:ext>
              </a:extLst>
            </p:cNvPr>
            <p:cNvCxnSpPr>
              <a:cxnSpLocks/>
            </p:cNvCxnSpPr>
            <p:nvPr/>
          </p:nvCxnSpPr>
          <p:spPr>
            <a:xfrm flipV="1">
              <a:off x="6837448" y="4236098"/>
              <a:ext cx="0" cy="296769"/>
            </a:xfrm>
            <a:prstGeom prst="straightConnector1">
              <a:avLst/>
            </a:prstGeom>
            <a:ln w="15875">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pic>
          <p:nvPicPr>
            <p:cNvPr id="61" name="Graphic 60" descr="AWS STS resource icon for the IAM service.">
              <a:extLst>
                <a:ext uri="{FF2B5EF4-FFF2-40B4-BE49-F238E27FC236}">
                  <a16:creationId xmlns:a16="http://schemas.microsoft.com/office/drawing/2014/main" id="{08A524DF-5C75-BDC0-1A83-622751986E5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604320" y="3719281"/>
              <a:ext cx="391478" cy="391478"/>
            </a:xfrm>
            <a:prstGeom prst="rect">
              <a:avLst/>
            </a:prstGeom>
          </p:spPr>
        </p:pic>
        <p:sp>
          <p:nvSpPr>
            <p:cNvPr id="62" name="TextBox 61">
              <a:extLst>
                <a:ext uri="{FF2B5EF4-FFF2-40B4-BE49-F238E27FC236}">
                  <a16:creationId xmlns:a16="http://schemas.microsoft.com/office/drawing/2014/main" id="{2BDC7EEE-BBF5-CDB5-0559-EA3445D97320}"/>
                </a:ext>
              </a:extLst>
            </p:cNvPr>
            <p:cNvSpPr txBox="1"/>
            <p:nvPr/>
          </p:nvSpPr>
          <p:spPr>
            <a:xfrm>
              <a:off x="6522950" y="4002395"/>
              <a:ext cx="599844" cy="246221"/>
            </a:xfrm>
            <a:prstGeom prst="rect">
              <a:avLst/>
            </a:prstGeom>
            <a:noFill/>
          </p:spPr>
          <p:txBody>
            <a:bodyPr wrap="none" rtlCol="0">
              <a:spAutoFit/>
            </a:bodyPr>
            <a:lstStyle/>
            <a:p>
              <a:r>
                <a:rPr lang="en-AE" sz="1000" dirty="0"/>
                <a:t>Identity</a:t>
              </a:r>
            </a:p>
          </p:txBody>
        </p:sp>
        <p:cxnSp>
          <p:nvCxnSpPr>
            <p:cNvPr id="63" name="Straight Arrow Connector 62" descr="Up pointing vertical arrow.">
              <a:extLst>
                <a:ext uri="{FF2B5EF4-FFF2-40B4-BE49-F238E27FC236}">
                  <a16:creationId xmlns:a16="http://schemas.microsoft.com/office/drawing/2014/main" id="{2D4A65A0-25BE-2150-C02F-EE74CC5D1630}"/>
                </a:ext>
              </a:extLst>
            </p:cNvPr>
            <p:cNvCxnSpPr>
              <a:cxnSpLocks/>
            </p:cNvCxnSpPr>
            <p:nvPr/>
          </p:nvCxnSpPr>
          <p:spPr>
            <a:xfrm flipV="1">
              <a:off x="6837448" y="3241318"/>
              <a:ext cx="0" cy="516292"/>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039F7135-7B8F-FC4C-9860-408452A0509D}"/>
                </a:ext>
              </a:extLst>
            </p:cNvPr>
            <p:cNvSpPr>
              <a:spLocks noChangeAspect="1"/>
            </p:cNvSpPr>
            <p:nvPr/>
          </p:nvSpPr>
          <p:spPr bwMode="auto">
            <a:xfrm>
              <a:off x="7121827" y="4168097"/>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6</a:t>
              </a:r>
            </a:p>
          </p:txBody>
        </p:sp>
        <p:cxnSp>
          <p:nvCxnSpPr>
            <p:cNvPr id="66" name="Straight Arrow Connector 65" descr="Vertical line.">
              <a:extLst>
                <a:ext uri="{FF2B5EF4-FFF2-40B4-BE49-F238E27FC236}">
                  <a16:creationId xmlns:a16="http://schemas.microsoft.com/office/drawing/2014/main" id="{B063AD33-4C71-6D0C-CD62-CA87CA872494}"/>
                </a:ext>
              </a:extLst>
            </p:cNvPr>
            <p:cNvCxnSpPr>
              <a:cxnSpLocks/>
            </p:cNvCxnSpPr>
            <p:nvPr/>
          </p:nvCxnSpPr>
          <p:spPr>
            <a:xfrm flipV="1">
              <a:off x="7448030" y="3280615"/>
              <a:ext cx="0" cy="296769"/>
            </a:xfrm>
            <a:prstGeom prst="straightConnector1">
              <a:avLst/>
            </a:prstGeom>
            <a:ln w="15875">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pic>
          <p:nvPicPr>
            <p:cNvPr id="67" name="Graphic 66" descr="Permissions resource icon for the IAM service.">
              <a:extLst>
                <a:ext uri="{FF2B5EF4-FFF2-40B4-BE49-F238E27FC236}">
                  <a16:creationId xmlns:a16="http://schemas.microsoft.com/office/drawing/2014/main" id="{65C1AB59-4D9D-6015-8537-9E7AFAE589D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448030" y="3620650"/>
              <a:ext cx="331163" cy="331163"/>
            </a:xfrm>
            <a:prstGeom prst="rect">
              <a:avLst/>
            </a:prstGeom>
          </p:spPr>
        </p:pic>
        <p:pic>
          <p:nvPicPr>
            <p:cNvPr id="68" name="Graphic 67" descr="Role resource icon for the IAM service.">
              <a:extLst>
                <a:ext uri="{FF2B5EF4-FFF2-40B4-BE49-F238E27FC236}">
                  <a16:creationId xmlns:a16="http://schemas.microsoft.com/office/drawing/2014/main" id="{4027668D-65C1-9B4F-2583-69BED6CDB885}"/>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7100810" y="3485169"/>
              <a:ext cx="331163" cy="331163"/>
            </a:xfrm>
            <a:prstGeom prst="rect">
              <a:avLst/>
            </a:prstGeom>
          </p:spPr>
        </p:pic>
        <p:sp>
          <p:nvSpPr>
            <p:cNvPr id="69" name="TextBox 68">
              <a:extLst>
                <a:ext uri="{FF2B5EF4-FFF2-40B4-BE49-F238E27FC236}">
                  <a16:creationId xmlns:a16="http://schemas.microsoft.com/office/drawing/2014/main" id="{2151329C-783A-F5CF-253F-51DB4B0A4B78}"/>
                </a:ext>
              </a:extLst>
            </p:cNvPr>
            <p:cNvSpPr txBox="1"/>
            <p:nvPr/>
          </p:nvSpPr>
          <p:spPr>
            <a:xfrm>
              <a:off x="7011051" y="3879284"/>
              <a:ext cx="873957" cy="246221"/>
            </a:xfrm>
            <a:prstGeom prst="rect">
              <a:avLst/>
            </a:prstGeom>
            <a:noFill/>
          </p:spPr>
          <p:txBody>
            <a:bodyPr wrap="none" rtlCol="0">
              <a:spAutoFit/>
            </a:bodyPr>
            <a:lstStyle/>
            <a:p>
              <a:r>
                <a:rPr lang="en-AE" sz="1000" dirty="0"/>
                <a:t>Assume role</a:t>
              </a:r>
            </a:p>
          </p:txBody>
        </p:sp>
        <p:cxnSp>
          <p:nvCxnSpPr>
            <p:cNvPr id="70" name="Straight Arrow Connector 69" descr="Up pointing vertical arrow.">
              <a:extLst>
                <a:ext uri="{FF2B5EF4-FFF2-40B4-BE49-F238E27FC236}">
                  <a16:creationId xmlns:a16="http://schemas.microsoft.com/office/drawing/2014/main" id="{EF022EFF-8CAF-B1CD-E793-4386A4888970}"/>
                </a:ext>
              </a:extLst>
            </p:cNvPr>
            <p:cNvCxnSpPr>
              <a:cxnSpLocks/>
            </p:cNvCxnSpPr>
            <p:nvPr/>
          </p:nvCxnSpPr>
          <p:spPr>
            <a:xfrm flipV="1">
              <a:off x="7511515" y="4097149"/>
              <a:ext cx="0" cy="481187"/>
            </a:xfrm>
            <a:prstGeom prst="straightConnector1">
              <a:avLst/>
            </a:prstGeom>
            <a:ln w="15875">
              <a:solidFill>
                <a:schemeClr val="tx1"/>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descr="Double pointing horizontal arrow.">
              <a:extLst>
                <a:ext uri="{FF2B5EF4-FFF2-40B4-BE49-F238E27FC236}">
                  <a16:creationId xmlns:a16="http://schemas.microsoft.com/office/drawing/2014/main" id="{7DA0B765-2B84-EDED-D5F9-76F8E1463400}"/>
                </a:ext>
              </a:extLst>
            </p:cNvPr>
            <p:cNvCxnSpPr>
              <a:cxnSpLocks/>
            </p:cNvCxnSpPr>
            <p:nvPr/>
          </p:nvCxnSpPr>
          <p:spPr>
            <a:xfrm>
              <a:off x="7431973" y="4785198"/>
              <a:ext cx="899737"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64922D8C-EFDE-78F0-7918-95660992091F}"/>
                </a:ext>
              </a:extLst>
            </p:cNvPr>
            <p:cNvSpPr>
              <a:spLocks noChangeAspect="1"/>
            </p:cNvSpPr>
            <p:nvPr/>
          </p:nvSpPr>
          <p:spPr bwMode="auto">
            <a:xfrm>
              <a:off x="8457262" y="4300308"/>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7</a:t>
              </a:r>
            </a:p>
          </p:txBody>
        </p:sp>
        <p:cxnSp>
          <p:nvCxnSpPr>
            <p:cNvPr id="75" name="Straight Arrow Connector 74" descr="Double pointing horizontal arrow.">
              <a:extLst>
                <a:ext uri="{FF2B5EF4-FFF2-40B4-BE49-F238E27FC236}">
                  <a16:creationId xmlns:a16="http://schemas.microsoft.com/office/drawing/2014/main" id="{FC8EBB4A-CFDD-72E7-AE96-80208CC35D77}"/>
                </a:ext>
              </a:extLst>
            </p:cNvPr>
            <p:cNvCxnSpPr>
              <a:cxnSpLocks/>
            </p:cNvCxnSpPr>
            <p:nvPr/>
          </p:nvCxnSpPr>
          <p:spPr>
            <a:xfrm>
              <a:off x="8788910" y="4776469"/>
              <a:ext cx="899737"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75EECE7C-A569-EE3C-FBDC-69C5154E6961}"/>
                </a:ext>
              </a:extLst>
            </p:cNvPr>
            <p:cNvSpPr>
              <a:spLocks noChangeAspect="1"/>
            </p:cNvSpPr>
            <p:nvPr/>
          </p:nvSpPr>
          <p:spPr bwMode="auto">
            <a:xfrm>
              <a:off x="3057694" y="5309749"/>
              <a:ext cx="206093" cy="206093"/>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8</a:t>
              </a:r>
            </a:p>
          </p:txBody>
        </p:sp>
      </p:grpSp>
    </p:spTree>
    <p:extLst>
      <p:ext uri="{BB962C8B-B14F-4D97-AF65-F5344CB8AC3E}">
        <p14:creationId xmlns:p14="http://schemas.microsoft.com/office/powerpoint/2010/main" val="705426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Mesh</Template>
  <TotalTime>2289</TotalTime>
  <Words>2686</Words>
  <Application>Microsoft Macintosh PowerPoint</Application>
  <PresentationFormat>Widescreen</PresentationFormat>
  <Paragraphs>256</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source-serif-pro</vt:lpstr>
      <vt:lpstr>Office Theme</vt:lpstr>
      <vt:lpstr>AWS Multi-Tenant Architecture: SaaS Application</vt:lpstr>
      <vt:lpstr>Requirements</vt:lpstr>
      <vt:lpstr>Design Approach</vt:lpstr>
      <vt:lpstr>3-Tier Cloud Architecture</vt:lpstr>
      <vt:lpstr>3-Tier Cloud Architecture - Layers</vt:lpstr>
      <vt:lpstr>3-Tier Cloud Architecture – Reporting &amp; Analytics</vt:lpstr>
      <vt:lpstr>Microservice Architecture</vt:lpstr>
      <vt:lpstr>Microservice Architecture</vt:lpstr>
      <vt:lpstr>Multi-Tenant Isolation</vt:lpstr>
      <vt:lpstr>Multi-Tenant Isolation</vt:lpstr>
      <vt:lpstr>Multi-Tenant Isolation</vt:lpstr>
      <vt:lpstr>Cell-Based Architecture</vt:lpstr>
      <vt:lpstr>Cell-Based Architecture</vt:lpstr>
      <vt:lpstr>Cell-Based Architecture</vt:lpstr>
      <vt:lpstr>Real-Time Data Synchronization and Offline Support</vt:lpstr>
      <vt:lpstr>Real-Time Data Synchronization and Offline Support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Murtuza Saifee</dc:creator>
  <cp:lastModifiedBy>Murtuza Saifee</cp:lastModifiedBy>
  <cp:revision>2</cp:revision>
  <dcterms:created xsi:type="dcterms:W3CDTF">2024-11-13T08:20:37Z</dcterms:created>
  <dcterms:modified xsi:type="dcterms:W3CDTF">2024-11-15T15:24:21Z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d9c1cb0-15c0-403e-999a-284c5ba03fb0_Enabled">
    <vt:lpwstr>true</vt:lpwstr>
  </property>
  <property fmtid="{D5CDD505-2E9C-101B-9397-08002B2CF9AE}" pid="3" name="MSIP_Label_6d9c1cb0-15c0-403e-999a-284c5ba03fb0_SetDate">
    <vt:lpwstr>2024-11-13T08:56:06Z</vt:lpwstr>
  </property>
  <property fmtid="{D5CDD505-2E9C-101B-9397-08002B2CF9AE}" pid="4" name="MSIP_Label_6d9c1cb0-15c0-403e-999a-284c5ba03fb0_Method">
    <vt:lpwstr>Standard</vt:lpwstr>
  </property>
  <property fmtid="{D5CDD505-2E9C-101B-9397-08002B2CF9AE}" pid="5" name="MSIP_Label_6d9c1cb0-15c0-403e-999a-284c5ba03fb0_Name">
    <vt:lpwstr>Public</vt:lpwstr>
  </property>
  <property fmtid="{D5CDD505-2E9C-101B-9397-08002B2CF9AE}" pid="6" name="MSIP_Label_6d9c1cb0-15c0-403e-999a-284c5ba03fb0_SiteId">
    <vt:lpwstr>740a1463-7de3-4d8e-886a-2d75f25b0a41</vt:lpwstr>
  </property>
  <property fmtid="{D5CDD505-2E9C-101B-9397-08002B2CF9AE}" pid="7" name="MSIP_Label_6d9c1cb0-15c0-403e-999a-284c5ba03fb0_ActionId">
    <vt:lpwstr>f7b27e7f-2c91-4711-b5a8-2a0e8f563220</vt:lpwstr>
  </property>
  <property fmtid="{D5CDD505-2E9C-101B-9397-08002B2CF9AE}" pid="8" name="MSIP_Label_6d9c1cb0-15c0-403e-999a-284c5ba03fb0_ContentBits">
    <vt:lpwstr>0</vt:lpwstr>
  </property>
</Properties>
</file>