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D7E3-4C44-4848-998D-0888042614A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8698-6F0C-44F6-AEB6-C2B905512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72" y="84842"/>
            <a:ext cx="12391357" cy="67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0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11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013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744" y="509621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46" y="131974"/>
            <a:ext cx="12307028" cy="67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94" y="1"/>
            <a:ext cx="11993402" cy="67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8" y="0"/>
            <a:ext cx="1196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5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3" y="94268"/>
            <a:ext cx="11450724" cy="63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6" y="131975"/>
            <a:ext cx="11196763" cy="6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5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245096"/>
            <a:ext cx="12019101" cy="63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7" y="490194"/>
            <a:ext cx="11231731" cy="5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3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0" y="405354"/>
            <a:ext cx="11467748" cy="588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ARAVINDHAN MANICKAM</dc:creator>
  <cp:lastModifiedBy>ARAVINDHAN MANICKAM</cp:lastModifiedBy>
  <cp:revision>3</cp:revision>
  <dcterms:created xsi:type="dcterms:W3CDTF">2025-05-15T09:34:04Z</dcterms:created>
  <dcterms:modified xsi:type="dcterms:W3CDTF">2025-05-15T09:37:31Z</dcterms:modified>
</cp:coreProperties>
</file>