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2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0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4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7FDE-C7EF-4EA4-8A9A-E2C07C209064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3F09-3941-4D99-B87E-F0AF3799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6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Smart EV Charging Station With On-Grid Green Power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7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93" y="1157216"/>
            <a:ext cx="8127370" cy="43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EV Charging Station With On-Grid Green Power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EV Charging Station With On-Grid Green Power</dc:title>
  <dc:creator>IT-Ebenezer</dc:creator>
  <cp:lastModifiedBy>IT-Ebenezer</cp:lastModifiedBy>
  <cp:revision>2</cp:revision>
  <dcterms:created xsi:type="dcterms:W3CDTF">2024-06-14T09:40:48Z</dcterms:created>
  <dcterms:modified xsi:type="dcterms:W3CDTF">2024-06-19T07:27:24Z</dcterms:modified>
</cp:coreProperties>
</file>