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96" name="Footer Placeholder 4"/>
          <p:cNvSpPr>
            <a:spLocks noGrp="1"/>
          </p:cNvSpPr>
          <p:nvPr>
            <p:ph type="ftr" sz="quarter" idx="11"/>
          </p:nvPr>
        </p:nvSpPr>
        <p:spPr>
          <a:xfrm>
            <a:off x="5332412" y="5883275"/>
            <a:ext cx="4324044" cy="365125"/>
          </a:xfrm>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1" name=""/>
        <p:cNvGrpSpPr/>
        <p:nvPr/>
      </p:nvGrpSpPr>
      <p:grpSpPr>
        <a:xfrm>
          <a:off x="0" y="0"/>
          <a:ext cx="0" cy="0"/>
          <a:chOff x="0" y="0"/>
          <a:chExt cx="0" cy="0"/>
        </a:xfrm>
      </p:grpSpPr>
      <p:sp>
        <p:nvSpPr>
          <p:cNvPr id="1048687"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9"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41"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2"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7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2"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6"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37"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3" name=""/>
        <p:cNvGrpSpPr/>
        <p:nvPr/>
      </p:nvGrpSpPr>
      <p:grpSpPr>
        <a:xfrm>
          <a:off x="0" y="0"/>
          <a:ext cx="0" cy="0"/>
          <a:chOff x="0" y="0"/>
          <a:chExt cx="0" cy="0"/>
        </a:xfrm>
      </p:grpSpPr>
      <p:sp>
        <p:nvSpPr>
          <p:cNvPr id="104869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2"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3"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52"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3"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4"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3" name="Title 1"/>
          <p:cNvSpPr>
            <a:spLocks noGrp="1"/>
          </p:cNvSpPr>
          <p:nvPr>
            <p:ph type="title"/>
          </p:nvPr>
        </p:nvSpPr>
        <p:spPr/>
        <p:txBody>
          <a:bodyPr/>
          <a:lstStyle>
            <a:lvl1pPr algn="ctr"/>
          </a:lstStyle>
          <a:p>
            <a:r>
              <a:rPr lang="en-US"/>
              <a:t>Click to edit Master title style</a:t>
            </a:r>
            <a:endParaRPr dirty="0" lang="en-US"/>
          </a:p>
        </p:txBody>
      </p:sp>
      <p:sp>
        <p:nvSpPr>
          <p:cNvPr id="104871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4"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75"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60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Content Placeholder 2"/>
          <p:cNvSpPr>
            <a:spLocks noGrp="1"/>
          </p:cNvSpPr>
          <p:nvPr>
            <p:ph idx="1"/>
          </p:nvPr>
        </p:nvSpPr>
        <p:spPr/>
        <p:txBody>
          <a:bodyPr anchor="ctr"/>
          <a:lstStyle>
            <a:lvl1pPr>
              <a:buClr>
                <a:schemeClr val="accent1">
                  <a:lumMod val="75000"/>
                </a:schemeClr>
              </a:buClr>
            </a:lvl1pPr>
            <a:lvl2pPr>
              <a:buClr>
                <a:schemeClr val="accent1">
                  <a:lumMod val="75000"/>
                </a:schemeClr>
              </a:buClr>
            </a:lvl2pPr>
            <a:lvl3pPr>
              <a:buClr>
                <a:schemeClr val="accent1">
                  <a:lumMod val="75000"/>
                </a:schemeClr>
              </a:buClr>
            </a:lvl3pPr>
            <a:lvl4pPr>
              <a:buClr>
                <a:schemeClr val="accent1">
                  <a:lumMod val="75000"/>
                </a:schemeClr>
              </a:buClr>
            </a:lvl4pPr>
            <a:lvl5pPr>
              <a:buClr>
                <a:schemeClr val="accent1">
                  <a:lumMod val="75000"/>
                </a:schemeClr>
              </a:buCl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Slide Number Placeholder 5"/>
          <p:cNvSpPr>
            <a:spLocks noGrp="1"/>
          </p:cNvSpPr>
          <p:nvPr>
            <p:ph type="sldNum" sz="quarter" idx="12"/>
          </p:nvPr>
        </p:nvSpPr>
        <p:spPr>
          <a:xfrm>
            <a:off x="10951856" y="5867131"/>
            <a:ext cx="551167" cy="365125"/>
          </a:xfrm>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8"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93"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94"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69" name="Footer Placeholder 7"/>
          <p:cNvSpPr>
            <a:spLocks noGrp="1"/>
          </p:cNvSpPr>
          <p:nvPr>
            <p:ph type="ftr" sz="quarter" idx="11"/>
          </p:nvPr>
        </p:nvSpPr>
        <p:spPr/>
        <p:txBody>
          <a:bodyPr/>
          <a:p>
            <a:endParaRPr dirty="0" lang="en-US"/>
          </a:p>
        </p:txBody>
      </p:sp>
      <p:sp>
        <p:nvSpPr>
          <p:cNvPr id="104867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72" name="Footer Placeholder 2"/>
          <p:cNvSpPr>
            <a:spLocks noGrp="1"/>
          </p:cNvSpPr>
          <p:nvPr>
            <p:ph type="ftr" sz="quarter" idx="11"/>
          </p:nvPr>
        </p:nvSpPr>
        <p:spPr/>
        <p:txBody>
          <a:bodyPr/>
          <a:p>
            <a:endParaRPr dirty="0" lang="en-US"/>
          </a:p>
        </p:txBody>
      </p:sp>
      <p:sp>
        <p:nvSpPr>
          <p:cNvPr id="104867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707"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6"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50" name="Footer Placeholder 5"/>
          <p:cNvSpPr>
            <a:spLocks noGrp="1"/>
          </p:cNvSpPr>
          <p:nvPr>
            <p:ph type="ftr" sz="quarter" idx="11"/>
          </p:nvPr>
        </p:nvSpPr>
        <p:spPr/>
        <p:txBody>
          <a:bodyPr/>
          <a:p>
            <a:endParaRPr dirty="0" lang="en-US"/>
          </a:p>
        </p:txBody>
      </p:sp>
      <p:sp>
        <p:nvSpPr>
          <p:cNvPr id="104865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lang="en-US" smtClean="0"/>
              <a:t>8/28/2024</a:t>
            </a:fld>
            <a:endParaRPr dirty="0"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9" name="Subtitle 2"/>
          <p:cNvSpPr>
            <a:spLocks noGrp="1"/>
          </p:cNvSpPr>
          <p:nvPr>
            <p:ph type="subTitle" idx="1"/>
          </p:nvPr>
        </p:nvSpPr>
        <p:spPr>
          <a:xfrm>
            <a:off x="1056586" y="5212275"/>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G</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R</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a:t>
            </a:r>
            <a:r>
              <a:rPr dirty="0" lang="en-US">
                <a:solidFill>
                  <a:schemeClr val="tx1"/>
                </a:solidFill>
                <a:latin typeface="Times New Roman" panose="02020603050405020304" pitchFamily="18" charset="0"/>
                <a:cs typeface="Times New Roman" panose="02020603050405020304" pitchFamily="18" charset="0"/>
              </a:rPr>
              <a:t>8</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4</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5"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2024-09-02T11:30:42Z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f06b003132a34ce7bae2b213180ea13d</vt:lpwstr>
  </property>
</Properties>
</file>