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:V.MURUGAN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312214306/164BC7652451191AE9C48DA21C7DE27C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2024-08-30T10:35:48Z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