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9"/>
  </p:notesMasterIdLst>
  <p:handoutMasterIdLst>
    <p:handoutMasterId r:id="rId10"/>
  </p:handoutMasterIdLst>
  <p:sldIdLst>
    <p:sldId id="269" r:id="rId2"/>
    <p:sldId id="270" r:id="rId3"/>
    <p:sldId id="271" r:id="rId4"/>
    <p:sldId id="272" r:id="rId5"/>
    <p:sldId id="273" r:id="rId6"/>
    <p:sldId id="274" r:id="rId7"/>
    <p:sldId id="281" r:id="rId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7155" autoAdjust="0"/>
  </p:normalViewPr>
  <p:slideViewPr>
    <p:cSldViewPr>
      <p:cViewPr varScale="1">
        <p:scale>
          <a:sx n="67" d="100"/>
          <a:sy n="67" d="100"/>
        </p:scale>
        <p:origin x="1284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0B6EC5B-DE15-4B62-9DC0-DE1BD893DD1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23FACB9-4E35-4CB3-835A-2EBF55FAEDE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7107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7108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Tx/>
              <a:buNone/>
              <a:defRPr sz="29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 dirty="0"/>
          </a:p>
        </p:txBody>
      </p:sp>
      <p:sp>
        <p:nvSpPr>
          <p:cNvPr id="47109" name="Date Placeholder 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259C393-9A2B-45A2-8E4E-FAFA5413C1FC}" type="datetime1">
              <a:rPr lang="en-US" altLang="en-US" smtClean="0"/>
              <a:pPr/>
              <a:t>05/07/2023</a:t>
            </a:fld>
            <a:endParaRPr lang="en-US" altLang="en-US" dirty="0"/>
          </a:p>
        </p:txBody>
      </p:sp>
      <p:sp>
        <p:nvSpPr>
          <p:cNvPr id="47110" name="Footer Placeholder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7111" name="Slide Number Placeholder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945280F-DE53-48B1-9FB9-96A39916642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C67B00-BE02-4BB9-B9A5-D51D0D1A821E}" type="datetime1">
              <a:rPr lang="en-US" altLang="en-US" smtClean="0"/>
              <a:pPr/>
              <a:t>05/07/2023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E90EB-6CA4-453F-8712-C339590DE03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A2D16B-FB7D-484B-A659-F70C0EEA95A8}" type="datetime1">
              <a:rPr lang="en-US" altLang="en-US" smtClean="0"/>
              <a:pPr/>
              <a:t>05/07/2023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251BA-4196-46F7-BF5E-DE37F6712AD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158947-7A00-4A76-84B1-1B2119E03B78}" type="datetime1">
              <a:rPr lang="en-US" altLang="en-US" smtClean="0"/>
              <a:pPr/>
              <a:t>05/07/2023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6F290-D301-4864-9490-340EF11588D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91BFB3-8F1B-477F-B96F-8BA65B2D4AD3}" type="datetime1">
              <a:rPr lang="en-US" altLang="en-US" smtClean="0"/>
              <a:pPr/>
              <a:t>05/07/2023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08CE1-DD55-4A43-A479-EF83A2DC398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93DC1E-4DED-43A8-89C3-4163E3A75CBB}" type="datetime1">
              <a:rPr lang="en-US" altLang="en-US" smtClean="0"/>
              <a:pPr/>
              <a:t>05/07/2023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7AF89-6755-46F5-BBCF-E571D7F311A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6BA95-CF00-41A1-A420-966FC66619DA}" type="datetime1">
              <a:rPr lang="en-US" altLang="en-US" smtClean="0"/>
              <a:pPr/>
              <a:t>05/07/2023</a:t>
            </a:fld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BE3C0-1208-4260-82C3-0EB04002719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D8A93-8C14-4267-B95F-FE4BE0AB69DE}" type="datetime1">
              <a:rPr lang="en-US" altLang="en-US" smtClean="0"/>
              <a:pPr/>
              <a:t>05/07/2023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02DF6-5EF1-449D-8E8F-F40E7D2FCBC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05897D-7D60-41CE-AECE-5AF4DAA0D447}" type="datetime1">
              <a:rPr lang="en-US" altLang="en-US" smtClean="0"/>
              <a:pPr/>
              <a:t>05/07/2023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460AA-1533-4548-8781-A6D0EAE276D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45720" indent="0">
              <a:buFontTx/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919950-C514-47F9-AEFE-38055CCEE8E4}" type="datetime1">
              <a:rPr lang="en-US" altLang="en-US" smtClean="0"/>
              <a:pPr/>
              <a:t>05/07/2023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86842-FEC9-453F-B6F7-7C945F3A2D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6D2572-3AEE-4103-AD61-E3B66B0BAB81}" type="datetime1">
              <a:rPr lang="en-US" altLang="en-US" smtClean="0"/>
              <a:pPr/>
              <a:t>05/07/2023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DA581-ADE3-4A40-91CB-711A776CAC2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6083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6084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6085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375B0982-7648-47FF-97D6-16483483F3D5}" type="datetime1">
              <a:rPr lang="en-US" altLang="en-US" smtClean="0"/>
              <a:pPr/>
              <a:t>05/07/2023</a:t>
            </a:fld>
            <a:endParaRPr lang="en-US" altLang="en-US" dirty="0"/>
          </a:p>
        </p:txBody>
      </p:sp>
      <p:sp>
        <p:nvSpPr>
          <p:cNvPr id="46086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6087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D7E5119E-5338-4B55-81DC-57EAC9440FD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5720" indent="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120000"/>
        <a:buFontTx/>
        <a:buNone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>
            <a:lumMod val="75000"/>
          </a:schemeClr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1920240" indent="-315913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24028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651760" indent="-315913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10896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krishnamur6@dedalus.e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BUYALL – Final Project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655BBED-E65C-4B70-99E3-9318D4F24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Murugappan K</a:t>
            </a:r>
          </a:p>
          <a:p>
            <a:r>
              <a:rPr lang="en-US" dirty="0">
                <a:hlinkClick r:id="rId2"/>
              </a:rPr>
              <a:t>mkrishnamur6@dedalus.eu</a:t>
            </a:r>
            <a:endParaRPr lang="en-US" dirty="0"/>
          </a:p>
          <a:p>
            <a:r>
              <a:rPr lang="en-US" dirty="0"/>
              <a:t>9840972145</a:t>
            </a:r>
          </a:p>
        </p:txBody>
      </p:sp>
      <p:pic>
        <p:nvPicPr>
          <p:cNvPr id="3" name="Picture 2" descr="A red bag with white text&#10;&#10;Description automatically generated">
            <a:extLst>
              <a:ext uri="{FF2B5EF4-FFF2-40B4-BE49-F238E27FC236}">
                <a16:creationId xmlns:a16="http://schemas.microsoft.com/office/drawing/2014/main" id="{AC637A4E-D24F-6FD6-6E26-D5959E047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0"/>
            <a:ext cx="4124325" cy="152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8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Introduction​</a:t>
            </a:r>
          </a:p>
          <a:p>
            <a:r>
              <a:rPr lang="en-US" dirty="0"/>
              <a:t>Environment Setup</a:t>
            </a:r>
          </a:p>
          <a:p>
            <a:r>
              <a:rPr lang="en-US" dirty="0"/>
              <a:t>Workflow</a:t>
            </a:r>
          </a:p>
          <a:p>
            <a:r>
              <a:rPr lang="en-US" dirty="0"/>
              <a:t>​Features</a:t>
            </a:r>
          </a:p>
        </p:txBody>
      </p:sp>
      <p:pic>
        <p:nvPicPr>
          <p:cNvPr id="5" name="Picture 4" descr="A red bag with white text&#10;&#10;Description automatically generated">
            <a:extLst>
              <a:ext uri="{FF2B5EF4-FFF2-40B4-BE49-F238E27FC236}">
                <a16:creationId xmlns:a16="http://schemas.microsoft.com/office/drawing/2014/main" id="{DB917CEB-77BA-391B-6869-584A49309A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" y="38058"/>
            <a:ext cx="1743134" cy="64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6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AFC74-2DAB-4FF2-A66B-288CACB8B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BuyALL</a:t>
            </a:r>
            <a:r>
              <a:rPr lang="en-US" dirty="0"/>
              <a:t> Project mainly used to sale the products.</a:t>
            </a:r>
          </a:p>
          <a:p>
            <a:endParaRPr lang="en-US" dirty="0"/>
          </a:p>
          <a:p>
            <a:r>
              <a:rPr lang="en-US" dirty="0"/>
              <a:t>Main purpose of this project is to showcase or explore the Angular features taught during training period</a:t>
            </a:r>
          </a:p>
          <a:p>
            <a:endParaRPr lang="en-US" dirty="0"/>
          </a:p>
        </p:txBody>
      </p:sp>
      <p:pic>
        <p:nvPicPr>
          <p:cNvPr id="4" name="Picture 3" descr="A red bag with white text&#10;&#10;Description automatically generated">
            <a:extLst>
              <a:ext uri="{FF2B5EF4-FFF2-40B4-BE49-F238E27FC236}">
                <a16:creationId xmlns:a16="http://schemas.microsoft.com/office/drawing/2014/main" id="{5298A020-5B81-5C3A-7821-C40B096470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" y="38058"/>
            <a:ext cx="1743134" cy="64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4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F8B17-CA98-41AD-988B-68DA804E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  <p:pic>
        <p:nvPicPr>
          <p:cNvPr id="5" name="Picture 2" descr="Computer | History, Parts, Networking, Operating Systems, &amp; Facts |  Britannica">
            <a:extLst>
              <a:ext uri="{FF2B5EF4-FFF2-40B4-BE49-F238E27FC236}">
                <a16:creationId xmlns:a16="http://schemas.microsoft.com/office/drawing/2014/main" id="{4C083639-0913-1F9D-6EF4-C1EB09297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638" y="2564176"/>
            <a:ext cx="2057573" cy="223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955AAE-2567-8D35-82F7-BF79E6E911C2}"/>
              </a:ext>
            </a:extLst>
          </p:cNvPr>
          <p:cNvSpPr/>
          <p:nvPr/>
        </p:nvSpPr>
        <p:spPr>
          <a:xfrm>
            <a:off x="4017256" y="4967756"/>
            <a:ext cx="1843314" cy="513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Development Laptop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7" name="Picture 4" descr="Server Images - Free Download on Freepik">
            <a:extLst>
              <a:ext uri="{FF2B5EF4-FFF2-40B4-BE49-F238E27FC236}">
                <a16:creationId xmlns:a16="http://schemas.microsoft.com/office/drawing/2014/main" id="{91E50A62-79CD-37B7-D2CE-2C0CF4F15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08" y="3749212"/>
            <a:ext cx="914855" cy="177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erver Images - Free Download on Freepik">
            <a:extLst>
              <a:ext uri="{FF2B5EF4-FFF2-40B4-BE49-F238E27FC236}">
                <a16:creationId xmlns:a16="http://schemas.microsoft.com/office/drawing/2014/main" id="{2FFB66D0-9100-C943-FEB2-1B49074D0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914855" cy="174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F61070-8168-AEED-5FF9-E0723A9CB1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0806" y="3004467"/>
            <a:ext cx="1758291" cy="134428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A1D3DB7-9D6D-CFD7-CEB4-1DB43BA3CC42}"/>
              </a:ext>
            </a:extLst>
          </p:cNvPr>
          <p:cNvSpPr/>
          <p:nvPr/>
        </p:nvSpPr>
        <p:spPr>
          <a:xfrm>
            <a:off x="1117948" y="2226934"/>
            <a:ext cx="1685169" cy="871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Sabon Next LT (Body)"/>
              </a:rPr>
              <a:t>Images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Sabon Next LT (Body)"/>
              </a:rPr>
              <a:t>Nginx Server </a:t>
            </a:r>
          </a:p>
          <a:p>
            <a:pPr algn="ctr"/>
            <a:r>
              <a:rPr lang="en-IN" sz="1400" b="0" dirty="0">
                <a:solidFill>
                  <a:schemeClr val="tx1"/>
                </a:solidFill>
                <a:effectLst/>
                <a:latin typeface="Sabon Next LT (Body)"/>
              </a:rPr>
              <a:t>http://localhost:8090/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6AE538-8EBA-6D06-217D-0085723E45B6}"/>
              </a:ext>
            </a:extLst>
          </p:cNvPr>
          <p:cNvSpPr/>
          <p:nvPr/>
        </p:nvSpPr>
        <p:spPr>
          <a:xfrm>
            <a:off x="1179164" y="3969357"/>
            <a:ext cx="2202113" cy="1142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Sabon Next LT (Body)"/>
              </a:rPr>
              <a:t>Data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Sabon Next LT (Body)"/>
              </a:rPr>
              <a:t>json-server-auth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Sabon Next LT (Body)"/>
              </a:rPr>
              <a:t>json-server-auth --port 4500 data.json</a:t>
            </a:r>
          </a:p>
          <a:p>
            <a:pPr algn="ctr"/>
            <a:r>
              <a:rPr lang="en-IN" sz="1400" b="0" dirty="0">
                <a:solidFill>
                  <a:schemeClr val="tx1"/>
                </a:solidFill>
                <a:effectLst/>
                <a:latin typeface="Sabon Next LT (Body)"/>
              </a:rPr>
              <a:t>http://localhost:4500/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A89EA6-1D96-DBB7-FA60-319D21CFF459}"/>
              </a:ext>
            </a:extLst>
          </p:cNvPr>
          <p:cNvSpPr/>
          <p:nvPr/>
        </p:nvSpPr>
        <p:spPr>
          <a:xfrm>
            <a:off x="6676796" y="4639881"/>
            <a:ext cx="2113689" cy="513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 – Browser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http://localhost:4200/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D42AF16-65A0-0EA3-6F3E-3B6598B8920E}"/>
              </a:ext>
            </a:extLst>
          </p:cNvPr>
          <p:cNvCxnSpPr>
            <a:stCxn id="10" idx="3"/>
          </p:cNvCxnSpPr>
          <p:nvPr/>
        </p:nvCxnSpPr>
        <p:spPr>
          <a:xfrm>
            <a:off x="2803117" y="2662540"/>
            <a:ext cx="1124863" cy="6135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220D46D-EF65-51E1-6AB2-942CC4A58678}"/>
              </a:ext>
            </a:extLst>
          </p:cNvPr>
          <p:cNvCxnSpPr>
            <a:stCxn id="11" idx="3"/>
          </p:cNvCxnSpPr>
          <p:nvPr/>
        </p:nvCxnSpPr>
        <p:spPr>
          <a:xfrm flipV="1">
            <a:off x="3381278" y="3969357"/>
            <a:ext cx="542452" cy="5714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8C16B4-3330-1899-7420-4C19717B97B3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6010211" y="3676611"/>
            <a:ext cx="700595" cy="7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 descr="A red bag with white text&#10;&#10;Description automatically generated">
            <a:extLst>
              <a:ext uri="{FF2B5EF4-FFF2-40B4-BE49-F238E27FC236}">
                <a16:creationId xmlns:a16="http://schemas.microsoft.com/office/drawing/2014/main" id="{D3B3484B-CBBC-4F68-602C-AD94C201F5C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" y="38058"/>
            <a:ext cx="1743134" cy="64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1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94C1-FB65-4366-A83A-341A4639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pic>
        <p:nvPicPr>
          <p:cNvPr id="5" name="Picture 4" descr="A red bag with white text&#10;&#10;Description automatically generated">
            <a:extLst>
              <a:ext uri="{FF2B5EF4-FFF2-40B4-BE49-F238E27FC236}">
                <a16:creationId xmlns:a16="http://schemas.microsoft.com/office/drawing/2014/main" id="{2C6F20C0-6A25-EC49-C238-FE005AB38B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" y="38058"/>
            <a:ext cx="1743134" cy="644520"/>
          </a:xfrm>
          <a:prstGeom prst="rect">
            <a:avLst/>
          </a:prstGeom>
        </p:spPr>
      </p:pic>
      <p:pic>
        <p:nvPicPr>
          <p:cNvPr id="4" name="Picture 3" descr="A diagram of a login&#10;&#10;Description automatically generated">
            <a:extLst>
              <a:ext uri="{FF2B5EF4-FFF2-40B4-BE49-F238E27FC236}">
                <a16:creationId xmlns:a16="http://schemas.microsoft.com/office/drawing/2014/main" id="{5A79D7F5-20A9-1B3F-7837-FBF3BAF82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2" y="1995487"/>
            <a:ext cx="5104815" cy="326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7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65FE-5DC8-4FFF-A1C7-4CC710B3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D893-57C4-4127-A79D-AC2307C2C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0"/>
            <a:ext cx="8153400" cy="4411663"/>
          </a:xfrm>
        </p:spPr>
        <p:txBody>
          <a:bodyPr/>
          <a:lstStyle/>
          <a:p>
            <a:r>
              <a:rPr lang="en-US" dirty="0"/>
              <a:t>Lazy Loading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Admin &amp; User Flow</a:t>
            </a:r>
          </a:p>
          <a:p>
            <a:r>
              <a:rPr lang="en-US" dirty="0"/>
              <a:t>Pipes</a:t>
            </a:r>
          </a:p>
          <a:p>
            <a:r>
              <a:rPr lang="en-US" dirty="0"/>
              <a:t>Chart</a:t>
            </a:r>
          </a:p>
          <a:p>
            <a:r>
              <a:rPr lang="en-US" dirty="0"/>
              <a:t>Directives</a:t>
            </a:r>
          </a:p>
          <a:p>
            <a:endParaRPr lang="en-US" dirty="0"/>
          </a:p>
        </p:txBody>
      </p:sp>
      <p:pic>
        <p:nvPicPr>
          <p:cNvPr id="4" name="Picture 3" descr="A red bag with white text&#10;&#10;Description automatically generated">
            <a:extLst>
              <a:ext uri="{FF2B5EF4-FFF2-40B4-BE49-F238E27FC236}">
                <a16:creationId xmlns:a16="http://schemas.microsoft.com/office/drawing/2014/main" id="{93762A87-0BA8-1110-2DF0-4FAA804499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" y="38058"/>
            <a:ext cx="1743134" cy="64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6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7E1A-4726-4A4D-936E-1547410B3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0" y="3124200"/>
            <a:ext cx="4267200" cy="12954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Picture 4" descr="A red bag with white text&#10;&#10;Description automatically generated">
            <a:extLst>
              <a:ext uri="{FF2B5EF4-FFF2-40B4-BE49-F238E27FC236}">
                <a16:creationId xmlns:a16="http://schemas.microsoft.com/office/drawing/2014/main" id="{56D8F060-7C35-DBA0-E186-811D8DE86E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" y="38058"/>
            <a:ext cx="1743134" cy="64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71973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ales training presentation.potx" id="{3181A242-BAE2-485E-97E8-919259126601}" vid="{819B686A-E690-42F4-91DA-6D012EEA393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 training slides</Template>
  <TotalTime>0</TotalTime>
  <Words>101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Sabon Next LT (Body)</vt:lpstr>
      <vt:lpstr>Wingdings</vt:lpstr>
      <vt:lpstr>Sales training presentation</vt:lpstr>
      <vt:lpstr>BUYALL – Final Project</vt:lpstr>
      <vt:lpstr>Agenda</vt:lpstr>
      <vt:lpstr>Introduction​</vt:lpstr>
      <vt:lpstr>Environment Setup</vt:lpstr>
      <vt:lpstr>Workflow</vt:lpstr>
      <vt:lpstr>Features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BUYALL – Final Project</dc:title>
  <dc:creator>Murugappan Krishnamurthy</dc:creator>
  <cp:lastModifiedBy>Murugappan Krishnamurthy</cp:lastModifiedBy>
  <cp:revision>4</cp:revision>
  <dcterms:created xsi:type="dcterms:W3CDTF">2023-07-05T04:03:02Z</dcterms:created>
  <dcterms:modified xsi:type="dcterms:W3CDTF">2023-07-05T10:31:06Z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