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Roboto Slab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84" d="100"/>
          <a:sy n="84" d="100"/>
        </p:scale>
        <p:origin x="13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25816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Collects real-time customer data such as age, repayment history, credit utilization, and engagement patterns to assess risk levels.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Logic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Combines predictive model outputs with business rules to segment customers into low, medium, or high-risk categories and determine suitable actions.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Triggers tailored interventions like reminders, support offers, or escalations based on risk level and customer profile.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Continuously monitors outcomes to refine future decisions — creating a feedback loop that helps the system adapt and improve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4F4BD9-D4B5-59C8-ABD4-85A34E90A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214669"/>
              </p:ext>
            </p:extLst>
          </p:nvPr>
        </p:nvGraphicFramePr>
        <p:xfrm>
          <a:off x="515366" y="1383030"/>
          <a:ext cx="8369300" cy="237744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184650">
                  <a:extLst>
                    <a:ext uri="{9D8B030D-6E8A-4147-A177-3AD203B41FA5}">
                      <a16:colId xmlns:a16="http://schemas.microsoft.com/office/drawing/2014/main" val="453834822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666765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Autonomous (AI-Driven)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Human Oversight Required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202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Automated payment reminders via SMS/email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Approval of hardship plans or debt restructuring offers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10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Dynamic adjustment of outreach timing and channel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Handling customer disputes or complaints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2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Initial risk scoring using predictive models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Escalation decisions for legal action or collections pause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1765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Personalized message generation based on customer 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Review of borderline or high-risk edge cases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2735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B33DD8-517A-A6D5-D0F9-9A52EBC37521}"/>
              </a:ext>
            </a:extLst>
          </p:cNvPr>
          <p:cNvSpPr txBox="1"/>
          <p:nvPr/>
        </p:nvSpPr>
        <p:spPr>
          <a:xfrm>
            <a:off x="387900" y="3946811"/>
            <a:ext cx="8635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Key Point:</a:t>
            </a:r>
          </a:p>
          <a:p>
            <a:r>
              <a:rPr lang="en-US" dirty="0">
                <a:solidFill>
                  <a:schemeClr val="tx1"/>
                </a:solidFill>
              </a:rPr>
              <a:t>Agentic AI handles repetitive, scalable tasks autonomously while critical, high-impact or sensitive decisions</a:t>
            </a:r>
          </a:p>
          <a:p>
            <a:r>
              <a:rPr lang="en-US" dirty="0">
                <a:solidFill>
                  <a:schemeClr val="tx1"/>
                </a:solidFill>
              </a:rPr>
              <a:t>are reviewed or made by human agents — ensuring fairness, empathy, and compliance.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AI Guardrails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370952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Audits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Regularly test model performance across different customer demographics to detect and mitigate bias.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Avoid using proxy variables that may indirectly encode sensitive attributes like age or income.</a:t>
            </a:r>
          </a:p>
          <a:p>
            <a:pPr marL="1143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 Standards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interpretable models or tools like SHAP to explain decisions.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Ensure every AI-driven action (e.g., denying support) can be justified in plain language.</a:t>
            </a:r>
          </a:p>
          <a:p>
            <a:pPr marL="1143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Align with financial regulations like ECOA, GDPR, FCRA, and FCA.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Maintain audit trails for model decisions, data sources, and escalation points.</a:t>
            </a:r>
          </a:p>
          <a:p>
            <a:pPr marL="11430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Human-in-the-Loop Controls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Require human review for high-impact or sensitive decisions (e.g., legal escalation, hardship rejections).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 up alerts for outlier decisions or edge cases needing manual intervention.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Business Impact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380096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Outcomes (Business KPIs)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20–30% reduction in 30+ day delinquencies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proactive and personalized outreach.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25% improvement in repayment 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targeted interventions.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15–20% reduction in operational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automating routine communication and risk scoring.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resolution times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the average days-in-collections cycle.</a:t>
            </a:r>
          </a:p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Outcomes (Customer &amp; Strategic Value)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trust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offering fair, timely, and empathetic support options.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fairness and transparency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explainable AI and human-in-the-loop safeguards.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scalability and agility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adapting strategies based on real-time behavior and outcomes.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confidence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built-in regulatory alignment and ethical governance.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473</Words>
  <Application>Microsoft Office PowerPoint</Application>
  <PresentationFormat>On-screen Show 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Slab</vt:lpstr>
      <vt:lpstr>Roboto</vt:lpstr>
      <vt:lpstr>Times New Roman</vt:lpstr>
      <vt:lpstr>Arial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MURUGAVEL V</dc:creator>
  <cp:lastModifiedBy>Murugavel V</cp:lastModifiedBy>
  <cp:revision>3</cp:revision>
  <dcterms:modified xsi:type="dcterms:W3CDTF">2025-07-23T15:10:55Z</dcterms:modified>
</cp:coreProperties>
</file>