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2" r:id="rId3"/>
    <p:sldId id="257" r:id="rId4"/>
    <p:sldId id="263" r:id="rId5"/>
    <p:sldId id="259" r:id="rId6"/>
    <p:sldId id="258" r:id="rId7"/>
    <p:sldId id="260"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rugesan D" initials="MD" lastIdx="1" clrIdx="0">
    <p:extLst>
      <p:ext uri="{19B8F6BF-5375-455C-9EA6-DF929625EA0E}">
        <p15:presenceInfo xmlns:p15="http://schemas.microsoft.com/office/powerpoint/2012/main" userId="0baf96b1b6a14fc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17T15:46:48.904"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5033A5-C652-42D7-9E86-828E8337AD32}" type="datetimeFigureOut">
              <a:rPr lang="en-US" smtClean="0"/>
              <a:t>17-Jun-20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8CCD691-83C8-4C7C-9770-2EF0B4BF86D9}"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2243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5033A5-C652-42D7-9E86-828E8337AD32}" type="datetimeFigureOut">
              <a:rPr lang="en-US" smtClean="0"/>
              <a:t>17-Jun-20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CCD691-83C8-4C7C-9770-2EF0B4BF86D9}"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5296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5033A5-C652-42D7-9E86-828E8337AD32}" type="datetimeFigureOut">
              <a:rPr lang="en-US" smtClean="0"/>
              <a:t>17-Jun-20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CCD691-83C8-4C7C-9770-2EF0B4BF86D9}"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4590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5033A5-C652-42D7-9E86-828E8337AD32}" type="datetimeFigureOut">
              <a:rPr lang="en-US" smtClean="0"/>
              <a:t>17-Jun-20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CCD691-83C8-4C7C-9770-2EF0B4BF86D9}"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726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033A5-C652-42D7-9E86-828E8337AD32}" type="datetimeFigureOut">
              <a:rPr lang="en-US" smtClean="0"/>
              <a:t>17-Jun-20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CCD691-83C8-4C7C-9770-2EF0B4BF86D9}"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2351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5033A5-C652-42D7-9E86-828E8337AD32}" type="datetimeFigureOut">
              <a:rPr lang="en-US" smtClean="0"/>
              <a:t>17-Jun-20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CCD691-83C8-4C7C-9770-2EF0B4BF86D9}"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312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5033A5-C652-42D7-9E86-828E8337AD32}" type="datetimeFigureOut">
              <a:rPr lang="en-US" smtClean="0"/>
              <a:t>17-Jun-20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CCD691-83C8-4C7C-9770-2EF0B4BF86D9}"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6881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5033A5-C652-42D7-9E86-828E8337AD32}" type="datetimeFigureOut">
              <a:rPr lang="en-US" smtClean="0"/>
              <a:t>17-Jun-20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CCD691-83C8-4C7C-9770-2EF0B4BF86D9}"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0985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5033A5-C652-42D7-9E86-828E8337AD32}" type="datetimeFigureOut">
              <a:rPr lang="en-US" smtClean="0"/>
              <a:t>17-Jun-20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CCD691-83C8-4C7C-9770-2EF0B4BF86D9}" type="slidenum">
              <a:rPr lang="en-US" smtClean="0"/>
              <a:t>‹#›</a:t>
            </a:fld>
            <a:endParaRPr lang="en-US"/>
          </a:p>
        </p:txBody>
      </p:sp>
    </p:spTree>
    <p:extLst>
      <p:ext uri="{BB962C8B-B14F-4D97-AF65-F5344CB8AC3E}">
        <p14:creationId xmlns:p14="http://schemas.microsoft.com/office/powerpoint/2010/main" val="1360665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5033A5-C652-42D7-9E86-828E8337AD32}" type="datetimeFigureOut">
              <a:rPr lang="en-US" smtClean="0"/>
              <a:t>17-Jun-20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CCD691-83C8-4C7C-9770-2EF0B4BF86D9}"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8646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25033A5-C652-42D7-9E86-828E8337AD32}" type="datetimeFigureOut">
              <a:rPr lang="en-US" smtClean="0"/>
              <a:t>17-Jun-20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8CCD691-83C8-4C7C-9770-2EF0B4BF86D9}"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4472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25033A5-C652-42D7-9E86-828E8337AD32}" type="datetimeFigureOut">
              <a:rPr lang="en-US" smtClean="0"/>
              <a:t>17-Jun-20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8CCD691-83C8-4C7C-9770-2EF0B4BF86D9}"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962685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67FD5-5DDE-4AE8-A033-FDCA651227E3}"/>
              </a:ext>
            </a:extLst>
          </p:cNvPr>
          <p:cNvSpPr>
            <a:spLocks noGrp="1"/>
          </p:cNvSpPr>
          <p:nvPr>
            <p:ph type="ctrTitle"/>
          </p:nvPr>
        </p:nvSpPr>
        <p:spPr/>
        <p:txBody>
          <a:bodyPr/>
          <a:lstStyle/>
          <a:p>
            <a:r>
              <a:rPr lang="en-US" dirty="0"/>
              <a:t>DEMO - </a:t>
            </a:r>
            <a:r>
              <a:rPr lang="en-US" dirty="0">
                <a:solidFill>
                  <a:srgbClr val="FF0000"/>
                </a:solidFill>
              </a:rPr>
              <a:t>GraphQL</a:t>
            </a:r>
          </a:p>
        </p:txBody>
      </p:sp>
      <p:sp>
        <p:nvSpPr>
          <p:cNvPr id="3" name="Subtitle 2">
            <a:extLst>
              <a:ext uri="{FF2B5EF4-FFF2-40B4-BE49-F238E27FC236}">
                <a16:creationId xmlns:a16="http://schemas.microsoft.com/office/drawing/2014/main" id="{B736B019-866E-4130-877E-63E318A2DAF6}"/>
              </a:ext>
            </a:extLst>
          </p:cNvPr>
          <p:cNvSpPr>
            <a:spLocks noGrp="1"/>
          </p:cNvSpPr>
          <p:nvPr>
            <p:ph type="subTitle" idx="1"/>
          </p:nvPr>
        </p:nvSpPr>
        <p:spPr/>
        <p:txBody>
          <a:bodyPr/>
          <a:lstStyle/>
          <a:p>
            <a:r>
              <a:rPr lang="en-US" dirty="0"/>
              <a:t>BY</a:t>
            </a:r>
          </a:p>
          <a:p>
            <a:r>
              <a:rPr lang="en-US" dirty="0"/>
              <a:t>Murugesan D</a:t>
            </a:r>
          </a:p>
        </p:txBody>
      </p:sp>
      <p:pic>
        <p:nvPicPr>
          <p:cNvPr id="5" name="Picture 4">
            <a:extLst>
              <a:ext uri="{FF2B5EF4-FFF2-40B4-BE49-F238E27FC236}">
                <a16:creationId xmlns:a16="http://schemas.microsoft.com/office/drawing/2014/main" id="{B8A5E465-1D8D-4A1A-89CA-128BDB7E29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3718" y="192861"/>
            <a:ext cx="2289313" cy="2160103"/>
          </a:xfrm>
          <a:prstGeom prst="rect">
            <a:avLst/>
          </a:prstGeom>
        </p:spPr>
      </p:pic>
      <p:pic>
        <p:nvPicPr>
          <p:cNvPr id="7" name="Picture 6">
            <a:extLst>
              <a:ext uri="{FF2B5EF4-FFF2-40B4-BE49-F238E27FC236}">
                <a16:creationId xmlns:a16="http://schemas.microsoft.com/office/drawing/2014/main" id="{F0B86F64-F5AA-48BB-9AFE-EA00ADD6D3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604" y="472813"/>
            <a:ext cx="2857500" cy="1600200"/>
          </a:xfrm>
          <a:prstGeom prst="rect">
            <a:avLst/>
          </a:prstGeom>
        </p:spPr>
      </p:pic>
      <p:pic>
        <p:nvPicPr>
          <p:cNvPr id="9" name="Picture 8">
            <a:extLst>
              <a:ext uri="{FF2B5EF4-FFF2-40B4-BE49-F238E27FC236}">
                <a16:creationId xmlns:a16="http://schemas.microsoft.com/office/drawing/2014/main" id="{85374B8E-8383-4013-8AEE-4E767B3609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79626" y="279951"/>
            <a:ext cx="2793651" cy="2526984"/>
          </a:xfrm>
          <a:prstGeom prst="rect">
            <a:avLst/>
          </a:prstGeom>
        </p:spPr>
      </p:pic>
    </p:spTree>
    <p:extLst>
      <p:ext uri="{BB962C8B-B14F-4D97-AF65-F5344CB8AC3E}">
        <p14:creationId xmlns:p14="http://schemas.microsoft.com/office/powerpoint/2010/main" val="3202553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5E80-874D-4F92-96FD-A3B89BBF9C1A}"/>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98EB004-FE05-4463-9A17-FA642AEB2D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053481"/>
          </a:xfrm>
        </p:spPr>
      </p:pic>
    </p:spTree>
    <p:extLst>
      <p:ext uri="{BB962C8B-B14F-4D97-AF65-F5344CB8AC3E}">
        <p14:creationId xmlns:p14="http://schemas.microsoft.com/office/powerpoint/2010/main" val="2053552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B7137CC8-B526-4561-B351-C8A923200D64}"/>
              </a:ext>
            </a:extLst>
          </p:cNvPr>
          <p:cNvSpPr>
            <a:spLocks noChangeArrowheads="1"/>
          </p:cNvSpPr>
          <p:nvPr/>
        </p:nvSpPr>
        <p:spPr bwMode="auto">
          <a:xfrm>
            <a:off x="1" y="1047108"/>
            <a:ext cx="9607825" cy="2231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Roboto"/>
              </a:rPr>
              <a:t>  </a:t>
            </a:r>
            <a:r>
              <a:rPr kumimoji="0" lang="en-US" altLang="en-US" sz="12700" b="0" i="0" u="none" strike="noStrike" cap="none" normalizeH="0" baseline="0" dirty="0">
                <a:ln>
                  <a:noFill/>
                </a:ln>
                <a:solidFill>
                  <a:schemeClr val="tx1"/>
                </a:solidFill>
                <a:effectLst/>
                <a:latin typeface="Roboto"/>
              </a:rPr>
              <a:t>          </a:t>
            </a:r>
            <a:r>
              <a:rPr kumimoji="0" lang="en-US" altLang="en-US" sz="1200" b="0" i="0" u="none" strike="noStrike" cap="none" normalizeH="0" baseline="0" dirty="0">
                <a:ln>
                  <a:noFill/>
                </a:ln>
                <a:solidFill>
                  <a:schemeClr val="tx1"/>
                </a:solidFill>
                <a:effectLst/>
                <a:latin typeface="Roboto"/>
              </a:rPr>
              <a:t>the set of edges E = {01, 12, 23, 3</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Picture 4">
            <a:extLst>
              <a:ext uri="{FF2B5EF4-FFF2-40B4-BE49-F238E27FC236}">
                <a16:creationId xmlns:a16="http://schemas.microsoft.com/office/drawing/2014/main" id="{8F452005-440E-46DB-BBAF-A4AA6E201D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2788" y="672734"/>
            <a:ext cx="8664566" cy="3196901"/>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8">
            <a:extLst>
              <a:ext uri="{FF2B5EF4-FFF2-40B4-BE49-F238E27FC236}">
                <a16:creationId xmlns:a16="http://schemas.microsoft.com/office/drawing/2014/main" id="{CBB6C31B-D70E-4234-98A2-768D0CABA8DD}"/>
              </a:ext>
            </a:extLst>
          </p:cNvPr>
          <p:cNvSpPr>
            <a:spLocks noGrp="1"/>
          </p:cNvSpPr>
          <p:nvPr>
            <p:ph type="subTitle" idx="1"/>
          </p:nvPr>
        </p:nvSpPr>
        <p:spPr>
          <a:xfrm>
            <a:off x="682011" y="4108174"/>
            <a:ext cx="9607825" cy="2537056"/>
          </a:xfrm>
        </p:spPr>
        <p:txBody>
          <a:bodyPr>
            <a:normAutofit/>
          </a:bodyPr>
          <a:lstStyle/>
          <a:p>
            <a:r>
              <a:rPr lang="en-GB" i="1" dirty="0"/>
              <a:t>     A Graph consists of a finite set of vertices(or nodes) and set of Edges which connect a pair of nodes. </a:t>
            </a:r>
            <a:r>
              <a:rPr lang="en-US" dirty="0"/>
              <a:t>Consider the above example </a:t>
            </a:r>
            <a:r>
              <a:rPr lang="en-GB" dirty="0"/>
              <a:t> vertices V = {0,1,2,3,4} and the set of edges E = {01, 12, 23, 34, 04, 14, 13}.</a:t>
            </a:r>
          </a:p>
        </p:txBody>
      </p:sp>
    </p:spTree>
    <p:extLst>
      <p:ext uri="{BB962C8B-B14F-4D97-AF65-F5344CB8AC3E}">
        <p14:creationId xmlns:p14="http://schemas.microsoft.com/office/powerpoint/2010/main" val="3725344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5F6B2-A345-4094-99E3-0676E0300434}"/>
              </a:ext>
            </a:extLst>
          </p:cNvPr>
          <p:cNvSpPr>
            <a:spLocks noGrp="1"/>
          </p:cNvSpPr>
          <p:nvPr>
            <p:ph type="title"/>
          </p:nvPr>
        </p:nvSpPr>
        <p:spPr/>
        <p:txBody>
          <a:bodyPr/>
          <a:lstStyle/>
          <a:p>
            <a:r>
              <a:rPr lang="en-US" dirty="0"/>
              <a:t>Graph Relations between books and author</a:t>
            </a:r>
          </a:p>
        </p:txBody>
      </p:sp>
      <p:sp>
        <p:nvSpPr>
          <p:cNvPr id="3" name="Content Placeholder 2">
            <a:extLst>
              <a:ext uri="{FF2B5EF4-FFF2-40B4-BE49-F238E27FC236}">
                <a16:creationId xmlns:a16="http://schemas.microsoft.com/office/drawing/2014/main" id="{79DE9FCC-287B-4D28-A40C-920597ABAD27}"/>
              </a:ext>
            </a:extLst>
          </p:cNvPr>
          <p:cNvSpPr>
            <a:spLocks noGrp="1"/>
          </p:cNvSpPr>
          <p:nvPr>
            <p:ph idx="1"/>
          </p:nvPr>
        </p:nvSpPr>
        <p:spPr/>
        <p:txBody>
          <a:bodyPr/>
          <a:lstStyle/>
          <a:p>
            <a:r>
              <a:rPr lang="en-US" dirty="0"/>
              <a:t>  Here Author and book are vertices and author id is edges. </a:t>
            </a:r>
          </a:p>
        </p:txBody>
      </p:sp>
      <p:sp>
        <p:nvSpPr>
          <p:cNvPr id="4" name="Oval 3">
            <a:extLst>
              <a:ext uri="{FF2B5EF4-FFF2-40B4-BE49-F238E27FC236}">
                <a16:creationId xmlns:a16="http://schemas.microsoft.com/office/drawing/2014/main" id="{399E515E-8B8D-4359-8B2C-BC566FD81E13}"/>
              </a:ext>
            </a:extLst>
          </p:cNvPr>
          <p:cNvSpPr/>
          <p:nvPr/>
        </p:nvSpPr>
        <p:spPr>
          <a:xfrm>
            <a:off x="7137566" y="2783244"/>
            <a:ext cx="1431235" cy="116287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Books</a:t>
            </a:r>
          </a:p>
        </p:txBody>
      </p:sp>
      <p:sp>
        <p:nvSpPr>
          <p:cNvPr id="5" name="Oval 4">
            <a:extLst>
              <a:ext uri="{FF2B5EF4-FFF2-40B4-BE49-F238E27FC236}">
                <a16:creationId xmlns:a16="http://schemas.microsoft.com/office/drawing/2014/main" id="{E8A42881-5806-4522-9F44-78A7B9BC5E0E}"/>
              </a:ext>
            </a:extLst>
          </p:cNvPr>
          <p:cNvSpPr/>
          <p:nvPr/>
        </p:nvSpPr>
        <p:spPr>
          <a:xfrm>
            <a:off x="1274643" y="2961915"/>
            <a:ext cx="1431235" cy="116287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Authors</a:t>
            </a:r>
          </a:p>
        </p:txBody>
      </p:sp>
      <p:cxnSp>
        <p:nvCxnSpPr>
          <p:cNvPr id="7" name="Straight Connector 6">
            <a:extLst>
              <a:ext uri="{FF2B5EF4-FFF2-40B4-BE49-F238E27FC236}">
                <a16:creationId xmlns:a16="http://schemas.microsoft.com/office/drawing/2014/main" id="{D5C57A31-7241-45C9-8964-EF5DAC504989}"/>
              </a:ext>
            </a:extLst>
          </p:cNvPr>
          <p:cNvCxnSpPr>
            <a:cxnSpLocks/>
          </p:cNvCxnSpPr>
          <p:nvPr/>
        </p:nvCxnSpPr>
        <p:spPr>
          <a:xfrm>
            <a:off x="2705878" y="3476321"/>
            <a:ext cx="4431688" cy="86319"/>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68E2F2F-8598-4608-BAC1-072E283E3AC3}"/>
              </a:ext>
            </a:extLst>
          </p:cNvPr>
          <p:cNvSpPr txBox="1"/>
          <p:nvPr/>
        </p:nvSpPr>
        <p:spPr>
          <a:xfrm>
            <a:off x="3949148" y="2460079"/>
            <a:ext cx="914400" cy="646331"/>
          </a:xfrm>
          <a:prstGeom prst="rect">
            <a:avLst/>
          </a:prstGeom>
          <a:noFill/>
        </p:spPr>
        <p:txBody>
          <a:bodyPr wrap="square" rtlCol="0">
            <a:spAutoFit/>
          </a:bodyPr>
          <a:lstStyle/>
          <a:p>
            <a:r>
              <a:rPr lang="en-US" dirty="0"/>
              <a:t>Author ID</a:t>
            </a:r>
          </a:p>
        </p:txBody>
      </p:sp>
    </p:spTree>
    <p:extLst>
      <p:ext uri="{BB962C8B-B14F-4D97-AF65-F5344CB8AC3E}">
        <p14:creationId xmlns:p14="http://schemas.microsoft.com/office/powerpoint/2010/main" val="3525011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689C-69DE-44E9-9611-3F90386A17C9}"/>
              </a:ext>
            </a:extLst>
          </p:cNvPr>
          <p:cNvSpPr>
            <a:spLocks noGrp="1"/>
          </p:cNvSpPr>
          <p:nvPr>
            <p:ph type="title"/>
          </p:nvPr>
        </p:nvSpPr>
        <p:spPr/>
        <p:txBody>
          <a:bodyPr/>
          <a:lstStyle/>
          <a:p>
            <a:r>
              <a:rPr lang="en-US" dirty="0"/>
              <a:t>Diff between REST and GRAPHQL</a:t>
            </a:r>
          </a:p>
        </p:txBody>
      </p:sp>
      <p:sp>
        <p:nvSpPr>
          <p:cNvPr id="3" name="Content Placeholder 2">
            <a:extLst>
              <a:ext uri="{FF2B5EF4-FFF2-40B4-BE49-F238E27FC236}">
                <a16:creationId xmlns:a16="http://schemas.microsoft.com/office/drawing/2014/main" id="{37CF5516-A8A4-4480-AE26-A9F1E0D5DD0A}"/>
              </a:ext>
            </a:extLst>
          </p:cNvPr>
          <p:cNvSpPr>
            <a:spLocks noGrp="1"/>
          </p:cNvSpPr>
          <p:nvPr>
            <p:ph idx="1"/>
          </p:nvPr>
        </p:nvSpPr>
        <p:spPr/>
        <p:txBody>
          <a:bodyPr/>
          <a:lstStyle/>
          <a:p>
            <a:r>
              <a:rPr lang="en-GB" dirty="0"/>
              <a:t>A REST API is an architectural concept for network-based software. GraphQL, on the other hand, is a query language, a specification, and a set of tools that operates over a single endpoint using HTTP. In addition, over the last few years, REST has been used to make new APIs, while the focus of GraphQL has been to optimize for performance and flexibility.</a:t>
            </a:r>
            <a:endParaRPr lang="en-US" dirty="0"/>
          </a:p>
        </p:txBody>
      </p:sp>
    </p:spTree>
    <p:extLst>
      <p:ext uri="{BB962C8B-B14F-4D97-AF65-F5344CB8AC3E}">
        <p14:creationId xmlns:p14="http://schemas.microsoft.com/office/powerpoint/2010/main" val="3627361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2AFF-C89E-4023-BAB4-FF04FBCF2CE9}"/>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154852DC-7F48-43CB-B37B-AEB7EFCD53C0}"/>
              </a:ext>
            </a:extLst>
          </p:cNvPr>
          <p:cNvSpPr>
            <a:spLocks noGrp="1"/>
          </p:cNvSpPr>
          <p:nvPr>
            <p:ph idx="1"/>
          </p:nvPr>
        </p:nvSpPr>
        <p:spPr/>
        <p:txBody>
          <a:bodyPr/>
          <a:lstStyle/>
          <a:p>
            <a:r>
              <a:rPr lang="en-GB" dirty="0"/>
              <a:t>GraphQL follows the same set of constraints as REST APIs, but it organizes data into a graph using one interface. Objects are represented by nodes (defined using the GraphQL schema), and the relationship between nodes is represented by edges in the graph. Each object is then backed by a resolver that accesses the server’s data.</a:t>
            </a:r>
          </a:p>
          <a:p>
            <a:endParaRPr lang="en-GB" dirty="0"/>
          </a:p>
          <a:p>
            <a:endParaRPr lang="en-US" dirty="0"/>
          </a:p>
        </p:txBody>
      </p:sp>
    </p:spTree>
    <p:extLst>
      <p:ext uri="{BB962C8B-B14F-4D97-AF65-F5344CB8AC3E}">
        <p14:creationId xmlns:p14="http://schemas.microsoft.com/office/powerpoint/2010/main" val="816463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CDA0A-3FA9-496E-A90C-4988406E758F}"/>
              </a:ext>
            </a:extLst>
          </p:cNvPr>
          <p:cNvSpPr>
            <a:spLocks noGrp="1"/>
          </p:cNvSpPr>
          <p:nvPr>
            <p:ph type="title"/>
          </p:nvPr>
        </p:nvSpPr>
        <p:spPr/>
        <p:txBody>
          <a:bodyPr/>
          <a:lstStyle/>
          <a:p>
            <a:endParaRPr lang="en-US"/>
          </a:p>
        </p:txBody>
      </p:sp>
      <p:pic>
        <p:nvPicPr>
          <p:cNvPr id="1026" name="Picture 2" descr="Client-side Components">
            <a:extLst>
              <a:ext uri="{FF2B5EF4-FFF2-40B4-BE49-F238E27FC236}">
                <a16:creationId xmlns:a16="http://schemas.microsoft.com/office/drawing/2014/main" id="{B777216C-3069-4A40-8403-F9417E538D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765" y="804519"/>
            <a:ext cx="12099235" cy="397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2488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014FF-738C-4B5E-9712-7DC2CAEEA7E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199B8E6-70E7-4616-A24F-184E4700B6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970643"/>
          </a:xfrm>
        </p:spPr>
      </p:pic>
    </p:spTree>
    <p:extLst>
      <p:ext uri="{BB962C8B-B14F-4D97-AF65-F5344CB8AC3E}">
        <p14:creationId xmlns:p14="http://schemas.microsoft.com/office/powerpoint/2010/main" val="3256804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A734D-2141-4882-88BF-BDDC72E8F140}"/>
              </a:ext>
            </a:extLst>
          </p:cNvPr>
          <p:cNvSpPr>
            <a:spLocks noGrp="1"/>
          </p:cNvSpPr>
          <p:nvPr>
            <p:ph type="title"/>
          </p:nvPr>
        </p:nvSpPr>
        <p:spPr/>
        <p:txBody>
          <a:bodyPr/>
          <a:lstStyle/>
          <a:p>
            <a:r>
              <a:rPr lang="en-US" dirty="0"/>
              <a:t>                               Thank you </a:t>
            </a:r>
          </a:p>
        </p:txBody>
      </p:sp>
      <p:sp>
        <p:nvSpPr>
          <p:cNvPr id="3" name="Content Placeholder 2">
            <a:extLst>
              <a:ext uri="{FF2B5EF4-FFF2-40B4-BE49-F238E27FC236}">
                <a16:creationId xmlns:a16="http://schemas.microsoft.com/office/drawing/2014/main" id="{DED77BE3-C937-42E1-A73D-21A8402063A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24212454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1290</TotalTime>
  <Words>243</Words>
  <Application>Microsoft Office PowerPoint</Application>
  <PresentationFormat>Widescreen</PresentationFormat>
  <Paragraphs>16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Gill Sans MT</vt:lpstr>
      <vt:lpstr>Roboto</vt:lpstr>
      <vt:lpstr>Gallery</vt:lpstr>
      <vt:lpstr>DEMO - GraphQL</vt:lpstr>
      <vt:lpstr>PowerPoint Presentation</vt:lpstr>
      <vt:lpstr>PowerPoint Presentation</vt:lpstr>
      <vt:lpstr>Graph Relations between books and author</vt:lpstr>
      <vt:lpstr>Diff between REST and GRAPHQL</vt:lpstr>
      <vt:lpstr>              </vt:lpstr>
      <vt:lpstr>PowerPoint Presentation</vt:lpstr>
      <vt:lpstr>PowerPoint Presentation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 - GraphQL</dc:title>
  <dc:creator>Murugesan D</dc:creator>
  <cp:lastModifiedBy>Murugesan D</cp:lastModifiedBy>
  <cp:revision>13</cp:revision>
  <dcterms:created xsi:type="dcterms:W3CDTF">2020-06-12T13:09:53Z</dcterms:created>
  <dcterms:modified xsi:type="dcterms:W3CDTF">2020-06-17T10:41:48Z</dcterms:modified>
</cp:coreProperties>
</file>