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From Tweets to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General Sentiment Analysis (Non-Technical)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0.647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39D0-DF5D-1FCD-79A1-661AF2A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EAEA-514C-397E-27F1-5F6FA650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sentiment skew indicates areas to celebrate and address</a:t>
            </a:r>
          </a:p>
          <a:p>
            <a:r>
              <a:rPr lang="en-US" dirty="0"/>
              <a:t>Longer tweets often correlate with detailed complaints or praise</a:t>
            </a:r>
          </a:p>
          <a:p>
            <a:r>
              <a:rPr lang="en-US" dirty="0"/>
              <a:t>Targeted responses can reduce negative spikes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5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customer pain points and promoters in real time</a:t>
            </a:r>
          </a:p>
          <a:p>
            <a:r>
              <a:t>Prioritize issues that drive negative sentiment</a:t>
            </a:r>
          </a:p>
          <a:p>
            <a:r>
              <a:t>Track campaign impact via sentiment shifts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67C-864F-0870-48AE-6A6D20D6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E1CC-7C8D-D2C3-0E09-0265271B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trending issues weekly; respond within hours</a:t>
            </a:r>
          </a:p>
          <a:p>
            <a:r>
              <a:rPr lang="en-US" dirty="0"/>
              <a:t>Amplify high-sentiment topics; address recurring negatives</a:t>
            </a:r>
          </a:p>
          <a:p>
            <a:r>
              <a:rPr lang="en-US" dirty="0"/>
              <a:t>A/B test messaging where sentiment is borderline 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Turn social media text into actionable insights</a:t>
            </a:r>
          </a:p>
          <a:p>
            <a:r>
              <a:rPr lang="en-US" dirty="0"/>
              <a:t>Compare brand perception for Apple and Google</a:t>
            </a:r>
          </a:p>
          <a:p>
            <a:r>
              <a:rPr dirty="0"/>
              <a:t>Classify tweet sentiment: Positive, Neutral, Negative</a:t>
            </a:r>
          </a:p>
          <a:p>
            <a:r>
              <a:rPr dirty="0"/>
              <a:t>Support marketing, customer service, and strategy decisions</a:t>
            </a:r>
            <a:endParaRPr lang="en-US" dirty="0"/>
          </a:p>
          <a:p>
            <a:r>
              <a:rPr lang="en-US" dirty="0"/>
              <a:t>Recommend actions to improve customer experience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cleaning: remove noise (URLs, mentions), lowercase, tokenize</a:t>
            </a:r>
          </a:p>
          <a:p>
            <a:r>
              <a:rPr dirty="0"/>
              <a:t>Feature extraction: bag-of-words / TF–IDF</a:t>
            </a:r>
          </a:p>
          <a:p>
            <a:r>
              <a:rPr dirty="0"/>
              <a:t>Modeling: baseline classifiers and evaluation (accuracy, F1)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63979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5463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60519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27329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19248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Visualization</a:t>
            </a:r>
          </a:p>
        </p:txBody>
      </p:sp>
      <p:pic>
        <p:nvPicPr>
          <p:cNvPr id="3" name="Picture 2" descr="plot_cell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192486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From Tweets to Insights</vt:lpstr>
      <vt:lpstr>Objective</vt:lpstr>
      <vt:lpstr>Approach </vt:lpstr>
      <vt:lpstr>Notebook Visualization</vt:lpstr>
      <vt:lpstr>Notebook Visualization</vt:lpstr>
      <vt:lpstr>Notebook Visualization</vt:lpstr>
      <vt:lpstr>Notebook Visualization</vt:lpstr>
      <vt:lpstr>Notebook Visualization</vt:lpstr>
      <vt:lpstr>Notebook Visualization</vt:lpstr>
      <vt:lpstr>Model Performance</vt:lpstr>
      <vt:lpstr>Insights</vt:lpstr>
      <vt:lpstr>Business Value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EDEN ROCK COMMERCIAL</cp:lastModifiedBy>
  <cp:revision>2</cp:revision>
  <dcterms:created xsi:type="dcterms:W3CDTF">2013-01-27T09:14:16Z</dcterms:created>
  <dcterms:modified xsi:type="dcterms:W3CDTF">2025-09-03T13:55:35Z</dcterms:modified>
  <cp:category/>
</cp:coreProperties>
</file>