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E2B-E8FF-412D-A949-C7EF14647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348ED-2560-490D-8501-24602ABC7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1B70F-6B3E-423B-AC5C-AE20F18A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295C-0121-49A4-A162-7C92370E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838E-57AF-4E25-83B8-3FA2EE0B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D983-634A-41D7-A95E-1291CA01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A97AB-D004-4E27-BD29-6CADEE1BD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88C34-2149-4675-892A-2EFBFC7E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B2A6-01E5-48D1-AA0E-B3E77CC1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3D5A-3134-4492-B5D6-DF9F7968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0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1E743-4BBC-40EC-ADE2-733F9FB5B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0A3C7-2417-4ECC-9726-3456A5979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1C7DA-3CFB-40C1-A274-21ADA940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B8B71-436A-4CF0-837C-FAD16370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F768-5590-47D2-834E-CBAA0274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4DD9-196A-468F-B1C2-A71625EB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14D7-0498-4D64-B143-1C67187C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5BA4-829B-46E6-9D66-9E05254D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8971-BB58-474B-86DA-E5C1A671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2099-B653-4A39-9C71-1DB94B34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61D4-3546-4BAB-BB3F-914C2742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D01A2-A384-4710-AD3E-B5A0A1625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3E48-38A0-411D-9D69-CFC2F8CA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3ECEB-90FD-4ABA-A65A-399CF279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6F8B-15D2-4720-8A3F-DFF7E0BB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D080-DE83-4A1F-B5D9-3916D072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D45C-B31F-4B89-8BD7-4AEB347F9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4A995-ED1B-4280-86D5-E769FD41A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81467-8D14-4686-A16E-3F27EAA0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49CB-199B-4ADE-9917-C8BC65F3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6FFAC-331D-4407-ACB4-9D401997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A247-B9D0-4822-BB64-E3864BC2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66BC4-F03E-4C20-A4C5-893A24D55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6D2B0-C903-4F13-9FCA-7CFEEEBB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A251A-EBBD-405B-B647-F67195F37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7FF48-E1FC-4968-A2AC-4C9EBA4CA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14098-F2B8-4D26-A9BA-4EB86ECF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AB78A-A87C-4FBF-997F-8D002C89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AC79D-8F97-4382-9932-D7889821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5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A99A-AC7C-4B8D-BEA0-428112E9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071C4-BA16-4EF3-82BD-A431C2E8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1D460-E663-498B-B6C1-CFA5F08E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E77DF-C30F-48DD-B6BA-937F33DA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BBF14-C8B1-4FAE-8A17-20387882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7E8C9-3BDA-41B9-9E26-A07D3E10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FFD74-4778-4F90-898A-C99A5FCD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A834-031A-47A5-B01A-652C186E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AB28-D8FC-402F-B77A-A6B1E7A6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B9632-3F94-4BC9-ABF9-76539ECB1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4EB2-F550-45A8-9962-039FCE66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77A87-D8A6-4ABB-93E0-EBE8E6EF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6E523-9E46-4E4D-8673-05CB76C4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2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8B64-7F7B-4BA0-9A11-A6FFB89E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D4F32-7F1C-4BA4-B971-5EEB678E9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38F9B-30AC-488E-8E36-DD365029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E1CB4-1C28-421F-9247-AFC9941C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8EEDB-6EE3-4E1B-8930-536D738D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6E95A-E24D-42F7-B8F4-806D352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2AA11-2868-4898-B092-0D234A61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253D-818E-41F3-B983-AB8AA81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E2A0-6064-4099-A219-CD890E0D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39D75-8C84-4947-B1BE-233B44B5515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1D16E-BF94-4346-B5E9-5587847B5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392B-C40F-43CA-99EE-75612E91A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9A60-38DB-40FB-A66E-090528AE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Customer Churn Prediction for SyriaTel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04921-4F37-41CF-BC97-C0F88CFE0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252"/>
            <a:ext cx="10164417" cy="4955623"/>
          </a:xfrm>
        </p:spPr>
      </p:pic>
    </p:spTree>
    <p:extLst>
      <p:ext uri="{BB962C8B-B14F-4D97-AF65-F5344CB8AC3E}">
        <p14:creationId xmlns:p14="http://schemas.microsoft.com/office/powerpoint/2010/main" val="82005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DDB0-C5A7-43BE-B58B-77207C7A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4B38-4EEA-4752-909E-A7CE33B79D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SyriaTel, like many telecom providers, operates in a highly competitive industry where retaining existing customers is often more cost-effective than acquiring new ones. Customer churn — when subscribers stop using the service — directly impacts revenue and long-term profitability.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challenge is that churn doesn't usually happen randomly. It can result from dissatisfaction with service quality, pricing, customer support, or competitors' offers.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C95C3-6259-4C9E-8642-6827E15D5A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effectLst/>
                <a:latin typeface="system-ui"/>
              </a:rPr>
              <a:t>2. Business Goal</a:t>
            </a:r>
          </a:p>
          <a:p>
            <a:pPr algn="l"/>
            <a:endParaRPr lang="en-US" b="0" i="0" dirty="0">
              <a:effectLst/>
              <a:latin typeface="system-ui"/>
            </a:endParaRPr>
          </a:p>
          <a:p>
            <a:pPr algn="l"/>
            <a:r>
              <a:rPr lang="en-US" b="0" i="0" dirty="0" err="1">
                <a:effectLst/>
                <a:latin typeface="system-ui"/>
              </a:rPr>
              <a:t>i</a:t>
            </a:r>
            <a:r>
              <a:rPr lang="en-US" b="0" i="0" dirty="0">
                <a:effectLst/>
                <a:latin typeface="system-ui"/>
              </a:rPr>
              <a:t>) Build a Predictive Model for Churn</a:t>
            </a:r>
          </a:p>
          <a:p>
            <a:pPr algn="l"/>
            <a:endParaRPr lang="en-US" b="0" i="0" dirty="0">
              <a:effectLst/>
              <a:latin typeface="system-ui"/>
            </a:endParaRPr>
          </a:p>
          <a:p>
            <a:pPr algn="l"/>
            <a:r>
              <a:rPr lang="en-US" b="0" i="0" dirty="0">
                <a:effectLst/>
                <a:latin typeface="system-ui"/>
              </a:rPr>
              <a:t>ii) Gain Insight into Churn Drivers</a:t>
            </a:r>
          </a:p>
          <a:p>
            <a:pPr algn="l"/>
            <a:endParaRPr lang="en-US" b="0" i="0" dirty="0">
              <a:effectLst/>
              <a:latin typeface="system-ui"/>
            </a:endParaRPr>
          </a:p>
          <a:p>
            <a:pPr algn="l"/>
            <a:r>
              <a:rPr lang="en-US" b="0" i="0" dirty="0">
                <a:effectLst/>
                <a:latin typeface="system-ui"/>
              </a:rPr>
              <a:t>iii) Provide Strategic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7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system-ui</vt:lpstr>
      <vt:lpstr>Office Theme</vt:lpstr>
      <vt:lpstr>Customer Churn Prediction for SyriaTel</vt:lpstr>
      <vt:lpstr>Business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for SyriaTel </dc:title>
  <dc:creator>Administrator</dc:creator>
  <cp:lastModifiedBy>Administrator</cp:lastModifiedBy>
  <cp:revision>3</cp:revision>
  <dcterms:created xsi:type="dcterms:W3CDTF">2025-07-22T20:11:29Z</dcterms:created>
  <dcterms:modified xsi:type="dcterms:W3CDTF">2025-07-22T21:08:29Z</dcterms:modified>
</cp:coreProperties>
</file>