
<file path=[Content_Types].xml><?xml version="1.0" encoding="utf-8"?>
<Types xmlns="http://schemas.openxmlformats.org/package/2006/content-types">
  <Default Extension="jpeg" ContentType="image/jpeg"/>
  <Default Extension="jpg" ContentType="image/jpeg"/>
  <Default Extension="mp3" ContentType="audio/m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charts/chart1.xml" ContentType="application/vnd.openxmlformats-officedocument.drawingml.chart+xml"/>
  <Override PartName="/ppt/theme/themeOverride4.xml" ContentType="application/vnd.openxmlformats-officedocument.themeOverride+xml"/>
  <Override PartName="/ppt/notesSlides/notesSlide5.xml" ContentType="application/vnd.openxmlformats-officedocument.presentationml.notesSlide+xml"/>
  <Override PartName="/ppt/theme/themeOverride5.xml" ContentType="application/vnd.openxmlformats-officedocument.themeOverride+xml"/>
  <Override PartName="/ppt/notesSlides/notesSlide6.xml" ContentType="application/vnd.openxmlformats-officedocument.presentationml.notesSlide+xml"/>
  <Override PartName="/ppt/theme/themeOverride6.xml" ContentType="application/vnd.openxmlformats-officedocument.themeOverride+xml"/>
  <Override PartName="/ppt/notesSlides/notesSlide7.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theme/themeOverride7.xml" ContentType="application/vnd.openxmlformats-officedocument.themeOverride+xml"/>
  <Override PartName="/ppt/notesSlides/notesSlide8.xml" ContentType="application/vnd.openxmlformats-officedocument.presentationml.notesSlide+xml"/>
  <Override PartName="/ppt/theme/themeOverride8.xml" ContentType="application/vnd.openxmlformats-officedocument.themeOverride+xml"/>
  <Override PartName="/ppt/notesSlides/notesSlide9.xml" ContentType="application/vnd.openxmlformats-officedocument.presentationml.notesSlide+xml"/>
  <Override PartName="/ppt/charts/chart6.xml" ContentType="application/vnd.openxmlformats-officedocument.drawingml.chart+xml"/>
  <Override PartName="/ppt/theme/themeOverride9.xml" ContentType="application/vnd.openxmlformats-officedocument.themeOverride+xml"/>
  <Override PartName="/ppt/notesSlides/notesSlide10.xml" ContentType="application/vnd.openxmlformats-officedocument.presentationml.notesSlide+xml"/>
  <Override PartName="/ppt/theme/themeOverride10.xml" ContentType="application/vnd.openxmlformats-officedocument.themeOverride+xml"/>
  <Override PartName="/ppt/notesSlides/notesSlide11.xml" ContentType="application/vnd.openxmlformats-officedocument.presentationml.notesSlide+xml"/>
  <Override PartName="/ppt/charts/chart7.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1.xml" ContentType="application/vnd.openxmlformats-officedocument.themeOverride+xml"/>
  <Override PartName="/ppt/notesSlides/notesSlide12.xml" ContentType="application/vnd.openxmlformats-officedocument.presentationml.notesSlide+xml"/>
  <Override PartName="/ppt/charts/chart8.xml" ContentType="application/vnd.openxmlformats-officedocument.drawingml.chart+xml"/>
  <Override PartName="/ppt/theme/themeOverride12.xml" ContentType="application/vnd.openxmlformats-officedocument.themeOverride+xml"/>
  <Override PartName="/ppt/notesSlides/notesSlide13.xml" ContentType="application/vnd.openxmlformats-officedocument.presentationml.notesSlide+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theme/themeOverride13.xml" ContentType="application/vnd.openxmlformats-officedocument.themeOverride+xml"/>
  <Override PartName="/ppt/notesSlides/notesSlide14.xml" ContentType="application/vnd.openxmlformats-officedocument.presentationml.notesSlide+xml"/>
  <Override PartName="/ppt/theme/themeOverride14.xml" ContentType="application/vnd.openxmlformats-officedocument.themeOverride+xml"/>
  <Override PartName="/ppt/notesSlides/notesSlide15.xml" ContentType="application/vnd.openxmlformats-officedocument.presentationml.notesSlide+xml"/>
  <Override PartName="/ppt/theme/themeOverride15.xml" ContentType="application/vnd.openxmlformats-officedocument.themeOverride+xml"/>
  <Override PartName="/ppt/notesSlides/notesSlide16.xml" ContentType="application/vnd.openxmlformats-officedocument.presentationml.notesSlide+xml"/>
  <Override PartName="/ppt/charts/chart13.xml" ContentType="application/vnd.openxmlformats-officedocument.drawingml.chart+xml"/>
  <Override PartName="/ppt/theme/themeOverride16.xml" ContentType="application/vnd.openxmlformats-officedocument.themeOverride+xml"/>
  <Override PartName="/ppt/notesSlides/notesSlide17.xml" ContentType="application/vnd.openxmlformats-officedocument.presentationml.notesSlide+xml"/>
  <Override PartName="/ppt/theme/themeOverride17.xml" ContentType="application/vnd.openxmlformats-officedocument.themeOverride+xml"/>
  <Override PartName="/ppt/notesSlides/notesSlide18.xml" ContentType="application/vnd.openxmlformats-officedocument.presentationml.notesSlide+xml"/>
  <Override PartName="/ppt/charts/chart14.xml" ContentType="application/vnd.openxmlformats-officedocument.drawingml.chart+xml"/>
  <Override PartName="/ppt/theme/themeOverride18.xml" ContentType="application/vnd.openxmlformats-officedocument.themeOverride+xml"/>
  <Override PartName="/ppt/notesSlides/notesSlide19.xml" ContentType="application/vnd.openxmlformats-officedocument.presentationml.notesSlide+xml"/>
  <Override PartName="/ppt/theme/themeOverride19.xml" ContentType="application/vnd.openxmlformats-officedocument.themeOverride+xml"/>
  <Override PartName="/ppt/notesSlides/notesSlide20.xml" ContentType="application/vnd.openxmlformats-officedocument.presentationml.notesSlide+xml"/>
  <Override PartName="/ppt/theme/themeOverride20.xml" ContentType="application/vnd.openxmlformats-officedocument.themeOverride+xml"/>
  <Override PartName="/ppt/notesSlides/notesSlide21.xml" ContentType="application/vnd.openxmlformats-officedocument.presentationml.notesSlide+xml"/>
  <Override PartName="/ppt/charts/chart15.xml" ContentType="application/vnd.openxmlformats-officedocument.drawingml.chart+xml"/>
  <Override PartName="/ppt/charts/chart16.xml" ContentType="application/vnd.openxmlformats-officedocument.drawingml.chart+xml"/>
  <Override PartName="/ppt/theme/themeOverride21.xml" ContentType="application/vnd.openxmlformats-officedocument.themeOverride+xml"/>
  <Override PartName="/ppt/notesSlides/notesSlide22.xml" ContentType="application/vnd.openxmlformats-officedocument.presentationml.notesSlide+xml"/>
  <Override PartName="/ppt/theme/themeOverride22.xml" ContentType="application/vnd.openxmlformats-officedocument.themeOverride+xml"/>
  <Override PartName="/ppt/notesSlides/notesSlide23.xml" ContentType="application/vnd.openxmlformats-officedocument.presentationml.notesSlide+xml"/>
  <Override PartName="/ppt/charts/chart17.xml" ContentType="application/vnd.openxmlformats-officedocument.drawingml.chart+xml"/>
  <Override PartName="/ppt/charts/style2.xml" ContentType="application/vnd.ms-office.chartstyle+xml"/>
  <Override PartName="/ppt/charts/colors2.xml" ContentType="application/vnd.ms-office.chartcolorstyle+xml"/>
  <Override PartName="/ppt/charts/chart18.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23.xml" ContentType="application/vnd.openxmlformats-officedocument.themeOverride+xml"/>
  <Override PartName="/ppt/notesSlides/notesSlide24.xml" ContentType="application/vnd.openxmlformats-officedocument.presentationml.notesSlide+xml"/>
  <Override PartName="/ppt/charts/chart19.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393" r:id="rId2"/>
    <p:sldId id="489" r:id="rId3"/>
    <p:sldId id="3469" r:id="rId4"/>
    <p:sldId id="371" r:id="rId5"/>
    <p:sldId id="8503" r:id="rId6"/>
    <p:sldId id="323" r:id="rId7"/>
    <p:sldId id="274" r:id="rId8"/>
    <p:sldId id="3853" r:id="rId9"/>
    <p:sldId id="394" r:id="rId10"/>
    <p:sldId id="368" r:id="rId11"/>
    <p:sldId id="1723" r:id="rId12"/>
    <p:sldId id="260" r:id="rId13"/>
    <p:sldId id="396" r:id="rId14"/>
    <p:sldId id="1731" r:id="rId15"/>
    <p:sldId id="708" r:id="rId16"/>
    <p:sldId id="1732" r:id="rId17"/>
    <p:sldId id="1773" r:id="rId18"/>
    <p:sldId id="272" r:id="rId19"/>
    <p:sldId id="617" r:id="rId20"/>
    <p:sldId id="303" r:id="rId21"/>
    <p:sldId id="566" r:id="rId22"/>
    <p:sldId id="275" r:id="rId23"/>
    <p:sldId id="652" r:id="rId24"/>
    <p:sldId id="707" r:id="rId25"/>
    <p:sldId id="8504" r:id="rId26"/>
    <p:sldId id="709" r:id="rId27"/>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61" autoAdjust="0"/>
    <p:restoredTop sz="94660"/>
  </p:normalViewPr>
  <p:slideViewPr>
    <p:cSldViewPr snapToGrid="0">
      <p:cViewPr varScale="1">
        <p:scale>
          <a:sx n="78" d="100"/>
          <a:sy n="78" d="100"/>
        </p:scale>
        <p:origin x="869"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2.xml"/><Relationship Id="rId1" Type="http://schemas.microsoft.com/office/2011/relationships/chartStyle" Target="style2.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3.xml"/><Relationship Id="rId1" Type="http://schemas.microsoft.com/office/2011/relationships/chartStyle" Target="style3.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4.xml"/><Relationship Id="rId1" Type="http://schemas.microsoft.com/office/2011/relationships/chartStyle" Target="style4.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1.xml"/><Relationship Id="rId1" Type="http://schemas.microsoft.com/office/2011/relationships/chartStyle" Target="style1.xml"/></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a:lstStyle/>
          <a:p>
            <a:endParaRPr lang="zh-CN"/>
          </a:p>
        </c:rich>
      </c:tx>
      <c:overlay val="1"/>
    </c:title>
    <c:autoTitleDeleted val="0"/>
    <c:plotArea>
      <c:layout>
        <c:manualLayout>
          <c:layoutTarget val="inner"/>
          <c:xMode val="edge"/>
          <c:yMode val="edge"/>
          <c:x val="7.3721999999999996E-2"/>
          <c:y val="8.8539499999999993E-2"/>
          <c:w val="0.92627800000000005"/>
          <c:h val="0.77451800000000004"/>
        </c:manualLayout>
      </c:layout>
      <c:barChart>
        <c:barDir val="col"/>
        <c:grouping val="clustered"/>
        <c:varyColors val="0"/>
        <c:ser>
          <c:idx val="0"/>
          <c:order val="0"/>
          <c:tx>
            <c:strRef>
              <c:f>Sheet1!$A$2</c:f>
              <c:strCache>
                <c:ptCount val="1"/>
                <c:pt idx="0">
                  <c:v>Series 1</c:v>
                </c:pt>
              </c:strCache>
            </c:strRef>
          </c:tx>
          <c:spPr>
            <a:solidFill>
              <a:schemeClr val="accent1"/>
            </a:solidFill>
            <a:ln w="38100" cap="flat" cmpd="sng" algn="ctr">
              <a:noFill/>
              <a:prstDash val="solid"/>
            </a:ln>
            <a:effectLst/>
          </c:spPr>
          <c:invertIfNegative val="0"/>
          <c:cat>
            <c:strRef>
              <c:f>Sheet1!$B$1:$E$1</c:f>
              <c:strCache>
                <c:ptCount val="4"/>
                <c:pt idx="0">
                  <c:v>May-14</c:v>
                </c:pt>
                <c:pt idx="1">
                  <c:v>Jun-14</c:v>
                </c:pt>
                <c:pt idx="2">
                  <c:v>Jul-14</c:v>
                </c:pt>
                <c:pt idx="3">
                  <c:v>Aug-14</c:v>
                </c:pt>
              </c:strCache>
            </c:strRef>
          </c:cat>
          <c:val>
            <c:numRef>
              <c:f>Sheet1!$B$2:$E$2</c:f>
              <c:numCache>
                <c:formatCode>General</c:formatCode>
                <c:ptCount val="4"/>
                <c:pt idx="0">
                  <c:v>0.43</c:v>
                </c:pt>
                <c:pt idx="1">
                  <c:v>0.6</c:v>
                </c:pt>
                <c:pt idx="2">
                  <c:v>0.45</c:v>
                </c:pt>
                <c:pt idx="3">
                  <c:v>0.75</c:v>
                </c:pt>
              </c:numCache>
            </c:numRef>
          </c:val>
          <c:extLst>
            <c:ext xmlns:c16="http://schemas.microsoft.com/office/drawing/2014/chart" uri="{C3380CC4-5D6E-409C-BE32-E72D297353CC}">
              <c16:uniqueId val="{00000000-E8F6-4C72-85A1-6A2E85D6734E}"/>
            </c:ext>
          </c:extLst>
        </c:ser>
        <c:ser>
          <c:idx val="1"/>
          <c:order val="1"/>
          <c:tx>
            <c:strRef>
              <c:f>Sheet1!$A$3</c:f>
              <c:strCache>
                <c:ptCount val="1"/>
                <c:pt idx="0">
                  <c:v>Series 2</c:v>
                </c:pt>
              </c:strCache>
            </c:strRef>
          </c:tx>
          <c:spPr>
            <a:solidFill>
              <a:schemeClr val="accent2"/>
            </a:solidFill>
            <a:ln w="38100" cap="flat" cmpd="sng" algn="ctr">
              <a:noFill/>
              <a:prstDash val="solid"/>
            </a:ln>
            <a:effectLst/>
          </c:spPr>
          <c:invertIfNegative val="0"/>
          <c:cat>
            <c:strRef>
              <c:f>Sheet1!$B$1:$E$1</c:f>
              <c:strCache>
                <c:ptCount val="4"/>
                <c:pt idx="0">
                  <c:v>May-14</c:v>
                </c:pt>
                <c:pt idx="1">
                  <c:v>Jun-14</c:v>
                </c:pt>
                <c:pt idx="2">
                  <c:v>Jul-14</c:v>
                </c:pt>
                <c:pt idx="3">
                  <c:v>Aug-14</c:v>
                </c:pt>
              </c:strCache>
            </c:strRef>
          </c:cat>
          <c:val>
            <c:numRef>
              <c:f>Sheet1!$B$3:$E$3</c:f>
              <c:numCache>
                <c:formatCode>General</c:formatCode>
                <c:ptCount val="4"/>
                <c:pt idx="0">
                  <c:v>0.24</c:v>
                </c:pt>
                <c:pt idx="1">
                  <c:v>0.7</c:v>
                </c:pt>
                <c:pt idx="2">
                  <c:v>0.56000000000000005</c:v>
                </c:pt>
                <c:pt idx="3">
                  <c:v>0.6</c:v>
                </c:pt>
              </c:numCache>
            </c:numRef>
          </c:val>
          <c:extLst>
            <c:ext xmlns:c16="http://schemas.microsoft.com/office/drawing/2014/chart" uri="{C3380CC4-5D6E-409C-BE32-E72D297353CC}">
              <c16:uniqueId val="{00000001-E8F6-4C72-85A1-6A2E85D6734E}"/>
            </c:ext>
          </c:extLst>
        </c:ser>
        <c:ser>
          <c:idx val="2"/>
          <c:order val="2"/>
          <c:tx>
            <c:strRef>
              <c:f>Sheet1!$A$4</c:f>
              <c:strCache>
                <c:ptCount val="1"/>
                <c:pt idx="0">
                  <c:v>Series 3</c:v>
                </c:pt>
              </c:strCache>
            </c:strRef>
          </c:tx>
          <c:spPr>
            <a:solidFill>
              <a:schemeClr val="bg1">
                <a:lumMod val="60000"/>
                <a:lumOff val="40000"/>
              </a:schemeClr>
            </a:solidFill>
            <a:ln w="12700" cap="flat">
              <a:noFill/>
              <a:miter lim="400000"/>
            </a:ln>
            <a:effectLst/>
          </c:spPr>
          <c:invertIfNegative val="0"/>
          <c:cat>
            <c:strRef>
              <c:f>Sheet1!$B$1:$E$1</c:f>
              <c:strCache>
                <c:ptCount val="4"/>
                <c:pt idx="0">
                  <c:v>May-14</c:v>
                </c:pt>
                <c:pt idx="1">
                  <c:v>Jun-14</c:v>
                </c:pt>
                <c:pt idx="2">
                  <c:v>Jul-14</c:v>
                </c:pt>
                <c:pt idx="3">
                  <c:v>Aug-14</c:v>
                </c:pt>
              </c:strCache>
            </c:strRef>
          </c:cat>
          <c:val>
            <c:numRef>
              <c:f>Sheet1!$B$4:$E$4</c:f>
              <c:numCache>
                <c:formatCode>General</c:formatCode>
                <c:ptCount val="4"/>
                <c:pt idx="0">
                  <c:v>0.2</c:v>
                </c:pt>
                <c:pt idx="1">
                  <c:v>0.3</c:v>
                </c:pt>
                <c:pt idx="2">
                  <c:v>0.8</c:v>
                </c:pt>
                <c:pt idx="3">
                  <c:v>0.45</c:v>
                </c:pt>
              </c:numCache>
            </c:numRef>
          </c:val>
          <c:extLst>
            <c:ext xmlns:c16="http://schemas.microsoft.com/office/drawing/2014/chart" uri="{C3380CC4-5D6E-409C-BE32-E72D297353CC}">
              <c16:uniqueId val="{00000002-E8F6-4C72-85A1-6A2E85D6734E}"/>
            </c:ext>
          </c:extLst>
        </c:ser>
        <c:ser>
          <c:idx val="3"/>
          <c:order val="3"/>
          <c:tx>
            <c:strRef>
              <c:f>Sheet1!$A$5</c:f>
              <c:strCache>
                <c:ptCount val="1"/>
                <c:pt idx="0">
                  <c:v>Series 4</c:v>
                </c:pt>
              </c:strCache>
            </c:strRef>
          </c:tx>
          <c:spPr>
            <a:solidFill>
              <a:schemeClr val="accent3"/>
            </a:solidFill>
            <a:ln w="38100" cap="flat" cmpd="sng" algn="ctr">
              <a:noFill/>
              <a:prstDash val="solid"/>
            </a:ln>
            <a:effectLst/>
          </c:spPr>
          <c:invertIfNegative val="0"/>
          <c:cat>
            <c:strRef>
              <c:f>Sheet1!$B$1:$E$1</c:f>
              <c:strCache>
                <c:ptCount val="4"/>
                <c:pt idx="0">
                  <c:v>May-14</c:v>
                </c:pt>
                <c:pt idx="1">
                  <c:v>Jun-14</c:v>
                </c:pt>
                <c:pt idx="2">
                  <c:v>Jul-14</c:v>
                </c:pt>
                <c:pt idx="3">
                  <c:v>Aug-14</c:v>
                </c:pt>
              </c:strCache>
            </c:strRef>
          </c:cat>
          <c:val>
            <c:numRef>
              <c:f>Sheet1!$B$5:$E$5</c:f>
              <c:numCache>
                <c:formatCode>General</c:formatCode>
                <c:ptCount val="4"/>
                <c:pt idx="0">
                  <c:v>0.8</c:v>
                </c:pt>
                <c:pt idx="1">
                  <c:v>0.85</c:v>
                </c:pt>
                <c:pt idx="2">
                  <c:v>0.65</c:v>
                </c:pt>
                <c:pt idx="3">
                  <c:v>0.8</c:v>
                </c:pt>
              </c:numCache>
            </c:numRef>
          </c:val>
          <c:extLst>
            <c:ext xmlns:c16="http://schemas.microsoft.com/office/drawing/2014/chart" uri="{C3380CC4-5D6E-409C-BE32-E72D297353CC}">
              <c16:uniqueId val="{00000003-E8F6-4C72-85A1-6A2E85D6734E}"/>
            </c:ext>
          </c:extLst>
        </c:ser>
        <c:dLbls>
          <c:showLegendKey val="0"/>
          <c:showVal val="0"/>
          <c:showCatName val="0"/>
          <c:showSerName val="0"/>
          <c:showPercent val="0"/>
          <c:showBubbleSize val="0"/>
        </c:dLbls>
        <c:gapWidth val="219"/>
        <c:overlap val="-21"/>
        <c:axId val="-1676163552"/>
        <c:axId val="-1676164096"/>
      </c:barChart>
      <c:catAx>
        <c:axId val="-1676163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a:pPr>
            <a:endParaRPr lang="zh-CN"/>
          </a:p>
        </c:txPr>
        <c:crossAx val="-1676164096"/>
        <c:crosses val="autoZero"/>
        <c:auto val="1"/>
        <c:lblAlgn val="ctr"/>
        <c:lblOffset val="100"/>
        <c:noMultiLvlLbl val="1"/>
      </c:catAx>
      <c:valAx>
        <c:axId val="-1676164096"/>
        <c:scaling>
          <c:orientation val="minMax"/>
          <c:max val="1"/>
        </c:scaling>
        <c:delete val="0"/>
        <c:axPos val="l"/>
        <c:majorGridlines>
          <c:spPr>
            <a:ln w="12700" cap="flat">
              <a:solidFill>
                <a:srgbClr val="ECE2C5"/>
              </a:solidFill>
              <a:prstDash val="solid"/>
              <a:round/>
            </a:ln>
          </c:spPr>
        </c:majorGridlines>
        <c:numFmt formatCode="0.00%" sourceLinked="0"/>
        <c:majorTickMark val="none"/>
        <c:minorTickMark val="none"/>
        <c:tickLblPos val="nextTo"/>
        <c:spPr>
          <a:ln w="12700" cap="flat">
            <a:noFill/>
            <a:prstDash val="solid"/>
            <a:miter lim="400000"/>
          </a:ln>
        </c:spPr>
        <c:txPr>
          <a:bodyPr rot="0"/>
          <a:lstStyle/>
          <a:p>
            <a:pPr>
              <a:defRPr/>
            </a:pPr>
            <a:endParaRPr lang="zh-CN"/>
          </a:p>
        </c:txPr>
        <c:crossAx val="-1676163552"/>
        <c:crosses val="autoZero"/>
        <c:crossBetween val="between"/>
        <c:majorUnit val="0.25"/>
        <c:minorUnit val="0.125"/>
      </c:valAx>
      <c:spPr>
        <a:noFill/>
        <a:ln w="12700" cap="flat">
          <a:noFill/>
          <a:miter lim="400000"/>
        </a:ln>
        <a:effectLst/>
      </c:spPr>
    </c:plotArea>
    <c:plotVisOnly val="1"/>
    <c:dispBlanksAs val="gap"/>
    <c:showDLblsOverMax val="1"/>
  </c:chart>
  <c:spPr>
    <a:noFill/>
    <a:ln>
      <a:noFill/>
    </a:ln>
    <a:effectLst/>
  </c:spPr>
  <c:txPr>
    <a:bodyPr/>
    <a:lstStyle/>
    <a:p>
      <a:pPr>
        <a:defRPr>
          <a:latin typeface="+mn-lt"/>
          <a:ea typeface="+mn-ea"/>
          <a:cs typeface="+mn-ea"/>
          <a:sym typeface="+mn-lt"/>
        </a:defRPr>
      </a:pPr>
      <a:endParaRPr lang="zh-CN"/>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chemeClr val="bg1">
                <a:lumMod val="85000"/>
              </a:schemeClr>
            </a:solidFill>
            <a:ln>
              <a:solidFill>
                <a:schemeClr val="bg1"/>
              </a:solidFill>
            </a:ln>
          </c:spPr>
          <c:dPt>
            <c:idx val="0"/>
            <c:bubble3D val="0"/>
            <c:spPr>
              <a:solidFill>
                <a:schemeClr val="accent2"/>
              </a:solidFill>
              <a:ln>
                <a:solidFill>
                  <a:schemeClr val="bg1"/>
                </a:solidFill>
              </a:ln>
            </c:spPr>
            <c:extLst>
              <c:ext xmlns:c16="http://schemas.microsoft.com/office/drawing/2014/chart" uri="{C3380CC4-5D6E-409C-BE32-E72D297353CC}">
                <c16:uniqueId val="{00000000-8E9A-4C98-BDCD-A080E7BCBAF1}"/>
              </c:ext>
            </c:extLst>
          </c:dPt>
          <c:dPt>
            <c:idx val="1"/>
            <c:bubble3D val="0"/>
            <c:spPr>
              <a:solidFill>
                <a:schemeClr val="accent2"/>
              </a:solidFill>
              <a:ln>
                <a:solidFill>
                  <a:schemeClr val="bg1"/>
                </a:solidFill>
              </a:ln>
            </c:spPr>
            <c:extLst>
              <c:ext xmlns:c16="http://schemas.microsoft.com/office/drawing/2014/chart" uri="{C3380CC4-5D6E-409C-BE32-E72D297353CC}">
                <c16:uniqueId val="{00000001-8E9A-4C98-BDCD-A080E7BCBAF1}"/>
              </c:ext>
            </c:extLst>
          </c:dPt>
          <c:dPt>
            <c:idx val="2"/>
            <c:bubble3D val="0"/>
            <c:spPr>
              <a:solidFill>
                <a:schemeClr val="accent2"/>
              </a:solidFill>
              <a:ln>
                <a:solidFill>
                  <a:schemeClr val="bg1"/>
                </a:solidFill>
              </a:ln>
            </c:spPr>
            <c:extLst>
              <c:ext xmlns:c16="http://schemas.microsoft.com/office/drawing/2014/chart" uri="{C3380CC4-5D6E-409C-BE32-E72D297353CC}">
                <c16:uniqueId val="{00000002-8E9A-4C98-BDCD-A080E7BCBAF1}"/>
              </c:ext>
            </c:extLst>
          </c:dPt>
          <c:dPt>
            <c:idx val="3"/>
            <c:bubble3D val="0"/>
            <c:spPr>
              <a:solidFill>
                <a:schemeClr val="accent2"/>
              </a:solidFill>
              <a:ln>
                <a:solidFill>
                  <a:schemeClr val="bg1"/>
                </a:solidFill>
              </a:ln>
            </c:spPr>
            <c:extLst>
              <c:ext xmlns:c16="http://schemas.microsoft.com/office/drawing/2014/chart" uri="{C3380CC4-5D6E-409C-BE32-E72D297353CC}">
                <c16:uniqueId val="{00000003-8E9A-4C98-BDCD-A080E7BCBAF1}"/>
              </c:ext>
            </c:extLst>
          </c:dPt>
          <c:dPt>
            <c:idx val="4"/>
            <c:bubble3D val="0"/>
            <c:spPr>
              <a:solidFill>
                <a:schemeClr val="accent2"/>
              </a:solidFill>
              <a:ln>
                <a:solidFill>
                  <a:schemeClr val="bg1"/>
                </a:solidFill>
              </a:ln>
            </c:spPr>
            <c:extLst>
              <c:ext xmlns:c16="http://schemas.microsoft.com/office/drawing/2014/chart" uri="{C3380CC4-5D6E-409C-BE32-E72D297353CC}">
                <c16:uniqueId val="{00000004-8E9A-4C98-BDCD-A080E7BCBAF1}"/>
              </c:ext>
            </c:extLst>
          </c:dPt>
          <c:dPt>
            <c:idx val="5"/>
            <c:bubble3D val="0"/>
            <c:spPr>
              <a:solidFill>
                <a:schemeClr val="accent2"/>
              </a:solidFill>
              <a:ln>
                <a:solidFill>
                  <a:schemeClr val="bg1"/>
                </a:solidFill>
              </a:ln>
            </c:spPr>
            <c:extLst>
              <c:ext xmlns:c16="http://schemas.microsoft.com/office/drawing/2014/chart" uri="{C3380CC4-5D6E-409C-BE32-E72D297353CC}">
                <c16:uniqueId val="{00000005-8E9A-4C98-BDCD-A080E7BCBAF1}"/>
              </c:ext>
            </c:extLst>
          </c:dPt>
          <c:dPt>
            <c:idx val="6"/>
            <c:bubble3D val="0"/>
            <c:spPr>
              <a:solidFill>
                <a:schemeClr val="accent2"/>
              </a:solidFill>
              <a:ln>
                <a:solidFill>
                  <a:schemeClr val="bg1"/>
                </a:solidFill>
              </a:ln>
            </c:spPr>
            <c:extLst>
              <c:ext xmlns:c16="http://schemas.microsoft.com/office/drawing/2014/chart" uri="{C3380CC4-5D6E-409C-BE32-E72D297353CC}">
                <c16:uniqueId val="{00000006-8E9A-4C98-BDCD-A080E7BCBAF1}"/>
              </c:ext>
            </c:extLst>
          </c:dPt>
          <c:cat>
            <c:strRef>
              <c:f>Sheet1!$A$2:$A$11</c:f>
              <c:strCache>
                <c:ptCount val="10"/>
                <c:pt idx="0">
                  <c:v>1st Qtr</c:v>
                </c:pt>
                <c:pt idx="1">
                  <c:v>2nd Qtr</c:v>
                </c:pt>
                <c:pt idx="2">
                  <c:v>1st Qtr</c:v>
                </c:pt>
                <c:pt idx="3">
                  <c:v>1st Qtr</c:v>
                </c:pt>
                <c:pt idx="4">
                  <c:v>1st Qtr</c:v>
                </c:pt>
                <c:pt idx="5">
                  <c:v>1st Qtr</c:v>
                </c:pt>
                <c:pt idx="6">
                  <c:v>1st Qtr</c:v>
                </c:pt>
                <c:pt idx="7">
                  <c:v>1st Qtr</c:v>
                </c:pt>
                <c:pt idx="8">
                  <c:v>1st Qtr</c:v>
                </c:pt>
                <c:pt idx="9">
                  <c:v>1st Qtr</c:v>
                </c:pt>
              </c:strCache>
            </c:strRef>
          </c:cat>
          <c:val>
            <c:numRef>
              <c:f>Sheet1!$B$2:$B$11</c:f>
              <c:numCache>
                <c:formatCode>General</c:formatCode>
                <c:ptCount val="10"/>
                <c:pt idx="0">
                  <c:v>10</c:v>
                </c:pt>
                <c:pt idx="1">
                  <c:v>10</c:v>
                </c:pt>
                <c:pt idx="2">
                  <c:v>10</c:v>
                </c:pt>
                <c:pt idx="3">
                  <c:v>10</c:v>
                </c:pt>
                <c:pt idx="4">
                  <c:v>10</c:v>
                </c:pt>
                <c:pt idx="5">
                  <c:v>10</c:v>
                </c:pt>
                <c:pt idx="6">
                  <c:v>10</c:v>
                </c:pt>
                <c:pt idx="7">
                  <c:v>10</c:v>
                </c:pt>
                <c:pt idx="8">
                  <c:v>10</c:v>
                </c:pt>
                <c:pt idx="9">
                  <c:v>10</c:v>
                </c:pt>
              </c:numCache>
            </c:numRef>
          </c:val>
          <c:extLst>
            <c:ext xmlns:c16="http://schemas.microsoft.com/office/drawing/2014/chart" uri="{C3380CC4-5D6E-409C-BE32-E72D297353CC}">
              <c16:uniqueId val="{00000007-8E9A-4C98-BDCD-A080E7BCBAF1}"/>
            </c:ext>
          </c:extLst>
        </c:ser>
        <c:dLbls>
          <c:showLegendKey val="0"/>
          <c:showVal val="0"/>
          <c:showCatName val="0"/>
          <c:showSerName val="0"/>
          <c:showPercent val="0"/>
          <c:showBubbleSize val="0"/>
          <c:showLeaderLines val="1"/>
        </c:dLbls>
        <c:firstSliceAng val="0"/>
        <c:holeSize val="54"/>
      </c:doughnutChart>
    </c:plotArea>
    <c:plotVisOnly val="1"/>
    <c:dispBlanksAs val="zero"/>
    <c:showDLblsOverMax val="0"/>
  </c:chart>
  <c:spPr>
    <a:ln>
      <a:noFill/>
    </a:ln>
  </c:spPr>
  <c:txPr>
    <a:bodyPr/>
    <a:lstStyle/>
    <a:p>
      <a:pPr rtl="0">
        <a:defRPr sz="1800" baseline="-25000"/>
      </a:pPr>
      <a:endParaRPr lang="zh-CN"/>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chemeClr val="bg1">
                <a:lumMod val="85000"/>
              </a:schemeClr>
            </a:solidFill>
            <a:ln>
              <a:solidFill>
                <a:schemeClr val="bg1"/>
              </a:solidFill>
            </a:ln>
          </c:spPr>
          <c:dPt>
            <c:idx val="0"/>
            <c:bubble3D val="0"/>
            <c:spPr>
              <a:solidFill>
                <a:schemeClr val="accent3"/>
              </a:solidFill>
              <a:ln>
                <a:solidFill>
                  <a:schemeClr val="bg1"/>
                </a:solidFill>
              </a:ln>
            </c:spPr>
            <c:extLst>
              <c:ext xmlns:c16="http://schemas.microsoft.com/office/drawing/2014/chart" uri="{C3380CC4-5D6E-409C-BE32-E72D297353CC}">
                <c16:uniqueId val="{00000000-3E8E-49A8-83B0-E5B7CF16D0B7}"/>
              </c:ext>
            </c:extLst>
          </c:dPt>
          <c:dPt>
            <c:idx val="1"/>
            <c:bubble3D val="0"/>
            <c:spPr>
              <a:solidFill>
                <a:schemeClr val="accent3"/>
              </a:solidFill>
              <a:ln>
                <a:solidFill>
                  <a:schemeClr val="bg1"/>
                </a:solidFill>
              </a:ln>
            </c:spPr>
            <c:extLst>
              <c:ext xmlns:c16="http://schemas.microsoft.com/office/drawing/2014/chart" uri="{C3380CC4-5D6E-409C-BE32-E72D297353CC}">
                <c16:uniqueId val="{00000001-3E8E-49A8-83B0-E5B7CF16D0B7}"/>
              </c:ext>
            </c:extLst>
          </c:dPt>
          <c:dPt>
            <c:idx val="2"/>
            <c:bubble3D val="0"/>
            <c:spPr>
              <a:solidFill>
                <a:schemeClr val="accent3"/>
              </a:solidFill>
              <a:ln>
                <a:solidFill>
                  <a:schemeClr val="bg1"/>
                </a:solidFill>
              </a:ln>
            </c:spPr>
            <c:extLst>
              <c:ext xmlns:c16="http://schemas.microsoft.com/office/drawing/2014/chart" uri="{C3380CC4-5D6E-409C-BE32-E72D297353CC}">
                <c16:uniqueId val="{00000002-3E8E-49A8-83B0-E5B7CF16D0B7}"/>
              </c:ext>
            </c:extLst>
          </c:dPt>
          <c:dPt>
            <c:idx val="3"/>
            <c:bubble3D val="0"/>
            <c:spPr>
              <a:solidFill>
                <a:schemeClr val="accent3"/>
              </a:solidFill>
              <a:ln>
                <a:solidFill>
                  <a:schemeClr val="bg1"/>
                </a:solidFill>
              </a:ln>
            </c:spPr>
            <c:extLst>
              <c:ext xmlns:c16="http://schemas.microsoft.com/office/drawing/2014/chart" uri="{C3380CC4-5D6E-409C-BE32-E72D297353CC}">
                <c16:uniqueId val="{00000003-3E8E-49A8-83B0-E5B7CF16D0B7}"/>
              </c:ext>
            </c:extLst>
          </c:dPt>
          <c:dPt>
            <c:idx val="4"/>
            <c:bubble3D val="0"/>
            <c:spPr>
              <a:solidFill>
                <a:schemeClr val="accent3"/>
              </a:solidFill>
              <a:ln>
                <a:solidFill>
                  <a:schemeClr val="bg1"/>
                </a:solidFill>
              </a:ln>
            </c:spPr>
            <c:extLst>
              <c:ext xmlns:c16="http://schemas.microsoft.com/office/drawing/2014/chart" uri="{C3380CC4-5D6E-409C-BE32-E72D297353CC}">
                <c16:uniqueId val="{00000004-3E8E-49A8-83B0-E5B7CF16D0B7}"/>
              </c:ext>
            </c:extLst>
          </c:dPt>
          <c:dPt>
            <c:idx val="5"/>
            <c:bubble3D val="0"/>
            <c:spPr>
              <a:solidFill>
                <a:schemeClr val="accent3"/>
              </a:solidFill>
              <a:ln>
                <a:solidFill>
                  <a:schemeClr val="bg1"/>
                </a:solidFill>
              </a:ln>
            </c:spPr>
            <c:extLst>
              <c:ext xmlns:c16="http://schemas.microsoft.com/office/drawing/2014/chart" uri="{C3380CC4-5D6E-409C-BE32-E72D297353CC}">
                <c16:uniqueId val="{00000005-3E8E-49A8-83B0-E5B7CF16D0B7}"/>
              </c:ext>
            </c:extLst>
          </c:dPt>
          <c:dPt>
            <c:idx val="6"/>
            <c:bubble3D val="0"/>
            <c:spPr>
              <a:solidFill>
                <a:schemeClr val="accent3"/>
              </a:solidFill>
              <a:ln>
                <a:solidFill>
                  <a:schemeClr val="bg1"/>
                </a:solidFill>
              </a:ln>
            </c:spPr>
            <c:extLst>
              <c:ext xmlns:c16="http://schemas.microsoft.com/office/drawing/2014/chart" uri="{C3380CC4-5D6E-409C-BE32-E72D297353CC}">
                <c16:uniqueId val="{00000006-3E8E-49A8-83B0-E5B7CF16D0B7}"/>
              </c:ext>
            </c:extLst>
          </c:dPt>
          <c:dPt>
            <c:idx val="7"/>
            <c:bubble3D val="0"/>
            <c:spPr>
              <a:solidFill>
                <a:schemeClr val="accent3"/>
              </a:solidFill>
              <a:ln>
                <a:solidFill>
                  <a:schemeClr val="bg1"/>
                </a:solidFill>
              </a:ln>
            </c:spPr>
            <c:extLst>
              <c:ext xmlns:c16="http://schemas.microsoft.com/office/drawing/2014/chart" uri="{C3380CC4-5D6E-409C-BE32-E72D297353CC}">
                <c16:uniqueId val="{00000007-3E8E-49A8-83B0-E5B7CF16D0B7}"/>
              </c:ext>
            </c:extLst>
          </c:dPt>
          <c:cat>
            <c:strRef>
              <c:f>Sheet1!$A$2:$A$11</c:f>
              <c:strCache>
                <c:ptCount val="10"/>
                <c:pt idx="0">
                  <c:v>1st Qtr</c:v>
                </c:pt>
                <c:pt idx="1">
                  <c:v>2nd Qtr</c:v>
                </c:pt>
                <c:pt idx="2">
                  <c:v>1st Qtr</c:v>
                </c:pt>
                <c:pt idx="3">
                  <c:v>1st Qtr</c:v>
                </c:pt>
                <c:pt idx="4">
                  <c:v>1st Qtr</c:v>
                </c:pt>
                <c:pt idx="5">
                  <c:v>1st Qtr</c:v>
                </c:pt>
                <c:pt idx="6">
                  <c:v>1st Qtr</c:v>
                </c:pt>
                <c:pt idx="7">
                  <c:v>1st Qtr</c:v>
                </c:pt>
                <c:pt idx="8">
                  <c:v>1st Qtr</c:v>
                </c:pt>
                <c:pt idx="9">
                  <c:v>1st Qtr</c:v>
                </c:pt>
              </c:strCache>
            </c:strRef>
          </c:cat>
          <c:val>
            <c:numRef>
              <c:f>Sheet1!$B$2:$B$11</c:f>
              <c:numCache>
                <c:formatCode>General</c:formatCode>
                <c:ptCount val="10"/>
                <c:pt idx="0">
                  <c:v>10</c:v>
                </c:pt>
                <c:pt idx="1">
                  <c:v>10</c:v>
                </c:pt>
                <c:pt idx="2">
                  <c:v>10</c:v>
                </c:pt>
                <c:pt idx="3">
                  <c:v>10</c:v>
                </c:pt>
                <c:pt idx="4">
                  <c:v>10</c:v>
                </c:pt>
                <c:pt idx="5">
                  <c:v>10</c:v>
                </c:pt>
                <c:pt idx="6">
                  <c:v>10</c:v>
                </c:pt>
                <c:pt idx="7">
                  <c:v>10</c:v>
                </c:pt>
                <c:pt idx="8">
                  <c:v>10</c:v>
                </c:pt>
                <c:pt idx="9">
                  <c:v>10</c:v>
                </c:pt>
              </c:numCache>
            </c:numRef>
          </c:val>
          <c:extLst>
            <c:ext xmlns:c16="http://schemas.microsoft.com/office/drawing/2014/chart" uri="{C3380CC4-5D6E-409C-BE32-E72D297353CC}">
              <c16:uniqueId val="{00000008-3E8E-49A8-83B0-E5B7CF16D0B7}"/>
            </c:ext>
          </c:extLst>
        </c:ser>
        <c:dLbls>
          <c:showLegendKey val="0"/>
          <c:showVal val="0"/>
          <c:showCatName val="0"/>
          <c:showSerName val="0"/>
          <c:showPercent val="0"/>
          <c:showBubbleSize val="0"/>
          <c:showLeaderLines val="1"/>
        </c:dLbls>
        <c:firstSliceAng val="0"/>
        <c:holeSize val="54"/>
      </c:doughnutChart>
    </c:plotArea>
    <c:plotVisOnly val="1"/>
    <c:dispBlanksAs val="zero"/>
    <c:showDLblsOverMax val="0"/>
  </c:chart>
  <c:spPr>
    <a:ln>
      <a:noFill/>
    </a:ln>
  </c:spPr>
  <c:txPr>
    <a:bodyPr/>
    <a:lstStyle/>
    <a:p>
      <a:pPr rtl="0">
        <a:defRPr sz="1800" baseline="-25000"/>
      </a:pPr>
      <a:endParaRPr lang="zh-CN"/>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chemeClr val="bg1">
                <a:lumMod val="85000"/>
              </a:schemeClr>
            </a:solidFill>
            <a:ln>
              <a:solidFill>
                <a:schemeClr val="bg1"/>
              </a:solidFill>
            </a:ln>
          </c:spPr>
          <c:dPt>
            <c:idx val="1"/>
            <c:bubble3D val="0"/>
            <c:spPr>
              <a:solidFill>
                <a:schemeClr val="accent4"/>
              </a:solidFill>
              <a:ln>
                <a:solidFill>
                  <a:schemeClr val="bg1"/>
                </a:solidFill>
              </a:ln>
            </c:spPr>
            <c:extLst>
              <c:ext xmlns:c16="http://schemas.microsoft.com/office/drawing/2014/chart" uri="{C3380CC4-5D6E-409C-BE32-E72D297353CC}">
                <c16:uniqueId val="{00000000-ADEB-4DE9-A231-DBA3DE732410}"/>
              </c:ext>
            </c:extLst>
          </c:dPt>
          <c:dPt>
            <c:idx val="2"/>
            <c:bubble3D val="0"/>
            <c:spPr>
              <a:solidFill>
                <a:schemeClr val="accent4"/>
              </a:solidFill>
              <a:ln>
                <a:solidFill>
                  <a:schemeClr val="bg1"/>
                </a:solidFill>
              </a:ln>
            </c:spPr>
            <c:extLst>
              <c:ext xmlns:c16="http://schemas.microsoft.com/office/drawing/2014/chart" uri="{C3380CC4-5D6E-409C-BE32-E72D297353CC}">
                <c16:uniqueId val="{00000001-ADEB-4DE9-A231-DBA3DE732410}"/>
              </c:ext>
            </c:extLst>
          </c:dPt>
          <c:dPt>
            <c:idx val="3"/>
            <c:bubble3D val="0"/>
            <c:spPr>
              <a:solidFill>
                <a:schemeClr val="accent4"/>
              </a:solidFill>
              <a:ln>
                <a:solidFill>
                  <a:schemeClr val="bg1"/>
                </a:solidFill>
              </a:ln>
            </c:spPr>
            <c:extLst>
              <c:ext xmlns:c16="http://schemas.microsoft.com/office/drawing/2014/chart" uri="{C3380CC4-5D6E-409C-BE32-E72D297353CC}">
                <c16:uniqueId val="{00000002-ADEB-4DE9-A231-DBA3DE732410}"/>
              </c:ext>
            </c:extLst>
          </c:dPt>
          <c:dPt>
            <c:idx val="4"/>
            <c:bubble3D val="0"/>
            <c:spPr>
              <a:solidFill>
                <a:schemeClr val="accent4"/>
              </a:solidFill>
              <a:ln>
                <a:solidFill>
                  <a:schemeClr val="bg1"/>
                </a:solidFill>
              </a:ln>
            </c:spPr>
            <c:extLst>
              <c:ext xmlns:c16="http://schemas.microsoft.com/office/drawing/2014/chart" uri="{C3380CC4-5D6E-409C-BE32-E72D297353CC}">
                <c16:uniqueId val="{00000003-ADEB-4DE9-A231-DBA3DE732410}"/>
              </c:ext>
            </c:extLst>
          </c:dPt>
          <c:cat>
            <c:strRef>
              <c:f>Sheet1!$A$2:$A$11</c:f>
              <c:strCache>
                <c:ptCount val="10"/>
                <c:pt idx="0">
                  <c:v>1st Qtr</c:v>
                </c:pt>
                <c:pt idx="1">
                  <c:v>2nd Qtr</c:v>
                </c:pt>
                <c:pt idx="2">
                  <c:v>1st Qtr</c:v>
                </c:pt>
                <c:pt idx="3">
                  <c:v>1st Qtr</c:v>
                </c:pt>
                <c:pt idx="4">
                  <c:v>1st Qtr</c:v>
                </c:pt>
                <c:pt idx="5">
                  <c:v>1st Qtr</c:v>
                </c:pt>
                <c:pt idx="6">
                  <c:v>1st Qtr</c:v>
                </c:pt>
                <c:pt idx="7">
                  <c:v>1st Qtr</c:v>
                </c:pt>
                <c:pt idx="8">
                  <c:v>1st Qtr</c:v>
                </c:pt>
                <c:pt idx="9">
                  <c:v>1st Qtr</c:v>
                </c:pt>
              </c:strCache>
            </c:strRef>
          </c:cat>
          <c:val>
            <c:numRef>
              <c:f>Sheet1!$B$2:$B$11</c:f>
              <c:numCache>
                <c:formatCode>General</c:formatCode>
                <c:ptCount val="10"/>
                <c:pt idx="0">
                  <c:v>10</c:v>
                </c:pt>
                <c:pt idx="1">
                  <c:v>10</c:v>
                </c:pt>
                <c:pt idx="2">
                  <c:v>10</c:v>
                </c:pt>
                <c:pt idx="3">
                  <c:v>10</c:v>
                </c:pt>
                <c:pt idx="4">
                  <c:v>10</c:v>
                </c:pt>
                <c:pt idx="5">
                  <c:v>10</c:v>
                </c:pt>
                <c:pt idx="6">
                  <c:v>10</c:v>
                </c:pt>
                <c:pt idx="7">
                  <c:v>10</c:v>
                </c:pt>
                <c:pt idx="8">
                  <c:v>10</c:v>
                </c:pt>
                <c:pt idx="9">
                  <c:v>10</c:v>
                </c:pt>
              </c:numCache>
            </c:numRef>
          </c:val>
          <c:extLst>
            <c:ext xmlns:c16="http://schemas.microsoft.com/office/drawing/2014/chart" uri="{C3380CC4-5D6E-409C-BE32-E72D297353CC}">
              <c16:uniqueId val="{00000004-ADEB-4DE9-A231-DBA3DE732410}"/>
            </c:ext>
          </c:extLst>
        </c:ser>
        <c:dLbls>
          <c:showLegendKey val="0"/>
          <c:showVal val="0"/>
          <c:showCatName val="0"/>
          <c:showSerName val="0"/>
          <c:showPercent val="0"/>
          <c:showBubbleSize val="0"/>
          <c:showLeaderLines val="1"/>
        </c:dLbls>
        <c:firstSliceAng val="0"/>
        <c:holeSize val="54"/>
      </c:doughnutChart>
    </c:plotArea>
    <c:plotVisOnly val="1"/>
    <c:dispBlanksAs val="zero"/>
    <c:showDLblsOverMax val="0"/>
  </c:chart>
  <c:spPr>
    <a:ln>
      <a:noFill/>
    </a:ln>
  </c:spPr>
  <c:txPr>
    <a:bodyPr/>
    <a:lstStyle/>
    <a:p>
      <a:pPr rtl="0">
        <a:defRPr sz="1800" baseline="-25000"/>
      </a:pPr>
      <a:endParaRPr lang="zh-CN"/>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产品销售业绩</c:v>
                </c:pt>
              </c:strCache>
            </c:strRef>
          </c:tx>
          <c:spPr>
            <a:ln w="34925" cap="rnd">
              <a:solidFill>
                <a:srgbClr val="4A4C4D"/>
              </a:solidFill>
              <a:round/>
            </a:ln>
            <a:effectLst>
              <a:outerShdw blurRad="50800" dist="38100" dir="2700000" algn="tl" rotWithShape="0">
                <a:prstClr val="black">
                  <a:alpha val="40000"/>
                </a:prstClr>
              </a:outerShdw>
            </a:effectLst>
          </c:spPr>
          <c:marker>
            <c:symbol val="circle"/>
            <c:size val="30"/>
            <c:spPr>
              <a:solidFill>
                <a:schemeClr val="accent2"/>
              </a:solidFill>
              <a:ln w="28575">
                <a:solidFill>
                  <a:schemeClr val="bg1"/>
                </a:solidFill>
              </a:ln>
              <a:effectLst>
                <a:outerShdw blurRad="50800" dist="38100" dir="2700000" algn="tl" rotWithShape="0">
                  <a:prstClr val="black">
                    <a:alpha val="40000"/>
                  </a:prstClr>
                </a:outerShdw>
              </a:effectLst>
            </c:spPr>
          </c:marker>
          <c:dPt>
            <c:idx val="0"/>
            <c:bubble3D val="0"/>
            <c:extLst>
              <c:ext xmlns:c16="http://schemas.microsoft.com/office/drawing/2014/chart" uri="{C3380CC4-5D6E-409C-BE32-E72D297353CC}">
                <c16:uniqueId val="{00000000-501E-4921-AF47-C7D83C69CC9E}"/>
              </c:ext>
            </c:extLst>
          </c:dPt>
          <c:dPt>
            <c:idx val="1"/>
            <c:bubble3D val="0"/>
            <c:extLst>
              <c:ext xmlns:c16="http://schemas.microsoft.com/office/drawing/2014/chart" uri="{C3380CC4-5D6E-409C-BE32-E72D297353CC}">
                <c16:uniqueId val="{00000001-501E-4921-AF47-C7D83C69CC9E}"/>
              </c:ext>
            </c:extLst>
          </c:dPt>
          <c:dPt>
            <c:idx val="2"/>
            <c:bubble3D val="0"/>
            <c:extLst>
              <c:ext xmlns:c16="http://schemas.microsoft.com/office/drawing/2014/chart" uri="{C3380CC4-5D6E-409C-BE32-E72D297353CC}">
                <c16:uniqueId val="{00000002-501E-4921-AF47-C7D83C69CC9E}"/>
              </c:ext>
            </c:extLst>
          </c:dPt>
          <c:dPt>
            <c:idx val="3"/>
            <c:bubble3D val="0"/>
            <c:extLst>
              <c:ext xmlns:c16="http://schemas.microsoft.com/office/drawing/2014/chart" uri="{C3380CC4-5D6E-409C-BE32-E72D297353CC}">
                <c16:uniqueId val="{00000003-501E-4921-AF47-C7D83C69CC9E}"/>
              </c:ext>
            </c:extLst>
          </c:dPt>
          <c:dPt>
            <c:idx val="4"/>
            <c:bubble3D val="0"/>
            <c:extLst>
              <c:ext xmlns:c16="http://schemas.microsoft.com/office/drawing/2014/chart" uri="{C3380CC4-5D6E-409C-BE32-E72D297353CC}">
                <c16:uniqueId val="{00000004-501E-4921-AF47-C7D83C69CC9E}"/>
              </c:ext>
            </c:extLst>
          </c:dPt>
          <c:dPt>
            <c:idx val="5"/>
            <c:bubble3D val="0"/>
            <c:extLst>
              <c:ext xmlns:c16="http://schemas.microsoft.com/office/drawing/2014/chart" uri="{C3380CC4-5D6E-409C-BE32-E72D297353CC}">
                <c16:uniqueId val="{00000005-501E-4921-AF47-C7D83C69CC9E}"/>
              </c:ext>
            </c:extLst>
          </c:dPt>
          <c:dPt>
            <c:idx val="6"/>
            <c:bubble3D val="0"/>
            <c:extLst>
              <c:ext xmlns:c16="http://schemas.microsoft.com/office/drawing/2014/chart" uri="{C3380CC4-5D6E-409C-BE32-E72D297353CC}">
                <c16:uniqueId val="{00000006-501E-4921-AF47-C7D83C69CC9E}"/>
              </c:ext>
            </c:extLst>
          </c:dPt>
          <c:dPt>
            <c:idx val="7"/>
            <c:bubble3D val="0"/>
            <c:extLst>
              <c:ext xmlns:c16="http://schemas.microsoft.com/office/drawing/2014/chart" uri="{C3380CC4-5D6E-409C-BE32-E72D297353CC}">
                <c16:uniqueId val="{00000007-501E-4921-AF47-C7D83C69CC9E}"/>
              </c:ext>
            </c:extLst>
          </c:dPt>
          <c:dPt>
            <c:idx val="8"/>
            <c:bubble3D val="0"/>
            <c:extLst>
              <c:ext xmlns:c16="http://schemas.microsoft.com/office/drawing/2014/chart" uri="{C3380CC4-5D6E-409C-BE32-E72D297353CC}">
                <c16:uniqueId val="{00000008-501E-4921-AF47-C7D83C69CC9E}"/>
              </c:ext>
            </c:extLst>
          </c:dPt>
          <c:dPt>
            <c:idx val="9"/>
            <c:bubble3D val="0"/>
            <c:extLst>
              <c:ext xmlns:c16="http://schemas.microsoft.com/office/drawing/2014/chart" uri="{C3380CC4-5D6E-409C-BE32-E72D297353CC}">
                <c16:uniqueId val="{00000009-501E-4921-AF47-C7D83C69CC9E}"/>
              </c:ext>
            </c:extLst>
          </c:dPt>
          <c:dPt>
            <c:idx val="10"/>
            <c:bubble3D val="0"/>
            <c:extLst>
              <c:ext xmlns:c16="http://schemas.microsoft.com/office/drawing/2014/chart" uri="{C3380CC4-5D6E-409C-BE32-E72D297353CC}">
                <c16:uniqueId val="{0000000A-501E-4921-AF47-C7D83C69CC9E}"/>
              </c:ext>
            </c:extLst>
          </c:dPt>
          <c:dPt>
            <c:idx val="11"/>
            <c:bubble3D val="0"/>
            <c:extLst>
              <c:ext xmlns:c16="http://schemas.microsoft.com/office/drawing/2014/chart" uri="{C3380CC4-5D6E-409C-BE32-E72D297353CC}">
                <c16:uniqueId val="{0000000B-501E-4921-AF47-C7D83C69CC9E}"/>
              </c:ext>
            </c:extLst>
          </c:dPt>
          <c:dLbls>
            <c:spPr>
              <a:noFill/>
              <a:ln>
                <a:noFill/>
              </a:ln>
              <a:effectLst/>
            </c:spPr>
            <c:txPr>
              <a:bodyPr rot="0" vert="horz"/>
              <a:lstStyle/>
              <a:p>
                <a:pPr>
                  <a:defRPr>
                    <a:solidFill>
                      <a:schemeClr val="bg1"/>
                    </a:solidFill>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1月</c:v>
                </c:pt>
                <c:pt idx="1">
                  <c:v>2月</c:v>
                </c:pt>
                <c:pt idx="2">
                  <c:v>3月</c:v>
                </c:pt>
                <c:pt idx="3">
                  <c:v>4月</c:v>
                </c:pt>
                <c:pt idx="4">
                  <c:v>5月</c:v>
                </c:pt>
                <c:pt idx="5">
                  <c:v>6月</c:v>
                </c:pt>
                <c:pt idx="6">
                  <c:v>7月</c:v>
                </c:pt>
                <c:pt idx="7">
                  <c:v>8月</c:v>
                </c:pt>
                <c:pt idx="8">
                  <c:v>9月</c:v>
                </c:pt>
                <c:pt idx="9">
                  <c:v>10月</c:v>
                </c:pt>
                <c:pt idx="10">
                  <c:v>11月</c:v>
                </c:pt>
                <c:pt idx="11">
                  <c:v>12月</c:v>
                </c:pt>
              </c:strCache>
            </c:strRef>
          </c:cat>
          <c:val>
            <c:numRef>
              <c:f>Sheet1!$B$2:$B$13</c:f>
              <c:numCache>
                <c:formatCode>General</c:formatCode>
                <c:ptCount val="12"/>
                <c:pt idx="0">
                  <c:v>4000</c:v>
                </c:pt>
                <c:pt idx="1">
                  <c:v>3000</c:v>
                </c:pt>
                <c:pt idx="2">
                  <c:v>3500</c:v>
                </c:pt>
                <c:pt idx="3">
                  <c:v>3300</c:v>
                </c:pt>
                <c:pt idx="4">
                  <c:v>3500</c:v>
                </c:pt>
                <c:pt idx="5">
                  <c:v>3000</c:v>
                </c:pt>
                <c:pt idx="6">
                  <c:v>4500</c:v>
                </c:pt>
                <c:pt idx="7">
                  <c:v>3500</c:v>
                </c:pt>
                <c:pt idx="8">
                  <c:v>2800</c:v>
                </c:pt>
                <c:pt idx="9">
                  <c:v>3700</c:v>
                </c:pt>
                <c:pt idx="10">
                  <c:v>4300</c:v>
                </c:pt>
                <c:pt idx="11">
                  <c:v>4800</c:v>
                </c:pt>
              </c:numCache>
            </c:numRef>
          </c:val>
          <c:smooth val="1"/>
          <c:extLst>
            <c:ext xmlns:c16="http://schemas.microsoft.com/office/drawing/2014/chart" uri="{C3380CC4-5D6E-409C-BE32-E72D297353CC}">
              <c16:uniqueId val="{0000000C-501E-4921-AF47-C7D83C69CC9E}"/>
            </c:ext>
          </c:extLst>
        </c:ser>
        <c:dLbls>
          <c:showLegendKey val="0"/>
          <c:showVal val="0"/>
          <c:showCatName val="0"/>
          <c:showSerName val="0"/>
          <c:showPercent val="0"/>
          <c:showBubbleSize val="0"/>
        </c:dLbls>
        <c:dropLines>
          <c:spPr>
            <a:ln w="9525" cap="flat" cmpd="sng" algn="ctr">
              <a:solidFill>
                <a:srgbClr val="CBCBCB"/>
              </a:solidFill>
              <a:prstDash val="sysDash"/>
              <a:round/>
            </a:ln>
            <a:effectLst/>
          </c:spPr>
        </c:dropLines>
        <c:marker val="1"/>
        <c:smooth val="0"/>
        <c:axId val="1397158352"/>
        <c:axId val="1397153872"/>
      </c:lineChart>
      <c:catAx>
        <c:axId val="1397158352"/>
        <c:scaling>
          <c:orientation val="minMax"/>
        </c:scaling>
        <c:delete val="0"/>
        <c:axPos val="b"/>
        <c:numFmt formatCode="General" sourceLinked="1"/>
        <c:majorTickMark val="none"/>
        <c:minorTickMark val="none"/>
        <c:tickLblPos val="nextTo"/>
        <c:spPr>
          <a:noFill/>
          <a:ln w="9525" cap="flat" cmpd="sng" algn="ctr">
            <a:solidFill>
              <a:schemeClr val="bg1">
                <a:lumMod val="50000"/>
              </a:schemeClr>
            </a:solidFill>
            <a:round/>
          </a:ln>
          <a:effectLst/>
        </c:spPr>
        <c:txPr>
          <a:bodyPr rot="-60000000" vert="horz"/>
          <a:lstStyle/>
          <a:p>
            <a:pPr>
              <a:defRPr/>
            </a:pPr>
            <a:endParaRPr lang="zh-CN"/>
          </a:p>
        </c:txPr>
        <c:crossAx val="1397153872"/>
        <c:crosses val="autoZero"/>
        <c:auto val="1"/>
        <c:lblAlgn val="ctr"/>
        <c:lblOffset val="100"/>
        <c:noMultiLvlLbl val="0"/>
      </c:catAx>
      <c:valAx>
        <c:axId val="1397153872"/>
        <c:scaling>
          <c:orientation val="minMax"/>
          <c:max val="5000"/>
        </c:scaling>
        <c:delete val="1"/>
        <c:axPos val="l"/>
        <c:numFmt formatCode="General" sourceLinked="1"/>
        <c:majorTickMark val="none"/>
        <c:minorTickMark val="none"/>
        <c:tickLblPos val="nextTo"/>
        <c:crossAx val="1397158352"/>
        <c:crosses val="autoZero"/>
        <c:crossBetween val="between"/>
        <c:majorUnit val="1000"/>
        <c:minorUnit val="500"/>
      </c:valAx>
      <c:spPr>
        <a:noFill/>
        <a:ln>
          <a:noFill/>
        </a:ln>
        <a:effectLst/>
      </c:spPr>
    </c:plotArea>
    <c:plotVisOnly val="1"/>
    <c:dispBlanksAs val="gap"/>
    <c:showDLblsOverMax val="0"/>
  </c:chart>
  <c:spPr>
    <a:noFill/>
    <a:ln>
      <a:noFill/>
    </a:ln>
    <a:effectLst/>
  </c:spPr>
  <c:txPr>
    <a:bodyPr/>
    <a:lstStyle/>
    <a:p>
      <a:pPr>
        <a:defRPr>
          <a:latin typeface="+mn-lt"/>
          <a:ea typeface="+mn-ea"/>
          <a:cs typeface="+mn-ea"/>
          <a:sym typeface="+mn-lt"/>
        </a:defRPr>
      </a:pPr>
      <a:endParaRPr lang="zh-CN"/>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工作表1!$B$1</c:f>
              <c:strCache>
                <c:ptCount val="1"/>
                <c:pt idx="0">
                  <c:v>销售额</c:v>
                </c:pt>
              </c:strCache>
            </c:strRef>
          </c:tx>
          <c:spPr>
            <a:solidFill>
              <a:schemeClr val="accent1"/>
            </a:solidFill>
          </c:spPr>
          <c:explosion val="3"/>
          <c:dPt>
            <c:idx val="0"/>
            <c:bubble3D val="0"/>
            <c:spPr>
              <a:solidFill>
                <a:schemeClr val="accent3"/>
              </a:solidFill>
              <a:ln w="19050">
                <a:solidFill>
                  <a:schemeClr val="lt1"/>
                </a:solidFill>
              </a:ln>
              <a:effectLst/>
            </c:spPr>
            <c:extLst>
              <c:ext xmlns:c16="http://schemas.microsoft.com/office/drawing/2014/chart" uri="{C3380CC4-5D6E-409C-BE32-E72D297353CC}">
                <c16:uniqueId val="{00000001-EFBC-4A41-B0B6-DC45DACD4AA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FBC-4A41-B0B6-DC45DACD4AA1}"/>
              </c:ext>
            </c:extLst>
          </c:dPt>
          <c:dPt>
            <c:idx val="2"/>
            <c:bubble3D val="0"/>
            <c:spPr>
              <a:solidFill>
                <a:schemeClr val="accent5"/>
              </a:solidFill>
              <a:ln w="19050">
                <a:solidFill>
                  <a:schemeClr val="lt1"/>
                </a:solidFill>
              </a:ln>
              <a:effectLst/>
            </c:spPr>
            <c:extLst>
              <c:ext xmlns:c16="http://schemas.microsoft.com/office/drawing/2014/chart" uri="{C3380CC4-5D6E-409C-BE32-E72D297353CC}">
                <c16:uniqueId val="{00000005-EFBC-4A41-B0B6-DC45DACD4AA1}"/>
              </c:ext>
            </c:extLst>
          </c:dPt>
          <c:dPt>
            <c:idx val="3"/>
            <c:bubble3D val="0"/>
            <c:spPr>
              <a:solidFill>
                <a:schemeClr val="accent1"/>
              </a:solidFill>
              <a:ln w="19050">
                <a:solidFill>
                  <a:schemeClr val="lt1"/>
                </a:solidFill>
              </a:ln>
              <a:effectLst/>
            </c:spPr>
            <c:extLst>
              <c:ext xmlns:c16="http://schemas.microsoft.com/office/drawing/2014/chart" uri="{C3380CC4-5D6E-409C-BE32-E72D297353CC}">
                <c16:uniqueId val="{00000007-EFBC-4A41-B0B6-DC45DACD4AA1}"/>
              </c:ext>
            </c:extLst>
          </c:dPt>
          <c:cat>
            <c:strRef>
              <c:f>工作表1!$A$2:$A$5</c:f>
              <c:strCache>
                <c:ptCount val="4"/>
                <c:pt idx="0">
                  <c:v>第一季度</c:v>
                </c:pt>
                <c:pt idx="1">
                  <c:v>第二季度</c:v>
                </c:pt>
                <c:pt idx="2">
                  <c:v>第三季度</c:v>
                </c:pt>
                <c:pt idx="3">
                  <c:v>其他</c:v>
                </c:pt>
              </c:strCache>
            </c:strRef>
          </c:cat>
          <c:val>
            <c:numRef>
              <c:f>工作表1!$B$2:$B$5</c:f>
              <c:numCache>
                <c:formatCode>0%</c:formatCode>
                <c:ptCount val="4"/>
                <c:pt idx="0">
                  <c:v>0.25</c:v>
                </c:pt>
                <c:pt idx="1">
                  <c:v>0.18000000000000002</c:v>
                </c:pt>
                <c:pt idx="2">
                  <c:v>0.11</c:v>
                </c:pt>
                <c:pt idx="3">
                  <c:v>0.46</c:v>
                </c:pt>
              </c:numCache>
            </c:numRef>
          </c:val>
          <c:extLst>
            <c:ext xmlns:c16="http://schemas.microsoft.com/office/drawing/2014/chart" uri="{C3380CC4-5D6E-409C-BE32-E72D297353CC}">
              <c16:uniqueId val="{00000008-EFBC-4A41-B0B6-DC45DACD4AA1}"/>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zero"/>
    <c:showDLblsOverMax val="0"/>
  </c:chart>
  <c:spPr>
    <a:noFill/>
    <a:ln>
      <a:noFill/>
    </a:ln>
    <a:effectLst/>
  </c:spPr>
  <c:txPr>
    <a:bodyPr/>
    <a:lstStyle/>
    <a:p>
      <a:pPr>
        <a:defRPr/>
      </a:pPr>
      <a:endParaRPr lang="zh-CN"/>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solidFill>
                  <a:schemeClr val="tx1"/>
                </a:solidFill>
                <a:latin typeface="Lato Light"/>
                <a:cs typeface="Lato Light"/>
              </a:defRPr>
            </a:pPr>
            <a:r>
              <a:rPr lang="en-US" dirty="0">
                <a:solidFill>
                  <a:schemeClr val="tx1"/>
                </a:solidFill>
                <a:latin typeface="思源黑体 CN Light" panose="020B0300000000000000" pitchFamily="34" charset="-122"/>
                <a:cs typeface="Lato Light"/>
              </a:rPr>
              <a:t>Yearly Sales</a:t>
            </a:r>
          </a:p>
        </c:rich>
      </c:tx>
      <c:overlay val="0"/>
    </c:title>
    <c:autoTitleDeleted val="0"/>
    <c:plotArea>
      <c:layout/>
      <c:lineChart>
        <c:grouping val="standard"/>
        <c:varyColors val="0"/>
        <c:ser>
          <c:idx val="0"/>
          <c:order val="0"/>
          <c:tx>
            <c:strRef>
              <c:f>Sheet1!$B$1</c:f>
              <c:strCache>
                <c:ptCount val="1"/>
                <c:pt idx="0">
                  <c:v>Sales</c:v>
                </c:pt>
              </c:strCache>
            </c:strRef>
          </c:tx>
          <c:cat>
            <c:numRef>
              <c:f>Sheet1!$A$2:$A$8</c:f>
              <c:numCache>
                <c:formatCode>General</c:formatCode>
                <c:ptCount val="7"/>
                <c:pt idx="0">
                  <c:v>2009</c:v>
                </c:pt>
                <c:pt idx="1">
                  <c:v>2010</c:v>
                </c:pt>
                <c:pt idx="2">
                  <c:v>2011</c:v>
                </c:pt>
                <c:pt idx="3">
                  <c:v>2012</c:v>
                </c:pt>
                <c:pt idx="4">
                  <c:v>2013</c:v>
                </c:pt>
                <c:pt idx="5">
                  <c:v>2014</c:v>
                </c:pt>
                <c:pt idx="6">
                  <c:v>2015</c:v>
                </c:pt>
              </c:numCache>
            </c:numRef>
          </c:cat>
          <c:val>
            <c:numRef>
              <c:f>Sheet1!$B$2:$B$8</c:f>
              <c:numCache>
                <c:formatCode>General</c:formatCode>
                <c:ptCount val="7"/>
                <c:pt idx="0">
                  <c:v>3.1</c:v>
                </c:pt>
                <c:pt idx="1">
                  <c:v>3.8</c:v>
                </c:pt>
                <c:pt idx="2">
                  <c:v>5.4</c:v>
                </c:pt>
                <c:pt idx="3">
                  <c:v>4.0999999999999996</c:v>
                </c:pt>
                <c:pt idx="4">
                  <c:v>5.5</c:v>
                </c:pt>
                <c:pt idx="5">
                  <c:v>4.9000000000000004</c:v>
                </c:pt>
                <c:pt idx="6">
                  <c:v>9.4</c:v>
                </c:pt>
              </c:numCache>
            </c:numRef>
          </c:val>
          <c:smooth val="0"/>
          <c:extLst>
            <c:ext xmlns:c16="http://schemas.microsoft.com/office/drawing/2014/chart" uri="{C3380CC4-5D6E-409C-BE32-E72D297353CC}">
              <c16:uniqueId val="{00000000-3A48-4DF3-93ED-D76AF9939206}"/>
            </c:ext>
          </c:extLst>
        </c:ser>
        <c:ser>
          <c:idx val="1"/>
          <c:order val="1"/>
          <c:tx>
            <c:strRef>
              <c:f>Sheet1!$C$1</c:f>
              <c:strCache>
                <c:ptCount val="1"/>
                <c:pt idx="0">
                  <c:v>Growth</c:v>
                </c:pt>
              </c:strCache>
            </c:strRef>
          </c:tx>
          <c:cat>
            <c:numRef>
              <c:f>Sheet1!$A$2:$A$8</c:f>
              <c:numCache>
                <c:formatCode>General</c:formatCode>
                <c:ptCount val="7"/>
                <c:pt idx="0">
                  <c:v>2009</c:v>
                </c:pt>
                <c:pt idx="1">
                  <c:v>2010</c:v>
                </c:pt>
                <c:pt idx="2">
                  <c:v>2011</c:v>
                </c:pt>
                <c:pt idx="3">
                  <c:v>2012</c:v>
                </c:pt>
                <c:pt idx="4">
                  <c:v>2013</c:v>
                </c:pt>
                <c:pt idx="5">
                  <c:v>2014</c:v>
                </c:pt>
                <c:pt idx="6">
                  <c:v>2015</c:v>
                </c:pt>
              </c:numCache>
            </c:numRef>
          </c:cat>
          <c:val>
            <c:numRef>
              <c:f>Sheet1!$C$2:$C$8</c:f>
              <c:numCache>
                <c:formatCode>General</c:formatCode>
                <c:ptCount val="7"/>
                <c:pt idx="0">
                  <c:v>2.4</c:v>
                </c:pt>
                <c:pt idx="1">
                  <c:v>3.6</c:v>
                </c:pt>
                <c:pt idx="2">
                  <c:v>2.9</c:v>
                </c:pt>
                <c:pt idx="3">
                  <c:v>3.5</c:v>
                </c:pt>
                <c:pt idx="4">
                  <c:v>4</c:v>
                </c:pt>
                <c:pt idx="5">
                  <c:v>5</c:v>
                </c:pt>
                <c:pt idx="6">
                  <c:v>7</c:v>
                </c:pt>
              </c:numCache>
            </c:numRef>
          </c:val>
          <c:smooth val="0"/>
          <c:extLst>
            <c:ext xmlns:c16="http://schemas.microsoft.com/office/drawing/2014/chart" uri="{C3380CC4-5D6E-409C-BE32-E72D297353CC}">
              <c16:uniqueId val="{00000001-3A48-4DF3-93ED-D76AF9939206}"/>
            </c:ext>
          </c:extLst>
        </c:ser>
        <c:dLbls>
          <c:showLegendKey val="0"/>
          <c:showVal val="0"/>
          <c:showCatName val="0"/>
          <c:showSerName val="0"/>
          <c:showPercent val="0"/>
          <c:showBubbleSize val="0"/>
        </c:dLbls>
        <c:marker val="1"/>
        <c:smooth val="0"/>
        <c:axId val="694106096"/>
        <c:axId val="694106488"/>
      </c:lineChart>
      <c:catAx>
        <c:axId val="694106096"/>
        <c:scaling>
          <c:orientation val="minMax"/>
        </c:scaling>
        <c:delete val="0"/>
        <c:axPos val="b"/>
        <c:numFmt formatCode="General" sourceLinked="1"/>
        <c:majorTickMark val="none"/>
        <c:minorTickMark val="none"/>
        <c:tickLblPos val="nextTo"/>
        <c:txPr>
          <a:bodyPr/>
          <a:lstStyle/>
          <a:p>
            <a:pPr>
              <a:defRPr sz="1200" b="0">
                <a:solidFill>
                  <a:schemeClr val="tx1"/>
                </a:solidFill>
                <a:latin typeface="Lato Light"/>
                <a:cs typeface="Lato Light"/>
              </a:defRPr>
            </a:pPr>
            <a:endParaRPr lang="zh-CN"/>
          </a:p>
        </c:txPr>
        <c:crossAx val="694106488"/>
        <c:crosses val="autoZero"/>
        <c:auto val="1"/>
        <c:lblAlgn val="ctr"/>
        <c:lblOffset val="100"/>
        <c:noMultiLvlLbl val="0"/>
      </c:catAx>
      <c:valAx>
        <c:axId val="694106488"/>
        <c:scaling>
          <c:orientation val="minMax"/>
        </c:scaling>
        <c:delete val="0"/>
        <c:axPos val="l"/>
        <c:majorGridlines/>
        <c:numFmt formatCode="General" sourceLinked="1"/>
        <c:majorTickMark val="none"/>
        <c:minorTickMark val="none"/>
        <c:tickLblPos val="nextTo"/>
        <c:txPr>
          <a:bodyPr/>
          <a:lstStyle/>
          <a:p>
            <a:pPr>
              <a:defRPr sz="1200">
                <a:solidFill>
                  <a:schemeClr val="tx1"/>
                </a:solidFill>
                <a:latin typeface="Lato Light"/>
                <a:cs typeface="Lato Light"/>
              </a:defRPr>
            </a:pPr>
            <a:endParaRPr lang="zh-CN"/>
          </a:p>
        </c:txPr>
        <c:crossAx val="694106096"/>
        <c:crosses val="autoZero"/>
        <c:crossBetween val="between"/>
      </c:valAx>
    </c:plotArea>
    <c:legend>
      <c:legendPos val="b"/>
      <c:overlay val="0"/>
      <c:txPr>
        <a:bodyPr/>
        <a:lstStyle/>
        <a:p>
          <a:pPr>
            <a:defRPr sz="1400">
              <a:solidFill>
                <a:schemeClr val="tx1"/>
              </a:solidFill>
              <a:latin typeface="Lato Light"/>
              <a:cs typeface="Lato Light"/>
            </a:defRPr>
          </a:pPr>
          <a:endParaRPr lang="zh-CN"/>
        </a:p>
      </c:txPr>
    </c:legend>
    <c:plotVisOnly val="1"/>
    <c:dispBlanksAs val="gap"/>
    <c:showDLblsOverMax val="0"/>
  </c:chart>
  <c:txPr>
    <a:bodyPr/>
    <a:lstStyle/>
    <a:p>
      <a:pPr>
        <a:defRPr sz="1800"/>
      </a:pPr>
      <a:endParaRPr lang="zh-CN"/>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solidFill>
                  <a:schemeClr val="tx1"/>
                </a:solidFill>
                <a:latin typeface="Lato Light"/>
                <a:cs typeface="Lato Light"/>
              </a:defRPr>
            </a:pPr>
            <a:r>
              <a:rPr lang="en-US" dirty="0">
                <a:solidFill>
                  <a:schemeClr val="tx1"/>
                </a:solidFill>
                <a:latin typeface="思源黑体 CN Light" panose="020B0300000000000000" pitchFamily="34" charset="-122"/>
                <a:cs typeface="Lato Light"/>
              </a:rPr>
              <a:t>Yearly Sales</a:t>
            </a:r>
          </a:p>
        </c:rich>
      </c:tx>
      <c:overlay val="0"/>
    </c:title>
    <c:autoTitleDeleted val="0"/>
    <c:plotArea>
      <c:layout/>
      <c:lineChart>
        <c:grouping val="standard"/>
        <c:varyColors val="0"/>
        <c:ser>
          <c:idx val="0"/>
          <c:order val="0"/>
          <c:tx>
            <c:strRef>
              <c:f>Sheet1!$B$1</c:f>
              <c:strCache>
                <c:ptCount val="1"/>
                <c:pt idx="0">
                  <c:v>Sales</c:v>
                </c:pt>
              </c:strCache>
            </c:strRef>
          </c:tx>
          <c:cat>
            <c:numRef>
              <c:f>Sheet1!$A$2:$A$8</c:f>
              <c:numCache>
                <c:formatCode>General</c:formatCode>
                <c:ptCount val="7"/>
                <c:pt idx="0">
                  <c:v>2009</c:v>
                </c:pt>
                <c:pt idx="1">
                  <c:v>2010</c:v>
                </c:pt>
                <c:pt idx="2">
                  <c:v>2011</c:v>
                </c:pt>
                <c:pt idx="3">
                  <c:v>2012</c:v>
                </c:pt>
                <c:pt idx="4">
                  <c:v>2013</c:v>
                </c:pt>
                <c:pt idx="5">
                  <c:v>2014</c:v>
                </c:pt>
                <c:pt idx="6">
                  <c:v>2015</c:v>
                </c:pt>
              </c:numCache>
            </c:numRef>
          </c:cat>
          <c:val>
            <c:numRef>
              <c:f>Sheet1!$B$2:$B$8</c:f>
              <c:numCache>
                <c:formatCode>General</c:formatCode>
                <c:ptCount val="7"/>
                <c:pt idx="0">
                  <c:v>3.1</c:v>
                </c:pt>
                <c:pt idx="1">
                  <c:v>3.8</c:v>
                </c:pt>
                <c:pt idx="2">
                  <c:v>5.4</c:v>
                </c:pt>
                <c:pt idx="3">
                  <c:v>4.0999999999999996</c:v>
                </c:pt>
                <c:pt idx="4">
                  <c:v>5.5</c:v>
                </c:pt>
                <c:pt idx="5">
                  <c:v>4.9000000000000004</c:v>
                </c:pt>
                <c:pt idx="6">
                  <c:v>9.4</c:v>
                </c:pt>
              </c:numCache>
            </c:numRef>
          </c:val>
          <c:smooth val="0"/>
          <c:extLst>
            <c:ext xmlns:c16="http://schemas.microsoft.com/office/drawing/2014/chart" uri="{C3380CC4-5D6E-409C-BE32-E72D297353CC}">
              <c16:uniqueId val="{00000000-1D02-4833-B6C9-B2789C0C015F}"/>
            </c:ext>
          </c:extLst>
        </c:ser>
        <c:ser>
          <c:idx val="1"/>
          <c:order val="1"/>
          <c:tx>
            <c:strRef>
              <c:f>Sheet1!$C$1</c:f>
              <c:strCache>
                <c:ptCount val="1"/>
                <c:pt idx="0">
                  <c:v>Growth</c:v>
                </c:pt>
              </c:strCache>
            </c:strRef>
          </c:tx>
          <c:cat>
            <c:numRef>
              <c:f>Sheet1!$A$2:$A$8</c:f>
              <c:numCache>
                <c:formatCode>General</c:formatCode>
                <c:ptCount val="7"/>
                <c:pt idx="0">
                  <c:v>2009</c:v>
                </c:pt>
                <c:pt idx="1">
                  <c:v>2010</c:v>
                </c:pt>
                <c:pt idx="2">
                  <c:v>2011</c:v>
                </c:pt>
                <c:pt idx="3">
                  <c:v>2012</c:v>
                </c:pt>
                <c:pt idx="4">
                  <c:v>2013</c:v>
                </c:pt>
                <c:pt idx="5">
                  <c:v>2014</c:v>
                </c:pt>
                <c:pt idx="6">
                  <c:v>2015</c:v>
                </c:pt>
              </c:numCache>
            </c:numRef>
          </c:cat>
          <c:val>
            <c:numRef>
              <c:f>Sheet1!$C$2:$C$8</c:f>
              <c:numCache>
                <c:formatCode>General</c:formatCode>
                <c:ptCount val="7"/>
                <c:pt idx="0">
                  <c:v>2.4</c:v>
                </c:pt>
                <c:pt idx="1">
                  <c:v>3.6</c:v>
                </c:pt>
                <c:pt idx="2">
                  <c:v>2.9</c:v>
                </c:pt>
                <c:pt idx="3">
                  <c:v>3.5</c:v>
                </c:pt>
                <c:pt idx="4">
                  <c:v>4</c:v>
                </c:pt>
                <c:pt idx="5">
                  <c:v>5</c:v>
                </c:pt>
                <c:pt idx="6">
                  <c:v>7</c:v>
                </c:pt>
              </c:numCache>
            </c:numRef>
          </c:val>
          <c:smooth val="0"/>
          <c:extLst>
            <c:ext xmlns:c16="http://schemas.microsoft.com/office/drawing/2014/chart" uri="{C3380CC4-5D6E-409C-BE32-E72D297353CC}">
              <c16:uniqueId val="{00000001-1D02-4833-B6C9-B2789C0C015F}"/>
            </c:ext>
          </c:extLst>
        </c:ser>
        <c:dLbls>
          <c:showLegendKey val="0"/>
          <c:showVal val="0"/>
          <c:showCatName val="0"/>
          <c:showSerName val="0"/>
          <c:showPercent val="0"/>
          <c:showBubbleSize val="0"/>
        </c:dLbls>
        <c:marker val="1"/>
        <c:smooth val="0"/>
        <c:axId val="694108448"/>
        <c:axId val="694108840"/>
      </c:lineChart>
      <c:catAx>
        <c:axId val="694108448"/>
        <c:scaling>
          <c:orientation val="minMax"/>
        </c:scaling>
        <c:delete val="0"/>
        <c:axPos val="b"/>
        <c:numFmt formatCode="General" sourceLinked="1"/>
        <c:majorTickMark val="none"/>
        <c:minorTickMark val="none"/>
        <c:tickLblPos val="nextTo"/>
        <c:txPr>
          <a:bodyPr/>
          <a:lstStyle/>
          <a:p>
            <a:pPr>
              <a:defRPr sz="1200">
                <a:solidFill>
                  <a:schemeClr val="tx1"/>
                </a:solidFill>
                <a:latin typeface="Lato Light"/>
                <a:cs typeface="Lato Light"/>
              </a:defRPr>
            </a:pPr>
            <a:endParaRPr lang="zh-CN"/>
          </a:p>
        </c:txPr>
        <c:crossAx val="694108840"/>
        <c:crosses val="autoZero"/>
        <c:auto val="1"/>
        <c:lblAlgn val="ctr"/>
        <c:lblOffset val="100"/>
        <c:noMultiLvlLbl val="0"/>
      </c:catAx>
      <c:valAx>
        <c:axId val="694108840"/>
        <c:scaling>
          <c:orientation val="minMax"/>
        </c:scaling>
        <c:delete val="0"/>
        <c:axPos val="l"/>
        <c:majorGridlines/>
        <c:numFmt formatCode="General" sourceLinked="1"/>
        <c:majorTickMark val="none"/>
        <c:minorTickMark val="none"/>
        <c:tickLblPos val="nextTo"/>
        <c:txPr>
          <a:bodyPr/>
          <a:lstStyle/>
          <a:p>
            <a:pPr>
              <a:defRPr sz="1200">
                <a:solidFill>
                  <a:schemeClr val="tx1"/>
                </a:solidFill>
                <a:latin typeface="Lato Light"/>
                <a:cs typeface="Lato Light"/>
              </a:defRPr>
            </a:pPr>
            <a:endParaRPr lang="zh-CN"/>
          </a:p>
        </c:txPr>
        <c:crossAx val="694108448"/>
        <c:crosses val="autoZero"/>
        <c:crossBetween val="between"/>
      </c:valAx>
    </c:plotArea>
    <c:legend>
      <c:legendPos val="b"/>
      <c:overlay val="0"/>
      <c:txPr>
        <a:bodyPr/>
        <a:lstStyle/>
        <a:p>
          <a:pPr>
            <a:defRPr sz="1400">
              <a:solidFill>
                <a:schemeClr val="tx1"/>
              </a:solidFill>
              <a:latin typeface="Lato Light"/>
              <a:cs typeface="Lato Light"/>
            </a:defRPr>
          </a:pPr>
          <a:endParaRPr lang="zh-CN"/>
        </a:p>
      </c:txPr>
    </c:legend>
    <c:plotVisOnly val="1"/>
    <c:dispBlanksAs val="gap"/>
    <c:showDLblsOverMax val="0"/>
  </c:chart>
  <c:txPr>
    <a:bodyPr/>
    <a:lstStyle/>
    <a:p>
      <a:pPr>
        <a:defRPr sz="1800"/>
      </a:pPr>
      <a:endParaRPr lang="zh-CN"/>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698431651679961"/>
          <c:y val="0.17700153315895992"/>
          <c:w val="0.50603161428533983"/>
          <c:h val="0.61520867228554343"/>
        </c:manualLayout>
      </c:layout>
      <c:doughnutChart>
        <c:varyColors val="1"/>
        <c:ser>
          <c:idx val="0"/>
          <c:order val="0"/>
          <c:tx>
            <c:strRef>
              <c:f>Sheet1!$B$1</c:f>
              <c:strCache>
                <c:ptCount val="1"/>
                <c:pt idx="0">
                  <c:v>Sales</c:v>
                </c:pt>
              </c:strCache>
            </c:strRef>
          </c:tx>
          <c:spPr>
            <a:ln>
              <a:solidFill>
                <a:schemeClr val="bg1"/>
              </a:solidFill>
            </a:ln>
          </c:spPr>
          <c:dPt>
            <c:idx val="0"/>
            <c:bubble3D val="0"/>
            <c:spPr>
              <a:solidFill>
                <a:schemeClr val="accent1"/>
              </a:solidFill>
              <a:ln>
                <a:solidFill>
                  <a:schemeClr val="bg1"/>
                </a:solidFill>
              </a:ln>
              <a:effectLst/>
            </c:spPr>
            <c:extLst>
              <c:ext xmlns:c16="http://schemas.microsoft.com/office/drawing/2014/chart" uri="{C3380CC4-5D6E-409C-BE32-E72D297353CC}">
                <c16:uniqueId val="{00000001-7AF3-41B6-8906-138A95D6BC65}"/>
              </c:ext>
            </c:extLst>
          </c:dPt>
          <c:dPt>
            <c:idx val="1"/>
            <c:bubble3D val="0"/>
            <c:spPr>
              <a:solidFill>
                <a:schemeClr val="accent2"/>
              </a:solidFill>
              <a:ln>
                <a:solidFill>
                  <a:schemeClr val="bg1"/>
                </a:solidFill>
              </a:ln>
              <a:effectLst/>
            </c:spPr>
            <c:extLst>
              <c:ext xmlns:c16="http://schemas.microsoft.com/office/drawing/2014/chart" uri="{C3380CC4-5D6E-409C-BE32-E72D297353CC}">
                <c16:uniqueId val="{00000003-7AF3-41B6-8906-138A95D6BC65}"/>
              </c:ext>
            </c:extLst>
          </c:dPt>
          <c:dPt>
            <c:idx val="2"/>
            <c:bubble3D val="0"/>
            <c:spPr>
              <a:solidFill>
                <a:schemeClr val="accent3"/>
              </a:solidFill>
              <a:ln>
                <a:solidFill>
                  <a:schemeClr val="bg1"/>
                </a:solidFill>
              </a:ln>
              <a:effectLst/>
            </c:spPr>
            <c:extLst>
              <c:ext xmlns:c16="http://schemas.microsoft.com/office/drawing/2014/chart" uri="{C3380CC4-5D6E-409C-BE32-E72D297353CC}">
                <c16:uniqueId val="{00000005-7AF3-41B6-8906-138A95D6BC65}"/>
              </c:ext>
            </c:extLst>
          </c:dPt>
          <c:dPt>
            <c:idx val="3"/>
            <c:bubble3D val="0"/>
            <c:spPr>
              <a:solidFill>
                <a:schemeClr val="accent4"/>
              </a:solidFill>
              <a:ln>
                <a:solidFill>
                  <a:schemeClr val="bg1"/>
                </a:solidFill>
              </a:ln>
              <a:effectLst/>
            </c:spPr>
            <c:extLst>
              <c:ext xmlns:c16="http://schemas.microsoft.com/office/drawing/2014/chart" uri="{C3380CC4-5D6E-409C-BE32-E72D297353CC}">
                <c16:uniqueId val="{00000007-7AF3-41B6-8906-138A95D6BC65}"/>
              </c:ext>
            </c:extLst>
          </c:dPt>
          <c:dPt>
            <c:idx val="4"/>
            <c:bubble3D val="0"/>
            <c:spPr>
              <a:solidFill>
                <a:schemeClr val="accent5"/>
              </a:solidFill>
              <a:ln>
                <a:solidFill>
                  <a:schemeClr val="bg1"/>
                </a:solidFill>
              </a:ln>
              <a:effectLst/>
            </c:spPr>
            <c:extLst>
              <c:ext xmlns:c16="http://schemas.microsoft.com/office/drawing/2014/chart" uri="{C3380CC4-5D6E-409C-BE32-E72D297353CC}">
                <c16:uniqueId val="{00000009-7AF3-41B6-8906-138A95D6BC65}"/>
              </c:ext>
            </c:extLst>
          </c:dPt>
          <c:dLbls>
            <c:delete val="1"/>
          </c:dLbls>
          <c:cat>
            <c:strRef>
              <c:f>Sheet1!$A$2:$A$6</c:f>
              <c:strCache>
                <c:ptCount val="4"/>
                <c:pt idx="0">
                  <c:v>1st Qtr</c:v>
                </c:pt>
                <c:pt idx="1">
                  <c:v>2nd Qtr</c:v>
                </c:pt>
                <c:pt idx="2">
                  <c:v>3rd Qtr</c:v>
                </c:pt>
                <c:pt idx="3">
                  <c:v>4th Qtr</c:v>
                </c:pt>
              </c:strCache>
            </c:strRef>
          </c:cat>
          <c:val>
            <c:numRef>
              <c:f>Sheet1!$B$2:$B$6</c:f>
              <c:numCache>
                <c:formatCode>0%</c:formatCode>
                <c:ptCount val="5"/>
                <c:pt idx="0">
                  <c:v>0.35</c:v>
                </c:pt>
                <c:pt idx="1">
                  <c:v>0.16</c:v>
                </c:pt>
                <c:pt idx="2">
                  <c:v>0.21</c:v>
                </c:pt>
                <c:pt idx="3">
                  <c:v>0.19</c:v>
                </c:pt>
                <c:pt idx="4">
                  <c:v>0.23</c:v>
                </c:pt>
              </c:numCache>
            </c:numRef>
          </c:val>
          <c:extLst>
            <c:ext xmlns:c16="http://schemas.microsoft.com/office/drawing/2014/chart" uri="{C3380CC4-5D6E-409C-BE32-E72D297353CC}">
              <c16:uniqueId val="{0000000C-7AF3-41B6-8906-138A95D6BC65}"/>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w="6350" cap="flat" cmpd="sng" algn="ctr">
      <a:noFill/>
      <a:prstDash val="solid"/>
      <a:miter lim="800000"/>
    </a:ln>
    <a:effectLst/>
  </c:spPr>
  <c:txPr>
    <a:bodyPr/>
    <a:lstStyle/>
    <a:p>
      <a:pPr>
        <a:defRPr sz="1800"/>
      </a:pPr>
      <a:endParaRPr lang="zh-CN"/>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698431651679961"/>
          <c:y val="0.17700153315895992"/>
          <c:w val="0.50603161428533983"/>
          <c:h val="0.61520867228554343"/>
        </c:manualLayout>
      </c:layout>
      <c:doughnutChart>
        <c:varyColors val="1"/>
        <c:ser>
          <c:idx val="0"/>
          <c:order val="0"/>
          <c:tx>
            <c:strRef>
              <c:f>Sheet1!$B$1</c:f>
              <c:strCache>
                <c:ptCount val="1"/>
                <c:pt idx="0">
                  <c:v>Sales</c:v>
                </c:pt>
              </c:strCache>
            </c:strRef>
          </c:tx>
          <c:spPr>
            <a:ln>
              <a:solidFill>
                <a:schemeClr val="bg1"/>
              </a:solidFill>
            </a:ln>
          </c:spPr>
          <c:dPt>
            <c:idx val="0"/>
            <c:bubble3D val="0"/>
            <c:spPr>
              <a:solidFill>
                <a:schemeClr val="accent1"/>
              </a:solidFill>
              <a:ln>
                <a:solidFill>
                  <a:schemeClr val="bg1"/>
                </a:solidFill>
              </a:ln>
              <a:effectLst/>
            </c:spPr>
            <c:extLst>
              <c:ext xmlns:c16="http://schemas.microsoft.com/office/drawing/2014/chart" uri="{C3380CC4-5D6E-409C-BE32-E72D297353CC}">
                <c16:uniqueId val="{00000001-FA23-46C4-929F-4ED549529113}"/>
              </c:ext>
            </c:extLst>
          </c:dPt>
          <c:dPt>
            <c:idx val="1"/>
            <c:bubble3D val="0"/>
            <c:spPr>
              <a:solidFill>
                <a:schemeClr val="accent2"/>
              </a:solidFill>
              <a:ln>
                <a:solidFill>
                  <a:schemeClr val="bg1"/>
                </a:solidFill>
              </a:ln>
              <a:effectLst/>
            </c:spPr>
            <c:extLst>
              <c:ext xmlns:c16="http://schemas.microsoft.com/office/drawing/2014/chart" uri="{C3380CC4-5D6E-409C-BE32-E72D297353CC}">
                <c16:uniqueId val="{00000003-FA23-46C4-929F-4ED549529113}"/>
              </c:ext>
            </c:extLst>
          </c:dPt>
          <c:dPt>
            <c:idx val="2"/>
            <c:bubble3D val="0"/>
            <c:spPr>
              <a:solidFill>
                <a:schemeClr val="accent3"/>
              </a:solidFill>
              <a:ln>
                <a:solidFill>
                  <a:schemeClr val="bg1"/>
                </a:solidFill>
              </a:ln>
              <a:effectLst/>
            </c:spPr>
            <c:extLst>
              <c:ext xmlns:c16="http://schemas.microsoft.com/office/drawing/2014/chart" uri="{C3380CC4-5D6E-409C-BE32-E72D297353CC}">
                <c16:uniqueId val="{00000005-FA23-46C4-929F-4ED549529113}"/>
              </c:ext>
            </c:extLst>
          </c:dPt>
          <c:dPt>
            <c:idx val="3"/>
            <c:bubble3D val="0"/>
            <c:spPr>
              <a:solidFill>
                <a:schemeClr val="accent4"/>
              </a:solidFill>
              <a:ln>
                <a:solidFill>
                  <a:schemeClr val="bg1"/>
                </a:solidFill>
              </a:ln>
              <a:effectLst/>
            </c:spPr>
            <c:extLst>
              <c:ext xmlns:c16="http://schemas.microsoft.com/office/drawing/2014/chart" uri="{C3380CC4-5D6E-409C-BE32-E72D297353CC}">
                <c16:uniqueId val="{00000007-FA23-46C4-929F-4ED549529113}"/>
              </c:ext>
            </c:extLst>
          </c:dPt>
          <c:dPt>
            <c:idx val="4"/>
            <c:bubble3D val="0"/>
            <c:spPr>
              <a:solidFill>
                <a:schemeClr val="accent5"/>
              </a:solidFill>
              <a:ln>
                <a:solidFill>
                  <a:schemeClr val="bg1"/>
                </a:solidFill>
              </a:ln>
              <a:effectLst/>
            </c:spPr>
            <c:extLst>
              <c:ext xmlns:c16="http://schemas.microsoft.com/office/drawing/2014/chart" uri="{C3380CC4-5D6E-409C-BE32-E72D297353CC}">
                <c16:uniqueId val="{00000009-FA23-46C4-929F-4ED549529113}"/>
              </c:ext>
            </c:extLst>
          </c:dPt>
          <c:dPt>
            <c:idx val="5"/>
            <c:bubble3D val="0"/>
            <c:spPr>
              <a:solidFill>
                <a:schemeClr val="accent6"/>
              </a:solidFill>
              <a:ln>
                <a:solidFill>
                  <a:schemeClr val="bg1"/>
                </a:solidFill>
              </a:ln>
              <a:effectLst/>
            </c:spPr>
            <c:extLst>
              <c:ext xmlns:c16="http://schemas.microsoft.com/office/drawing/2014/chart" uri="{C3380CC4-5D6E-409C-BE32-E72D297353CC}">
                <c16:uniqueId val="{0000000B-FA23-46C4-929F-4ED549529113}"/>
              </c:ext>
            </c:extLst>
          </c:dPt>
          <c:dLbls>
            <c:delete val="1"/>
          </c:dLbls>
          <c:cat>
            <c:strRef>
              <c:f>Sheet1!$A$2:$A$7</c:f>
              <c:strCache>
                <c:ptCount val="6"/>
                <c:pt idx="0">
                  <c:v>1st Qtr</c:v>
                </c:pt>
                <c:pt idx="1">
                  <c:v>2nd Qtr</c:v>
                </c:pt>
                <c:pt idx="2">
                  <c:v>3rd Qtr</c:v>
                </c:pt>
                <c:pt idx="3">
                  <c:v>4th Qtr</c:v>
                </c:pt>
                <c:pt idx="4">
                  <c:v>1st Qtr</c:v>
                </c:pt>
                <c:pt idx="5">
                  <c:v>2nd Qtr</c:v>
                </c:pt>
              </c:strCache>
            </c:strRef>
          </c:cat>
          <c:val>
            <c:numRef>
              <c:f>Sheet1!$B$2:$B$7</c:f>
              <c:numCache>
                <c:formatCode>General</c:formatCode>
                <c:ptCount val="6"/>
                <c:pt idx="0">
                  <c:v>8.1999999999999993</c:v>
                </c:pt>
                <c:pt idx="1">
                  <c:v>3.2</c:v>
                </c:pt>
                <c:pt idx="2">
                  <c:v>1.4</c:v>
                </c:pt>
                <c:pt idx="3">
                  <c:v>1.2</c:v>
                </c:pt>
                <c:pt idx="4">
                  <c:v>3</c:v>
                </c:pt>
                <c:pt idx="5">
                  <c:v>2</c:v>
                </c:pt>
              </c:numCache>
            </c:numRef>
          </c:val>
          <c:extLst>
            <c:ext xmlns:c16="http://schemas.microsoft.com/office/drawing/2014/chart" uri="{C3380CC4-5D6E-409C-BE32-E72D297353CC}">
              <c16:uniqueId val="{0000000C-FA23-46C4-929F-4ED549529113}"/>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w="6350" cap="flat" cmpd="sng" algn="ctr">
      <a:noFill/>
      <a:prstDash val="solid"/>
      <a:miter lim="800000"/>
    </a:ln>
    <a:effectLst/>
  </c:spPr>
  <c:txPr>
    <a:bodyPr/>
    <a:lstStyle/>
    <a:p>
      <a:pPr>
        <a:defRPr sz="1800"/>
      </a:pPr>
      <a:endParaRPr lang="zh-CN"/>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Series 1</c:v>
                </c:pt>
              </c:strCache>
            </c:strRef>
          </c:tx>
          <c:spPr>
            <a:solidFill>
              <a:schemeClr val="accent2"/>
            </a:solidFill>
            <a:ln>
              <a:noFill/>
            </a:ln>
            <a:effectLst/>
          </c:spPr>
          <c:invertIfNegative val="0"/>
          <c:dPt>
            <c:idx val="0"/>
            <c:invertIfNegative val="0"/>
            <c:bubble3D val="0"/>
            <c:spPr>
              <a:solidFill>
                <a:schemeClr val="accent6"/>
              </a:solidFill>
              <a:ln>
                <a:noFill/>
              </a:ln>
              <a:effectLst/>
            </c:spPr>
            <c:extLst>
              <c:ext xmlns:c16="http://schemas.microsoft.com/office/drawing/2014/chart" uri="{C3380CC4-5D6E-409C-BE32-E72D297353CC}">
                <c16:uniqueId val="{00000005-2FDE-467F-AF04-34D2AE2BEAEF}"/>
              </c:ext>
            </c:extLst>
          </c:dPt>
          <c:dPt>
            <c:idx val="1"/>
            <c:invertIfNegative val="0"/>
            <c:bubble3D val="0"/>
            <c:spPr>
              <a:solidFill>
                <a:schemeClr val="accent5"/>
              </a:solidFill>
              <a:ln>
                <a:noFill/>
              </a:ln>
              <a:effectLst/>
            </c:spPr>
            <c:extLst>
              <c:ext xmlns:c16="http://schemas.microsoft.com/office/drawing/2014/chart" uri="{C3380CC4-5D6E-409C-BE32-E72D297353CC}">
                <c16:uniqueId val="{00000004-2FDE-467F-AF04-34D2AE2BEAEF}"/>
              </c:ext>
            </c:extLst>
          </c:dPt>
          <c:dPt>
            <c:idx val="2"/>
            <c:invertIfNegative val="0"/>
            <c:bubble3D val="0"/>
            <c:spPr>
              <a:solidFill>
                <a:schemeClr val="accent4"/>
              </a:solidFill>
              <a:ln>
                <a:noFill/>
              </a:ln>
              <a:effectLst/>
            </c:spPr>
            <c:extLst>
              <c:ext xmlns:c16="http://schemas.microsoft.com/office/drawing/2014/chart" uri="{C3380CC4-5D6E-409C-BE32-E72D297353CC}">
                <c16:uniqueId val="{00000003-2FDE-467F-AF04-34D2AE2BEAEF}"/>
              </c:ext>
            </c:extLst>
          </c:dPt>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2FDE-467F-AF04-34D2AE2BEAEF}"/>
            </c:ext>
          </c:extLst>
        </c:ser>
        <c:ser>
          <c:idx val="1"/>
          <c:order val="1"/>
          <c:tx>
            <c:strRef>
              <c:f>Sheet1!$C$1</c:f>
              <c:strCache>
                <c:ptCount val="1"/>
                <c:pt idx="0">
                  <c:v>Series 2</c:v>
                </c:pt>
              </c:strCache>
            </c:strRef>
          </c:tx>
          <c:spPr>
            <a:solidFill>
              <a:schemeClr val="bg1">
                <a:lumMod val="8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2FDE-467F-AF04-34D2AE2BEAEF}"/>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numCache>
            </c:numRef>
          </c:val>
          <c:extLst>
            <c:ext xmlns:c16="http://schemas.microsoft.com/office/drawing/2014/chart" uri="{C3380CC4-5D6E-409C-BE32-E72D297353CC}">
              <c16:uniqueId val="{00000002-2FDE-467F-AF04-34D2AE2BEAEF}"/>
            </c:ext>
          </c:extLst>
        </c:ser>
        <c:dLbls>
          <c:showLegendKey val="0"/>
          <c:showVal val="0"/>
          <c:showCatName val="0"/>
          <c:showSerName val="0"/>
          <c:showPercent val="0"/>
          <c:showBubbleSize val="0"/>
        </c:dLbls>
        <c:gapWidth val="150"/>
        <c:overlap val="100"/>
        <c:axId val="747596328"/>
        <c:axId val="747592016"/>
      </c:barChart>
      <c:catAx>
        <c:axId val="74759632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lumMod val="75000"/>
                  </a:schemeClr>
                </a:solidFill>
                <a:latin typeface="+mn-lt"/>
                <a:ea typeface="+mn-ea"/>
                <a:cs typeface="+mn-cs"/>
              </a:defRPr>
            </a:pPr>
            <a:endParaRPr lang="zh-CN"/>
          </a:p>
        </c:txPr>
        <c:crossAx val="747592016"/>
        <c:crosses val="autoZero"/>
        <c:auto val="1"/>
        <c:lblAlgn val="ctr"/>
        <c:lblOffset val="100"/>
        <c:noMultiLvlLbl val="0"/>
      </c:catAx>
      <c:valAx>
        <c:axId val="747592016"/>
        <c:scaling>
          <c:orientation val="minMax"/>
        </c:scaling>
        <c:delete val="0"/>
        <c:axPos val="b"/>
        <c:majorGridlines>
          <c:spPr>
            <a:ln w="9525" cap="flat" cmpd="sng" algn="ctr">
              <a:solidFill>
                <a:schemeClr val="bg1">
                  <a:lumMod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lumMod val="75000"/>
                  </a:schemeClr>
                </a:solidFill>
                <a:latin typeface="+mn-lt"/>
                <a:ea typeface="+mn-ea"/>
                <a:cs typeface="+mn-cs"/>
              </a:defRPr>
            </a:pPr>
            <a:endParaRPr lang="zh-CN"/>
          </a:p>
        </c:txPr>
        <c:crossAx val="74759632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工作表1!$B$1</c:f>
              <c:strCache>
                <c:ptCount val="1"/>
                <c:pt idx="0">
                  <c:v>销售额</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CE34-2945-8DE5-ED58028CD1AF}"/>
              </c:ext>
            </c:extLst>
          </c:dPt>
          <c:dPt>
            <c:idx val="1"/>
            <c:bubble3D val="0"/>
            <c:spPr>
              <a:solidFill>
                <a:schemeClr val="bg1">
                  <a:lumMod val="95000"/>
                </a:schemeClr>
              </a:solidFill>
              <a:ln w="19050">
                <a:noFill/>
              </a:ln>
              <a:effectLst/>
            </c:spPr>
            <c:extLst>
              <c:ext xmlns:c16="http://schemas.microsoft.com/office/drawing/2014/chart" uri="{C3380CC4-5D6E-409C-BE32-E72D297353CC}">
                <c16:uniqueId val="{00000003-CE34-2945-8DE5-ED58028CD1AF}"/>
              </c:ext>
            </c:extLst>
          </c:dPt>
          <c:cat>
            <c:strRef>
              <c:f>工作表1!$A$2:$A$3</c:f>
              <c:strCache>
                <c:ptCount val="2"/>
                <c:pt idx="0">
                  <c:v>A</c:v>
                </c:pt>
                <c:pt idx="1">
                  <c:v>其他</c:v>
                </c:pt>
              </c:strCache>
            </c:strRef>
          </c:cat>
          <c:val>
            <c:numRef>
              <c:f>工作表1!$B$2:$B$3</c:f>
              <c:numCache>
                <c:formatCode>General</c:formatCode>
                <c:ptCount val="2"/>
                <c:pt idx="0">
                  <c:v>87</c:v>
                </c:pt>
                <c:pt idx="1">
                  <c:v>13</c:v>
                </c:pt>
              </c:numCache>
            </c:numRef>
          </c:val>
          <c:extLst>
            <c:ext xmlns:c16="http://schemas.microsoft.com/office/drawing/2014/chart" uri="{C3380CC4-5D6E-409C-BE32-E72D297353CC}">
              <c16:uniqueId val="{00000004-CE34-2945-8DE5-ED58028CD1AF}"/>
            </c:ext>
          </c:extLst>
        </c:ser>
        <c:dLbls>
          <c:showLegendKey val="0"/>
          <c:showVal val="0"/>
          <c:showCatName val="0"/>
          <c:showSerName val="0"/>
          <c:showPercent val="0"/>
          <c:showBubbleSize val="0"/>
          <c:showLeaderLines val="0"/>
        </c:dLbls>
        <c:firstSliceAng val="0"/>
        <c:holeSize val="75"/>
      </c:doughnutChart>
      <c:spPr>
        <a:noFill/>
        <a:ln>
          <a:noFill/>
        </a:ln>
        <a:effectLst/>
      </c:spPr>
    </c:plotArea>
    <c:plotVisOnly val="1"/>
    <c:dispBlanksAs val="zero"/>
    <c:showDLblsOverMax val="0"/>
  </c:chart>
  <c:spPr>
    <a:noFill/>
    <a:ln>
      <a:noFill/>
    </a:ln>
    <a:effectLst/>
  </c:spPr>
  <c:txPr>
    <a:bodyPr/>
    <a:lstStyle/>
    <a:p>
      <a:pPr>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工作表1!$B$1</c:f>
              <c:strCache>
                <c:ptCount val="1"/>
                <c:pt idx="0">
                  <c:v>销售额</c:v>
                </c:pt>
              </c:strCache>
            </c:strRef>
          </c:tx>
          <c:spPr>
            <a:ln>
              <a:noFill/>
            </a:ln>
          </c:spPr>
          <c:dPt>
            <c:idx val="0"/>
            <c:bubble3D val="0"/>
            <c:spPr>
              <a:solidFill>
                <a:schemeClr val="accent3"/>
              </a:solidFill>
              <a:ln w="19050">
                <a:noFill/>
              </a:ln>
              <a:effectLst/>
            </c:spPr>
            <c:extLst>
              <c:ext xmlns:c16="http://schemas.microsoft.com/office/drawing/2014/chart" uri="{C3380CC4-5D6E-409C-BE32-E72D297353CC}">
                <c16:uniqueId val="{00000001-A1ED-F843-8E9F-1C138092897D}"/>
              </c:ext>
            </c:extLst>
          </c:dPt>
          <c:dPt>
            <c:idx val="1"/>
            <c:bubble3D val="0"/>
            <c:spPr>
              <a:solidFill>
                <a:schemeClr val="bg1">
                  <a:lumMod val="95000"/>
                </a:schemeClr>
              </a:solidFill>
              <a:ln w="19050">
                <a:noFill/>
              </a:ln>
              <a:effectLst/>
            </c:spPr>
            <c:extLst>
              <c:ext xmlns:c16="http://schemas.microsoft.com/office/drawing/2014/chart" uri="{C3380CC4-5D6E-409C-BE32-E72D297353CC}">
                <c16:uniqueId val="{00000003-A1ED-F843-8E9F-1C138092897D}"/>
              </c:ext>
            </c:extLst>
          </c:dPt>
          <c:cat>
            <c:strRef>
              <c:f>工作表1!$A$2:$A$3</c:f>
              <c:strCache>
                <c:ptCount val="2"/>
                <c:pt idx="0">
                  <c:v>A</c:v>
                </c:pt>
                <c:pt idx="1">
                  <c:v>其他</c:v>
                </c:pt>
              </c:strCache>
            </c:strRef>
          </c:cat>
          <c:val>
            <c:numRef>
              <c:f>工作表1!$B$2:$B$3</c:f>
              <c:numCache>
                <c:formatCode>General</c:formatCode>
                <c:ptCount val="2"/>
                <c:pt idx="0">
                  <c:v>43</c:v>
                </c:pt>
                <c:pt idx="1">
                  <c:v>57</c:v>
                </c:pt>
              </c:numCache>
            </c:numRef>
          </c:val>
          <c:extLst>
            <c:ext xmlns:c16="http://schemas.microsoft.com/office/drawing/2014/chart" uri="{C3380CC4-5D6E-409C-BE32-E72D297353CC}">
              <c16:uniqueId val="{00000004-A1ED-F843-8E9F-1C138092897D}"/>
            </c:ext>
          </c:extLst>
        </c:ser>
        <c:dLbls>
          <c:showLegendKey val="0"/>
          <c:showVal val="0"/>
          <c:showCatName val="0"/>
          <c:showSerName val="0"/>
          <c:showPercent val="0"/>
          <c:showBubbleSize val="0"/>
          <c:showLeaderLines val="0"/>
        </c:dLbls>
        <c:firstSliceAng val="0"/>
        <c:holeSize val="75"/>
      </c:doughnutChart>
      <c:spPr>
        <a:noFill/>
        <a:ln>
          <a:noFill/>
        </a:ln>
        <a:effectLst/>
      </c:spPr>
    </c:plotArea>
    <c:plotVisOnly val="1"/>
    <c:dispBlanksAs val="zero"/>
    <c:showDLblsOverMax val="0"/>
  </c:chart>
  <c:spPr>
    <a:noFill/>
    <a:ln>
      <a:noFill/>
    </a:ln>
    <a:effectLst/>
  </c:spPr>
  <c:txPr>
    <a:bodyPr/>
    <a:lstStyle/>
    <a:p>
      <a:pPr>
        <a:defRPr/>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工作表1!$B$1</c:f>
              <c:strCache>
                <c:ptCount val="1"/>
                <c:pt idx="0">
                  <c:v>销售额</c:v>
                </c:pt>
              </c:strCache>
            </c:strRef>
          </c:tx>
          <c:spPr>
            <a:ln>
              <a:noFill/>
            </a:ln>
          </c:spPr>
          <c:dPt>
            <c:idx val="0"/>
            <c:bubble3D val="0"/>
            <c:spPr>
              <a:solidFill>
                <a:schemeClr val="accent2"/>
              </a:solidFill>
              <a:ln w="19050">
                <a:noFill/>
              </a:ln>
              <a:effectLst/>
            </c:spPr>
            <c:extLst>
              <c:ext xmlns:c16="http://schemas.microsoft.com/office/drawing/2014/chart" uri="{C3380CC4-5D6E-409C-BE32-E72D297353CC}">
                <c16:uniqueId val="{00000001-71A0-6646-831F-EB8150740AC9}"/>
              </c:ext>
            </c:extLst>
          </c:dPt>
          <c:dPt>
            <c:idx val="1"/>
            <c:bubble3D val="0"/>
            <c:spPr>
              <a:solidFill>
                <a:schemeClr val="bg1">
                  <a:lumMod val="95000"/>
                </a:schemeClr>
              </a:solidFill>
              <a:ln w="19050">
                <a:noFill/>
              </a:ln>
              <a:effectLst/>
            </c:spPr>
            <c:extLst>
              <c:ext xmlns:c16="http://schemas.microsoft.com/office/drawing/2014/chart" uri="{C3380CC4-5D6E-409C-BE32-E72D297353CC}">
                <c16:uniqueId val="{00000003-71A0-6646-831F-EB8150740AC9}"/>
              </c:ext>
            </c:extLst>
          </c:dPt>
          <c:cat>
            <c:strRef>
              <c:f>工作表1!$A$2:$A$3</c:f>
              <c:strCache>
                <c:ptCount val="2"/>
                <c:pt idx="0">
                  <c:v>A</c:v>
                </c:pt>
                <c:pt idx="1">
                  <c:v>其他</c:v>
                </c:pt>
              </c:strCache>
            </c:strRef>
          </c:cat>
          <c:val>
            <c:numRef>
              <c:f>工作表1!$B$2:$B$3</c:f>
              <c:numCache>
                <c:formatCode>General</c:formatCode>
                <c:ptCount val="2"/>
                <c:pt idx="0">
                  <c:v>76</c:v>
                </c:pt>
                <c:pt idx="1">
                  <c:v>24</c:v>
                </c:pt>
              </c:numCache>
            </c:numRef>
          </c:val>
          <c:extLst>
            <c:ext xmlns:c16="http://schemas.microsoft.com/office/drawing/2014/chart" uri="{C3380CC4-5D6E-409C-BE32-E72D297353CC}">
              <c16:uniqueId val="{00000004-71A0-6646-831F-EB8150740AC9}"/>
            </c:ext>
          </c:extLst>
        </c:ser>
        <c:dLbls>
          <c:showLegendKey val="0"/>
          <c:showVal val="0"/>
          <c:showCatName val="0"/>
          <c:showSerName val="0"/>
          <c:showPercent val="0"/>
          <c:showBubbleSize val="0"/>
          <c:showLeaderLines val="0"/>
        </c:dLbls>
        <c:firstSliceAng val="0"/>
        <c:holeSize val="75"/>
      </c:doughnutChart>
      <c:spPr>
        <a:noFill/>
        <a:ln>
          <a:noFill/>
        </a:ln>
        <a:effectLst/>
      </c:spPr>
    </c:plotArea>
    <c:plotVisOnly val="1"/>
    <c:dispBlanksAs val="zero"/>
    <c:showDLblsOverMax val="0"/>
  </c:chart>
  <c:spPr>
    <a:noFill/>
    <a:ln>
      <a:noFill/>
    </a:ln>
    <a:effectLst/>
  </c:spPr>
  <c:txPr>
    <a:bodyPr/>
    <a:lstStyle/>
    <a:p>
      <a:pPr>
        <a:defRPr/>
      </a:pPr>
      <a:endParaRPr lang="zh-CN"/>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工作表1!$B$1</c:f>
              <c:strCache>
                <c:ptCount val="1"/>
                <c:pt idx="0">
                  <c:v>销售额</c:v>
                </c:pt>
              </c:strCache>
            </c:strRef>
          </c:tx>
          <c:spPr>
            <a:solidFill>
              <a:schemeClr val="accent4"/>
            </a:solidFill>
            <a:ln>
              <a:noFill/>
            </a:ln>
          </c:spPr>
          <c:dPt>
            <c:idx val="0"/>
            <c:bubble3D val="0"/>
            <c:spPr>
              <a:solidFill>
                <a:schemeClr val="accent4"/>
              </a:solidFill>
              <a:ln w="19050">
                <a:noFill/>
              </a:ln>
              <a:effectLst/>
            </c:spPr>
            <c:extLst>
              <c:ext xmlns:c16="http://schemas.microsoft.com/office/drawing/2014/chart" uri="{C3380CC4-5D6E-409C-BE32-E72D297353CC}">
                <c16:uniqueId val="{00000001-838E-6C4B-9670-AB2DA7BDB4AA}"/>
              </c:ext>
            </c:extLst>
          </c:dPt>
          <c:dPt>
            <c:idx val="1"/>
            <c:bubble3D val="0"/>
            <c:spPr>
              <a:solidFill>
                <a:schemeClr val="accent4"/>
              </a:solidFill>
              <a:ln w="19050">
                <a:noFill/>
              </a:ln>
              <a:effectLst/>
            </c:spPr>
            <c:extLst>
              <c:ext xmlns:c16="http://schemas.microsoft.com/office/drawing/2014/chart" uri="{C3380CC4-5D6E-409C-BE32-E72D297353CC}">
                <c16:uniqueId val="{00000003-838E-6C4B-9670-AB2DA7BDB4AA}"/>
              </c:ext>
            </c:extLst>
          </c:dPt>
          <c:cat>
            <c:strRef>
              <c:f>工作表1!$A$2:$A$3</c:f>
              <c:strCache>
                <c:ptCount val="2"/>
                <c:pt idx="0">
                  <c:v>A</c:v>
                </c:pt>
                <c:pt idx="1">
                  <c:v>其他</c:v>
                </c:pt>
              </c:strCache>
            </c:strRef>
          </c:cat>
          <c:val>
            <c:numRef>
              <c:f>工作表1!$B$2:$B$3</c:f>
              <c:numCache>
                <c:formatCode>General</c:formatCode>
                <c:ptCount val="2"/>
                <c:pt idx="0">
                  <c:v>98</c:v>
                </c:pt>
                <c:pt idx="1">
                  <c:v>2</c:v>
                </c:pt>
              </c:numCache>
            </c:numRef>
          </c:val>
          <c:extLst>
            <c:ext xmlns:c16="http://schemas.microsoft.com/office/drawing/2014/chart" uri="{C3380CC4-5D6E-409C-BE32-E72D297353CC}">
              <c16:uniqueId val="{00000004-838E-6C4B-9670-AB2DA7BDB4AA}"/>
            </c:ext>
          </c:extLst>
        </c:ser>
        <c:dLbls>
          <c:showLegendKey val="0"/>
          <c:showVal val="0"/>
          <c:showCatName val="0"/>
          <c:showSerName val="0"/>
          <c:showPercent val="0"/>
          <c:showBubbleSize val="0"/>
          <c:showLeaderLines val="0"/>
        </c:dLbls>
        <c:firstSliceAng val="0"/>
        <c:holeSize val="75"/>
      </c:doughnutChart>
      <c:spPr>
        <a:noFill/>
        <a:ln>
          <a:noFill/>
        </a:ln>
        <a:effectLst/>
      </c:spPr>
    </c:plotArea>
    <c:plotVisOnly val="1"/>
    <c:dispBlanksAs val="zero"/>
    <c:showDLblsOverMax val="0"/>
  </c:chart>
  <c:spPr>
    <a:noFill/>
    <a:ln>
      <a:noFill/>
    </a:ln>
    <a:effectLst/>
  </c:spPr>
  <c:txPr>
    <a:bodyPr/>
    <a:lstStyle/>
    <a:p>
      <a:pPr>
        <a:defRPr/>
      </a:pPr>
      <a:endParaRPr lang="zh-CN"/>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solidFill>
              <a:schemeClr val="accent1"/>
            </a:solidFill>
          </c:spPr>
          <c:dPt>
            <c:idx val="0"/>
            <c:bubble3D val="0"/>
            <c:spPr>
              <a:solidFill>
                <a:schemeClr val="accent3"/>
              </a:solidFill>
            </c:spPr>
            <c:extLst>
              <c:ext xmlns:c16="http://schemas.microsoft.com/office/drawing/2014/chart" uri="{C3380CC4-5D6E-409C-BE32-E72D297353CC}">
                <c16:uniqueId val="{00000000-6125-42CE-963A-08A9B27A8FC1}"/>
              </c:ext>
            </c:extLst>
          </c:dPt>
          <c:dPt>
            <c:idx val="1"/>
            <c:bubble3D val="0"/>
            <c:spPr>
              <a:solidFill>
                <a:schemeClr val="accent4"/>
              </a:solidFill>
            </c:spPr>
            <c:extLst>
              <c:ext xmlns:c16="http://schemas.microsoft.com/office/drawing/2014/chart" uri="{C3380CC4-5D6E-409C-BE32-E72D297353CC}">
                <c16:uniqueId val="{00000001-6125-42CE-963A-08A9B27A8FC1}"/>
              </c:ext>
            </c:extLst>
          </c:dPt>
          <c:dPt>
            <c:idx val="3"/>
            <c:bubble3D val="0"/>
            <c:spPr>
              <a:solidFill>
                <a:schemeClr val="accent2"/>
              </a:solidFill>
            </c:spPr>
            <c:extLst>
              <c:ext xmlns:c16="http://schemas.microsoft.com/office/drawing/2014/chart" uri="{C3380CC4-5D6E-409C-BE32-E72D297353CC}">
                <c16:uniqueId val="{00000002-6125-42CE-963A-08A9B27A8FC1}"/>
              </c:ext>
            </c:extLst>
          </c:dPt>
          <c:dLbls>
            <c:dLbl>
              <c:idx val="0"/>
              <c:layout>
                <c:manualLayout>
                  <c:x val="-0.22397755905511813"/>
                  <c:y val="0.11303221188260562"/>
                </c:manualLayout>
              </c:layout>
              <c:tx>
                <c:rich>
                  <a:bodyPr/>
                  <a:lstStyle/>
                  <a:p>
                    <a:fld id="{29360128-54DF-45E0-B06D-A4C852EE4D8C}" type="VALUE">
                      <a:rPr lang="en-US" altLang="zh-CN">
                        <a:latin typeface="思源黑体 CN Light" panose="020B0300000000000000" pitchFamily="34" charset="-122"/>
                        <a:ea typeface="思源黑体 CN Light" panose="020B0300000000000000" pitchFamily="34" charset="-122"/>
                      </a:rPr>
                      <a:pPr/>
                      <a:t>[值]</a:t>
                    </a:fld>
                    <a:endParaRPr lang="zh-CN" alt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6125-42CE-963A-08A9B27A8FC1}"/>
                </c:ext>
              </c:extLst>
            </c:dLbl>
            <c:dLbl>
              <c:idx val="1"/>
              <c:layout>
                <c:manualLayout>
                  <c:x val="3.7971259842520103E-2"/>
                  <c:y val="-0.26962920544022906"/>
                </c:manualLayout>
              </c:layout>
              <c:tx>
                <c:rich>
                  <a:bodyPr/>
                  <a:lstStyle/>
                  <a:p>
                    <a:fld id="{A6C23DEE-1CF7-4872-B8FF-1E29BCC17778}" type="VALUE">
                      <a:rPr lang="en-US" altLang="zh-CN">
                        <a:latin typeface="思源黑体 CN Light" panose="020B0300000000000000" pitchFamily="34" charset="-122"/>
                        <a:ea typeface="思源黑体 CN Light" panose="020B0300000000000000" pitchFamily="34" charset="-122"/>
                      </a:rPr>
                      <a:pPr/>
                      <a:t>[值]</a:t>
                    </a:fld>
                    <a:endParaRPr lang="zh-CN" alt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6125-42CE-963A-08A9B27A8FC1}"/>
                </c:ext>
              </c:extLst>
            </c:dLbl>
            <c:dLbl>
              <c:idx val="2"/>
              <c:layout>
                <c:manualLayout>
                  <c:x val="0.15983989501312582"/>
                  <c:y val="6.7387258410880864E-3"/>
                </c:manualLayout>
              </c:layout>
              <c:tx>
                <c:rich>
                  <a:bodyPr/>
                  <a:lstStyle/>
                  <a:p>
                    <a:fld id="{D83E8E73-FDC7-4FAA-A172-FC8CD4CF4023}" type="VALUE">
                      <a:rPr lang="en-US" altLang="zh-CN">
                        <a:latin typeface="思源黑体 CN Light" panose="020B0300000000000000" pitchFamily="34" charset="-122"/>
                        <a:ea typeface="思源黑体 CN Light" panose="020B0300000000000000" pitchFamily="34" charset="-122"/>
                      </a:rPr>
                      <a:pPr/>
                      <a:t>[值]</a:t>
                    </a:fld>
                    <a:endParaRPr lang="zh-CN" alt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6125-42CE-963A-08A9B27A8FC1}"/>
                </c:ext>
              </c:extLst>
            </c:dLbl>
            <c:dLbl>
              <c:idx val="3"/>
              <c:layout>
                <c:manualLayout>
                  <c:x val="9.5941469816273245E-2"/>
                  <c:y val="0.20323478883321441"/>
                </c:manualLayout>
              </c:layout>
              <c:tx>
                <c:rich>
                  <a:bodyPr/>
                  <a:lstStyle/>
                  <a:p>
                    <a:fld id="{A7CC133B-DBB9-432A-914E-6DBD9C098717}" type="VALUE">
                      <a:rPr lang="en-US" altLang="zh-CN">
                        <a:latin typeface="思源黑体 CN Light" panose="020B0300000000000000" pitchFamily="34" charset="-122"/>
                        <a:ea typeface="思源黑体 CN Light" panose="020B0300000000000000" pitchFamily="34" charset="-122"/>
                      </a:rPr>
                      <a:pPr/>
                      <a:t>[值]</a:t>
                    </a:fld>
                    <a:endParaRPr lang="zh-CN" alt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6125-42CE-963A-08A9B27A8FC1}"/>
                </c:ext>
              </c:extLst>
            </c:dLbl>
            <c:spPr>
              <a:noFill/>
              <a:ln>
                <a:noFill/>
              </a:ln>
              <a:effectLst/>
            </c:spPr>
            <c:showLegendKey val="0"/>
            <c:showVal val="1"/>
            <c:showCatName val="0"/>
            <c:showSerName val="0"/>
            <c:showPercent val="0"/>
            <c:showBubbleSize val="0"/>
            <c:showLeaderLines val="1"/>
            <c:extLst>
              <c:ext xmlns:c15="http://schemas.microsoft.com/office/drawing/2012/chart" uri="{CE6537A1-D6FC-4f65-9D91-7224C49458BB}"/>
            </c:extLst>
          </c:dLbls>
          <c:cat>
            <c:strRef>
              <c:f>Sheet1!$A$2:$A$5</c:f>
              <c:strCache>
                <c:ptCount val="4"/>
                <c:pt idx="0">
                  <c:v>1st Qtr</c:v>
                </c:pt>
                <c:pt idx="1">
                  <c:v>2nd Qtr</c:v>
                </c:pt>
                <c:pt idx="2">
                  <c:v>3rd Qtr</c:v>
                </c:pt>
                <c:pt idx="3">
                  <c:v>4th Qtr</c:v>
                </c:pt>
              </c:strCache>
            </c:strRef>
          </c:cat>
          <c:val>
            <c:numRef>
              <c:f>Sheet1!$B$2:$B$5</c:f>
              <c:numCache>
                <c:formatCode>0%</c:formatCode>
                <c:ptCount val="4"/>
                <c:pt idx="0">
                  <c:v>0.4</c:v>
                </c:pt>
                <c:pt idx="1">
                  <c:v>0.25</c:v>
                </c:pt>
                <c:pt idx="2">
                  <c:v>0.2</c:v>
                </c:pt>
                <c:pt idx="3">
                  <c:v>0.15000000000000024</c:v>
                </c:pt>
              </c:numCache>
            </c:numRef>
          </c:val>
          <c:extLst>
            <c:ext xmlns:c16="http://schemas.microsoft.com/office/drawing/2014/chart" uri="{C3380CC4-5D6E-409C-BE32-E72D297353CC}">
              <c16:uniqueId val="{00000004-6125-42CE-963A-08A9B27A8FC1}"/>
            </c:ext>
          </c:extLst>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400">
          <a:solidFill>
            <a:schemeClr val="bg1"/>
          </a:solidFill>
        </a:defRPr>
      </a:pPr>
      <a:endParaRPr lang="zh-CN"/>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solidFill>
              <a:schemeClr val="accent2"/>
            </a:solidFill>
            <a:ln>
              <a:noFill/>
            </a:ln>
            <a:effectLst/>
          </c:spPr>
          <c:invertIfNegative val="0"/>
          <c:dPt>
            <c:idx val="1"/>
            <c:invertIfNegative val="0"/>
            <c:bubble3D val="0"/>
            <c:spPr>
              <a:solidFill>
                <a:schemeClr val="accent2"/>
              </a:solidFill>
              <a:ln>
                <a:noFill/>
              </a:ln>
              <a:effectLst/>
            </c:spPr>
            <c:extLst>
              <c:ext xmlns:c16="http://schemas.microsoft.com/office/drawing/2014/chart" uri="{C3380CC4-5D6E-409C-BE32-E72D297353CC}">
                <c16:uniqueId val="{00000001-67C4-4D81-B468-B8B20FA4955E}"/>
              </c:ext>
            </c:extLst>
          </c:dPt>
          <c:dPt>
            <c:idx val="2"/>
            <c:invertIfNegative val="0"/>
            <c:bubble3D val="0"/>
            <c:spPr>
              <a:solidFill>
                <a:schemeClr val="accent2"/>
              </a:solidFill>
              <a:ln>
                <a:noFill/>
              </a:ln>
              <a:effectLst/>
            </c:spPr>
            <c:extLst>
              <c:ext xmlns:c16="http://schemas.microsoft.com/office/drawing/2014/chart" uri="{C3380CC4-5D6E-409C-BE32-E72D297353CC}">
                <c16:uniqueId val="{00000003-67C4-4D81-B468-B8B20FA4955E}"/>
              </c:ext>
            </c:extLst>
          </c:dPt>
          <c:dPt>
            <c:idx val="3"/>
            <c:invertIfNegative val="0"/>
            <c:bubble3D val="0"/>
            <c:spPr>
              <a:solidFill>
                <a:schemeClr val="accent2"/>
              </a:solidFill>
              <a:ln>
                <a:noFill/>
              </a:ln>
              <a:effectLst/>
            </c:spPr>
            <c:extLst>
              <c:ext xmlns:c16="http://schemas.microsoft.com/office/drawing/2014/chart" uri="{C3380CC4-5D6E-409C-BE32-E72D297353CC}">
                <c16:uniqueId val="{00000005-67C4-4D81-B468-B8B20FA4955E}"/>
              </c:ext>
            </c:extLst>
          </c:dPt>
          <c:dLbls>
            <c:spPr>
              <a:solidFill>
                <a:srgbClr val="5B9BD5">
                  <a:lumMod val="40000"/>
                  <a:lumOff val="60000"/>
                </a:srgbClr>
              </a:solidFill>
              <a:ln>
                <a:solidFill>
                  <a:prstClr val="black">
                    <a:lumMod val="25000"/>
                    <a:lumOff val="75000"/>
                  </a:prstClr>
                </a:solidFill>
              </a:ln>
              <a:effectLst/>
            </c:spPr>
            <c:txPr>
              <a:bodyPr rot="0" spcFirstLastPara="1" vertOverflow="clip" horzOverflow="clip" vert="horz" wrap="square" lIns="36576" tIns="18288" rIns="36576" bIns="18288" anchor="ctr" anchorCtr="1">
                <a:spAutoFit/>
              </a:bodyPr>
              <a:lstStyle/>
              <a:p>
                <a:pPr>
                  <a:defRPr lang="zh-CN" sz="1195" b="0" i="0" u="none" strike="noStrike" kern="1200" baseline="0">
                    <a:solidFill>
                      <a:schemeClr val="dk1">
                        <a:lumMod val="65000"/>
                        <a:lumOff val="35000"/>
                      </a:schemeClr>
                    </a:solidFill>
                    <a:latin typeface="+mn-lt"/>
                    <a:ea typeface="+mn-ea"/>
                    <a:cs typeface="+mn-ea"/>
                    <a:sym typeface="+mn-lt"/>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类别 1</c:v>
                </c:pt>
                <c:pt idx="1">
                  <c:v>类别 2</c:v>
                </c:pt>
                <c:pt idx="2">
                  <c:v>类别 3</c:v>
                </c:pt>
                <c:pt idx="3">
                  <c:v>类别 4</c:v>
                </c:pt>
              </c:strCache>
            </c:strRef>
          </c:cat>
          <c:val>
            <c:numRef>
              <c:f>Sheet1!$B$2:$B$5</c:f>
              <c:numCache>
                <c:formatCode>0.00%</c:formatCode>
                <c:ptCount val="4"/>
                <c:pt idx="0">
                  <c:v>0.58399999999999996</c:v>
                </c:pt>
                <c:pt idx="1">
                  <c:v>0.65</c:v>
                </c:pt>
                <c:pt idx="2">
                  <c:v>0.93899999999999995</c:v>
                </c:pt>
                <c:pt idx="3">
                  <c:v>0.77700000000000002</c:v>
                </c:pt>
              </c:numCache>
            </c:numRef>
          </c:val>
          <c:extLst>
            <c:ext xmlns:c16="http://schemas.microsoft.com/office/drawing/2014/chart" uri="{C3380CC4-5D6E-409C-BE32-E72D297353CC}">
              <c16:uniqueId val="{00000006-67C4-4D81-B468-B8B20FA4955E}"/>
            </c:ext>
          </c:extLst>
        </c:ser>
        <c:dLbls>
          <c:showLegendKey val="0"/>
          <c:showVal val="0"/>
          <c:showCatName val="0"/>
          <c:showSerName val="0"/>
          <c:showPercent val="0"/>
          <c:showBubbleSize val="0"/>
        </c:dLbls>
        <c:gapWidth val="72"/>
        <c:overlap val="-27"/>
        <c:axId val="439392104"/>
        <c:axId val="439392496"/>
      </c:barChart>
      <c:catAx>
        <c:axId val="439392104"/>
        <c:scaling>
          <c:orientation val="minMax"/>
        </c:scaling>
        <c:delete val="1"/>
        <c:axPos val="b"/>
        <c:numFmt formatCode="General" sourceLinked="1"/>
        <c:majorTickMark val="none"/>
        <c:minorTickMark val="none"/>
        <c:tickLblPos val="nextTo"/>
        <c:crossAx val="439392496"/>
        <c:crosses val="autoZero"/>
        <c:auto val="1"/>
        <c:lblAlgn val="ctr"/>
        <c:lblOffset val="100"/>
        <c:noMultiLvlLbl val="0"/>
      </c:catAx>
      <c:valAx>
        <c:axId val="439392496"/>
        <c:scaling>
          <c:orientation val="minMax"/>
        </c:scaling>
        <c:delete val="1"/>
        <c:axPos val="l"/>
        <c:numFmt formatCode="0.00%" sourceLinked="1"/>
        <c:majorTickMark val="none"/>
        <c:minorTickMark val="none"/>
        <c:tickLblPos val="nextTo"/>
        <c:crossAx val="439392104"/>
        <c:crosses val="autoZero"/>
        <c:crossBetween val="between"/>
      </c:valAx>
      <c:spPr>
        <a:noFill/>
        <a:ln>
          <a:noFill/>
        </a:ln>
        <a:effectLst/>
      </c:spPr>
    </c:plotArea>
    <c:plotVisOnly val="1"/>
    <c:dispBlanksAs val="gap"/>
    <c:showDLblsOverMax val="0"/>
  </c:chart>
  <c:spPr>
    <a:noFill/>
    <a:ln>
      <a:noFill/>
    </a:ln>
    <a:effectLst/>
  </c:spPr>
  <c:txPr>
    <a:bodyPr/>
    <a:lstStyle/>
    <a:p>
      <a:pPr>
        <a:defRPr lang="zh-CN">
          <a:latin typeface="+mn-lt"/>
          <a:ea typeface="+mn-ea"/>
          <a:cs typeface="+mn-ea"/>
          <a:sym typeface="+mn-lt"/>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2813731096206774E-2"/>
          <c:y val="0.10938018893293525"/>
          <c:w val="0.70011043619816049"/>
          <c:h val="0.74551867285723139"/>
        </c:manualLayout>
      </c:layout>
      <c:pieChart>
        <c:varyColors val="1"/>
        <c:ser>
          <c:idx val="0"/>
          <c:order val="0"/>
          <c:dPt>
            <c:idx val="0"/>
            <c:bubble3D val="0"/>
            <c:spPr>
              <a:solidFill>
                <a:schemeClr val="accent1"/>
              </a:solidFill>
              <a:ln w="19005">
                <a:solidFill>
                  <a:schemeClr val="lt1"/>
                </a:solidFill>
              </a:ln>
              <a:effectLst/>
            </c:spPr>
            <c:extLst>
              <c:ext xmlns:c16="http://schemas.microsoft.com/office/drawing/2014/chart" uri="{C3380CC4-5D6E-409C-BE32-E72D297353CC}">
                <c16:uniqueId val="{00000001-9F6B-43CA-8662-F59F10AE9DA7}"/>
              </c:ext>
            </c:extLst>
          </c:dPt>
          <c:dPt>
            <c:idx val="1"/>
            <c:bubble3D val="0"/>
            <c:spPr>
              <a:solidFill>
                <a:schemeClr val="accent4"/>
              </a:solidFill>
              <a:ln w="19005">
                <a:solidFill>
                  <a:schemeClr val="lt1"/>
                </a:solidFill>
              </a:ln>
              <a:effectLst/>
            </c:spPr>
            <c:extLst>
              <c:ext xmlns:c16="http://schemas.microsoft.com/office/drawing/2014/chart" uri="{C3380CC4-5D6E-409C-BE32-E72D297353CC}">
                <c16:uniqueId val="{00000003-9F6B-43CA-8662-F59F10AE9DA7}"/>
              </c:ext>
            </c:extLst>
          </c:dPt>
          <c:dPt>
            <c:idx val="2"/>
            <c:bubble3D val="0"/>
            <c:spPr>
              <a:solidFill>
                <a:schemeClr val="accent3"/>
              </a:solidFill>
              <a:ln w="19005">
                <a:solidFill>
                  <a:schemeClr val="lt1"/>
                </a:solidFill>
              </a:ln>
              <a:effectLst/>
            </c:spPr>
            <c:extLst>
              <c:ext xmlns:c16="http://schemas.microsoft.com/office/drawing/2014/chart" uri="{C3380CC4-5D6E-409C-BE32-E72D297353CC}">
                <c16:uniqueId val="{00000005-9F6B-43CA-8662-F59F10AE9DA7}"/>
              </c:ext>
            </c:extLst>
          </c:dPt>
          <c:dPt>
            <c:idx val="3"/>
            <c:bubble3D val="0"/>
            <c:spPr>
              <a:solidFill>
                <a:schemeClr val="accent2"/>
              </a:solidFill>
              <a:ln w="19005">
                <a:solidFill>
                  <a:schemeClr val="lt1"/>
                </a:solidFill>
              </a:ln>
              <a:effectLst/>
            </c:spPr>
            <c:extLst>
              <c:ext xmlns:c16="http://schemas.microsoft.com/office/drawing/2014/chart" uri="{C3380CC4-5D6E-409C-BE32-E72D297353CC}">
                <c16:uniqueId val="{00000007-9F6B-43CA-8662-F59F10AE9DA7}"/>
              </c:ext>
            </c:extLst>
          </c:dPt>
          <c:dLbls>
            <c:dLbl>
              <c:idx val="0"/>
              <c:layout>
                <c:manualLayout>
                  <c:x val="-9.3489409272398303E-4"/>
                  <c:y val="-2.4413675310613558E-2"/>
                </c:manualLayout>
              </c:layout>
              <c:tx>
                <c:rich>
                  <a:bodyPr/>
                  <a:lstStyle/>
                  <a:p>
                    <a:fld id="{64201480-237F-4B19-BF75-CE88D690A322}" type="CATEGORYNAME">
                      <a:rPr lang="en-US" altLang="zh-CN">
                        <a:latin typeface="思源黑体 CN Light" panose="020B0300000000000000" pitchFamily="34" charset="-122"/>
                        <a:ea typeface="思源黑体 CN Light" panose="020B0300000000000000" pitchFamily="34" charset="-122"/>
                      </a:rPr>
                      <a:pPr/>
                      <a:t>[类别名称]</a:t>
                    </a:fld>
                    <a:r>
                      <a:rPr lang="en-US" altLang="zh-CN" baseline="0" dirty="0">
                        <a:latin typeface="思源黑体 CN Light" panose="020B0300000000000000" pitchFamily="34" charset="-122"/>
                        <a:ea typeface="思源黑体 CN Light" panose="020B0300000000000000" pitchFamily="34" charset="-122"/>
                      </a:rPr>
                      <a:t>
</a:t>
                    </a:r>
                    <a:fld id="{11663E0A-2C3B-4435-A293-364EEC82AD27}" type="PERCENTAGE">
                      <a:rPr lang="en-US" altLang="zh-CN" baseline="0">
                        <a:latin typeface="思源黑体 CN Light" panose="020B0300000000000000" pitchFamily="34" charset="-122"/>
                        <a:ea typeface="思源黑体 CN Light" panose="020B0300000000000000" pitchFamily="34" charset="-122"/>
                      </a:rPr>
                      <a:pPr/>
                      <a:t>[百分比]</a:t>
                    </a:fld>
                    <a:endParaRPr lang="en-US" altLang="zh-CN" baseline="0" dirty="0">
                      <a:latin typeface="思源黑体 CN Light" panose="020B0300000000000000" pitchFamily="34" charset="-122"/>
                      <a:ea typeface="思源黑体 CN Light" panose="020B0300000000000000" pitchFamily="34" charset="-122"/>
                    </a:endParaRPr>
                  </a:p>
                </c:rich>
              </c:tx>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9F6B-43CA-8662-F59F10AE9DA7}"/>
                </c:ext>
              </c:extLst>
            </c:dLbl>
            <c:dLbl>
              <c:idx val="1"/>
              <c:layout>
                <c:manualLayout>
                  <c:x val="5.7316702764154404E-2"/>
                  <c:y val="0.15167332195630431"/>
                </c:manualLayout>
              </c:layout>
              <c:tx>
                <c:rich>
                  <a:bodyPr/>
                  <a:lstStyle/>
                  <a:p>
                    <a:fld id="{02829EC4-AB86-4C47-B967-629D9E836821}" type="CATEGORYNAME">
                      <a:rPr lang="en-US" altLang="zh-CN">
                        <a:latin typeface="思源黑体 CN Light" panose="020B0300000000000000" pitchFamily="34" charset="-122"/>
                        <a:ea typeface="思源黑体 CN Light" panose="020B0300000000000000" pitchFamily="34" charset="-122"/>
                      </a:rPr>
                      <a:pPr/>
                      <a:t>[类别名称]</a:t>
                    </a:fld>
                    <a:r>
                      <a:rPr lang="en-US" altLang="zh-CN" baseline="0" dirty="0">
                        <a:latin typeface="思源黑体 CN Light" panose="020B0300000000000000" pitchFamily="34" charset="-122"/>
                        <a:ea typeface="思源黑体 CN Light" panose="020B0300000000000000" pitchFamily="34" charset="-122"/>
                      </a:rPr>
                      <a:t>
</a:t>
                    </a:r>
                    <a:fld id="{4B5888B8-7507-4F85-B180-E64195CB7DDB}" type="PERCENTAGE">
                      <a:rPr lang="en-US" altLang="zh-CN" baseline="0">
                        <a:latin typeface="思源黑体 CN Light" panose="020B0300000000000000" pitchFamily="34" charset="-122"/>
                        <a:ea typeface="思源黑体 CN Light" panose="020B0300000000000000" pitchFamily="34" charset="-122"/>
                      </a:rPr>
                      <a:pPr/>
                      <a:t>[百分比]</a:t>
                    </a:fld>
                    <a:endParaRPr lang="en-US" altLang="zh-CN" baseline="0" dirty="0">
                      <a:latin typeface="思源黑体 CN Light" panose="020B0300000000000000" pitchFamily="34" charset="-122"/>
                      <a:ea typeface="思源黑体 CN Light" panose="020B0300000000000000" pitchFamily="34" charset="-122"/>
                    </a:endParaRPr>
                  </a:p>
                </c:rich>
              </c:tx>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9F6B-43CA-8662-F59F10AE9DA7}"/>
                </c:ext>
              </c:extLst>
            </c:dLbl>
            <c:dLbl>
              <c:idx val="2"/>
              <c:layout>
                <c:manualLayout>
                  <c:x val="2.6229386860213588E-2"/>
                  <c:y val="2.8739773769812654E-2"/>
                </c:manualLayout>
              </c:layout>
              <c:tx>
                <c:rich>
                  <a:bodyPr/>
                  <a:lstStyle/>
                  <a:p>
                    <a:fld id="{208F3DC0-3E6D-4154-9B45-BED91FE8356D}" type="CATEGORYNAME">
                      <a:rPr lang="en-US" altLang="zh-CN">
                        <a:latin typeface="思源黑体 CN Light" panose="020B0300000000000000" pitchFamily="34" charset="-122"/>
                        <a:ea typeface="思源黑体 CN Light" panose="020B0300000000000000" pitchFamily="34" charset="-122"/>
                      </a:rPr>
                      <a:pPr/>
                      <a:t>[类别名称]</a:t>
                    </a:fld>
                    <a:r>
                      <a:rPr lang="en-US" altLang="zh-CN" baseline="0" dirty="0">
                        <a:latin typeface="思源黑体 CN Light" panose="020B0300000000000000" pitchFamily="34" charset="-122"/>
                        <a:ea typeface="思源黑体 CN Light" panose="020B0300000000000000" pitchFamily="34" charset="-122"/>
                      </a:rPr>
                      <a:t>
</a:t>
                    </a:r>
                    <a:fld id="{FDC5A854-185D-44E7-A8B8-43DC425E7757}" type="PERCENTAGE">
                      <a:rPr lang="en-US" altLang="zh-CN" baseline="0">
                        <a:latin typeface="思源黑体 CN Light" panose="020B0300000000000000" pitchFamily="34" charset="-122"/>
                        <a:ea typeface="思源黑体 CN Light" panose="020B0300000000000000" pitchFamily="34" charset="-122"/>
                      </a:rPr>
                      <a:pPr/>
                      <a:t>[百分比]</a:t>
                    </a:fld>
                    <a:endParaRPr lang="en-US" altLang="zh-CN" baseline="0" dirty="0">
                      <a:latin typeface="思源黑体 CN Light" panose="020B0300000000000000" pitchFamily="34" charset="-122"/>
                      <a:ea typeface="思源黑体 CN Light" panose="020B0300000000000000" pitchFamily="34" charset="-122"/>
                    </a:endParaRPr>
                  </a:p>
                </c:rich>
              </c:tx>
              <c:dLblPos val="bestFit"/>
              <c:showLegendKey val="0"/>
              <c:showVal val="0"/>
              <c:showCatName val="1"/>
              <c:showSerName val="0"/>
              <c:showPercent val="1"/>
              <c:showBubbleSize val="0"/>
              <c:extLst>
                <c:ext xmlns:c15="http://schemas.microsoft.com/office/drawing/2012/chart" uri="{CE6537A1-D6FC-4f65-9D91-7224C49458BB}">
                  <c15:layout>
                    <c:manualLayout>
                      <c:w val="0.1078555925982925"/>
                      <c:h val="9.8112457654528223E-2"/>
                    </c:manualLayout>
                  </c15:layout>
                  <c15:dlblFieldTable/>
                  <c15:showDataLabelsRange val="0"/>
                </c:ext>
                <c:ext xmlns:c16="http://schemas.microsoft.com/office/drawing/2014/chart" uri="{C3380CC4-5D6E-409C-BE32-E72D297353CC}">
                  <c16:uniqueId val="{00000005-9F6B-43CA-8662-F59F10AE9DA7}"/>
                </c:ext>
              </c:extLst>
            </c:dLbl>
            <c:dLbl>
              <c:idx val="3"/>
              <c:layout>
                <c:manualLayout>
                  <c:x val="3.6495395031679364E-3"/>
                  <c:y val="2.4413675310613558E-2"/>
                </c:manualLayout>
              </c:layout>
              <c:tx>
                <c:rich>
                  <a:bodyPr/>
                  <a:lstStyle/>
                  <a:p>
                    <a:fld id="{6C19C2E5-7087-4513-A9D8-0AB6709B1478}" type="CATEGORYNAME">
                      <a:rPr lang="en-US" altLang="zh-CN">
                        <a:latin typeface="思源黑体 CN Light" panose="020B0300000000000000" pitchFamily="34" charset="-122"/>
                        <a:ea typeface="思源黑体 CN Light" panose="020B0300000000000000" pitchFamily="34" charset="-122"/>
                      </a:rPr>
                      <a:pPr/>
                      <a:t>[类别名称]</a:t>
                    </a:fld>
                    <a:r>
                      <a:rPr lang="en-US" altLang="zh-CN" baseline="0" dirty="0">
                        <a:latin typeface="思源黑体 CN Light" panose="020B0300000000000000" pitchFamily="34" charset="-122"/>
                        <a:ea typeface="思源黑体 CN Light" panose="020B0300000000000000" pitchFamily="34" charset="-122"/>
                      </a:rPr>
                      <a:t>
</a:t>
                    </a:r>
                    <a:fld id="{497E2DB9-C582-42A4-9146-B06648FAB997}" type="PERCENTAGE">
                      <a:rPr lang="en-US" altLang="zh-CN" baseline="0">
                        <a:latin typeface="思源黑体 CN Light" panose="020B0300000000000000" pitchFamily="34" charset="-122"/>
                        <a:ea typeface="思源黑体 CN Light" panose="020B0300000000000000" pitchFamily="34" charset="-122"/>
                      </a:rPr>
                      <a:pPr/>
                      <a:t>[百分比]</a:t>
                    </a:fld>
                    <a:endParaRPr lang="en-US" altLang="zh-CN" baseline="0" dirty="0">
                      <a:latin typeface="思源黑体 CN Light" panose="020B0300000000000000" pitchFamily="34" charset="-122"/>
                      <a:ea typeface="思源黑体 CN Light" panose="020B0300000000000000" pitchFamily="34" charset="-122"/>
                    </a:endParaRPr>
                  </a:p>
                </c:rich>
              </c:tx>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9F6B-43CA-8662-F59F10AE9DA7}"/>
                </c:ext>
              </c:extLst>
            </c:dLbl>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4" b="0" i="0" u="none" strike="noStrike" kern="1200" baseline="0">
                    <a:solidFill>
                      <a:schemeClr val="dk1">
                        <a:lumMod val="65000"/>
                        <a:lumOff val="35000"/>
                      </a:schemeClr>
                    </a:solidFill>
                    <a:latin typeface="+mn-lt"/>
                    <a:ea typeface="+mn-ea"/>
                    <a:cs typeface="+mn-cs"/>
                  </a:defRPr>
                </a:pPr>
                <a:endParaRPr lang="zh-CN"/>
              </a:p>
            </c:txPr>
            <c:dLblPos val="outEnd"/>
            <c:showLegendKey val="0"/>
            <c:showVal val="0"/>
            <c:showCatName val="1"/>
            <c:showSerName val="0"/>
            <c:showPercent val="1"/>
            <c:showBubbleSize val="0"/>
            <c:showLeaderLines val="0"/>
            <c:extLst>
              <c:ext xmlns:c15="http://schemas.microsoft.com/office/drawing/2012/chart" uri="{CE6537A1-D6FC-4f65-9D91-7224C49458BB}"/>
            </c:extLst>
          </c:dLbls>
          <c:val>
            <c:numRef>
              <c:f>Sheet1!$B$2:$B$5</c:f>
              <c:numCache>
                <c:formatCode>g/"通""用""格""式"</c:formatCode>
                <c:ptCount val="4"/>
                <c:pt idx="0">
                  <c:v>8.1999999999999993</c:v>
                </c:pt>
                <c:pt idx="1">
                  <c:v>3.2</c:v>
                </c:pt>
                <c:pt idx="2">
                  <c:v>1.4</c:v>
                </c:pt>
                <c:pt idx="3">
                  <c:v>1.2</c:v>
                </c:pt>
              </c:numCache>
            </c:numRef>
          </c:val>
          <c:extLst>
            <c:ext xmlns:c15="http://schemas.microsoft.com/office/drawing/2012/chart" uri="{02D57815-91ED-43cb-92C2-25804820EDAC}">
              <c15:filteredSeriesTitle>
                <c15:tx>
                  <c:strRef>
                    <c:extLst xmlns:c16="http://schemas.microsoft.com/office/drawing/2014/chart">
                      <c:ext uri="{02D57815-91ED-43cb-92C2-25804820EDAC}">
                        <c15:formulaRef>
                          <c15:sqref>Sheet1!$B$1</c15:sqref>
                        </c15:formulaRef>
                      </c:ext>
                    </c:extLst>
                    <c:strCache>
                      <c:ptCount val="1"/>
                      <c:pt idx="0">
                        <c:v>your text </c:v>
                      </c:pt>
                    </c:strCache>
                  </c:strRef>
                </c15:tx>
              </c15:filteredSeriesTitle>
            </c:ext>
            <c:ext xmlns:c15="http://schemas.microsoft.com/office/drawing/2012/chart" uri="{02D57815-91ED-43cb-92C2-25804820EDAC}">
              <c15:filteredCategoryTitle>
                <c15:cat>
                  <c:strRef>
                    <c:extLst>
                      <c:ext uri="{02D57815-91ED-43cb-92C2-25804820EDAC}">
                        <c15:formulaRef>
                          <c15:sqref>Sheet1!$A$2:$A$5</c15:sqref>
                        </c15:formulaRef>
                      </c:ext>
                    </c:extLst>
                    <c:strCache>
                      <c:ptCount val="4"/>
                      <c:pt idx="0">
                        <c:v>your text</c:v>
                      </c:pt>
                      <c:pt idx="1">
                        <c:v>your text</c:v>
                      </c:pt>
                      <c:pt idx="2">
                        <c:v>your text</c:v>
                      </c:pt>
                      <c:pt idx="3">
                        <c:v>your text</c:v>
                      </c:pt>
                    </c:strCache>
                  </c:strRef>
                </c15:cat>
              </c15:filteredCategoryTitle>
            </c:ext>
            <c:ext xmlns:c16="http://schemas.microsoft.com/office/drawing/2014/chart" uri="{C3380CC4-5D6E-409C-BE32-E72D297353CC}">
              <c16:uniqueId val="{00000008-9F6B-43CA-8662-F59F10AE9DA7}"/>
            </c:ext>
          </c:extLst>
        </c:ser>
        <c:dLbls>
          <c:showLegendKey val="0"/>
          <c:showVal val="0"/>
          <c:showCatName val="0"/>
          <c:showSerName val="0"/>
          <c:showPercent val="0"/>
          <c:showBubbleSize val="0"/>
          <c:showLeaderLines val="0"/>
        </c:dLbls>
        <c:firstSliceAng val="0"/>
      </c:pieChart>
      <c:spPr>
        <a:noFill/>
        <a:ln w="25339">
          <a:noFill/>
        </a:ln>
      </c:spPr>
    </c:plotArea>
    <c:legend>
      <c:legendPos val="b"/>
      <c:overlay val="0"/>
      <c:spPr>
        <a:noFill/>
        <a:ln>
          <a:noFill/>
        </a:ln>
        <a:effectLst/>
      </c:spPr>
      <c:txPr>
        <a:bodyPr rot="0" spcFirstLastPara="1" vertOverflow="ellipsis" vert="horz" wrap="square" anchor="ctr" anchorCtr="1"/>
        <a:lstStyle/>
        <a:p>
          <a:pPr rtl="0">
            <a:defRPr sz="1194"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chemeClr val="bg1">
                <a:lumMod val="85000"/>
              </a:schemeClr>
            </a:solidFill>
            <a:ln>
              <a:solidFill>
                <a:schemeClr val="bg1"/>
              </a:solidFill>
            </a:ln>
          </c:spPr>
          <c:dPt>
            <c:idx val="0"/>
            <c:bubble3D val="0"/>
            <c:spPr>
              <a:solidFill>
                <a:schemeClr val="accent1"/>
              </a:solidFill>
              <a:ln>
                <a:solidFill>
                  <a:schemeClr val="bg1"/>
                </a:solidFill>
              </a:ln>
            </c:spPr>
            <c:extLst>
              <c:ext xmlns:c16="http://schemas.microsoft.com/office/drawing/2014/chart" uri="{C3380CC4-5D6E-409C-BE32-E72D297353CC}">
                <c16:uniqueId val="{00000000-9BDB-4564-A832-AFF70EB686D9}"/>
              </c:ext>
            </c:extLst>
          </c:dPt>
          <c:dPt>
            <c:idx val="1"/>
            <c:bubble3D val="0"/>
            <c:spPr>
              <a:solidFill>
                <a:schemeClr val="accent1"/>
              </a:solidFill>
              <a:ln>
                <a:solidFill>
                  <a:schemeClr val="bg1"/>
                </a:solidFill>
              </a:ln>
            </c:spPr>
            <c:extLst>
              <c:ext xmlns:c16="http://schemas.microsoft.com/office/drawing/2014/chart" uri="{C3380CC4-5D6E-409C-BE32-E72D297353CC}">
                <c16:uniqueId val="{00000001-9BDB-4564-A832-AFF70EB686D9}"/>
              </c:ext>
            </c:extLst>
          </c:dPt>
          <c:dPt>
            <c:idx val="2"/>
            <c:bubble3D val="0"/>
            <c:spPr>
              <a:solidFill>
                <a:schemeClr val="accent1"/>
              </a:solidFill>
              <a:ln>
                <a:solidFill>
                  <a:schemeClr val="bg1"/>
                </a:solidFill>
              </a:ln>
            </c:spPr>
            <c:extLst>
              <c:ext xmlns:c16="http://schemas.microsoft.com/office/drawing/2014/chart" uri="{C3380CC4-5D6E-409C-BE32-E72D297353CC}">
                <c16:uniqueId val="{00000002-9BDB-4564-A832-AFF70EB686D9}"/>
              </c:ext>
            </c:extLst>
          </c:dPt>
          <c:dPt>
            <c:idx val="3"/>
            <c:bubble3D val="0"/>
            <c:spPr>
              <a:solidFill>
                <a:schemeClr val="accent1"/>
              </a:solidFill>
              <a:ln>
                <a:solidFill>
                  <a:schemeClr val="bg1"/>
                </a:solidFill>
              </a:ln>
            </c:spPr>
            <c:extLst>
              <c:ext xmlns:c16="http://schemas.microsoft.com/office/drawing/2014/chart" uri="{C3380CC4-5D6E-409C-BE32-E72D297353CC}">
                <c16:uniqueId val="{00000003-9BDB-4564-A832-AFF70EB686D9}"/>
              </c:ext>
            </c:extLst>
          </c:dPt>
          <c:dPt>
            <c:idx val="4"/>
            <c:bubble3D val="0"/>
            <c:spPr>
              <a:solidFill>
                <a:schemeClr val="accent1"/>
              </a:solidFill>
              <a:ln>
                <a:solidFill>
                  <a:schemeClr val="bg1"/>
                </a:solidFill>
              </a:ln>
            </c:spPr>
            <c:extLst>
              <c:ext xmlns:c16="http://schemas.microsoft.com/office/drawing/2014/chart" uri="{C3380CC4-5D6E-409C-BE32-E72D297353CC}">
                <c16:uniqueId val="{00000004-9BDB-4564-A832-AFF70EB686D9}"/>
              </c:ext>
            </c:extLst>
          </c:dPt>
          <c:cat>
            <c:strRef>
              <c:f>Sheet1!$A$2:$A$11</c:f>
              <c:strCache>
                <c:ptCount val="10"/>
                <c:pt idx="0">
                  <c:v>1st Qtr</c:v>
                </c:pt>
                <c:pt idx="1">
                  <c:v>2nd Qtr</c:v>
                </c:pt>
                <c:pt idx="2">
                  <c:v>1st Qtr</c:v>
                </c:pt>
                <c:pt idx="3">
                  <c:v>1st Qtr</c:v>
                </c:pt>
                <c:pt idx="4">
                  <c:v>1st Qtr</c:v>
                </c:pt>
                <c:pt idx="5">
                  <c:v>1st Qtr</c:v>
                </c:pt>
                <c:pt idx="6">
                  <c:v>1st Qtr</c:v>
                </c:pt>
                <c:pt idx="7">
                  <c:v>1st Qtr</c:v>
                </c:pt>
                <c:pt idx="8">
                  <c:v>1st Qtr</c:v>
                </c:pt>
                <c:pt idx="9">
                  <c:v>1st Qtr</c:v>
                </c:pt>
              </c:strCache>
            </c:strRef>
          </c:cat>
          <c:val>
            <c:numRef>
              <c:f>Sheet1!$B$2:$B$11</c:f>
              <c:numCache>
                <c:formatCode>General</c:formatCode>
                <c:ptCount val="10"/>
                <c:pt idx="0">
                  <c:v>10</c:v>
                </c:pt>
                <c:pt idx="1">
                  <c:v>10</c:v>
                </c:pt>
                <c:pt idx="2">
                  <c:v>10</c:v>
                </c:pt>
                <c:pt idx="3">
                  <c:v>10</c:v>
                </c:pt>
                <c:pt idx="4">
                  <c:v>10</c:v>
                </c:pt>
                <c:pt idx="5">
                  <c:v>10</c:v>
                </c:pt>
                <c:pt idx="6">
                  <c:v>10</c:v>
                </c:pt>
                <c:pt idx="7">
                  <c:v>10</c:v>
                </c:pt>
                <c:pt idx="8">
                  <c:v>10</c:v>
                </c:pt>
                <c:pt idx="9">
                  <c:v>10</c:v>
                </c:pt>
              </c:numCache>
            </c:numRef>
          </c:val>
          <c:extLst>
            <c:ext xmlns:c16="http://schemas.microsoft.com/office/drawing/2014/chart" uri="{C3380CC4-5D6E-409C-BE32-E72D297353CC}">
              <c16:uniqueId val="{00000005-9BDB-4564-A832-AFF70EB686D9}"/>
            </c:ext>
          </c:extLst>
        </c:ser>
        <c:dLbls>
          <c:showLegendKey val="0"/>
          <c:showVal val="0"/>
          <c:showCatName val="0"/>
          <c:showSerName val="0"/>
          <c:showPercent val="0"/>
          <c:showBubbleSize val="0"/>
          <c:showLeaderLines val="1"/>
        </c:dLbls>
        <c:firstSliceAng val="0"/>
        <c:holeSize val="54"/>
      </c:doughnutChart>
    </c:plotArea>
    <c:plotVisOnly val="1"/>
    <c:dispBlanksAs val="zero"/>
    <c:showDLblsOverMax val="0"/>
  </c:chart>
  <c:spPr>
    <a:ln>
      <a:noFill/>
    </a:ln>
  </c:spPr>
  <c:txPr>
    <a:bodyPr/>
    <a:lstStyle/>
    <a:p>
      <a:pPr rtl="0">
        <a:defRPr sz="1800" baseline="-25000"/>
      </a:pPr>
      <a:endParaRPr lang="zh-CN"/>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思源黑体 CN Light" panose="020B0300000000000000" pitchFamily="34" charset="-122"/>
                <a:ea typeface="思源黑体 CN Light" panose="020B0300000000000000"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思源黑体 CN Light" panose="020B0300000000000000" pitchFamily="34" charset="-122"/>
                <a:ea typeface="思源黑体 CN Light" panose="020B0300000000000000" pitchFamily="34" charset="-122"/>
              </a:defRPr>
            </a:lvl1pPr>
          </a:lstStyle>
          <a:p>
            <a:fld id="{6A0DF526-57D3-46DF-801E-3728AD28358B}" type="datetimeFigureOut">
              <a:rPr lang="zh-CN" altLang="en-US" smtClean="0"/>
              <a:pPr/>
              <a:t>2019/9/12</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思源黑体 CN Light" panose="020B0300000000000000" pitchFamily="34" charset="-122"/>
                <a:ea typeface="思源黑体 CN Light" panose="020B0300000000000000"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思源黑体 CN Light" panose="020B0300000000000000" pitchFamily="34" charset="-122"/>
                <a:ea typeface="思源黑体 CN Light" panose="020B0300000000000000" pitchFamily="34" charset="-122"/>
              </a:defRPr>
            </a:lvl1pPr>
          </a:lstStyle>
          <a:p>
            <a:fld id="{EF9A6350-CFB6-4D17-8E41-C1F9AFBA0ADB}" type="slidenum">
              <a:rPr lang="zh-CN" altLang="en-US" smtClean="0"/>
              <a:pPr/>
              <a:t>‹#›</a:t>
            </a:fld>
            <a:endParaRPr lang="zh-CN" altLang="en-US" dirty="0"/>
          </a:p>
        </p:txBody>
      </p:sp>
    </p:spTree>
    <p:extLst>
      <p:ext uri="{BB962C8B-B14F-4D97-AF65-F5344CB8AC3E}">
        <p14:creationId xmlns:p14="http://schemas.microsoft.com/office/powerpoint/2010/main" val="1670167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思源黑体 CN Light" panose="020B0300000000000000" pitchFamily="34" charset="-122"/>
        <a:ea typeface="思源黑体 CN Light" panose="020B0300000000000000" pitchFamily="34" charset="-122"/>
        <a:cs typeface="+mn-cs"/>
      </a:defRPr>
    </a:lvl1pPr>
    <a:lvl2pPr marL="457200" algn="l" defTabSz="914400" rtl="0" eaLnBrk="1" latinLnBrk="0" hangingPunct="1">
      <a:defRPr sz="1200" kern="1200">
        <a:solidFill>
          <a:schemeClr val="tx1"/>
        </a:solidFill>
        <a:latin typeface="思源黑体 CN Light" panose="020B0300000000000000" pitchFamily="34" charset="-122"/>
        <a:ea typeface="思源黑体 CN Light" panose="020B0300000000000000" pitchFamily="34" charset="-122"/>
        <a:cs typeface="+mn-cs"/>
      </a:defRPr>
    </a:lvl2pPr>
    <a:lvl3pPr marL="914400" algn="l" defTabSz="914400" rtl="0" eaLnBrk="1" latinLnBrk="0" hangingPunct="1">
      <a:defRPr sz="1200" kern="1200">
        <a:solidFill>
          <a:schemeClr val="tx1"/>
        </a:solidFill>
        <a:latin typeface="思源黑体 CN Light" panose="020B0300000000000000" pitchFamily="34" charset="-122"/>
        <a:ea typeface="思源黑体 CN Light" panose="020B0300000000000000" pitchFamily="34" charset="-122"/>
        <a:cs typeface="+mn-cs"/>
      </a:defRPr>
    </a:lvl3pPr>
    <a:lvl4pPr marL="1371600" algn="l" defTabSz="914400" rtl="0" eaLnBrk="1" latinLnBrk="0" hangingPunct="1">
      <a:defRPr sz="1200" kern="1200">
        <a:solidFill>
          <a:schemeClr val="tx1"/>
        </a:solidFill>
        <a:latin typeface="思源黑体 CN Light" panose="020B0300000000000000" pitchFamily="34" charset="-122"/>
        <a:ea typeface="思源黑体 CN Light" panose="020B0300000000000000" pitchFamily="34" charset="-122"/>
        <a:cs typeface="+mn-cs"/>
      </a:defRPr>
    </a:lvl4pPr>
    <a:lvl5pPr marL="1828800" algn="l" defTabSz="914400" rtl="0" eaLnBrk="1" latinLnBrk="0" hangingPunct="1">
      <a:defRPr sz="1200" kern="1200">
        <a:solidFill>
          <a:schemeClr val="tx1"/>
        </a:solidFill>
        <a:latin typeface="思源黑体 CN Light" panose="020B0300000000000000" pitchFamily="34" charset="-122"/>
        <a:ea typeface="思源黑体 CN Light" panose="020B0300000000000000"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04B1C78-7771-4AE2-B4B0-7A07DEB7EACF}" type="slidenum">
              <a:rPr lang="zh-CN" altLang="en-US" smtClean="0"/>
              <a:pPr/>
              <a:t>1</a:t>
            </a:fld>
            <a:endParaRPr lang="zh-CN" altLang="en-US" dirty="0"/>
          </a:p>
        </p:txBody>
      </p:sp>
    </p:spTree>
    <p:extLst>
      <p:ext uri="{BB962C8B-B14F-4D97-AF65-F5344CB8AC3E}">
        <p14:creationId xmlns:p14="http://schemas.microsoft.com/office/powerpoint/2010/main" val="22458813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806737-54D0-EF48-BAD3-42CB0DF66F51}" type="slidenum">
              <a:rPr lang="es-ES_tradnl" smtClean="0"/>
              <a:t>10</a:t>
            </a:fld>
            <a:endParaRPr lang="es-ES_tradnl"/>
          </a:p>
        </p:txBody>
      </p:sp>
    </p:spTree>
    <p:extLst>
      <p:ext uri="{BB962C8B-B14F-4D97-AF65-F5344CB8AC3E}">
        <p14:creationId xmlns:p14="http://schemas.microsoft.com/office/powerpoint/2010/main" val="11407680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52A2EFB-6695-429B-89A6-63679E002AAD}" type="slidenum">
              <a:rPr lang="zh-CN" altLang="en-US" smtClean="0"/>
              <a:t>11</a:t>
            </a:fld>
            <a:endParaRPr lang="zh-CN" altLang="en-US"/>
          </a:p>
        </p:txBody>
      </p:sp>
    </p:spTree>
    <p:extLst>
      <p:ext uri="{BB962C8B-B14F-4D97-AF65-F5344CB8AC3E}">
        <p14:creationId xmlns:p14="http://schemas.microsoft.com/office/powerpoint/2010/main" val="37662406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F9A6350-CFB6-4D17-8E41-C1F9AFBA0ADB}" type="slidenum">
              <a:rPr lang="zh-CN" altLang="en-US" smtClean="0"/>
              <a:pPr/>
              <a:t>12</a:t>
            </a:fld>
            <a:endParaRPr lang="zh-CN" altLang="en-US" dirty="0"/>
          </a:p>
        </p:txBody>
      </p:sp>
    </p:spTree>
    <p:extLst>
      <p:ext uri="{BB962C8B-B14F-4D97-AF65-F5344CB8AC3E}">
        <p14:creationId xmlns:p14="http://schemas.microsoft.com/office/powerpoint/2010/main" val="30336815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8239124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4DDAD74B-4254-4A15-B920-236F271C9A39}" type="slidenum">
              <a:rPr lang="id-ID" smtClean="0"/>
              <a:t>14</a:t>
            </a:fld>
            <a:endParaRPr lang="id-ID"/>
          </a:p>
        </p:txBody>
      </p:sp>
    </p:spTree>
    <p:extLst>
      <p:ext uri="{BB962C8B-B14F-4D97-AF65-F5344CB8AC3E}">
        <p14:creationId xmlns:p14="http://schemas.microsoft.com/office/powerpoint/2010/main" val="37501257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EB1757-8956-4EB9-A61B-2BB94BC071D8}" type="slidenum">
              <a:rPr lang="zh-CN" altLang="en-US" smtClean="0"/>
              <a:t>15</a:t>
            </a:fld>
            <a:endParaRPr lang="zh-CN" altLang="en-US"/>
          </a:p>
        </p:txBody>
      </p:sp>
    </p:spTree>
    <p:extLst>
      <p:ext uri="{BB962C8B-B14F-4D97-AF65-F5344CB8AC3E}">
        <p14:creationId xmlns:p14="http://schemas.microsoft.com/office/powerpoint/2010/main" val="25445283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1D5E53-1996-4A18-8378-BCF5C8046DA1}" type="slidenum">
              <a:rPr lang="zh-CN" altLang="en-US" smtClean="0"/>
              <a:t>16</a:t>
            </a:fld>
            <a:endParaRPr lang="zh-CN" altLang="en-US"/>
          </a:p>
        </p:txBody>
      </p:sp>
    </p:spTree>
    <p:extLst>
      <p:ext uri="{BB962C8B-B14F-4D97-AF65-F5344CB8AC3E}">
        <p14:creationId xmlns:p14="http://schemas.microsoft.com/office/powerpoint/2010/main" val="15364292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4AC835-1C1B-463F-88A7-73FBAF070823}" type="slidenum">
              <a:rPr lang="zh-CN" altLang="en-US" smtClean="0"/>
              <a:t>17</a:t>
            </a:fld>
            <a:endParaRPr lang="zh-CN" altLang="en-US"/>
          </a:p>
        </p:txBody>
      </p:sp>
    </p:spTree>
    <p:extLst>
      <p:ext uri="{BB962C8B-B14F-4D97-AF65-F5344CB8AC3E}">
        <p14:creationId xmlns:p14="http://schemas.microsoft.com/office/powerpoint/2010/main" val="6716409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F9A6350-CFB6-4D17-8E41-C1F9AFBA0ADB}" type="slidenum">
              <a:rPr lang="zh-CN" altLang="en-US" smtClean="0"/>
              <a:pPr/>
              <a:t>18</a:t>
            </a:fld>
            <a:endParaRPr lang="zh-CN" altLang="en-US" dirty="0"/>
          </a:p>
        </p:txBody>
      </p:sp>
    </p:spTree>
    <p:extLst>
      <p:ext uri="{BB962C8B-B14F-4D97-AF65-F5344CB8AC3E}">
        <p14:creationId xmlns:p14="http://schemas.microsoft.com/office/powerpoint/2010/main" val="22270117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EB1757-8956-4EB9-A61B-2BB94BC071D8}" type="slidenum">
              <a:rPr lang="zh-CN" altLang="en-US" smtClean="0"/>
              <a:t>19</a:t>
            </a:fld>
            <a:endParaRPr lang="zh-CN" altLang="en-US"/>
          </a:p>
        </p:txBody>
      </p:sp>
    </p:spTree>
    <p:extLst>
      <p:ext uri="{BB962C8B-B14F-4D97-AF65-F5344CB8AC3E}">
        <p14:creationId xmlns:p14="http://schemas.microsoft.com/office/powerpoint/2010/main" val="1395923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337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C8A6684E-9288-4058-91A0-FC651D26FA32}" type="slidenum">
              <a:rPr lang="zh-CN" altLang="en-US" smtClean="0">
                <a:latin typeface="思源黑体 CN Light" panose="020B0300000000000000" pitchFamily="34" charset="-122"/>
              </a:rPr>
              <a:pPr fontAlgn="base">
                <a:spcBef>
                  <a:spcPct val="0"/>
                </a:spcBef>
                <a:spcAft>
                  <a:spcPct val="0"/>
                </a:spcAft>
              </a:pPr>
              <a:t>2</a:t>
            </a:fld>
            <a:endParaRPr lang="zh-CN" altLang="en-US" dirty="0">
              <a:latin typeface="思源黑体 CN Light" panose="020B0300000000000000" pitchFamily="34" charset="-122"/>
            </a:endParaRPr>
          </a:p>
        </p:txBody>
      </p:sp>
    </p:spTree>
    <p:extLst>
      <p:ext uri="{BB962C8B-B14F-4D97-AF65-F5344CB8AC3E}">
        <p14:creationId xmlns:p14="http://schemas.microsoft.com/office/powerpoint/2010/main" val="22821941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BEC8BD-6E5E-4F3C-BCD5-83F84FCAB1CD}" type="slidenum">
              <a:rPr lang="zh-CN" altLang="en-US" smtClean="0"/>
              <a:t>20</a:t>
            </a:fld>
            <a:endParaRPr lang="zh-CN" altLang="en-US"/>
          </a:p>
        </p:txBody>
      </p:sp>
    </p:spTree>
    <p:extLst>
      <p:ext uri="{BB962C8B-B14F-4D97-AF65-F5344CB8AC3E}">
        <p14:creationId xmlns:p14="http://schemas.microsoft.com/office/powerpoint/2010/main" val="38320439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EB1757-8956-4EB9-A61B-2BB94BC071D8}" type="slidenum">
              <a:rPr lang="zh-CN" altLang="en-US" smtClean="0"/>
              <a:t>21</a:t>
            </a:fld>
            <a:endParaRPr lang="zh-CN" altLang="en-US"/>
          </a:p>
        </p:txBody>
      </p:sp>
    </p:spTree>
    <p:extLst>
      <p:ext uri="{BB962C8B-B14F-4D97-AF65-F5344CB8AC3E}">
        <p14:creationId xmlns:p14="http://schemas.microsoft.com/office/powerpoint/2010/main" val="13581637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F9A6350-CFB6-4D17-8E41-C1F9AFBA0ADB}" type="slidenum">
              <a:rPr lang="zh-CN" altLang="en-US" smtClean="0"/>
              <a:pPr/>
              <a:t>22</a:t>
            </a:fld>
            <a:endParaRPr lang="zh-CN" altLang="en-US" dirty="0"/>
          </a:p>
        </p:txBody>
      </p:sp>
    </p:spTree>
    <p:extLst>
      <p:ext uri="{BB962C8B-B14F-4D97-AF65-F5344CB8AC3E}">
        <p14:creationId xmlns:p14="http://schemas.microsoft.com/office/powerpoint/2010/main" val="33473641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EB1757-8956-4EB9-A61B-2BB94BC071D8}" type="slidenum">
              <a:rPr lang="zh-CN" altLang="en-US" smtClean="0"/>
              <a:t>23</a:t>
            </a:fld>
            <a:endParaRPr lang="zh-CN" altLang="en-US"/>
          </a:p>
        </p:txBody>
      </p:sp>
    </p:spTree>
    <p:extLst>
      <p:ext uri="{BB962C8B-B14F-4D97-AF65-F5344CB8AC3E}">
        <p14:creationId xmlns:p14="http://schemas.microsoft.com/office/powerpoint/2010/main" val="41362769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EB1757-8956-4EB9-A61B-2BB94BC071D8}" type="slidenum">
              <a:rPr lang="zh-CN" altLang="en-US" smtClean="0"/>
              <a:t>24</a:t>
            </a:fld>
            <a:endParaRPr lang="zh-CN" altLang="en-US"/>
          </a:p>
        </p:txBody>
      </p:sp>
    </p:spTree>
    <p:extLst>
      <p:ext uri="{BB962C8B-B14F-4D97-AF65-F5344CB8AC3E}">
        <p14:creationId xmlns:p14="http://schemas.microsoft.com/office/powerpoint/2010/main" val="38023792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04B1C78-7771-4AE2-B4B0-7A07DEB7EACF}" type="slidenum">
              <a:rPr lang="zh-CN" altLang="en-US" smtClean="0"/>
              <a:pPr/>
              <a:t>25</a:t>
            </a:fld>
            <a:endParaRPr lang="zh-CN" altLang="en-US" dirty="0"/>
          </a:p>
        </p:txBody>
      </p:sp>
    </p:spTree>
    <p:extLst>
      <p:ext uri="{BB962C8B-B14F-4D97-AF65-F5344CB8AC3E}">
        <p14:creationId xmlns:p14="http://schemas.microsoft.com/office/powerpoint/2010/main" val="8491013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6955A8-62FB-E247-BFB6-6D96B50CB5D7}" type="slidenum">
              <a:rPr lang="en-US" smtClean="0"/>
              <a:t>26</a:t>
            </a:fld>
            <a:endParaRPr lang="en-US" dirty="0"/>
          </a:p>
        </p:txBody>
      </p:sp>
    </p:spTree>
    <p:extLst>
      <p:ext uri="{BB962C8B-B14F-4D97-AF65-F5344CB8AC3E}">
        <p14:creationId xmlns:p14="http://schemas.microsoft.com/office/powerpoint/2010/main" val="1060529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3</a:t>
            </a:fld>
            <a:endParaRPr lang="zh-CN" altLang="en-US"/>
          </a:p>
        </p:txBody>
      </p:sp>
    </p:spTree>
    <p:extLst>
      <p:ext uri="{BB962C8B-B14F-4D97-AF65-F5344CB8AC3E}">
        <p14:creationId xmlns:p14="http://schemas.microsoft.com/office/powerpoint/2010/main" val="3992367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734751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B2B86F-0BDE-4C9A-93E0-705925128E55}" type="slidenum">
              <a:rPr lang="zh-CN" altLang="en-US" smtClean="0"/>
              <a:t>5</a:t>
            </a:fld>
            <a:endParaRPr lang="zh-CN" altLang="en-US"/>
          </a:p>
        </p:txBody>
      </p:sp>
    </p:spTree>
    <p:extLst>
      <p:ext uri="{BB962C8B-B14F-4D97-AF65-F5344CB8AC3E}">
        <p14:creationId xmlns:p14="http://schemas.microsoft.com/office/powerpoint/2010/main" val="1364628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86050" y="514350"/>
            <a:ext cx="4573588" cy="257175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3696522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F9A6350-CFB6-4D17-8E41-C1F9AFBA0ADB}" type="slidenum">
              <a:rPr lang="zh-CN" altLang="en-US" smtClean="0"/>
              <a:pPr/>
              <a:t>7</a:t>
            </a:fld>
            <a:endParaRPr lang="zh-CN" altLang="en-US" dirty="0"/>
          </a:p>
        </p:txBody>
      </p:sp>
    </p:spTree>
    <p:extLst>
      <p:ext uri="{BB962C8B-B14F-4D97-AF65-F5344CB8AC3E}">
        <p14:creationId xmlns:p14="http://schemas.microsoft.com/office/powerpoint/2010/main" val="35548678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F14A4F8-928B-4CA2-8DD1-77586DEA512D}" type="slidenum">
              <a:rPr lang="zh-CN" altLang="en-US" smtClean="0"/>
              <a:t>8</a:t>
            </a:fld>
            <a:endParaRPr lang="zh-CN" altLang="en-US"/>
          </a:p>
        </p:txBody>
      </p:sp>
    </p:spTree>
    <p:extLst>
      <p:ext uri="{BB962C8B-B14F-4D97-AF65-F5344CB8AC3E}">
        <p14:creationId xmlns:p14="http://schemas.microsoft.com/office/powerpoint/2010/main" val="1174768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2676268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C6B74D-B3DE-4C14-9B70-108839F6381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B141938-4F9E-4DD7-9992-11DE49A768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AB16177-16D7-4532-ABE1-0D8C978D2BFF}"/>
              </a:ext>
            </a:extLst>
          </p:cNvPr>
          <p:cNvSpPr>
            <a:spLocks noGrp="1"/>
          </p:cNvSpPr>
          <p:nvPr>
            <p:ph type="dt" sz="half" idx="10"/>
          </p:nvPr>
        </p:nvSpPr>
        <p:spPr/>
        <p:txBody>
          <a:bodyPr/>
          <a:lstStyle/>
          <a:p>
            <a:fld id="{9AC81B63-1241-453B-8FAB-A47747D8D480}" type="datetimeFigureOut">
              <a:rPr lang="zh-CN" altLang="en-US" smtClean="0"/>
              <a:t>2019/9/12</a:t>
            </a:fld>
            <a:endParaRPr lang="zh-CN" altLang="en-US"/>
          </a:p>
        </p:txBody>
      </p:sp>
      <p:sp>
        <p:nvSpPr>
          <p:cNvPr id="5" name="页脚占位符 4">
            <a:extLst>
              <a:ext uri="{FF2B5EF4-FFF2-40B4-BE49-F238E27FC236}">
                <a16:creationId xmlns:a16="http://schemas.microsoft.com/office/drawing/2014/main" id="{2302FE1D-BE67-44BD-A8F2-6035D4D61E1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5BBB6FA-9029-4626-BC4E-788CBEC2D2C6}"/>
              </a:ext>
            </a:extLst>
          </p:cNvPr>
          <p:cNvSpPr>
            <a:spLocks noGrp="1"/>
          </p:cNvSpPr>
          <p:nvPr>
            <p:ph type="sldNum" sz="quarter" idx="12"/>
          </p:nvPr>
        </p:nvSpPr>
        <p:spPr/>
        <p:txBody>
          <a:bodyPr/>
          <a:lstStyle/>
          <a:p>
            <a:fld id="{112C8DCD-1273-4948-A3F1-C9A40A155328}" type="slidenum">
              <a:rPr lang="zh-CN" altLang="en-US" smtClean="0"/>
              <a:t>‹#›</a:t>
            </a:fld>
            <a:endParaRPr lang="zh-CN" altLang="en-US"/>
          </a:p>
        </p:txBody>
      </p:sp>
    </p:spTree>
    <p:extLst>
      <p:ext uri="{BB962C8B-B14F-4D97-AF65-F5344CB8AC3E}">
        <p14:creationId xmlns:p14="http://schemas.microsoft.com/office/powerpoint/2010/main" val="1574380205"/>
      </p:ext>
    </p:extLst>
  </p:cSld>
  <p:clrMapOvr>
    <a:masterClrMapping/>
  </p:clrMapOvr>
  <mc:AlternateContent xmlns:mc="http://schemas.openxmlformats.org/markup-compatibility/2006" xmlns:p14="http://schemas.microsoft.com/office/powerpoint/2010/main">
    <mc:Choice Requires="p14">
      <p:transition spd="slow" p14:dur="4400" advClick="0" advTm="1000">
        <p14:honeycomb/>
      </p:transition>
    </mc:Choice>
    <mc:Fallback xmlns="">
      <p:transition spd="slow" advClick="0" advTm="1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E3FD97-8130-4ECB-BCEA-5065730DDE3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C9CF490-5232-46D6-96FE-C553F33D82A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A52F53B-A757-48B2-9893-0D16D12DAC38}"/>
              </a:ext>
            </a:extLst>
          </p:cNvPr>
          <p:cNvSpPr>
            <a:spLocks noGrp="1"/>
          </p:cNvSpPr>
          <p:nvPr>
            <p:ph type="dt" sz="half" idx="10"/>
          </p:nvPr>
        </p:nvSpPr>
        <p:spPr/>
        <p:txBody>
          <a:bodyPr/>
          <a:lstStyle/>
          <a:p>
            <a:fld id="{9AC81B63-1241-453B-8FAB-A47747D8D480}" type="datetimeFigureOut">
              <a:rPr lang="zh-CN" altLang="en-US" smtClean="0"/>
              <a:t>2019/9/12</a:t>
            </a:fld>
            <a:endParaRPr lang="zh-CN" altLang="en-US"/>
          </a:p>
        </p:txBody>
      </p:sp>
      <p:sp>
        <p:nvSpPr>
          <p:cNvPr id="5" name="页脚占位符 4">
            <a:extLst>
              <a:ext uri="{FF2B5EF4-FFF2-40B4-BE49-F238E27FC236}">
                <a16:creationId xmlns:a16="http://schemas.microsoft.com/office/drawing/2014/main" id="{7576C82F-CC83-4A20-B55B-8642EB29CA4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CD7B9F3-5807-4D18-937C-1F2510466449}"/>
              </a:ext>
            </a:extLst>
          </p:cNvPr>
          <p:cNvSpPr>
            <a:spLocks noGrp="1"/>
          </p:cNvSpPr>
          <p:nvPr>
            <p:ph type="sldNum" sz="quarter" idx="12"/>
          </p:nvPr>
        </p:nvSpPr>
        <p:spPr/>
        <p:txBody>
          <a:bodyPr/>
          <a:lstStyle/>
          <a:p>
            <a:fld id="{112C8DCD-1273-4948-A3F1-C9A40A155328}" type="slidenum">
              <a:rPr lang="zh-CN" altLang="en-US" smtClean="0"/>
              <a:t>‹#›</a:t>
            </a:fld>
            <a:endParaRPr lang="zh-CN" altLang="en-US"/>
          </a:p>
        </p:txBody>
      </p:sp>
    </p:spTree>
    <p:extLst>
      <p:ext uri="{BB962C8B-B14F-4D97-AF65-F5344CB8AC3E}">
        <p14:creationId xmlns:p14="http://schemas.microsoft.com/office/powerpoint/2010/main" val="4172528908"/>
      </p:ext>
    </p:extLst>
  </p:cSld>
  <p:clrMapOvr>
    <a:masterClrMapping/>
  </p:clrMapOvr>
  <mc:AlternateContent xmlns:mc="http://schemas.openxmlformats.org/markup-compatibility/2006" xmlns:p14="http://schemas.microsoft.com/office/powerpoint/2010/main">
    <mc:Choice Requires="p14">
      <p:transition spd="slow" p14:dur="4400" advClick="0" advTm="1000">
        <p14:honeycomb/>
      </p:transition>
    </mc:Choice>
    <mc:Fallback xmlns="">
      <p:transition spd="slow" advClick="0" advTm="1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DE9DB1E-B023-4630-A8E4-A2BEB1C3A09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6A02C43-881F-4380-A6AC-2BF416B6328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53BD57C-344C-427A-BF37-FF69DAB16E04}"/>
              </a:ext>
            </a:extLst>
          </p:cNvPr>
          <p:cNvSpPr>
            <a:spLocks noGrp="1"/>
          </p:cNvSpPr>
          <p:nvPr>
            <p:ph type="dt" sz="half" idx="10"/>
          </p:nvPr>
        </p:nvSpPr>
        <p:spPr/>
        <p:txBody>
          <a:bodyPr/>
          <a:lstStyle/>
          <a:p>
            <a:fld id="{9AC81B63-1241-453B-8FAB-A47747D8D480}" type="datetimeFigureOut">
              <a:rPr lang="zh-CN" altLang="en-US" smtClean="0"/>
              <a:t>2019/9/12</a:t>
            </a:fld>
            <a:endParaRPr lang="zh-CN" altLang="en-US"/>
          </a:p>
        </p:txBody>
      </p:sp>
      <p:sp>
        <p:nvSpPr>
          <p:cNvPr id="5" name="页脚占位符 4">
            <a:extLst>
              <a:ext uri="{FF2B5EF4-FFF2-40B4-BE49-F238E27FC236}">
                <a16:creationId xmlns:a16="http://schemas.microsoft.com/office/drawing/2014/main" id="{5B21C4B8-7C9A-4FEA-90AB-66B9504214F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50BDB9B-7C2D-4107-8500-99C8F89FF588}"/>
              </a:ext>
            </a:extLst>
          </p:cNvPr>
          <p:cNvSpPr>
            <a:spLocks noGrp="1"/>
          </p:cNvSpPr>
          <p:nvPr>
            <p:ph type="sldNum" sz="quarter" idx="12"/>
          </p:nvPr>
        </p:nvSpPr>
        <p:spPr/>
        <p:txBody>
          <a:bodyPr/>
          <a:lstStyle/>
          <a:p>
            <a:fld id="{112C8DCD-1273-4948-A3F1-C9A40A155328}" type="slidenum">
              <a:rPr lang="zh-CN" altLang="en-US" smtClean="0"/>
              <a:t>‹#›</a:t>
            </a:fld>
            <a:endParaRPr lang="zh-CN" altLang="en-US"/>
          </a:p>
        </p:txBody>
      </p:sp>
    </p:spTree>
    <p:extLst>
      <p:ext uri="{BB962C8B-B14F-4D97-AF65-F5344CB8AC3E}">
        <p14:creationId xmlns:p14="http://schemas.microsoft.com/office/powerpoint/2010/main" val="1874895627"/>
      </p:ext>
    </p:extLst>
  </p:cSld>
  <p:clrMapOvr>
    <a:masterClrMapping/>
  </p:clrMapOvr>
  <mc:AlternateContent xmlns:mc="http://schemas.openxmlformats.org/markup-compatibility/2006" xmlns:p14="http://schemas.microsoft.com/office/powerpoint/2010/main">
    <mc:Choice Requires="p14">
      <p:transition spd="slow" p14:dur="4400" advClick="0" advTm="1000">
        <p14:honeycomb/>
      </p:transition>
    </mc:Choice>
    <mc:Fallback xmlns="">
      <p:transition spd="slow" advClick="0" advTm="1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8052845"/>
      </p:ext>
    </p:extLst>
  </p:cSld>
  <p:clrMapOvr>
    <a:masterClrMapping/>
  </p:clrMapOvr>
  <mc:AlternateContent xmlns:mc="http://schemas.openxmlformats.org/markup-compatibility/2006" xmlns:p14="http://schemas.microsoft.com/office/powerpoint/2010/main">
    <mc:Choice Requires="p14">
      <p:transition spd="slow" p14:dur="4400" advClick="0" advTm="1000">
        <p14:honeycomb/>
      </p:transition>
    </mc:Choice>
    <mc:Fallback xmlns="">
      <p:transition spd="slow" advClick="0" advTm="1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9" name="矩形 8"/>
          <p:cNvSpPr/>
          <p:nvPr userDrawn="1"/>
        </p:nvSpPr>
        <p:spPr>
          <a:xfrm>
            <a:off x="0" y="0"/>
            <a:ext cx="12192000" cy="685800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spTree>
    <p:extLst>
      <p:ext uri="{BB962C8B-B14F-4D97-AF65-F5344CB8AC3E}">
        <p14:creationId xmlns:p14="http://schemas.microsoft.com/office/powerpoint/2010/main" val="146188224"/>
      </p:ext>
    </p:extLst>
  </p:cSld>
  <p:clrMapOvr>
    <a:masterClrMapping/>
  </p:clrMapOvr>
  <mc:AlternateContent xmlns:mc="http://schemas.openxmlformats.org/markup-compatibility/2006" xmlns:p14="http://schemas.microsoft.com/office/powerpoint/2010/main">
    <mc:Choice Requires="p14">
      <p:transition spd="slow" p14:dur="4400" advClick="0" advTm="1000">
        <p14:honeycomb/>
      </p:transition>
    </mc:Choice>
    <mc:Fallback xmlns="">
      <p:transition spd="slow" advClick="0" advTm="1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Main Title+ SubTitle+Numb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1842771"/>
      </p:ext>
    </p:extLst>
  </p:cSld>
  <p:clrMapOvr>
    <a:masterClrMapping/>
  </p:clrMapOvr>
  <mc:AlternateContent xmlns:mc="http://schemas.openxmlformats.org/markup-compatibility/2006" xmlns:p14="http://schemas.microsoft.com/office/powerpoint/2010/main">
    <mc:Choice Requires="p14">
      <p:transition spd="slow" p14:dur="4400" advClick="0" advTm="1000">
        <p14:honeycomb/>
      </p:transition>
    </mc:Choice>
    <mc:Fallback xmlns="">
      <p:transition spd="slow" advClick="0" advTm="1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29_Main Title+ SubTitle+Number">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2336800" y="482600"/>
            <a:ext cx="7518400" cy="471365"/>
          </a:xfrm>
          <a:prstGeom prst="rect">
            <a:avLst/>
          </a:prstGeom>
        </p:spPr>
        <p:txBody>
          <a:bodyPr wrap="none" lIns="0" tIns="0" rIns="0" bIns="0" anchor="ctr">
            <a:noAutofit/>
          </a:bodyPr>
          <a:lstStyle>
            <a:lvl1pPr algn="ctr">
              <a:defRPr sz="3200" b="1" baseline="0">
                <a:solidFill>
                  <a:schemeClr val="tx1">
                    <a:lumMod val="50000"/>
                    <a:lumOff val="50000"/>
                  </a:schemeClr>
                </a:solidFill>
              </a:defRPr>
            </a:lvl1pPr>
          </a:lstStyle>
          <a:p>
            <a:r>
              <a:rPr lang="en-US" dirty="0"/>
              <a:t>Click To Edit Master Title Style</a:t>
            </a:r>
          </a:p>
        </p:txBody>
      </p:sp>
      <p:sp>
        <p:nvSpPr>
          <p:cNvPr id="11" name="Text Placeholder 3"/>
          <p:cNvSpPr>
            <a:spLocks noGrp="1"/>
          </p:cNvSpPr>
          <p:nvPr>
            <p:ph type="body" sz="half" idx="2" hasCustomPrompt="1"/>
          </p:nvPr>
        </p:nvSpPr>
        <p:spPr>
          <a:xfrm>
            <a:off x="3352800" y="951922"/>
            <a:ext cx="5486400" cy="267661"/>
          </a:xfrm>
          <a:prstGeom prst="rect">
            <a:avLst/>
          </a:prstGeom>
        </p:spPr>
        <p:txBody>
          <a:bodyPr wrap="none" lIns="0" tIns="0" rIns="0" bIns="0" anchor="ctr">
            <a:noAutofit/>
          </a:bodyPr>
          <a:lstStyle>
            <a:lvl1pPr marL="0" indent="0" algn="ctr">
              <a:buNone/>
              <a:defRPr sz="1600"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1429875509"/>
      </p:ext>
    </p:extLst>
  </p:cSld>
  <p:clrMapOvr>
    <a:masterClrMapping/>
  </p:clrMapOvr>
  <mc:AlternateContent xmlns:mc="http://schemas.openxmlformats.org/markup-compatibility/2006" xmlns:p14="http://schemas.microsoft.com/office/powerpoint/2010/main">
    <mc:Choice Requires="p14">
      <p:transition spd="slow" p14:dur="4400" advClick="0" advTm="1000">
        <p14:honeycomb/>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fade">
                                      <p:cBhvr>
                                        <p:cTn id="11"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7012072"/>
      </p:ext>
    </p:extLst>
  </p:cSld>
  <p:clrMapOvr>
    <a:masterClrMapping/>
  </p:clrMapOvr>
  <mc:AlternateContent xmlns:mc="http://schemas.openxmlformats.org/markup-compatibility/2006" xmlns:p14="http://schemas.microsoft.com/office/powerpoint/2010/main">
    <mc:Choice Requires="p14">
      <p:transition spd="slow" p14:dur="4400" advClick="0" advTm="1000">
        <p14:honeycomb/>
      </p:transition>
    </mc:Choice>
    <mc:Fallback xmlns="">
      <p:transition spd="slow" advClick="0" advTm="1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Sub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4"/>
          <p:cNvSpPr>
            <a:spLocks noGrp="1"/>
          </p:cNvSpPr>
          <p:nvPr>
            <p:ph type="body" sz="quarter" idx="10"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912449089"/>
      </p:ext>
    </p:extLst>
  </p:cSld>
  <p:clrMapOvr>
    <a:masterClrMapping/>
  </p:clrMapOvr>
  <mc:AlternateContent xmlns:mc="http://schemas.openxmlformats.org/markup-compatibility/2006" xmlns:p14="http://schemas.microsoft.com/office/powerpoint/2010/main">
    <mc:Choice Requires="p14">
      <p:transition spd="slow" p14:dur="4400" advClick="0" advTm="1000">
        <p14:honeycomb/>
      </p:transition>
    </mc:Choice>
    <mc:Fallback xmlns="">
      <p:transition spd="slow" advClick="0" advTm="100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452420"/>
            <a:ext cx="5080000" cy="4525963"/>
          </a:xfrm>
        </p:spPr>
        <p:txBody>
          <a:bodyPr>
            <a:normAutofit/>
          </a:bodyPr>
          <a:lstStyle>
            <a:lvl1pPr>
              <a:defRPr sz="2000"/>
            </a:lvl1pPr>
            <a:lvl2pPr>
              <a:defRPr sz="1600"/>
            </a:lvl2pPr>
            <a:lvl3pPr>
              <a:defRPr sz="1600"/>
            </a:lvl3pPr>
            <a:lvl4pPr>
              <a:defRPr sz="1600"/>
            </a:lvl4pPr>
            <a:lvl5pPr>
              <a:defRPr sz="1600"/>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452420"/>
            <a:ext cx="5080000" cy="4525963"/>
          </a:xfrm>
        </p:spPr>
        <p:txBody>
          <a:bodyPr>
            <a:normAutofit/>
          </a:bodyPr>
          <a:lstStyle>
            <a:lvl1pPr>
              <a:defRPr sz="2000"/>
            </a:lvl1pPr>
            <a:lvl2pPr>
              <a:defRPr sz="1600"/>
            </a:lvl2pPr>
            <a:lvl3pPr>
              <a:defRPr sz="1600"/>
            </a:lvl3pPr>
            <a:lvl4pPr>
              <a:defRPr sz="1600"/>
            </a:lvl4pPr>
            <a:lvl5pPr>
              <a:defRPr sz="1600"/>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p:cNvSpPr>
            <a:spLocks noGrp="1"/>
          </p:cNvSpPr>
          <p:nvPr>
            <p:ph type="body" sz="quarter" idx="10"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978840221"/>
      </p:ext>
    </p:extLst>
  </p:cSld>
  <p:clrMapOvr>
    <a:masterClrMapping/>
  </p:clrMapOvr>
  <mc:AlternateContent xmlns:mc="http://schemas.openxmlformats.org/markup-compatibility/2006" xmlns:p14="http://schemas.microsoft.com/office/powerpoint/2010/main">
    <mc:Choice Requires="p14">
      <p:transition spd="slow" p14:dur="4400" advClick="0" advTm="1000">
        <p14:honeycomb/>
      </p:transition>
    </mc:Choice>
    <mc:Fallback xmlns="">
      <p:transition spd="slow" advClick="0" advTm="1000">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1475451" y="2314636"/>
            <a:ext cx="2850365" cy="2850365"/>
          </a:xfrm>
          <a:custGeom>
            <a:avLst/>
            <a:gdLst>
              <a:gd name="connsiteX0" fmla="*/ 1015705 w 2031410"/>
              <a:gd name="connsiteY0" fmla="*/ 0 h 2031410"/>
              <a:gd name="connsiteX1" fmla="*/ 2031410 w 2031410"/>
              <a:gd name="connsiteY1" fmla="*/ 1015705 h 2031410"/>
              <a:gd name="connsiteX2" fmla="*/ 1015705 w 2031410"/>
              <a:gd name="connsiteY2" fmla="*/ 2031410 h 2031410"/>
              <a:gd name="connsiteX3" fmla="*/ 0 w 2031410"/>
              <a:gd name="connsiteY3" fmla="*/ 1015705 h 2031410"/>
              <a:gd name="connsiteX4" fmla="*/ 1015705 w 2031410"/>
              <a:gd name="connsiteY4" fmla="*/ 0 h 20314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410" h="2031410">
                <a:moveTo>
                  <a:pt x="1015705" y="0"/>
                </a:moveTo>
                <a:cubicBezTo>
                  <a:pt x="1576663" y="0"/>
                  <a:pt x="2031410" y="454747"/>
                  <a:pt x="2031410" y="1015705"/>
                </a:cubicBezTo>
                <a:cubicBezTo>
                  <a:pt x="2031410" y="1576663"/>
                  <a:pt x="1576663" y="2031410"/>
                  <a:pt x="1015705" y="2031410"/>
                </a:cubicBezTo>
                <a:cubicBezTo>
                  <a:pt x="454747" y="2031410"/>
                  <a:pt x="0" y="1576663"/>
                  <a:pt x="0" y="1015705"/>
                </a:cubicBezTo>
                <a:cubicBezTo>
                  <a:pt x="0" y="454747"/>
                  <a:pt x="454747" y="0"/>
                  <a:pt x="1015705" y="0"/>
                </a:cubicBezTo>
                <a:close/>
              </a:path>
            </a:pathLst>
          </a:custGeom>
        </p:spPr>
        <p:txBody>
          <a:bodyPr wrap="square">
            <a:noAutofit/>
          </a:bodyPr>
          <a:lstStyle/>
          <a:p>
            <a:endParaRPr lang="en-US"/>
          </a:p>
        </p:txBody>
      </p:sp>
    </p:spTree>
    <p:extLst>
      <p:ext uri="{BB962C8B-B14F-4D97-AF65-F5344CB8AC3E}">
        <p14:creationId xmlns:p14="http://schemas.microsoft.com/office/powerpoint/2010/main" val="1301468123"/>
      </p:ext>
    </p:extLst>
  </p:cSld>
  <p:clrMapOvr>
    <a:masterClrMapping/>
  </p:clrMapOvr>
  <mc:AlternateContent xmlns:mc="http://schemas.openxmlformats.org/markup-compatibility/2006" xmlns:p14="http://schemas.microsoft.com/office/powerpoint/2010/main">
    <mc:Choice Requires="p14">
      <p:transition spd="slow" p14:dur="4400" advClick="0" advTm="1000">
        <p14:honeycomb/>
      </p:transition>
    </mc:Choice>
    <mc:Fallback xmlns="">
      <p:transition spd="slow" advClick="0" advTm="1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A211EA-FD0C-49BD-B223-4D0EBE11024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D54CF23-38FA-4370-98A1-43F87333907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FE5E725-4D8E-4938-90E5-C83F0B17E028}"/>
              </a:ext>
            </a:extLst>
          </p:cNvPr>
          <p:cNvSpPr>
            <a:spLocks noGrp="1"/>
          </p:cNvSpPr>
          <p:nvPr>
            <p:ph type="dt" sz="half" idx="10"/>
          </p:nvPr>
        </p:nvSpPr>
        <p:spPr/>
        <p:txBody>
          <a:bodyPr/>
          <a:lstStyle/>
          <a:p>
            <a:fld id="{9AC81B63-1241-453B-8FAB-A47747D8D480}" type="datetimeFigureOut">
              <a:rPr lang="zh-CN" altLang="en-US" smtClean="0"/>
              <a:t>2019/9/12</a:t>
            </a:fld>
            <a:endParaRPr lang="zh-CN" altLang="en-US"/>
          </a:p>
        </p:txBody>
      </p:sp>
      <p:sp>
        <p:nvSpPr>
          <p:cNvPr id="5" name="页脚占位符 4">
            <a:extLst>
              <a:ext uri="{FF2B5EF4-FFF2-40B4-BE49-F238E27FC236}">
                <a16:creationId xmlns:a16="http://schemas.microsoft.com/office/drawing/2014/main" id="{2A76B3C8-95C8-47D2-AC6D-E44A4CFD2BC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5514C18-28A3-4077-B3CB-24FFA2AD88BA}"/>
              </a:ext>
            </a:extLst>
          </p:cNvPr>
          <p:cNvSpPr>
            <a:spLocks noGrp="1"/>
          </p:cNvSpPr>
          <p:nvPr>
            <p:ph type="sldNum" sz="quarter" idx="12"/>
          </p:nvPr>
        </p:nvSpPr>
        <p:spPr/>
        <p:txBody>
          <a:bodyPr/>
          <a:lstStyle/>
          <a:p>
            <a:fld id="{112C8DCD-1273-4948-A3F1-C9A40A155328}" type="slidenum">
              <a:rPr lang="zh-CN" altLang="en-US" smtClean="0"/>
              <a:t>‹#›</a:t>
            </a:fld>
            <a:endParaRPr lang="zh-CN" altLang="en-US"/>
          </a:p>
        </p:txBody>
      </p:sp>
    </p:spTree>
    <p:extLst>
      <p:ext uri="{BB962C8B-B14F-4D97-AF65-F5344CB8AC3E}">
        <p14:creationId xmlns:p14="http://schemas.microsoft.com/office/powerpoint/2010/main" val="1605886166"/>
      </p:ext>
    </p:extLst>
  </p:cSld>
  <p:clrMapOvr>
    <a:masterClrMapping/>
  </p:clrMapOvr>
  <mc:AlternateContent xmlns:mc="http://schemas.openxmlformats.org/markup-compatibility/2006" xmlns:p14="http://schemas.microsoft.com/office/powerpoint/2010/main">
    <mc:Choice Requires="p14">
      <p:transition spd="slow" p14:dur="4400" advClick="0" advTm="1000">
        <p14:honeycomb/>
      </p:transition>
    </mc:Choice>
    <mc:Fallback xmlns="">
      <p:transition spd="slow" advClick="0" advTm="1000">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1_ScreenMockup">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1362075" y="1471631"/>
            <a:ext cx="3491945" cy="3491944"/>
          </a:xfrm>
          <a:custGeom>
            <a:avLst/>
            <a:gdLst>
              <a:gd name="connsiteX0" fmla="*/ 1745973 w 3491945"/>
              <a:gd name="connsiteY0" fmla="*/ 0 h 3491944"/>
              <a:gd name="connsiteX1" fmla="*/ 3491945 w 3491945"/>
              <a:gd name="connsiteY1" fmla="*/ 1745972 h 3491944"/>
              <a:gd name="connsiteX2" fmla="*/ 1745973 w 3491945"/>
              <a:gd name="connsiteY2" fmla="*/ 3491944 h 3491944"/>
              <a:gd name="connsiteX3" fmla="*/ 0 w 3491945"/>
              <a:gd name="connsiteY3" fmla="*/ 1745972 h 3491944"/>
            </a:gdLst>
            <a:ahLst/>
            <a:cxnLst>
              <a:cxn ang="0">
                <a:pos x="connsiteX0" y="connsiteY0"/>
              </a:cxn>
              <a:cxn ang="0">
                <a:pos x="connsiteX1" y="connsiteY1"/>
              </a:cxn>
              <a:cxn ang="0">
                <a:pos x="connsiteX2" y="connsiteY2"/>
              </a:cxn>
              <a:cxn ang="0">
                <a:pos x="connsiteX3" y="connsiteY3"/>
              </a:cxn>
            </a:cxnLst>
            <a:rect l="l" t="t" r="r" b="b"/>
            <a:pathLst>
              <a:path w="3491945" h="3491944">
                <a:moveTo>
                  <a:pt x="1745973" y="0"/>
                </a:moveTo>
                <a:lnTo>
                  <a:pt x="3491945" y="1745972"/>
                </a:lnTo>
                <a:lnTo>
                  <a:pt x="1745973" y="3491944"/>
                </a:lnTo>
                <a:lnTo>
                  <a:pt x="0" y="1745972"/>
                </a:lnTo>
                <a:close/>
              </a:path>
            </a:pathLst>
          </a:custGeom>
        </p:spPr>
        <p:txBody>
          <a:bodyPr wrap="square">
            <a:noAutofit/>
          </a:bodyPr>
          <a:lstStyle/>
          <a:p>
            <a:endParaRPr lang="en-US"/>
          </a:p>
        </p:txBody>
      </p:sp>
      <p:sp>
        <p:nvSpPr>
          <p:cNvPr id="13" name="Picture Placeholder 12"/>
          <p:cNvSpPr>
            <a:spLocks noGrp="1"/>
          </p:cNvSpPr>
          <p:nvPr>
            <p:ph type="pic" sz="quarter" idx="11"/>
          </p:nvPr>
        </p:nvSpPr>
        <p:spPr>
          <a:xfrm>
            <a:off x="4350028" y="247649"/>
            <a:ext cx="3491945" cy="3491944"/>
          </a:xfrm>
          <a:custGeom>
            <a:avLst/>
            <a:gdLst>
              <a:gd name="connsiteX0" fmla="*/ 1745973 w 3491945"/>
              <a:gd name="connsiteY0" fmla="*/ 0 h 3491944"/>
              <a:gd name="connsiteX1" fmla="*/ 3491945 w 3491945"/>
              <a:gd name="connsiteY1" fmla="*/ 1745972 h 3491944"/>
              <a:gd name="connsiteX2" fmla="*/ 1745973 w 3491945"/>
              <a:gd name="connsiteY2" fmla="*/ 3491944 h 3491944"/>
              <a:gd name="connsiteX3" fmla="*/ 0 w 3491945"/>
              <a:gd name="connsiteY3" fmla="*/ 1745972 h 3491944"/>
            </a:gdLst>
            <a:ahLst/>
            <a:cxnLst>
              <a:cxn ang="0">
                <a:pos x="connsiteX0" y="connsiteY0"/>
              </a:cxn>
              <a:cxn ang="0">
                <a:pos x="connsiteX1" y="connsiteY1"/>
              </a:cxn>
              <a:cxn ang="0">
                <a:pos x="connsiteX2" y="connsiteY2"/>
              </a:cxn>
              <a:cxn ang="0">
                <a:pos x="connsiteX3" y="connsiteY3"/>
              </a:cxn>
            </a:cxnLst>
            <a:rect l="l" t="t" r="r" b="b"/>
            <a:pathLst>
              <a:path w="3491945" h="3491944">
                <a:moveTo>
                  <a:pt x="1745973" y="0"/>
                </a:moveTo>
                <a:lnTo>
                  <a:pt x="3491945" y="1745972"/>
                </a:lnTo>
                <a:lnTo>
                  <a:pt x="1745973" y="3491944"/>
                </a:lnTo>
                <a:lnTo>
                  <a:pt x="0" y="1745972"/>
                </a:lnTo>
                <a:close/>
              </a:path>
            </a:pathLst>
          </a:custGeom>
        </p:spPr>
        <p:txBody>
          <a:bodyPr wrap="square">
            <a:noAutofit/>
          </a:bodyPr>
          <a:lstStyle/>
          <a:p>
            <a:endParaRPr lang="en-US"/>
          </a:p>
        </p:txBody>
      </p:sp>
      <p:sp>
        <p:nvSpPr>
          <p:cNvPr id="15" name="Picture Placeholder 14"/>
          <p:cNvSpPr>
            <a:spLocks noGrp="1"/>
          </p:cNvSpPr>
          <p:nvPr>
            <p:ph type="pic" sz="quarter" idx="12"/>
          </p:nvPr>
        </p:nvSpPr>
        <p:spPr>
          <a:xfrm>
            <a:off x="7337980" y="1345633"/>
            <a:ext cx="3491945" cy="3491944"/>
          </a:xfrm>
          <a:custGeom>
            <a:avLst/>
            <a:gdLst>
              <a:gd name="connsiteX0" fmla="*/ 1745973 w 3491945"/>
              <a:gd name="connsiteY0" fmla="*/ 0 h 3491944"/>
              <a:gd name="connsiteX1" fmla="*/ 3491945 w 3491945"/>
              <a:gd name="connsiteY1" fmla="*/ 1745972 h 3491944"/>
              <a:gd name="connsiteX2" fmla="*/ 1745973 w 3491945"/>
              <a:gd name="connsiteY2" fmla="*/ 3491944 h 3491944"/>
              <a:gd name="connsiteX3" fmla="*/ 0 w 3491945"/>
              <a:gd name="connsiteY3" fmla="*/ 1745972 h 3491944"/>
            </a:gdLst>
            <a:ahLst/>
            <a:cxnLst>
              <a:cxn ang="0">
                <a:pos x="connsiteX0" y="connsiteY0"/>
              </a:cxn>
              <a:cxn ang="0">
                <a:pos x="connsiteX1" y="connsiteY1"/>
              </a:cxn>
              <a:cxn ang="0">
                <a:pos x="connsiteX2" y="connsiteY2"/>
              </a:cxn>
              <a:cxn ang="0">
                <a:pos x="connsiteX3" y="connsiteY3"/>
              </a:cxn>
            </a:cxnLst>
            <a:rect l="l" t="t" r="r" b="b"/>
            <a:pathLst>
              <a:path w="3491945" h="3491944">
                <a:moveTo>
                  <a:pt x="1745973" y="0"/>
                </a:moveTo>
                <a:lnTo>
                  <a:pt x="3491945" y="1745972"/>
                </a:lnTo>
                <a:lnTo>
                  <a:pt x="1745973" y="3491944"/>
                </a:lnTo>
                <a:lnTo>
                  <a:pt x="0" y="1745972"/>
                </a:lnTo>
                <a:close/>
              </a:path>
            </a:pathLst>
          </a:custGeom>
        </p:spPr>
        <p:txBody>
          <a:bodyPr wrap="square">
            <a:noAutofit/>
          </a:bodyPr>
          <a:lstStyle/>
          <a:p>
            <a:endParaRPr lang="en-US"/>
          </a:p>
        </p:txBody>
      </p:sp>
    </p:spTree>
    <p:extLst>
      <p:ext uri="{BB962C8B-B14F-4D97-AF65-F5344CB8AC3E}">
        <p14:creationId xmlns:p14="http://schemas.microsoft.com/office/powerpoint/2010/main" val="3654688034"/>
      </p:ext>
    </p:extLst>
  </p:cSld>
  <p:clrMapOvr>
    <a:masterClrMapping/>
  </p:clrMapOvr>
  <mc:AlternateContent xmlns:mc="http://schemas.openxmlformats.org/markup-compatibility/2006" xmlns:p14="http://schemas.microsoft.com/office/powerpoint/2010/main">
    <mc:Choice Requires="p14">
      <p:transition spd="slow" p14:dur="4400" advClick="0" advTm="1000">
        <p14:honeycomb/>
      </p:transition>
    </mc:Choice>
    <mc:Fallback xmlns="">
      <p:transition spd="slow" advClick="0" advTm="1000">
        <p:fade/>
      </p:transition>
    </mc:Fallback>
  </mc:AlternateContent>
  <p:extLst mod="1">
    <p:ext uri="{DCECCB84-F9BA-43D5-87BE-67443E8EF086}">
      <p15:sldGuideLst xmlns:p15="http://schemas.microsoft.com/office/powerpoint/2012/main">
        <p15:guide id="1" orient="horz" pos="3240">
          <p15:clr>
            <a:srgbClr val="FBAE40"/>
          </p15:clr>
        </p15:guide>
        <p15:guide id="2" pos="576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_Simple right title">
    <p:spTree>
      <p:nvGrpSpPr>
        <p:cNvPr id="1" name=""/>
        <p:cNvGrpSpPr/>
        <p:nvPr/>
      </p:nvGrpSpPr>
      <p:grpSpPr>
        <a:xfrm>
          <a:off x="0" y="0"/>
          <a:ext cx="0" cy="0"/>
          <a:chOff x="0" y="0"/>
          <a:chExt cx="0" cy="0"/>
        </a:xfrm>
      </p:grpSpPr>
      <p:sp>
        <p:nvSpPr>
          <p:cNvPr id="9" name="Title 3"/>
          <p:cNvSpPr>
            <a:spLocks noGrp="1"/>
          </p:cNvSpPr>
          <p:nvPr>
            <p:ph type="title" hasCustomPrompt="1"/>
          </p:nvPr>
        </p:nvSpPr>
        <p:spPr>
          <a:xfrm>
            <a:off x="1346812" y="2412042"/>
            <a:ext cx="4104903" cy="647399"/>
          </a:xfrm>
          <a:prstGeom prst="rect">
            <a:avLst/>
          </a:prstGeom>
        </p:spPr>
        <p:txBody>
          <a:bodyPr lIns="68580" tIns="34290" rIns="68580" bIns="34290">
            <a:normAutofit/>
          </a:bodyPr>
          <a:lstStyle>
            <a:lvl1pPr algn="l">
              <a:defRPr sz="4000" b="1" i="0" cap="all">
                <a:solidFill>
                  <a:schemeClr val="tx2">
                    <a:lumMod val="95000"/>
                    <a:lumOff val="5000"/>
                  </a:schemeClr>
                </a:solidFill>
                <a:latin typeface="思源黑体 CN Light" panose="020B0300000000000000" pitchFamily="34" charset="-122"/>
                <a:ea typeface="思源黑体 CN Light" panose="020B0300000000000000" pitchFamily="34" charset="-122"/>
                <a:cs typeface="思源黑体 CN Light" panose="020B0300000000000000" pitchFamily="34" charset="-122"/>
              </a:defRPr>
            </a:lvl1pPr>
          </a:lstStyle>
          <a:p>
            <a:r>
              <a:rPr lang="en-US" dirty="0"/>
              <a:t>title example</a:t>
            </a:r>
          </a:p>
        </p:txBody>
      </p:sp>
      <p:sp>
        <p:nvSpPr>
          <p:cNvPr id="10" name="Text Placeholder 5"/>
          <p:cNvSpPr>
            <a:spLocks noGrp="1"/>
          </p:cNvSpPr>
          <p:nvPr>
            <p:ph type="body" sz="quarter" idx="10" hasCustomPrompt="1"/>
          </p:nvPr>
        </p:nvSpPr>
        <p:spPr>
          <a:xfrm>
            <a:off x="1346814" y="2065610"/>
            <a:ext cx="4104900" cy="265094"/>
          </a:xfrm>
          <a:prstGeom prst="rect">
            <a:avLst/>
          </a:prstGeom>
        </p:spPr>
        <p:txBody>
          <a:bodyPr lIns="68580" tIns="34290" rIns="68580" bIns="34290">
            <a:noAutofit/>
          </a:bodyPr>
          <a:lstStyle>
            <a:lvl1pPr marL="0" indent="0" algn="l">
              <a:buNone/>
              <a:defRPr sz="1500" b="1" i="0" cap="all">
                <a:solidFill>
                  <a:schemeClr val="accent2"/>
                </a:solidFill>
                <a:latin typeface="思源黑体 CN Light" panose="020B0300000000000000" pitchFamily="34" charset="-122"/>
                <a:ea typeface="思源黑体 CN Light" panose="020B0300000000000000" pitchFamily="34" charset="-122"/>
                <a:cs typeface="思源黑体 CN Light" panose="020B0300000000000000" pitchFamily="34" charset="-122"/>
              </a:defRPr>
            </a:lvl1pPr>
          </a:lstStyle>
          <a:p>
            <a:pPr lvl="0"/>
            <a:r>
              <a:rPr lang="en-US" dirty="0" err="1"/>
              <a:t>Subitle</a:t>
            </a:r>
            <a:r>
              <a:rPr lang="en-US" dirty="0"/>
              <a:t> Example here</a:t>
            </a:r>
          </a:p>
        </p:txBody>
      </p:sp>
    </p:spTree>
    <p:extLst>
      <p:ext uri="{BB962C8B-B14F-4D97-AF65-F5344CB8AC3E}">
        <p14:creationId xmlns:p14="http://schemas.microsoft.com/office/powerpoint/2010/main" val="4202627429"/>
      </p:ext>
    </p:extLst>
  </p:cSld>
  <p:clrMapOvr>
    <a:masterClrMapping/>
  </p:clrMapOvr>
  <mc:AlternateContent xmlns:mc="http://schemas.openxmlformats.org/markup-compatibility/2006" xmlns:p14="http://schemas.microsoft.com/office/powerpoint/2010/main">
    <mc:Choice Requires="p14">
      <p:transition spd="slow" p14:dur="4400" advClick="0" advTm="1000">
        <p14:honeycomb/>
      </p:transition>
    </mc:Choice>
    <mc:Fallback xmlns="">
      <p:transition spd="slow" advClick="0" advTm="1000">
        <p:fade/>
      </p:transition>
    </mc:Fallback>
  </mc:AlternateContent>
  <p:extLst mod="1">
    <p:ext uri="{DCECCB84-F9BA-43D5-87BE-67443E8EF086}">
      <p15:sldGuideLst xmlns:p15="http://schemas.microsoft.com/office/powerpoint/2012/main">
        <p15:guide id="2" pos="3840">
          <p15:clr>
            <a:srgbClr val="FBAE40"/>
          </p15:clr>
        </p15:guide>
        <p15:guide id="3" pos="846">
          <p15:clr>
            <a:srgbClr val="FBAE40"/>
          </p15:clr>
        </p15:guide>
        <p15:guide id="4" pos="6834">
          <p15:clr>
            <a:srgbClr val="FBAE40"/>
          </p15:clr>
        </p15:guide>
        <p15:guide id="5" pos="3432">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First Slide">
    <p:spTree>
      <p:nvGrpSpPr>
        <p:cNvPr id="1" name=""/>
        <p:cNvGrpSpPr/>
        <p:nvPr/>
      </p:nvGrpSpPr>
      <p:grpSpPr>
        <a:xfrm>
          <a:off x="0" y="0"/>
          <a:ext cx="0" cy="0"/>
          <a:chOff x="0" y="0"/>
          <a:chExt cx="0" cy="0"/>
        </a:xfrm>
      </p:grpSpPr>
      <p:sp>
        <p:nvSpPr>
          <p:cNvPr id="15" name="Picture Placeholder 2"/>
          <p:cNvSpPr>
            <a:spLocks noGrp="1"/>
          </p:cNvSpPr>
          <p:nvPr>
            <p:ph type="pic" sz="quarter" idx="17"/>
          </p:nvPr>
        </p:nvSpPr>
        <p:spPr>
          <a:xfrm>
            <a:off x="4064000" y="441961"/>
            <a:ext cx="4368800" cy="3083564"/>
          </a:xfrm>
          <a:custGeom>
            <a:avLst/>
            <a:gdLst/>
            <a:ahLst/>
            <a:cxnLst/>
            <a:rect l="l" t="t" r="r" b="b"/>
            <a:pathLst>
              <a:path w="3276600" h="3124200">
                <a:moveTo>
                  <a:pt x="3028950" y="0"/>
                </a:moveTo>
                <a:cubicBezTo>
                  <a:pt x="3165723" y="0"/>
                  <a:pt x="3276600" y="110877"/>
                  <a:pt x="3276600" y="247650"/>
                </a:cubicBezTo>
                <a:lnTo>
                  <a:pt x="3276600" y="2876550"/>
                </a:lnTo>
                <a:cubicBezTo>
                  <a:pt x="3276600" y="3013323"/>
                  <a:pt x="3165723" y="3124200"/>
                  <a:pt x="3028950" y="3124200"/>
                </a:cubicBezTo>
                <a:cubicBezTo>
                  <a:pt x="2892177" y="3124200"/>
                  <a:pt x="2781300" y="3013323"/>
                  <a:pt x="2781300" y="2876550"/>
                </a:cubicBezTo>
                <a:lnTo>
                  <a:pt x="2781300" y="247650"/>
                </a:lnTo>
                <a:cubicBezTo>
                  <a:pt x="2781300" y="110877"/>
                  <a:pt x="2892177" y="0"/>
                  <a:pt x="3028950" y="0"/>
                </a:cubicBezTo>
                <a:close/>
                <a:moveTo>
                  <a:pt x="2317750" y="0"/>
                </a:moveTo>
                <a:cubicBezTo>
                  <a:pt x="2454523" y="0"/>
                  <a:pt x="2565400" y="110877"/>
                  <a:pt x="2565400" y="247650"/>
                </a:cubicBezTo>
                <a:lnTo>
                  <a:pt x="2565400" y="2876550"/>
                </a:lnTo>
                <a:cubicBezTo>
                  <a:pt x="2565400" y="3013323"/>
                  <a:pt x="2454523" y="3124200"/>
                  <a:pt x="2317750" y="3124200"/>
                </a:cubicBezTo>
                <a:cubicBezTo>
                  <a:pt x="2180977" y="3124200"/>
                  <a:pt x="2070100" y="3013323"/>
                  <a:pt x="2070100" y="2876550"/>
                </a:cubicBezTo>
                <a:lnTo>
                  <a:pt x="2070100" y="247650"/>
                </a:lnTo>
                <a:cubicBezTo>
                  <a:pt x="2070100" y="110877"/>
                  <a:pt x="2180977" y="0"/>
                  <a:pt x="2317750" y="0"/>
                </a:cubicBezTo>
                <a:close/>
                <a:moveTo>
                  <a:pt x="1606550" y="0"/>
                </a:moveTo>
                <a:cubicBezTo>
                  <a:pt x="1743323" y="0"/>
                  <a:pt x="1854200" y="110877"/>
                  <a:pt x="1854200" y="247650"/>
                </a:cubicBezTo>
                <a:lnTo>
                  <a:pt x="1854200" y="2876550"/>
                </a:lnTo>
                <a:cubicBezTo>
                  <a:pt x="1854200" y="3013323"/>
                  <a:pt x="1743323" y="3124200"/>
                  <a:pt x="1606550" y="3124200"/>
                </a:cubicBezTo>
                <a:cubicBezTo>
                  <a:pt x="1469777" y="3124200"/>
                  <a:pt x="1358900" y="3013323"/>
                  <a:pt x="1358900" y="2876550"/>
                </a:cubicBezTo>
                <a:lnTo>
                  <a:pt x="1358900" y="247650"/>
                </a:lnTo>
                <a:cubicBezTo>
                  <a:pt x="1358900" y="110877"/>
                  <a:pt x="1469777" y="0"/>
                  <a:pt x="1606550" y="0"/>
                </a:cubicBezTo>
                <a:close/>
                <a:moveTo>
                  <a:pt x="958850" y="0"/>
                </a:moveTo>
                <a:cubicBezTo>
                  <a:pt x="1095623" y="0"/>
                  <a:pt x="1206500" y="110877"/>
                  <a:pt x="1206500" y="247650"/>
                </a:cubicBezTo>
                <a:lnTo>
                  <a:pt x="1206500" y="2876550"/>
                </a:lnTo>
                <a:cubicBezTo>
                  <a:pt x="1206500" y="3013323"/>
                  <a:pt x="1095623" y="3124200"/>
                  <a:pt x="958850" y="3124200"/>
                </a:cubicBezTo>
                <a:cubicBezTo>
                  <a:pt x="822077" y="3124200"/>
                  <a:pt x="711200" y="3013323"/>
                  <a:pt x="711200" y="2876550"/>
                </a:cubicBezTo>
                <a:lnTo>
                  <a:pt x="711200" y="247650"/>
                </a:lnTo>
                <a:cubicBezTo>
                  <a:pt x="711200" y="110877"/>
                  <a:pt x="822077" y="0"/>
                  <a:pt x="958850" y="0"/>
                </a:cubicBezTo>
                <a:close/>
                <a:moveTo>
                  <a:pt x="247650" y="0"/>
                </a:moveTo>
                <a:cubicBezTo>
                  <a:pt x="384423" y="0"/>
                  <a:pt x="495300" y="110877"/>
                  <a:pt x="495300" y="247650"/>
                </a:cubicBezTo>
                <a:lnTo>
                  <a:pt x="495300" y="2876550"/>
                </a:lnTo>
                <a:cubicBezTo>
                  <a:pt x="495300" y="3013323"/>
                  <a:pt x="384423" y="3124200"/>
                  <a:pt x="247650" y="3124200"/>
                </a:cubicBezTo>
                <a:cubicBezTo>
                  <a:pt x="110877" y="3124200"/>
                  <a:pt x="0" y="3013323"/>
                  <a:pt x="0" y="2876550"/>
                </a:cubicBezTo>
                <a:lnTo>
                  <a:pt x="0" y="247650"/>
                </a:lnTo>
                <a:cubicBezTo>
                  <a:pt x="0" y="110877"/>
                  <a:pt x="110877" y="0"/>
                  <a:pt x="247650"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8" name="Text Placeholder 7"/>
          <p:cNvSpPr>
            <a:spLocks noGrp="1"/>
          </p:cNvSpPr>
          <p:nvPr>
            <p:ph type="body" sz="quarter" idx="10" hasCustomPrompt="1"/>
          </p:nvPr>
        </p:nvSpPr>
        <p:spPr>
          <a:xfrm>
            <a:off x="3954706" y="3801452"/>
            <a:ext cx="4511964" cy="431780"/>
          </a:xfrm>
          <a:prstGeom prst="rect">
            <a:avLst/>
          </a:prstGeom>
        </p:spPr>
        <p:txBody>
          <a:bodyPr vert="horz" lIns="0" tIns="40504" rIns="0" bIns="40504" anchor="ctr"/>
          <a:lstStyle>
            <a:lvl1pPr marL="0" indent="0" algn="ctr">
              <a:lnSpc>
                <a:spcPct val="100000"/>
              </a:lnSpc>
              <a:spcBef>
                <a:spcPts val="0"/>
              </a:spcBef>
              <a:buNone/>
              <a:defRPr sz="4200" b="1">
                <a:solidFill>
                  <a:schemeClr val="bg1"/>
                </a:solidFill>
                <a:latin typeface="Lato Hairline"/>
                <a:cs typeface="Lato Hairline"/>
              </a:defRPr>
            </a:lvl1pPr>
          </a:lstStyle>
          <a:p>
            <a:pPr lvl="0"/>
            <a:r>
              <a:rPr lang="es-ES_tradnl" dirty="0"/>
              <a:t>TITLE HERE</a:t>
            </a:r>
          </a:p>
        </p:txBody>
      </p:sp>
      <p:sp>
        <p:nvSpPr>
          <p:cNvPr id="9" name="Text Placeholder 7"/>
          <p:cNvSpPr>
            <a:spLocks noGrp="1"/>
          </p:cNvSpPr>
          <p:nvPr>
            <p:ph type="body" sz="quarter" idx="11" hasCustomPrompt="1"/>
          </p:nvPr>
        </p:nvSpPr>
        <p:spPr>
          <a:xfrm>
            <a:off x="3954706" y="4385250"/>
            <a:ext cx="4511964" cy="228451"/>
          </a:xfrm>
          <a:prstGeom prst="rect">
            <a:avLst/>
          </a:prstGeom>
        </p:spPr>
        <p:txBody>
          <a:bodyPr vert="horz" lIns="0" tIns="40504" rIns="0" bIns="40504" anchor="ctr"/>
          <a:lstStyle>
            <a:lvl1pPr marL="0" indent="0" algn="ctr">
              <a:lnSpc>
                <a:spcPct val="100000"/>
              </a:lnSpc>
              <a:spcBef>
                <a:spcPts val="0"/>
              </a:spcBef>
              <a:spcAft>
                <a:spcPts val="0"/>
              </a:spcAft>
              <a:buNone/>
              <a:defRPr sz="1800" b="0">
                <a:solidFill>
                  <a:schemeClr val="accent3"/>
                </a:solidFill>
                <a:latin typeface="思源黑体 Normal" panose="020B0400000000000000" pitchFamily="34" charset="-122"/>
                <a:cs typeface="思源黑体 Normal" panose="020B0400000000000000" pitchFamily="34" charset="-122"/>
              </a:defRPr>
            </a:lvl1pPr>
          </a:lstStyle>
          <a:p>
            <a:pPr lvl="0"/>
            <a:r>
              <a:rPr lang="es-ES_tradnl" dirty="0" err="1"/>
              <a:t>Ultimate</a:t>
            </a:r>
            <a:r>
              <a:rPr lang="es-ES_tradnl" dirty="0"/>
              <a:t> </a:t>
            </a:r>
            <a:r>
              <a:rPr lang="es-ES_tradnl" dirty="0" err="1"/>
              <a:t>Powerpoint</a:t>
            </a:r>
            <a:r>
              <a:rPr lang="es-ES_tradnl" dirty="0"/>
              <a:t> </a:t>
            </a:r>
            <a:r>
              <a:rPr lang="es-ES_tradnl" dirty="0" err="1"/>
              <a:t>Template</a:t>
            </a:r>
            <a:endParaRPr lang="es-ES_tradnl" dirty="0"/>
          </a:p>
        </p:txBody>
      </p:sp>
      <p:sp>
        <p:nvSpPr>
          <p:cNvPr id="10" name="Text Placeholder 2"/>
          <p:cNvSpPr>
            <a:spLocks noGrp="1"/>
          </p:cNvSpPr>
          <p:nvPr>
            <p:ph type="body" sz="quarter" idx="16" hasCustomPrompt="1"/>
          </p:nvPr>
        </p:nvSpPr>
        <p:spPr>
          <a:xfrm>
            <a:off x="3975167" y="4817825"/>
            <a:ext cx="4488039" cy="1536868"/>
          </a:xfrm>
          <a:prstGeom prst="rect">
            <a:avLst/>
          </a:prstGeom>
        </p:spPr>
        <p:txBody>
          <a:bodyPr vert="horz" lIns="0" tIns="0" rIns="0" bIns="0"/>
          <a:lstStyle>
            <a:lvl1pPr marL="0" indent="0" algn="ctr">
              <a:lnSpc>
                <a:spcPct val="130000"/>
              </a:lnSpc>
              <a:buNone/>
              <a:defRPr sz="144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a:t>
            </a:r>
          </a:p>
        </p:txBody>
      </p:sp>
    </p:spTree>
    <p:extLst>
      <p:ext uri="{BB962C8B-B14F-4D97-AF65-F5344CB8AC3E}">
        <p14:creationId xmlns:p14="http://schemas.microsoft.com/office/powerpoint/2010/main" val="751553967"/>
      </p:ext>
    </p:extLst>
  </p:cSld>
  <p:clrMapOvr>
    <a:masterClrMapping/>
  </p:clrMapOvr>
  <mc:AlternateContent xmlns:mc="http://schemas.openxmlformats.org/markup-compatibility/2006" xmlns:p14="http://schemas.microsoft.com/office/powerpoint/2010/main">
    <mc:Choice Requires="p14">
      <p:transition spd="slow" p14:dur="4400" advClick="0" advTm="1000">
        <p14:honeycomb/>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400"/>
                                        <p:tgtEl>
                                          <p:spTgt spid="15"/>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anim calcmode="lin" valueType="num">
                                      <p:cBhvr>
                                        <p:cTn id="1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9">
                                            <p:txEl>
                                              <p:pRg st="0" end="0"/>
                                            </p:txEl>
                                          </p:spTgt>
                                        </p:tgtEl>
                                        <p:attrNameLst>
                                          <p:attrName>ppt_y</p:attrName>
                                        </p:attrNameLst>
                                      </p:cBhvr>
                                      <p:tavLst>
                                        <p:tav tm="0">
                                          <p:val>
                                            <p:strVal val="#ppt_y+.1"/>
                                          </p:val>
                                        </p:tav>
                                        <p:tav tm="100000">
                                          <p:val>
                                            <p:strVal val="#ppt_y"/>
                                          </p:val>
                                        </p:tav>
                                      </p:tavLst>
                                    </p:anim>
                                  </p:childTnLst>
                                </p:cTn>
                              </p:par>
                              <p:par>
                                <p:cTn id="18" presetID="10" presetClass="entr" presetSubtype="0" fill="hold" grpId="0" nodeType="withEffect">
                                  <p:stCondLst>
                                    <p:cond delay="800"/>
                                  </p:stCondLst>
                                  <p:childTnLst>
                                    <p:set>
                                      <p:cBhvr>
                                        <p:cTn id="19" dur="1" fill="hold">
                                          <p:stCondLst>
                                            <p:cond delay="0"/>
                                          </p:stCondLst>
                                        </p:cTn>
                                        <p:tgtEl>
                                          <p:spTgt spid="10">
                                            <p:txEl>
                                              <p:pRg st="0" end="0"/>
                                            </p:txEl>
                                          </p:spTgt>
                                        </p:tgtEl>
                                        <p:attrNameLst>
                                          <p:attrName>style.visibility</p:attrName>
                                        </p:attrNameLst>
                                      </p:cBhvr>
                                      <p:to>
                                        <p:strVal val="visible"/>
                                      </p:to>
                                    </p:set>
                                    <p:animEffect transition="in" filter="fade">
                                      <p:cBhvr>
                                        <p:cTn id="20"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10" grpId="0" build="p">
        <p:tmplLst>
          <p:tmpl lvl="1">
            <p:tnLst>
              <p:par>
                <p:cTn presetID="10" presetClass="entr" presetSubtype="0" fill="hold" nodeType="withEffect">
                  <p:stCondLst>
                    <p:cond delay="8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1F4833-7CD6-4F06-8263-5EB4000292B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1D325E8-4EAA-45D7-A39F-110DD9A5BA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7F39483-D052-4B41-A988-D013FBDE7D1C}"/>
              </a:ext>
            </a:extLst>
          </p:cNvPr>
          <p:cNvSpPr>
            <a:spLocks noGrp="1"/>
          </p:cNvSpPr>
          <p:nvPr>
            <p:ph type="dt" sz="half" idx="10"/>
          </p:nvPr>
        </p:nvSpPr>
        <p:spPr/>
        <p:txBody>
          <a:bodyPr/>
          <a:lstStyle/>
          <a:p>
            <a:fld id="{9AC81B63-1241-453B-8FAB-A47747D8D480}" type="datetimeFigureOut">
              <a:rPr lang="zh-CN" altLang="en-US" smtClean="0"/>
              <a:t>2019/9/12</a:t>
            </a:fld>
            <a:endParaRPr lang="zh-CN" altLang="en-US"/>
          </a:p>
        </p:txBody>
      </p:sp>
      <p:sp>
        <p:nvSpPr>
          <p:cNvPr id="5" name="页脚占位符 4">
            <a:extLst>
              <a:ext uri="{FF2B5EF4-FFF2-40B4-BE49-F238E27FC236}">
                <a16:creationId xmlns:a16="http://schemas.microsoft.com/office/drawing/2014/main" id="{B90937AF-EB50-468C-8EEA-2431EF5DECB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2DA44E0-E9D3-4E98-AA68-1C21271067D9}"/>
              </a:ext>
            </a:extLst>
          </p:cNvPr>
          <p:cNvSpPr>
            <a:spLocks noGrp="1"/>
          </p:cNvSpPr>
          <p:nvPr>
            <p:ph type="sldNum" sz="quarter" idx="12"/>
          </p:nvPr>
        </p:nvSpPr>
        <p:spPr/>
        <p:txBody>
          <a:bodyPr/>
          <a:lstStyle/>
          <a:p>
            <a:fld id="{112C8DCD-1273-4948-A3F1-C9A40A155328}" type="slidenum">
              <a:rPr lang="zh-CN" altLang="en-US" smtClean="0"/>
              <a:t>‹#›</a:t>
            </a:fld>
            <a:endParaRPr lang="zh-CN" altLang="en-US"/>
          </a:p>
        </p:txBody>
      </p:sp>
    </p:spTree>
    <p:extLst>
      <p:ext uri="{BB962C8B-B14F-4D97-AF65-F5344CB8AC3E}">
        <p14:creationId xmlns:p14="http://schemas.microsoft.com/office/powerpoint/2010/main" val="3254328885"/>
      </p:ext>
    </p:extLst>
  </p:cSld>
  <p:clrMapOvr>
    <a:masterClrMapping/>
  </p:clrMapOvr>
  <mc:AlternateContent xmlns:mc="http://schemas.openxmlformats.org/markup-compatibility/2006" xmlns:p14="http://schemas.microsoft.com/office/powerpoint/2010/main">
    <mc:Choice Requires="p14">
      <p:transition spd="slow" p14:dur="4400" advClick="0" advTm="1000">
        <p14:honeycomb/>
      </p:transition>
    </mc:Choice>
    <mc:Fallback xmlns="">
      <p:transition spd="slow" advClick="0" advTm="1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7A4592-D1DC-4949-8E9B-997376D3A1A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603078E-5DFF-4FAB-9F0F-8BB643A42E6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A060D0C-B01D-4F07-8477-E93F6EE0CE7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351DF8C-A3B3-4721-AD11-6709F73E11A3}"/>
              </a:ext>
            </a:extLst>
          </p:cNvPr>
          <p:cNvSpPr>
            <a:spLocks noGrp="1"/>
          </p:cNvSpPr>
          <p:nvPr>
            <p:ph type="dt" sz="half" idx="10"/>
          </p:nvPr>
        </p:nvSpPr>
        <p:spPr/>
        <p:txBody>
          <a:bodyPr/>
          <a:lstStyle/>
          <a:p>
            <a:fld id="{9AC81B63-1241-453B-8FAB-A47747D8D480}" type="datetimeFigureOut">
              <a:rPr lang="zh-CN" altLang="en-US" smtClean="0"/>
              <a:t>2019/9/12</a:t>
            </a:fld>
            <a:endParaRPr lang="zh-CN" altLang="en-US"/>
          </a:p>
        </p:txBody>
      </p:sp>
      <p:sp>
        <p:nvSpPr>
          <p:cNvPr id="6" name="页脚占位符 5">
            <a:extLst>
              <a:ext uri="{FF2B5EF4-FFF2-40B4-BE49-F238E27FC236}">
                <a16:creationId xmlns:a16="http://schemas.microsoft.com/office/drawing/2014/main" id="{C7752C7C-031A-4DA8-9C4F-37EC840F860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2643289-5E08-4104-B3D4-E05A150C4D2C}"/>
              </a:ext>
            </a:extLst>
          </p:cNvPr>
          <p:cNvSpPr>
            <a:spLocks noGrp="1"/>
          </p:cNvSpPr>
          <p:nvPr>
            <p:ph type="sldNum" sz="quarter" idx="12"/>
          </p:nvPr>
        </p:nvSpPr>
        <p:spPr/>
        <p:txBody>
          <a:bodyPr/>
          <a:lstStyle/>
          <a:p>
            <a:fld id="{112C8DCD-1273-4948-A3F1-C9A40A155328}" type="slidenum">
              <a:rPr lang="zh-CN" altLang="en-US" smtClean="0"/>
              <a:t>‹#›</a:t>
            </a:fld>
            <a:endParaRPr lang="zh-CN" altLang="en-US"/>
          </a:p>
        </p:txBody>
      </p:sp>
    </p:spTree>
    <p:extLst>
      <p:ext uri="{BB962C8B-B14F-4D97-AF65-F5344CB8AC3E}">
        <p14:creationId xmlns:p14="http://schemas.microsoft.com/office/powerpoint/2010/main" val="255490809"/>
      </p:ext>
    </p:extLst>
  </p:cSld>
  <p:clrMapOvr>
    <a:masterClrMapping/>
  </p:clrMapOvr>
  <mc:AlternateContent xmlns:mc="http://schemas.openxmlformats.org/markup-compatibility/2006" xmlns:p14="http://schemas.microsoft.com/office/powerpoint/2010/main">
    <mc:Choice Requires="p14">
      <p:transition spd="slow" p14:dur="4400" advClick="0" advTm="1000">
        <p14:honeycomb/>
      </p:transition>
    </mc:Choice>
    <mc:Fallback xmlns="">
      <p:transition spd="slow" advClick="0" advTm="1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5B44A8-41CF-40D8-A630-3A756780186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25E3692-45B3-410C-B248-CC0DD298A5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9429F20-5200-4C51-B4A7-9BD4E0CA0FE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250C89A-AE0A-4FDD-8A51-8069031C49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F77C1E5-BAB7-40D8-9E8E-FAAF1061C4D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C56A1BA-14A3-4F2B-A6A2-D99100600E37}"/>
              </a:ext>
            </a:extLst>
          </p:cNvPr>
          <p:cNvSpPr>
            <a:spLocks noGrp="1"/>
          </p:cNvSpPr>
          <p:nvPr>
            <p:ph type="dt" sz="half" idx="10"/>
          </p:nvPr>
        </p:nvSpPr>
        <p:spPr/>
        <p:txBody>
          <a:bodyPr/>
          <a:lstStyle/>
          <a:p>
            <a:fld id="{9AC81B63-1241-453B-8FAB-A47747D8D480}" type="datetimeFigureOut">
              <a:rPr lang="zh-CN" altLang="en-US" smtClean="0"/>
              <a:t>2019/9/12</a:t>
            </a:fld>
            <a:endParaRPr lang="zh-CN" altLang="en-US"/>
          </a:p>
        </p:txBody>
      </p:sp>
      <p:sp>
        <p:nvSpPr>
          <p:cNvPr id="8" name="页脚占位符 7">
            <a:extLst>
              <a:ext uri="{FF2B5EF4-FFF2-40B4-BE49-F238E27FC236}">
                <a16:creationId xmlns:a16="http://schemas.microsoft.com/office/drawing/2014/main" id="{3B76238A-CBDD-44B1-998C-D8698487290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252B42F-26FD-451A-AB9D-FCEA3170CF78}"/>
              </a:ext>
            </a:extLst>
          </p:cNvPr>
          <p:cNvSpPr>
            <a:spLocks noGrp="1"/>
          </p:cNvSpPr>
          <p:nvPr>
            <p:ph type="sldNum" sz="quarter" idx="12"/>
          </p:nvPr>
        </p:nvSpPr>
        <p:spPr/>
        <p:txBody>
          <a:bodyPr/>
          <a:lstStyle/>
          <a:p>
            <a:fld id="{112C8DCD-1273-4948-A3F1-C9A40A155328}" type="slidenum">
              <a:rPr lang="zh-CN" altLang="en-US" smtClean="0"/>
              <a:t>‹#›</a:t>
            </a:fld>
            <a:endParaRPr lang="zh-CN" altLang="en-US"/>
          </a:p>
        </p:txBody>
      </p:sp>
    </p:spTree>
    <p:extLst>
      <p:ext uri="{BB962C8B-B14F-4D97-AF65-F5344CB8AC3E}">
        <p14:creationId xmlns:p14="http://schemas.microsoft.com/office/powerpoint/2010/main" val="3559456567"/>
      </p:ext>
    </p:extLst>
  </p:cSld>
  <p:clrMapOvr>
    <a:masterClrMapping/>
  </p:clrMapOvr>
  <mc:AlternateContent xmlns:mc="http://schemas.openxmlformats.org/markup-compatibility/2006" xmlns:p14="http://schemas.microsoft.com/office/powerpoint/2010/main">
    <mc:Choice Requires="p14">
      <p:transition spd="slow" p14:dur="4400" advClick="0" advTm="1000">
        <p14:honeycomb/>
      </p:transition>
    </mc:Choice>
    <mc:Fallback xmlns="">
      <p:transition spd="slow" advClick="0" advTm="1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30EB90-E4A5-4971-9AA2-0BA89E2BC0D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D75E69B-3A09-459A-902D-E06ECFE77BD9}"/>
              </a:ext>
            </a:extLst>
          </p:cNvPr>
          <p:cNvSpPr>
            <a:spLocks noGrp="1"/>
          </p:cNvSpPr>
          <p:nvPr>
            <p:ph type="dt" sz="half" idx="10"/>
          </p:nvPr>
        </p:nvSpPr>
        <p:spPr/>
        <p:txBody>
          <a:bodyPr/>
          <a:lstStyle/>
          <a:p>
            <a:fld id="{9AC81B63-1241-453B-8FAB-A47747D8D480}" type="datetimeFigureOut">
              <a:rPr lang="zh-CN" altLang="en-US" smtClean="0"/>
              <a:t>2019/9/12</a:t>
            </a:fld>
            <a:endParaRPr lang="zh-CN" altLang="en-US"/>
          </a:p>
        </p:txBody>
      </p:sp>
      <p:sp>
        <p:nvSpPr>
          <p:cNvPr id="4" name="页脚占位符 3">
            <a:extLst>
              <a:ext uri="{FF2B5EF4-FFF2-40B4-BE49-F238E27FC236}">
                <a16:creationId xmlns:a16="http://schemas.microsoft.com/office/drawing/2014/main" id="{8F0A3B6A-383C-4825-B483-0DD4CCB8358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A3B14A4-4AFD-4EA6-AD04-E7FB1E571CF5}"/>
              </a:ext>
            </a:extLst>
          </p:cNvPr>
          <p:cNvSpPr>
            <a:spLocks noGrp="1"/>
          </p:cNvSpPr>
          <p:nvPr>
            <p:ph type="sldNum" sz="quarter" idx="12"/>
          </p:nvPr>
        </p:nvSpPr>
        <p:spPr/>
        <p:txBody>
          <a:bodyPr/>
          <a:lstStyle/>
          <a:p>
            <a:fld id="{112C8DCD-1273-4948-A3F1-C9A40A155328}" type="slidenum">
              <a:rPr lang="zh-CN" altLang="en-US" smtClean="0"/>
              <a:t>‹#›</a:t>
            </a:fld>
            <a:endParaRPr lang="zh-CN" altLang="en-US"/>
          </a:p>
        </p:txBody>
      </p:sp>
    </p:spTree>
    <p:extLst>
      <p:ext uri="{BB962C8B-B14F-4D97-AF65-F5344CB8AC3E}">
        <p14:creationId xmlns:p14="http://schemas.microsoft.com/office/powerpoint/2010/main" val="4068685139"/>
      </p:ext>
    </p:extLst>
  </p:cSld>
  <p:clrMapOvr>
    <a:masterClrMapping/>
  </p:clrMapOvr>
  <mc:AlternateContent xmlns:mc="http://schemas.openxmlformats.org/markup-compatibility/2006" xmlns:p14="http://schemas.microsoft.com/office/powerpoint/2010/main">
    <mc:Choice Requires="p14">
      <p:transition spd="slow" p14:dur="4400" advClick="0" advTm="1000">
        <p14:honeycomb/>
      </p:transition>
    </mc:Choice>
    <mc:Fallback xmlns="">
      <p:transition spd="slow" advClick="0" advTm="1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2B3D52C-FBE2-462F-A125-BAB8991965EE}"/>
              </a:ext>
            </a:extLst>
          </p:cNvPr>
          <p:cNvSpPr>
            <a:spLocks noGrp="1"/>
          </p:cNvSpPr>
          <p:nvPr>
            <p:ph type="dt" sz="half" idx="10"/>
          </p:nvPr>
        </p:nvSpPr>
        <p:spPr/>
        <p:txBody>
          <a:bodyPr/>
          <a:lstStyle/>
          <a:p>
            <a:fld id="{9AC81B63-1241-453B-8FAB-A47747D8D480}" type="datetimeFigureOut">
              <a:rPr lang="zh-CN" altLang="en-US" smtClean="0"/>
              <a:t>2019/9/12</a:t>
            </a:fld>
            <a:endParaRPr lang="zh-CN" altLang="en-US"/>
          </a:p>
        </p:txBody>
      </p:sp>
      <p:sp>
        <p:nvSpPr>
          <p:cNvPr id="3" name="页脚占位符 2">
            <a:extLst>
              <a:ext uri="{FF2B5EF4-FFF2-40B4-BE49-F238E27FC236}">
                <a16:creationId xmlns:a16="http://schemas.microsoft.com/office/drawing/2014/main" id="{A143F71B-AE82-4803-82A2-A297A2D2CFF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34C7788-899E-4023-91A7-787E1635F2A9}"/>
              </a:ext>
            </a:extLst>
          </p:cNvPr>
          <p:cNvSpPr>
            <a:spLocks noGrp="1"/>
          </p:cNvSpPr>
          <p:nvPr>
            <p:ph type="sldNum" sz="quarter" idx="12"/>
          </p:nvPr>
        </p:nvSpPr>
        <p:spPr/>
        <p:txBody>
          <a:bodyPr/>
          <a:lstStyle/>
          <a:p>
            <a:fld id="{112C8DCD-1273-4948-A3F1-C9A40A155328}" type="slidenum">
              <a:rPr lang="zh-CN" altLang="en-US" smtClean="0"/>
              <a:t>‹#›</a:t>
            </a:fld>
            <a:endParaRPr lang="zh-CN" altLang="en-US"/>
          </a:p>
        </p:txBody>
      </p:sp>
    </p:spTree>
    <p:extLst>
      <p:ext uri="{BB962C8B-B14F-4D97-AF65-F5344CB8AC3E}">
        <p14:creationId xmlns:p14="http://schemas.microsoft.com/office/powerpoint/2010/main" val="3690933078"/>
      </p:ext>
    </p:extLst>
  </p:cSld>
  <p:clrMapOvr>
    <a:masterClrMapping/>
  </p:clrMapOvr>
  <mc:AlternateContent xmlns:mc="http://schemas.openxmlformats.org/markup-compatibility/2006" xmlns:p14="http://schemas.microsoft.com/office/powerpoint/2010/main">
    <mc:Choice Requires="p14">
      <p:transition spd="slow" p14:dur="4400" advClick="0" advTm="1000">
        <p14:honeycomb/>
      </p:transition>
    </mc:Choice>
    <mc:Fallback xmlns="">
      <p:transition spd="slow" advClick="0" advTm="1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8AFBA4-3771-4167-989D-3E3B44AB9EB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DE3F1FD-B972-4D79-BF74-208173A833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79589B4-2B08-4187-9B62-8B3A604EBD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4E4B317-13CF-48CF-BFEF-6083569040AD}"/>
              </a:ext>
            </a:extLst>
          </p:cNvPr>
          <p:cNvSpPr>
            <a:spLocks noGrp="1"/>
          </p:cNvSpPr>
          <p:nvPr>
            <p:ph type="dt" sz="half" idx="10"/>
          </p:nvPr>
        </p:nvSpPr>
        <p:spPr/>
        <p:txBody>
          <a:bodyPr/>
          <a:lstStyle/>
          <a:p>
            <a:fld id="{9AC81B63-1241-453B-8FAB-A47747D8D480}" type="datetimeFigureOut">
              <a:rPr lang="zh-CN" altLang="en-US" smtClean="0"/>
              <a:t>2019/9/12</a:t>
            </a:fld>
            <a:endParaRPr lang="zh-CN" altLang="en-US"/>
          </a:p>
        </p:txBody>
      </p:sp>
      <p:sp>
        <p:nvSpPr>
          <p:cNvPr id="6" name="页脚占位符 5">
            <a:extLst>
              <a:ext uri="{FF2B5EF4-FFF2-40B4-BE49-F238E27FC236}">
                <a16:creationId xmlns:a16="http://schemas.microsoft.com/office/drawing/2014/main" id="{D21053BF-64AF-4C75-9F8B-105665412EC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6148BBC-3A31-4221-BEF1-06DA86B4C49D}"/>
              </a:ext>
            </a:extLst>
          </p:cNvPr>
          <p:cNvSpPr>
            <a:spLocks noGrp="1"/>
          </p:cNvSpPr>
          <p:nvPr>
            <p:ph type="sldNum" sz="quarter" idx="12"/>
          </p:nvPr>
        </p:nvSpPr>
        <p:spPr/>
        <p:txBody>
          <a:bodyPr/>
          <a:lstStyle/>
          <a:p>
            <a:fld id="{112C8DCD-1273-4948-A3F1-C9A40A155328}" type="slidenum">
              <a:rPr lang="zh-CN" altLang="en-US" smtClean="0"/>
              <a:t>‹#›</a:t>
            </a:fld>
            <a:endParaRPr lang="zh-CN" altLang="en-US"/>
          </a:p>
        </p:txBody>
      </p:sp>
    </p:spTree>
    <p:extLst>
      <p:ext uri="{BB962C8B-B14F-4D97-AF65-F5344CB8AC3E}">
        <p14:creationId xmlns:p14="http://schemas.microsoft.com/office/powerpoint/2010/main" val="343894228"/>
      </p:ext>
    </p:extLst>
  </p:cSld>
  <p:clrMapOvr>
    <a:masterClrMapping/>
  </p:clrMapOvr>
  <mc:AlternateContent xmlns:mc="http://schemas.openxmlformats.org/markup-compatibility/2006" xmlns:p14="http://schemas.microsoft.com/office/powerpoint/2010/main">
    <mc:Choice Requires="p14">
      <p:transition spd="slow" p14:dur="4400" advClick="0" advTm="1000">
        <p14:honeycomb/>
      </p:transition>
    </mc:Choice>
    <mc:Fallback xmlns="">
      <p:transition spd="slow" advClick="0" advTm="1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16F2BF-8230-4363-BC01-8E5E3AF5420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4EC6F68-C059-4913-9374-9EF6465D67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F863B56-4C9C-43B0-8591-7F03CE10B0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1FD7CFA-5230-48A8-9762-7A8D507F60B4}"/>
              </a:ext>
            </a:extLst>
          </p:cNvPr>
          <p:cNvSpPr>
            <a:spLocks noGrp="1"/>
          </p:cNvSpPr>
          <p:nvPr>
            <p:ph type="dt" sz="half" idx="10"/>
          </p:nvPr>
        </p:nvSpPr>
        <p:spPr/>
        <p:txBody>
          <a:bodyPr/>
          <a:lstStyle/>
          <a:p>
            <a:fld id="{9AC81B63-1241-453B-8FAB-A47747D8D480}" type="datetimeFigureOut">
              <a:rPr lang="zh-CN" altLang="en-US" smtClean="0"/>
              <a:t>2019/9/12</a:t>
            </a:fld>
            <a:endParaRPr lang="zh-CN" altLang="en-US"/>
          </a:p>
        </p:txBody>
      </p:sp>
      <p:sp>
        <p:nvSpPr>
          <p:cNvPr id="6" name="页脚占位符 5">
            <a:extLst>
              <a:ext uri="{FF2B5EF4-FFF2-40B4-BE49-F238E27FC236}">
                <a16:creationId xmlns:a16="http://schemas.microsoft.com/office/drawing/2014/main" id="{4C07975F-CD9D-4243-977B-64DC72B370D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1268DC2-622C-4623-800F-84E97455EB9D}"/>
              </a:ext>
            </a:extLst>
          </p:cNvPr>
          <p:cNvSpPr>
            <a:spLocks noGrp="1"/>
          </p:cNvSpPr>
          <p:nvPr>
            <p:ph type="sldNum" sz="quarter" idx="12"/>
          </p:nvPr>
        </p:nvSpPr>
        <p:spPr/>
        <p:txBody>
          <a:bodyPr/>
          <a:lstStyle/>
          <a:p>
            <a:fld id="{112C8DCD-1273-4948-A3F1-C9A40A155328}" type="slidenum">
              <a:rPr lang="zh-CN" altLang="en-US" smtClean="0"/>
              <a:t>‹#›</a:t>
            </a:fld>
            <a:endParaRPr lang="zh-CN" altLang="en-US"/>
          </a:p>
        </p:txBody>
      </p:sp>
    </p:spTree>
    <p:extLst>
      <p:ext uri="{BB962C8B-B14F-4D97-AF65-F5344CB8AC3E}">
        <p14:creationId xmlns:p14="http://schemas.microsoft.com/office/powerpoint/2010/main" val="4075019085"/>
      </p:ext>
    </p:extLst>
  </p:cSld>
  <p:clrMapOvr>
    <a:masterClrMapping/>
  </p:clrMapOvr>
  <mc:AlternateContent xmlns:mc="http://schemas.openxmlformats.org/markup-compatibility/2006" xmlns:p14="http://schemas.microsoft.com/office/powerpoint/2010/main">
    <mc:Choice Requires="p14">
      <p:transition spd="slow" p14:dur="4400" advClick="0" advTm="1000">
        <p14:honeycomb/>
      </p:transition>
    </mc:Choice>
    <mc:Fallback xmlns="">
      <p:transition spd="slow" advClick="0" advTm="1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A476D14-16EC-4E8B-8A19-CDDA479706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76F5CFD8-171C-4BBD-8959-6CC5B46563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CC2D9A8A-AF48-4880-8216-43AF8D46B8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思源黑体 CN Light" panose="020B0300000000000000" pitchFamily="34" charset="-122"/>
                <a:ea typeface="思源黑体 CN Light" panose="020B0300000000000000" pitchFamily="34" charset="-122"/>
              </a:defRPr>
            </a:lvl1pPr>
          </a:lstStyle>
          <a:p>
            <a:fld id="{9AC81B63-1241-453B-8FAB-A47747D8D480}" type="datetimeFigureOut">
              <a:rPr lang="zh-CN" altLang="en-US" smtClean="0"/>
              <a:pPr/>
              <a:t>2019/9/12</a:t>
            </a:fld>
            <a:endParaRPr lang="zh-CN" altLang="en-US" dirty="0"/>
          </a:p>
        </p:txBody>
      </p:sp>
      <p:sp>
        <p:nvSpPr>
          <p:cNvPr id="5" name="页脚占位符 4">
            <a:extLst>
              <a:ext uri="{FF2B5EF4-FFF2-40B4-BE49-F238E27FC236}">
                <a16:creationId xmlns:a16="http://schemas.microsoft.com/office/drawing/2014/main" id="{6F5540CD-DC67-41F1-95CE-FC1D94ACF2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思源黑体 CN Light" panose="020B0300000000000000" pitchFamily="34" charset="-122"/>
                <a:ea typeface="思源黑体 CN Light" panose="020B0300000000000000" pitchFamily="34" charset="-122"/>
              </a:defRPr>
            </a:lvl1pPr>
          </a:lstStyle>
          <a:p>
            <a:endParaRPr lang="zh-CN" altLang="en-US" dirty="0"/>
          </a:p>
        </p:txBody>
      </p:sp>
      <p:sp>
        <p:nvSpPr>
          <p:cNvPr id="6" name="灯片编号占位符 5">
            <a:extLst>
              <a:ext uri="{FF2B5EF4-FFF2-40B4-BE49-F238E27FC236}">
                <a16:creationId xmlns:a16="http://schemas.microsoft.com/office/drawing/2014/main" id="{BCC0FEB7-A189-4A40-BF37-6A0F38A6BB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思源黑体 CN Light" panose="020B0300000000000000" pitchFamily="34" charset="-122"/>
                <a:ea typeface="思源黑体 CN Light" panose="020B0300000000000000" pitchFamily="34" charset="-122"/>
              </a:defRPr>
            </a:lvl1pPr>
          </a:lstStyle>
          <a:p>
            <a:fld id="{112C8DCD-1273-4948-A3F1-C9A40A155328}" type="slidenum">
              <a:rPr lang="zh-CN" altLang="en-US" smtClean="0"/>
              <a:pPr/>
              <a:t>‹#›</a:t>
            </a:fld>
            <a:endParaRPr lang="zh-CN" altLang="en-US" dirty="0"/>
          </a:p>
        </p:txBody>
      </p:sp>
      <p:sp>
        <p:nvSpPr>
          <p:cNvPr id="7" name="文本框 6">
            <a:extLst>
              <a:ext uri="{FF2B5EF4-FFF2-40B4-BE49-F238E27FC236}">
                <a16:creationId xmlns:a16="http://schemas.microsoft.com/office/drawing/2014/main" id="{787A460C-A5A0-4C65-9968-0628573F1860}"/>
              </a:ext>
            </a:extLst>
          </p:cNvPr>
          <p:cNvSpPr txBox="1"/>
          <p:nvPr userDrawn="1"/>
        </p:nvSpPr>
        <p:spPr>
          <a:xfrm>
            <a:off x="3250951" y="104275"/>
            <a:ext cx="5679644" cy="584775"/>
          </a:xfrm>
          <a:prstGeom prst="rect">
            <a:avLst/>
          </a:prstGeom>
          <a:noFill/>
        </p:spPr>
        <p:txBody>
          <a:bodyPr wrap="square" rtlCol="0">
            <a:spAutoFit/>
          </a:bodyPr>
          <a:lstStyle/>
          <a:p>
            <a:pPr algn="ctr"/>
            <a:r>
              <a:rPr lang="zh-CN" altLang="en-US" sz="3200" dirty="0">
                <a:latin typeface="思源黑体 CN Light" panose="020B0300000000000000" pitchFamily="34" charset="-122"/>
                <a:ea typeface="思源黑体 CN Light" panose="020B0300000000000000" pitchFamily="34" charset="-122"/>
              </a:rPr>
              <a:t>统计数据分析信息可视化图表</a:t>
            </a:r>
          </a:p>
        </p:txBody>
      </p:sp>
      <p:cxnSp>
        <p:nvCxnSpPr>
          <p:cNvPr id="8" name="直接连接符 7">
            <a:extLst>
              <a:ext uri="{FF2B5EF4-FFF2-40B4-BE49-F238E27FC236}">
                <a16:creationId xmlns:a16="http://schemas.microsoft.com/office/drawing/2014/main" id="{3C4643B5-9925-4EFC-8B53-E08C9F57D662}"/>
              </a:ext>
            </a:extLst>
          </p:cNvPr>
          <p:cNvCxnSpPr>
            <a:cxnSpLocks/>
          </p:cNvCxnSpPr>
          <p:nvPr userDrawn="1"/>
        </p:nvCxnSpPr>
        <p:spPr>
          <a:xfrm>
            <a:off x="5469636" y="751396"/>
            <a:ext cx="1164943" cy="0"/>
          </a:xfrm>
          <a:prstGeom prst="line">
            <a:avLst/>
          </a:prstGeom>
          <a:ln w="635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2237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mc:AlternateContent xmlns:mc="http://schemas.openxmlformats.org/markup-compatibility/2006" xmlns:p14="http://schemas.microsoft.com/office/powerpoint/2010/main">
    <mc:Choice Requires="p14">
      <p:transition spd="slow" p14:dur="4400" advClick="0" advTm="1000">
        <p14:honeycomb/>
      </p:transition>
    </mc:Choice>
    <mc:Fallback xmlns="">
      <p:transition spd="slow" advClick="0" advTm="1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思源黑体 CN Light" panose="020B0300000000000000" pitchFamily="34" charset="-122"/>
          <a:ea typeface="思源黑体 CN Light" panose="020B0300000000000000"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思源黑体 CN Light" panose="020B0300000000000000" pitchFamily="34" charset="-122"/>
          <a:ea typeface="思源黑体 CN Light" panose="020B0300000000000000"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思源黑体 CN Light" panose="020B0300000000000000" pitchFamily="34" charset="-122"/>
          <a:ea typeface="思源黑体 CN Light" panose="020B0300000000000000"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思源黑体 CN Light" panose="020B0300000000000000" pitchFamily="34" charset="-122"/>
          <a:ea typeface="思源黑体 CN Light" panose="020B0300000000000000"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思源黑体 CN Light" panose="020B0300000000000000" pitchFamily="34" charset="-122"/>
          <a:ea typeface="思源黑体 CN Light" panose="020B0300000000000000"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思源黑体 CN Light" panose="020B0300000000000000" pitchFamily="34" charset="-122"/>
          <a:ea typeface="思源黑体 CN Light" panose="020B0300000000000000"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2.png"/><Relationship Id="rId5" Type="http://schemas.openxmlformats.org/officeDocument/2006/relationships/image" Target="../media/image1.jp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1.xml"/><Relationship Id="rId1" Type="http://schemas.openxmlformats.org/officeDocument/2006/relationships/themeOverride" Target="../theme/themeOverride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4.xml"/><Relationship Id="rId1" Type="http://schemas.openxmlformats.org/officeDocument/2006/relationships/themeOverride" Target="../theme/themeOverride10.xml"/><Relationship Id="rId4" Type="http://schemas.openxmlformats.org/officeDocument/2006/relationships/chart" Target="../charts/chart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themeOverride" Target="../theme/themeOverride11.xml"/><Relationship Id="rId4" Type="http://schemas.openxmlformats.org/officeDocument/2006/relationships/chart" Target="../charts/chart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chart" Target="../charts/chart12.xml"/><Relationship Id="rId2" Type="http://schemas.openxmlformats.org/officeDocument/2006/relationships/slideLayout" Target="../slideLayouts/slideLayout15.xml"/><Relationship Id="rId1" Type="http://schemas.openxmlformats.org/officeDocument/2006/relationships/themeOverride" Target="../theme/themeOverride12.xml"/><Relationship Id="rId6" Type="http://schemas.openxmlformats.org/officeDocument/2006/relationships/chart" Target="../charts/chart11.xml"/><Relationship Id="rId5" Type="http://schemas.openxmlformats.org/officeDocument/2006/relationships/chart" Target="../charts/chart10.xml"/><Relationship Id="rId4" Type="http://schemas.openxmlformats.org/officeDocument/2006/relationships/chart" Target="../charts/chart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4.xml"/><Relationship Id="rId1" Type="http://schemas.openxmlformats.org/officeDocument/2006/relationships/themeOverride" Target="../theme/themeOverride1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9.xml"/><Relationship Id="rId1" Type="http://schemas.openxmlformats.org/officeDocument/2006/relationships/themeOverride" Target="../theme/themeOverride1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4.xml"/><Relationship Id="rId1" Type="http://schemas.openxmlformats.org/officeDocument/2006/relationships/themeOverride" Target="../theme/themeOverride15.xml"/><Relationship Id="rId4" Type="http://schemas.openxmlformats.org/officeDocument/2006/relationships/chart" Target="../charts/chart1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4.xml"/><Relationship Id="rId1" Type="http://schemas.openxmlformats.org/officeDocument/2006/relationships/themeOverride" Target="../theme/themeOverride1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themeOverride" Target="../theme/themeOverride17.xml"/><Relationship Id="rId4" Type="http://schemas.openxmlformats.org/officeDocument/2006/relationships/chart" Target="../charts/chart1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7.xml"/><Relationship Id="rId1" Type="http://schemas.openxmlformats.org/officeDocument/2006/relationships/themeOverride" Target="../theme/themeOverride1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themeOverride" Target="../theme/themeOverride19.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6.xml"/><Relationship Id="rId1" Type="http://schemas.openxmlformats.org/officeDocument/2006/relationships/themeOverride" Target="../theme/themeOverride20.xml"/><Relationship Id="rId5" Type="http://schemas.openxmlformats.org/officeDocument/2006/relationships/chart" Target="../charts/chart16.xml"/><Relationship Id="rId4" Type="http://schemas.openxmlformats.org/officeDocument/2006/relationships/chart" Target="../charts/chart1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themeOverride" Target="../theme/themeOverride2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8.xml"/><Relationship Id="rId1" Type="http://schemas.openxmlformats.org/officeDocument/2006/relationships/themeOverride" Target="../theme/themeOverride22.xml"/><Relationship Id="rId5" Type="http://schemas.openxmlformats.org/officeDocument/2006/relationships/chart" Target="../charts/chart18.xml"/><Relationship Id="rId4" Type="http://schemas.openxmlformats.org/officeDocument/2006/relationships/chart" Target="../charts/chart1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0.xml"/><Relationship Id="rId1" Type="http://schemas.openxmlformats.org/officeDocument/2006/relationships/themeOverride" Target="../theme/themeOverride23.xml"/><Relationship Id="rId4" Type="http://schemas.openxmlformats.org/officeDocument/2006/relationships/chart" Target="../charts/chart19.xml"/></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slideLayout" Target="../slideLayouts/slideLayout13.xml"/><Relationship Id="rId1" Type="http://schemas.openxmlformats.org/officeDocument/2006/relationships/themeOverride" Target="../theme/themeOverride2.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hemeOverride" Target="../theme/themeOverride3.xml"/><Relationship Id="rId4" Type="http://schemas.openxmlformats.org/officeDocument/2006/relationships/chart" Target="../charts/char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hemeOverride" Target="../theme/themeOverride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chart" Target="../charts/chart5.xml"/><Relationship Id="rId2" Type="http://schemas.openxmlformats.org/officeDocument/2006/relationships/slideLayout" Target="../slideLayouts/slideLayout12.xml"/><Relationship Id="rId1" Type="http://schemas.openxmlformats.org/officeDocument/2006/relationships/themeOverride" Target="../theme/themeOverride6.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hemeOverride" Target="../theme/themeOverride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5.xml"/><Relationship Id="rId1" Type="http://schemas.openxmlformats.org/officeDocument/2006/relationships/themeOverride" Target="../theme/themeOverride8.xml"/><Relationship Id="rId4" Type="http://schemas.openxmlformats.org/officeDocument/2006/relationships/chart" Target="../charts/char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E9522EA3-DC2A-4A38-B236-3140B232B4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403123"/>
            <a:ext cx="12192000" cy="7664246"/>
          </a:xfrm>
          <a:prstGeom prst="rect">
            <a:avLst/>
          </a:prstGeom>
        </p:spPr>
      </p:pic>
      <p:grpSp>
        <p:nvGrpSpPr>
          <p:cNvPr id="2" name="组 14">
            <a:extLst>
              <a:ext uri="{FF2B5EF4-FFF2-40B4-BE49-F238E27FC236}">
                <a16:creationId xmlns:a16="http://schemas.microsoft.com/office/drawing/2014/main" id="{F4D4BCCB-258D-4178-9F88-004982723483}"/>
              </a:ext>
            </a:extLst>
          </p:cNvPr>
          <p:cNvGrpSpPr/>
          <p:nvPr/>
        </p:nvGrpSpPr>
        <p:grpSpPr>
          <a:xfrm>
            <a:off x="1128722" y="2025446"/>
            <a:ext cx="9983336" cy="2416278"/>
            <a:chOff x="1780999" y="149544"/>
            <a:chExt cx="8517573" cy="2061519"/>
          </a:xfrm>
          <a:solidFill>
            <a:schemeClr val="bg1"/>
          </a:solidFill>
          <a:effectLst>
            <a:outerShdw blurRad="127000" dist="127000" dir="1800000" sx="101000" sy="101000" algn="ctr" rotWithShape="0">
              <a:prstClr val="black">
                <a:alpha val="25000"/>
              </a:prstClr>
            </a:outerShdw>
          </a:effectLst>
        </p:grpSpPr>
        <p:sp>
          <p:nvSpPr>
            <p:cNvPr id="3" name="圆角矩形 15">
              <a:extLst>
                <a:ext uri="{FF2B5EF4-FFF2-40B4-BE49-F238E27FC236}">
                  <a16:creationId xmlns:a16="http://schemas.microsoft.com/office/drawing/2014/main" id="{6716B04C-5773-4E79-90BC-93D1FE9C51F0}"/>
                </a:ext>
              </a:extLst>
            </p:cNvPr>
            <p:cNvSpPr/>
            <p:nvPr/>
          </p:nvSpPr>
          <p:spPr>
            <a:xfrm>
              <a:off x="1780999" y="149544"/>
              <a:ext cx="3007567" cy="2061519"/>
            </a:xfrm>
            <a:prstGeom prst="roundRect">
              <a:avLst>
                <a:gd name="adj" fmla="val 19872"/>
              </a:avLst>
            </a:prstGeom>
            <a:grp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7200" dirty="0">
                  <a:solidFill>
                    <a:schemeClr val="accent2"/>
                  </a:solidFill>
                  <a:latin typeface="思源黑体 Normal" panose="020B0400000000000000" pitchFamily="34" charset="-122"/>
                  <a:ea typeface="思源黑体 Normal" panose="020B0400000000000000" pitchFamily="34" charset="-122"/>
                  <a:cs typeface="黑体" panose="02010609060101010101" charset="-122"/>
                </a:rPr>
                <a:t>23</a:t>
              </a:r>
              <a:r>
                <a:rPr kumimoji="1" lang="zh-CN" altLang="en-US" sz="4400" dirty="0">
                  <a:solidFill>
                    <a:schemeClr val="accent2"/>
                  </a:solidFill>
                  <a:latin typeface="思源黑体 Normal" panose="020B0400000000000000" pitchFamily="34" charset="-122"/>
                  <a:ea typeface="思源黑体 Normal" panose="020B0400000000000000" pitchFamily="34" charset="-122"/>
                  <a:cs typeface="黑体" panose="02010609060101010101" charset="-122"/>
                </a:rPr>
                <a:t>页</a:t>
              </a:r>
              <a:br>
                <a:rPr kumimoji="1" lang="en-US" altLang="zh-CN" sz="4400" dirty="0">
                  <a:solidFill>
                    <a:schemeClr val="tx1">
                      <a:lumMod val="85000"/>
                      <a:lumOff val="15000"/>
                    </a:schemeClr>
                  </a:solidFill>
                  <a:latin typeface="思源黑体 Normal" panose="020B0400000000000000" pitchFamily="34" charset="-122"/>
                  <a:ea typeface="思源黑体 Normal" panose="020B0400000000000000" pitchFamily="34" charset="-122"/>
                  <a:cs typeface="黑体" panose="02010609060101010101" charset="-122"/>
                </a:rPr>
              </a:br>
              <a:r>
                <a:rPr kumimoji="1" lang="en-US" altLang="zh-CN" sz="4400" b="1" dirty="0">
                  <a:solidFill>
                    <a:schemeClr val="tx1">
                      <a:lumMod val="85000"/>
                      <a:lumOff val="15000"/>
                    </a:schemeClr>
                  </a:solidFill>
                  <a:latin typeface="思源黑体 Normal" panose="020B0400000000000000" pitchFamily="34" charset="-122"/>
                  <a:ea typeface="思源黑体 Normal" panose="020B0400000000000000" pitchFamily="34" charset="-122"/>
                  <a:cs typeface="黑体" panose="02010609060101010101" charset="-122"/>
                </a:rPr>
                <a:t>PPT</a:t>
              </a:r>
              <a:r>
                <a:rPr kumimoji="1" lang="zh-CN" altLang="en-US" sz="4400" b="1" dirty="0">
                  <a:solidFill>
                    <a:schemeClr val="tx1">
                      <a:lumMod val="85000"/>
                      <a:lumOff val="15000"/>
                    </a:schemeClr>
                  </a:solidFill>
                  <a:latin typeface="思源黑体 Normal" panose="020B0400000000000000" pitchFamily="34" charset="-122"/>
                  <a:ea typeface="思源黑体 Normal" panose="020B0400000000000000" pitchFamily="34" charset="-122"/>
                  <a:cs typeface="黑体" panose="02010609060101010101" charset="-122"/>
                </a:rPr>
                <a:t>图表</a:t>
              </a:r>
            </a:p>
          </p:txBody>
        </p:sp>
        <p:sp>
          <p:nvSpPr>
            <p:cNvPr id="4" name="圆角矩形 16">
              <a:extLst>
                <a:ext uri="{FF2B5EF4-FFF2-40B4-BE49-F238E27FC236}">
                  <a16:creationId xmlns:a16="http://schemas.microsoft.com/office/drawing/2014/main" id="{45BA84DF-5D3B-4E90-B436-FC1A94F7BEEF}"/>
                </a:ext>
              </a:extLst>
            </p:cNvPr>
            <p:cNvSpPr/>
            <p:nvPr/>
          </p:nvSpPr>
          <p:spPr>
            <a:xfrm>
              <a:off x="4788566" y="149544"/>
              <a:ext cx="5510006" cy="2061519"/>
            </a:xfrm>
            <a:prstGeom prst="roundRect">
              <a:avLst>
                <a:gd name="adj" fmla="val 19872"/>
              </a:avLst>
            </a:prstGeom>
            <a:grp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zh-CN" altLang="en-US" sz="4400" b="1" dirty="0">
                  <a:solidFill>
                    <a:schemeClr val="accent1"/>
                  </a:solidFill>
                  <a:latin typeface="思源黑体 Normal" panose="020B0400000000000000" pitchFamily="34" charset="-122"/>
                  <a:ea typeface="思源黑体 Normal" panose="020B0400000000000000" pitchFamily="34" charset="-122"/>
                  <a:cs typeface="Hiragino Sans GB W3" charset="-122"/>
                </a:rPr>
                <a:t>数据分析</a:t>
              </a:r>
              <a:endParaRPr lang="en-US" altLang="zh-CN" sz="4400" b="1" dirty="0">
                <a:solidFill>
                  <a:schemeClr val="accent1"/>
                </a:solidFill>
                <a:latin typeface="思源黑体 Normal" panose="020B0400000000000000" pitchFamily="34" charset="-122"/>
                <a:ea typeface="思源黑体 Normal" panose="020B0400000000000000" pitchFamily="34" charset="-122"/>
                <a:cs typeface="Hiragino Sans GB W3" charset="-122"/>
              </a:endParaRPr>
            </a:p>
            <a:p>
              <a:pPr algn="ctr">
                <a:defRPr/>
              </a:pPr>
              <a:r>
                <a:rPr lang="zh-CN" altLang="en-US" sz="4400" b="1" dirty="0">
                  <a:solidFill>
                    <a:schemeClr val="tx1">
                      <a:lumMod val="85000"/>
                      <a:lumOff val="15000"/>
                    </a:schemeClr>
                  </a:solidFill>
                  <a:latin typeface="思源黑体 Normal" panose="020B0400000000000000" pitchFamily="34" charset="-122"/>
                  <a:ea typeface="思源黑体 Normal" panose="020B0400000000000000" pitchFamily="34" charset="-122"/>
                  <a:cs typeface="Hiragino Sans GB W3" charset="-122"/>
                </a:rPr>
                <a:t>信息可视化图表集</a:t>
              </a:r>
              <a:endParaRPr lang="en-US" altLang="zh-CN" sz="4400" b="1" dirty="0">
                <a:solidFill>
                  <a:schemeClr val="tx1">
                    <a:lumMod val="85000"/>
                    <a:lumOff val="15000"/>
                  </a:schemeClr>
                </a:solidFill>
                <a:latin typeface="思源黑体 Normal" panose="020B0400000000000000" pitchFamily="34" charset="-122"/>
                <a:ea typeface="思源黑体 Normal" panose="020B0400000000000000" pitchFamily="34" charset="-122"/>
                <a:cs typeface="Hiragino Sans GB W3" charset="-122"/>
              </a:endParaRPr>
            </a:p>
            <a:p>
              <a:pPr algn="ctr">
                <a:defRPr/>
              </a:pPr>
              <a:r>
                <a:rPr lang="zh-CN" altLang="en-US" sz="3200" dirty="0">
                  <a:solidFill>
                    <a:schemeClr val="tx1">
                      <a:lumMod val="85000"/>
                      <a:lumOff val="15000"/>
                    </a:schemeClr>
                  </a:solidFill>
                  <a:latin typeface="思源黑体 Normal" panose="020B0400000000000000" pitchFamily="34" charset="-122"/>
                  <a:ea typeface="思源黑体 Normal" panose="020B0400000000000000" pitchFamily="34" charset="-122"/>
                  <a:cs typeface="Hiragino Sans GB W3" charset="-122"/>
                </a:rPr>
                <a:t>（可编辑、易修改）</a:t>
              </a:r>
            </a:p>
          </p:txBody>
        </p:sp>
      </p:grpSp>
      <p:pic>
        <p:nvPicPr>
          <p:cNvPr id="10" name="34833495 — 轻音乐青春温馨清新回忆相册校园钢琴吉他">
            <a:hlinkClick r:id="" action="ppaction://media"/>
            <a:extLst>
              <a:ext uri="{FF2B5EF4-FFF2-40B4-BE49-F238E27FC236}">
                <a16:creationId xmlns:a16="http://schemas.microsoft.com/office/drawing/2014/main" id="{4E806437-6B0D-476F-8C51-42B93E52BB71}"/>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32715" y="-1011555"/>
            <a:ext cx="487363" cy="487363"/>
          </a:xfrm>
          <a:prstGeom prst="rect">
            <a:avLst/>
          </a:prstGeom>
        </p:spPr>
      </p:pic>
    </p:spTree>
    <p:extLst>
      <p:ext uri="{BB962C8B-B14F-4D97-AF65-F5344CB8AC3E}">
        <p14:creationId xmlns:p14="http://schemas.microsoft.com/office/powerpoint/2010/main" val="1898225424"/>
      </p:ext>
    </p:extLst>
  </p:cSld>
  <p:clrMapOvr>
    <a:masterClrMapping/>
  </p:clrMapOvr>
  <mc:AlternateContent xmlns:mc="http://schemas.openxmlformats.org/markup-compatibility/2006" xmlns:p14="http://schemas.microsoft.com/office/powerpoint/2010/main">
    <mc:Choice Requires="p14">
      <p:transition spd="slow" p14:dur="4400" advClick="0" advTm="1000">
        <p14:honeycomb/>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0"/>
                                        </p:tgtEl>
                                      </p:cBhvr>
                                    </p:cmd>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fltVal val="0"/>
                                          </p:val>
                                        </p:tav>
                                        <p:tav tm="100000">
                                          <p:val>
                                            <p:strVal val="#ppt_h"/>
                                          </p:val>
                                        </p:tav>
                                      </p:tavLst>
                                    </p:anim>
                                    <p:animEffect transition="in" filter="fade">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14" repeatCount="indefinite" fill="hold" display="0">
                  <p:stCondLst>
                    <p:cond delay="indefinite"/>
                  </p:stCondLst>
                  <p:endCondLst>
                    <p:cond evt="onStopAudio" delay="0">
                      <p:tgtEl>
                        <p:sldTgt/>
                      </p:tgtEl>
                    </p:cond>
                  </p:endCondLst>
                </p:cTn>
                <p:tgtEl>
                  <p:spTgt spid="10"/>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Box 27"/>
          <p:cNvSpPr txBox="1"/>
          <p:nvPr/>
        </p:nvSpPr>
        <p:spPr>
          <a:xfrm>
            <a:off x="6168007" y="2083724"/>
            <a:ext cx="4680967" cy="386965"/>
          </a:xfrm>
          <a:prstGeom prst="rect">
            <a:avLst/>
          </a:prstGeom>
          <a:noFill/>
        </p:spPr>
        <p:txBody>
          <a:bodyPr wrap="square" rtlCol="0">
            <a:spAutoFit/>
          </a:bodyPr>
          <a:lstStyle/>
          <a:p>
            <a:pPr>
              <a:lnSpc>
                <a:spcPct val="150000"/>
              </a:lnSpc>
            </a:pPr>
            <a:r>
              <a:rPr lang="es-ES_tradnl" sz="1400" dirty="0" err="1">
                <a:solidFill>
                  <a:schemeClr val="tx1">
                    <a:lumMod val="85000"/>
                    <a:lumOff val="15000"/>
                  </a:schemeClr>
                </a:solidFill>
                <a:latin typeface="思源黑体 CN Light" panose="020B0300000000000000" pitchFamily="34" charset="-122"/>
              </a:rPr>
              <a:t>Lorem</a:t>
            </a:r>
            <a:r>
              <a:rPr lang="es-ES_tradnl" sz="1400" dirty="0">
                <a:solidFill>
                  <a:schemeClr val="tx1">
                    <a:lumMod val="85000"/>
                    <a:lumOff val="15000"/>
                  </a:schemeClr>
                </a:solidFill>
                <a:latin typeface="思源黑体 CN Light" panose="020B0300000000000000" pitchFamily="34" charset="-122"/>
              </a:rPr>
              <a:t> </a:t>
            </a:r>
            <a:r>
              <a:rPr lang="es-ES_tradnl" sz="1400" dirty="0" err="1">
                <a:solidFill>
                  <a:schemeClr val="tx1">
                    <a:lumMod val="85000"/>
                    <a:lumOff val="15000"/>
                  </a:schemeClr>
                </a:solidFill>
                <a:latin typeface="思源黑体 CN Light" panose="020B0300000000000000" pitchFamily="34" charset="-122"/>
              </a:rPr>
              <a:t>ipsum</a:t>
            </a:r>
            <a:r>
              <a:rPr lang="es-ES_tradnl" sz="1400" dirty="0">
                <a:solidFill>
                  <a:schemeClr val="tx1">
                    <a:lumMod val="85000"/>
                    <a:lumOff val="15000"/>
                  </a:schemeClr>
                </a:solidFill>
                <a:latin typeface="思源黑体 CN Light" panose="020B0300000000000000" pitchFamily="34" charset="-122"/>
              </a:rPr>
              <a:t> dolor </a:t>
            </a:r>
            <a:r>
              <a:rPr lang="es-ES_tradnl" sz="1400" dirty="0" err="1">
                <a:solidFill>
                  <a:schemeClr val="tx1">
                    <a:lumMod val="85000"/>
                    <a:lumOff val="15000"/>
                  </a:schemeClr>
                </a:solidFill>
                <a:latin typeface="思源黑体 CN Light" panose="020B0300000000000000" pitchFamily="34" charset="-122"/>
              </a:rPr>
              <a:t>sit</a:t>
            </a:r>
            <a:r>
              <a:rPr lang="es-ES_tradnl" sz="1400" dirty="0">
                <a:solidFill>
                  <a:schemeClr val="tx1">
                    <a:lumMod val="85000"/>
                    <a:lumOff val="15000"/>
                  </a:schemeClr>
                </a:solidFill>
                <a:latin typeface="思源黑体 CN Light" panose="020B0300000000000000" pitchFamily="34" charset="-122"/>
              </a:rPr>
              <a:t> </a:t>
            </a:r>
            <a:r>
              <a:rPr lang="es-ES_tradnl" sz="1400" dirty="0" err="1">
                <a:solidFill>
                  <a:schemeClr val="tx1">
                    <a:lumMod val="85000"/>
                    <a:lumOff val="15000"/>
                  </a:schemeClr>
                </a:solidFill>
                <a:latin typeface="思源黑体 CN Light" panose="020B0300000000000000" pitchFamily="34" charset="-122"/>
              </a:rPr>
              <a:t>amet</a:t>
            </a:r>
            <a:r>
              <a:rPr lang="es-ES_tradnl" sz="1400" dirty="0">
                <a:solidFill>
                  <a:schemeClr val="tx1">
                    <a:lumMod val="85000"/>
                    <a:lumOff val="15000"/>
                  </a:schemeClr>
                </a:solidFill>
                <a:latin typeface="思源黑体 CN Light" panose="020B0300000000000000" pitchFamily="34" charset="-122"/>
              </a:rPr>
              <a:t>, </a:t>
            </a:r>
            <a:r>
              <a:rPr lang="es-ES_tradnl" sz="1400" dirty="0" err="1">
                <a:solidFill>
                  <a:schemeClr val="tx1">
                    <a:lumMod val="85000"/>
                    <a:lumOff val="15000"/>
                  </a:schemeClr>
                </a:solidFill>
                <a:latin typeface="思源黑体 CN Light" panose="020B0300000000000000" pitchFamily="34" charset="-122"/>
              </a:rPr>
              <a:t>consectetur</a:t>
            </a:r>
            <a:r>
              <a:rPr lang="es-ES_tradnl" sz="1400" dirty="0">
                <a:solidFill>
                  <a:schemeClr val="tx1">
                    <a:lumMod val="85000"/>
                    <a:lumOff val="15000"/>
                  </a:schemeClr>
                </a:solidFill>
                <a:latin typeface="思源黑体 CN Light" panose="020B0300000000000000" pitchFamily="34" charset="-122"/>
              </a:rPr>
              <a:t> ad </a:t>
            </a:r>
            <a:r>
              <a:rPr lang="es-ES_tradnl" sz="1400" dirty="0" err="1">
                <a:solidFill>
                  <a:schemeClr val="tx1">
                    <a:lumMod val="85000"/>
                    <a:lumOff val="15000"/>
                  </a:schemeClr>
                </a:solidFill>
                <a:latin typeface="思源黑体 CN Light" panose="020B0300000000000000" pitchFamily="34" charset="-122"/>
              </a:rPr>
              <a:t>ipiscing</a:t>
            </a:r>
            <a:r>
              <a:rPr lang="es-ES_tradnl" sz="1400" dirty="0">
                <a:solidFill>
                  <a:schemeClr val="tx1">
                    <a:lumMod val="85000"/>
                    <a:lumOff val="15000"/>
                  </a:schemeClr>
                </a:solidFill>
                <a:latin typeface="思源黑体 CN Light" panose="020B0300000000000000" pitchFamily="34" charset="-122"/>
              </a:rPr>
              <a:t> </a:t>
            </a:r>
            <a:r>
              <a:rPr lang="es-ES_tradnl" sz="1400" dirty="0" err="1">
                <a:solidFill>
                  <a:schemeClr val="tx1">
                    <a:lumMod val="85000"/>
                    <a:lumOff val="15000"/>
                  </a:schemeClr>
                </a:solidFill>
                <a:latin typeface="思源黑体 CN Light" panose="020B0300000000000000" pitchFamily="34" charset="-122"/>
              </a:rPr>
              <a:t>elit</a:t>
            </a:r>
            <a:r>
              <a:rPr lang="es-ES_tradnl" sz="1400" dirty="0">
                <a:solidFill>
                  <a:schemeClr val="tx1">
                    <a:lumMod val="85000"/>
                    <a:lumOff val="15000"/>
                  </a:schemeClr>
                </a:solidFill>
                <a:latin typeface="思源黑体 CN Light" panose="020B0300000000000000" pitchFamily="34" charset="-122"/>
              </a:rPr>
              <a:t>. </a:t>
            </a:r>
            <a:endParaRPr lang="en-US" sz="1300" dirty="0">
              <a:solidFill>
                <a:schemeClr val="tx1">
                  <a:lumMod val="85000"/>
                  <a:lumOff val="15000"/>
                </a:schemeClr>
              </a:solidFill>
              <a:latin typeface="思源黑体 CN Light" panose="020B0300000000000000" pitchFamily="34" charset="-122"/>
              <a:ea typeface="思源黑体 CN Light" panose="020B0300000000000000" pitchFamily="34" charset="-122"/>
              <a:cs typeface="Montserrat Light" charset="0"/>
            </a:endParaRPr>
          </a:p>
        </p:txBody>
      </p:sp>
      <p:sp>
        <p:nvSpPr>
          <p:cNvPr id="74" name="Marcador de texto 4"/>
          <p:cNvSpPr txBox="1">
            <a:spLocks/>
          </p:cNvSpPr>
          <p:nvPr/>
        </p:nvSpPr>
        <p:spPr>
          <a:xfrm>
            <a:off x="6168007" y="1882407"/>
            <a:ext cx="4680967" cy="282770"/>
          </a:xfrm>
          <a:prstGeom prst="rect">
            <a:avLst/>
          </a:prstGeom>
        </p:spPr>
        <p:txBody>
          <a:bodyPr wrap="square" lIns="68580" tIns="34290" rIns="68580" bIns="34290">
            <a:spAutoFit/>
          </a:bodyPr>
          <a:lstStyle>
            <a:lvl1pPr marL="0" indent="0" algn="l" defTabSz="914400" rtl="0" eaLnBrk="1" latinLnBrk="0" hangingPunct="1">
              <a:lnSpc>
                <a:spcPct val="90000"/>
              </a:lnSpc>
              <a:spcBef>
                <a:spcPts val="1000"/>
              </a:spcBef>
              <a:buFont typeface="Arial"/>
              <a:buNone/>
              <a:defRPr sz="1500" b="1" i="0" kern="1200" cap="all">
                <a:solidFill>
                  <a:schemeClr val="accent2"/>
                </a:solidFill>
                <a:latin typeface="Lato Black" charset="0"/>
                <a:ea typeface="Lato Black" charset="0"/>
                <a:cs typeface="Lato Blac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a:latin typeface="思源黑体 CN Light" panose="020B0300000000000000" pitchFamily="34" charset="-122"/>
                <a:ea typeface="思源黑体 CN Light" panose="020B0300000000000000" pitchFamily="34" charset="-122"/>
              </a:rPr>
              <a:t>SUBTITLE EXAMPLE</a:t>
            </a:r>
          </a:p>
        </p:txBody>
      </p:sp>
      <p:sp>
        <p:nvSpPr>
          <p:cNvPr id="75" name="TextBox 27"/>
          <p:cNvSpPr txBox="1"/>
          <p:nvPr/>
        </p:nvSpPr>
        <p:spPr>
          <a:xfrm>
            <a:off x="6168007" y="2996495"/>
            <a:ext cx="4680967" cy="386965"/>
          </a:xfrm>
          <a:prstGeom prst="rect">
            <a:avLst/>
          </a:prstGeom>
          <a:noFill/>
        </p:spPr>
        <p:txBody>
          <a:bodyPr wrap="square" rtlCol="0">
            <a:spAutoFit/>
          </a:bodyPr>
          <a:lstStyle/>
          <a:p>
            <a:pPr>
              <a:lnSpc>
                <a:spcPct val="150000"/>
              </a:lnSpc>
            </a:pPr>
            <a:r>
              <a:rPr lang="es-ES_tradnl" sz="1400" dirty="0" err="1">
                <a:solidFill>
                  <a:schemeClr val="tx1">
                    <a:lumMod val="85000"/>
                    <a:lumOff val="15000"/>
                  </a:schemeClr>
                </a:solidFill>
                <a:latin typeface="思源黑体 CN Light" panose="020B0300000000000000" pitchFamily="34" charset="-122"/>
              </a:rPr>
              <a:t>Lorem</a:t>
            </a:r>
            <a:r>
              <a:rPr lang="es-ES_tradnl" sz="1400" dirty="0">
                <a:solidFill>
                  <a:schemeClr val="tx1">
                    <a:lumMod val="85000"/>
                    <a:lumOff val="15000"/>
                  </a:schemeClr>
                </a:solidFill>
                <a:latin typeface="思源黑体 CN Light" panose="020B0300000000000000" pitchFamily="34" charset="-122"/>
              </a:rPr>
              <a:t> </a:t>
            </a:r>
            <a:r>
              <a:rPr lang="es-ES_tradnl" sz="1400" dirty="0" err="1">
                <a:solidFill>
                  <a:schemeClr val="tx1">
                    <a:lumMod val="85000"/>
                    <a:lumOff val="15000"/>
                  </a:schemeClr>
                </a:solidFill>
                <a:latin typeface="思源黑体 CN Light" panose="020B0300000000000000" pitchFamily="34" charset="-122"/>
              </a:rPr>
              <a:t>ipsum</a:t>
            </a:r>
            <a:r>
              <a:rPr lang="es-ES_tradnl" sz="1400" dirty="0">
                <a:solidFill>
                  <a:schemeClr val="tx1">
                    <a:lumMod val="85000"/>
                    <a:lumOff val="15000"/>
                  </a:schemeClr>
                </a:solidFill>
                <a:latin typeface="思源黑体 CN Light" panose="020B0300000000000000" pitchFamily="34" charset="-122"/>
              </a:rPr>
              <a:t> dolor </a:t>
            </a:r>
            <a:r>
              <a:rPr lang="es-ES_tradnl" sz="1400" dirty="0" err="1">
                <a:solidFill>
                  <a:schemeClr val="tx1">
                    <a:lumMod val="85000"/>
                    <a:lumOff val="15000"/>
                  </a:schemeClr>
                </a:solidFill>
                <a:latin typeface="思源黑体 CN Light" panose="020B0300000000000000" pitchFamily="34" charset="-122"/>
              </a:rPr>
              <a:t>sit</a:t>
            </a:r>
            <a:r>
              <a:rPr lang="es-ES_tradnl" sz="1400" dirty="0">
                <a:solidFill>
                  <a:schemeClr val="tx1">
                    <a:lumMod val="85000"/>
                    <a:lumOff val="15000"/>
                  </a:schemeClr>
                </a:solidFill>
                <a:latin typeface="思源黑体 CN Light" panose="020B0300000000000000" pitchFamily="34" charset="-122"/>
              </a:rPr>
              <a:t> </a:t>
            </a:r>
            <a:r>
              <a:rPr lang="es-ES_tradnl" sz="1400" dirty="0" err="1">
                <a:solidFill>
                  <a:schemeClr val="tx1">
                    <a:lumMod val="85000"/>
                    <a:lumOff val="15000"/>
                  </a:schemeClr>
                </a:solidFill>
                <a:latin typeface="思源黑体 CN Light" panose="020B0300000000000000" pitchFamily="34" charset="-122"/>
              </a:rPr>
              <a:t>amet</a:t>
            </a:r>
            <a:r>
              <a:rPr lang="es-ES_tradnl" sz="1400" dirty="0">
                <a:solidFill>
                  <a:schemeClr val="tx1">
                    <a:lumMod val="85000"/>
                    <a:lumOff val="15000"/>
                  </a:schemeClr>
                </a:solidFill>
                <a:latin typeface="思源黑体 CN Light" panose="020B0300000000000000" pitchFamily="34" charset="-122"/>
              </a:rPr>
              <a:t>, </a:t>
            </a:r>
            <a:r>
              <a:rPr lang="es-ES_tradnl" sz="1400" dirty="0" err="1">
                <a:solidFill>
                  <a:schemeClr val="tx1">
                    <a:lumMod val="85000"/>
                    <a:lumOff val="15000"/>
                  </a:schemeClr>
                </a:solidFill>
                <a:latin typeface="思源黑体 CN Light" panose="020B0300000000000000" pitchFamily="34" charset="-122"/>
              </a:rPr>
              <a:t>consectetur</a:t>
            </a:r>
            <a:r>
              <a:rPr lang="es-ES_tradnl" sz="1400" dirty="0">
                <a:solidFill>
                  <a:schemeClr val="tx1">
                    <a:lumMod val="85000"/>
                    <a:lumOff val="15000"/>
                  </a:schemeClr>
                </a:solidFill>
                <a:latin typeface="思源黑体 CN Light" panose="020B0300000000000000" pitchFamily="34" charset="-122"/>
              </a:rPr>
              <a:t> ad </a:t>
            </a:r>
            <a:r>
              <a:rPr lang="es-ES_tradnl" sz="1400" dirty="0" err="1">
                <a:solidFill>
                  <a:schemeClr val="tx1">
                    <a:lumMod val="85000"/>
                    <a:lumOff val="15000"/>
                  </a:schemeClr>
                </a:solidFill>
                <a:latin typeface="思源黑体 CN Light" panose="020B0300000000000000" pitchFamily="34" charset="-122"/>
              </a:rPr>
              <a:t>ipiscing</a:t>
            </a:r>
            <a:r>
              <a:rPr lang="es-ES_tradnl" sz="1400" dirty="0">
                <a:solidFill>
                  <a:schemeClr val="tx1">
                    <a:lumMod val="85000"/>
                    <a:lumOff val="15000"/>
                  </a:schemeClr>
                </a:solidFill>
                <a:latin typeface="思源黑体 CN Light" panose="020B0300000000000000" pitchFamily="34" charset="-122"/>
              </a:rPr>
              <a:t> </a:t>
            </a:r>
            <a:r>
              <a:rPr lang="es-ES_tradnl" sz="1400" dirty="0" err="1">
                <a:solidFill>
                  <a:schemeClr val="tx1">
                    <a:lumMod val="85000"/>
                    <a:lumOff val="15000"/>
                  </a:schemeClr>
                </a:solidFill>
                <a:latin typeface="思源黑体 CN Light" panose="020B0300000000000000" pitchFamily="34" charset="-122"/>
              </a:rPr>
              <a:t>elit</a:t>
            </a:r>
            <a:r>
              <a:rPr lang="es-ES_tradnl" sz="1400" dirty="0">
                <a:solidFill>
                  <a:schemeClr val="tx1">
                    <a:lumMod val="85000"/>
                    <a:lumOff val="15000"/>
                  </a:schemeClr>
                </a:solidFill>
                <a:latin typeface="思源黑体 CN Light" panose="020B0300000000000000" pitchFamily="34" charset="-122"/>
              </a:rPr>
              <a:t>. </a:t>
            </a:r>
            <a:endParaRPr lang="en-US" sz="1300" dirty="0">
              <a:solidFill>
                <a:schemeClr val="tx1">
                  <a:lumMod val="85000"/>
                  <a:lumOff val="15000"/>
                </a:schemeClr>
              </a:solidFill>
              <a:latin typeface="思源黑体 CN Light" panose="020B0300000000000000" pitchFamily="34" charset="-122"/>
              <a:ea typeface="思源黑体 CN Light" panose="020B0300000000000000" pitchFamily="34" charset="-122"/>
              <a:cs typeface="Montserrat Light" charset="0"/>
            </a:endParaRPr>
          </a:p>
        </p:txBody>
      </p:sp>
      <p:sp>
        <p:nvSpPr>
          <p:cNvPr id="76" name="Marcador de texto 4"/>
          <p:cNvSpPr txBox="1">
            <a:spLocks/>
          </p:cNvSpPr>
          <p:nvPr/>
        </p:nvSpPr>
        <p:spPr>
          <a:xfrm>
            <a:off x="6168007" y="2795178"/>
            <a:ext cx="4680967" cy="282770"/>
          </a:xfrm>
          <a:prstGeom prst="rect">
            <a:avLst/>
          </a:prstGeom>
        </p:spPr>
        <p:txBody>
          <a:bodyPr wrap="square" lIns="68580" tIns="34290" rIns="68580" bIns="34290">
            <a:spAutoFit/>
          </a:bodyPr>
          <a:lstStyle>
            <a:lvl1pPr marL="0" indent="0" algn="l" defTabSz="914400" rtl="0" eaLnBrk="1" latinLnBrk="0" hangingPunct="1">
              <a:lnSpc>
                <a:spcPct val="90000"/>
              </a:lnSpc>
              <a:spcBef>
                <a:spcPts val="1000"/>
              </a:spcBef>
              <a:buFont typeface="Arial"/>
              <a:buNone/>
              <a:defRPr sz="1500" b="1" i="0" kern="1200" cap="all">
                <a:solidFill>
                  <a:schemeClr val="accent2"/>
                </a:solidFill>
                <a:latin typeface="Lato Black" charset="0"/>
                <a:ea typeface="Lato Black" charset="0"/>
                <a:cs typeface="Lato Blac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a:latin typeface="思源黑体 CN Light" panose="020B0300000000000000" pitchFamily="34" charset="-122"/>
                <a:ea typeface="思源黑体 CN Light" panose="020B0300000000000000" pitchFamily="34" charset="-122"/>
              </a:rPr>
              <a:t>SUBTITLE EXAMPLE</a:t>
            </a:r>
          </a:p>
        </p:txBody>
      </p:sp>
      <p:sp>
        <p:nvSpPr>
          <p:cNvPr id="77" name="TextBox 27"/>
          <p:cNvSpPr txBox="1"/>
          <p:nvPr/>
        </p:nvSpPr>
        <p:spPr>
          <a:xfrm>
            <a:off x="6168007" y="3820434"/>
            <a:ext cx="4680967" cy="386965"/>
          </a:xfrm>
          <a:prstGeom prst="rect">
            <a:avLst/>
          </a:prstGeom>
          <a:noFill/>
        </p:spPr>
        <p:txBody>
          <a:bodyPr wrap="square" rtlCol="0">
            <a:spAutoFit/>
          </a:bodyPr>
          <a:lstStyle/>
          <a:p>
            <a:pPr>
              <a:lnSpc>
                <a:spcPct val="150000"/>
              </a:lnSpc>
            </a:pPr>
            <a:r>
              <a:rPr lang="es-ES_tradnl" sz="1400" dirty="0" err="1">
                <a:solidFill>
                  <a:schemeClr val="tx1">
                    <a:lumMod val="85000"/>
                    <a:lumOff val="15000"/>
                  </a:schemeClr>
                </a:solidFill>
                <a:latin typeface="思源黑体 CN Light" panose="020B0300000000000000" pitchFamily="34" charset="-122"/>
              </a:rPr>
              <a:t>Lorem</a:t>
            </a:r>
            <a:r>
              <a:rPr lang="es-ES_tradnl" sz="1400" dirty="0">
                <a:solidFill>
                  <a:schemeClr val="tx1">
                    <a:lumMod val="85000"/>
                    <a:lumOff val="15000"/>
                  </a:schemeClr>
                </a:solidFill>
                <a:latin typeface="思源黑体 CN Light" panose="020B0300000000000000" pitchFamily="34" charset="-122"/>
              </a:rPr>
              <a:t> </a:t>
            </a:r>
            <a:r>
              <a:rPr lang="es-ES_tradnl" sz="1400" dirty="0" err="1">
                <a:solidFill>
                  <a:schemeClr val="tx1">
                    <a:lumMod val="85000"/>
                    <a:lumOff val="15000"/>
                  </a:schemeClr>
                </a:solidFill>
                <a:latin typeface="思源黑体 CN Light" panose="020B0300000000000000" pitchFamily="34" charset="-122"/>
              </a:rPr>
              <a:t>ipsum</a:t>
            </a:r>
            <a:r>
              <a:rPr lang="es-ES_tradnl" sz="1400" dirty="0">
                <a:solidFill>
                  <a:schemeClr val="tx1">
                    <a:lumMod val="85000"/>
                    <a:lumOff val="15000"/>
                  </a:schemeClr>
                </a:solidFill>
                <a:latin typeface="思源黑体 CN Light" panose="020B0300000000000000" pitchFamily="34" charset="-122"/>
              </a:rPr>
              <a:t> dolor </a:t>
            </a:r>
            <a:r>
              <a:rPr lang="es-ES_tradnl" sz="1400" dirty="0" err="1">
                <a:solidFill>
                  <a:schemeClr val="tx1">
                    <a:lumMod val="85000"/>
                    <a:lumOff val="15000"/>
                  </a:schemeClr>
                </a:solidFill>
                <a:latin typeface="思源黑体 CN Light" panose="020B0300000000000000" pitchFamily="34" charset="-122"/>
              </a:rPr>
              <a:t>sit</a:t>
            </a:r>
            <a:r>
              <a:rPr lang="es-ES_tradnl" sz="1400" dirty="0">
                <a:solidFill>
                  <a:schemeClr val="tx1">
                    <a:lumMod val="85000"/>
                    <a:lumOff val="15000"/>
                  </a:schemeClr>
                </a:solidFill>
                <a:latin typeface="思源黑体 CN Light" panose="020B0300000000000000" pitchFamily="34" charset="-122"/>
              </a:rPr>
              <a:t> </a:t>
            </a:r>
            <a:r>
              <a:rPr lang="es-ES_tradnl" sz="1400" dirty="0" err="1">
                <a:solidFill>
                  <a:schemeClr val="tx1">
                    <a:lumMod val="85000"/>
                    <a:lumOff val="15000"/>
                  </a:schemeClr>
                </a:solidFill>
                <a:latin typeface="思源黑体 CN Light" panose="020B0300000000000000" pitchFamily="34" charset="-122"/>
              </a:rPr>
              <a:t>amet</a:t>
            </a:r>
            <a:r>
              <a:rPr lang="es-ES_tradnl" sz="1400" dirty="0">
                <a:solidFill>
                  <a:schemeClr val="tx1">
                    <a:lumMod val="85000"/>
                    <a:lumOff val="15000"/>
                  </a:schemeClr>
                </a:solidFill>
                <a:latin typeface="思源黑体 CN Light" panose="020B0300000000000000" pitchFamily="34" charset="-122"/>
              </a:rPr>
              <a:t>, </a:t>
            </a:r>
            <a:r>
              <a:rPr lang="es-ES_tradnl" sz="1400" dirty="0" err="1">
                <a:solidFill>
                  <a:schemeClr val="tx1">
                    <a:lumMod val="85000"/>
                    <a:lumOff val="15000"/>
                  </a:schemeClr>
                </a:solidFill>
                <a:latin typeface="思源黑体 CN Light" panose="020B0300000000000000" pitchFamily="34" charset="-122"/>
              </a:rPr>
              <a:t>consectetur</a:t>
            </a:r>
            <a:r>
              <a:rPr lang="es-ES_tradnl" sz="1400" dirty="0">
                <a:solidFill>
                  <a:schemeClr val="tx1">
                    <a:lumMod val="85000"/>
                    <a:lumOff val="15000"/>
                  </a:schemeClr>
                </a:solidFill>
                <a:latin typeface="思源黑体 CN Light" panose="020B0300000000000000" pitchFamily="34" charset="-122"/>
              </a:rPr>
              <a:t> ad </a:t>
            </a:r>
            <a:r>
              <a:rPr lang="es-ES_tradnl" sz="1400" dirty="0" err="1">
                <a:solidFill>
                  <a:schemeClr val="tx1">
                    <a:lumMod val="85000"/>
                    <a:lumOff val="15000"/>
                  </a:schemeClr>
                </a:solidFill>
                <a:latin typeface="思源黑体 CN Light" panose="020B0300000000000000" pitchFamily="34" charset="-122"/>
              </a:rPr>
              <a:t>ipiscing</a:t>
            </a:r>
            <a:r>
              <a:rPr lang="es-ES_tradnl" sz="1400" dirty="0">
                <a:solidFill>
                  <a:schemeClr val="tx1">
                    <a:lumMod val="85000"/>
                    <a:lumOff val="15000"/>
                  </a:schemeClr>
                </a:solidFill>
                <a:latin typeface="思源黑体 CN Light" panose="020B0300000000000000" pitchFamily="34" charset="-122"/>
              </a:rPr>
              <a:t> </a:t>
            </a:r>
            <a:r>
              <a:rPr lang="es-ES_tradnl" sz="1400" dirty="0" err="1">
                <a:solidFill>
                  <a:schemeClr val="tx1">
                    <a:lumMod val="85000"/>
                    <a:lumOff val="15000"/>
                  </a:schemeClr>
                </a:solidFill>
                <a:latin typeface="思源黑体 CN Light" panose="020B0300000000000000" pitchFamily="34" charset="-122"/>
              </a:rPr>
              <a:t>elit</a:t>
            </a:r>
            <a:r>
              <a:rPr lang="es-ES_tradnl" sz="1400" dirty="0">
                <a:solidFill>
                  <a:schemeClr val="tx1">
                    <a:lumMod val="85000"/>
                    <a:lumOff val="15000"/>
                  </a:schemeClr>
                </a:solidFill>
                <a:latin typeface="思源黑体 CN Light" panose="020B0300000000000000" pitchFamily="34" charset="-122"/>
              </a:rPr>
              <a:t>. </a:t>
            </a:r>
            <a:endParaRPr lang="en-US" sz="1300" dirty="0">
              <a:solidFill>
                <a:schemeClr val="tx1">
                  <a:lumMod val="85000"/>
                  <a:lumOff val="15000"/>
                </a:schemeClr>
              </a:solidFill>
              <a:latin typeface="思源黑体 CN Light" panose="020B0300000000000000" pitchFamily="34" charset="-122"/>
              <a:ea typeface="思源黑体 CN Light" panose="020B0300000000000000" pitchFamily="34" charset="-122"/>
              <a:cs typeface="Montserrat Light" charset="0"/>
            </a:endParaRPr>
          </a:p>
        </p:txBody>
      </p:sp>
      <p:sp>
        <p:nvSpPr>
          <p:cNvPr id="78" name="Marcador de texto 4"/>
          <p:cNvSpPr txBox="1">
            <a:spLocks/>
          </p:cNvSpPr>
          <p:nvPr/>
        </p:nvSpPr>
        <p:spPr>
          <a:xfrm>
            <a:off x="6168007" y="3619117"/>
            <a:ext cx="4680967" cy="282770"/>
          </a:xfrm>
          <a:prstGeom prst="rect">
            <a:avLst/>
          </a:prstGeom>
        </p:spPr>
        <p:txBody>
          <a:bodyPr wrap="square" lIns="68580" tIns="34290" rIns="68580" bIns="34290">
            <a:spAutoFit/>
          </a:bodyPr>
          <a:lstStyle>
            <a:lvl1pPr marL="0" indent="0" algn="l" defTabSz="914400" rtl="0" eaLnBrk="1" latinLnBrk="0" hangingPunct="1">
              <a:lnSpc>
                <a:spcPct val="90000"/>
              </a:lnSpc>
              <a:spcBef>
                <a:spcPts val="1000"/>
              </a:spcBef>
              <a:buFont typeface="Arial"/>
              <a:buNone/>
              <a:defRPr sz="1500" b="1" i="0" kern="1200" cap="all">
                <a:solidFill>
                  <a:schemeClr val="accent2"/>
                </a:solidFill>
                <a:latin typeface="Lato Black" charset="0"/>
                <a:ea typeface="Lato Black" charset="0"/>
                <a:cs typeface="Lato Blac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a:latin typeface="思源黑体 CN Light" panose="020B0300000000000000" pitchFamily="34" charset="-122"/>
                <a:ea typeface="思源黑体 CN Light" panose="020B0300000000000000" pitchFamily="34" charset="-122"/>
              </a:rPr>
              <a:t>SUBTITLE EXAMPLE</a:t>
            </a:r>
          </a:p>
        </p:txBody>
      </p:sp>
      <p:sp>
        <p:nvSpPr>
          <p:cNvPr id="79" name="TextBox 27"/>
          <p:cNvSpPr txBox="1"/>
          <p:nvPr/>
        </p:nvSpPr>
        <p:spPr>
          <a:xfrm>
            <a:off x="6168007" y="4673883"/>
            <a:ext cx="4680967" cy="386965"/>
          </a:xfrm>
          <a:prstGeom prst="rect">
            <a:avLst/>
          </a:prstGeom>
          <a:noFill/>
        </p:spPr>
        <p:txBody>
          <a:bodyPr wrap="square" rtlCol="0">
            <a:spAutoFit/>
          </a:bodyPr>
          <a:lstStyle/>
          <a:p>
            <a:pPr>
              <a:lnSpc>
                <a:spcPct val="150000"/>
              </a:lnSpc>
            </a:pPr>
            <a:r>
              <a:rPr lang="es-ES_tradnl" sz="1400" dirty="0" err="1">
                <a:solidFill>
                  <a:schemeClr val="tx1">
                    <a:lumMod val="85000"/>
                    <a:lumOff val="15000"/>
                  </a:schemeClr>
                </a:solidFill>
                <a:latin typeface="思源黑体 CN Light" panose="020B0300000000000000" pitchFamily="34" charset="-122"/>
              </a:rPr>
              <a:t>Lorem</a:t>
            </a:r>
            <a:r>
              <a:rPr lang="es-ES_tradnl" sz="1400" dirty="0">
                <a:solidFill>
                  <a:schemeClr val="tx1">
                    <a:lumMod val="85000"/>
                    <a:lumOff val="15000"/>
                  </a:schemeClr>
                </a:solidFill>
                <a:latin typeface="思源黑体 CN Light" panose="020B0300000000000000" pitchFamily="34" charset="-122"/>
              </a:rPr>
              <a:t> </a:t>
            </a:r>
            <a:r>
              <a:rPr lang="es-ES_tradnl" sz="1400" dirty="0" err="1">
                <a:solidFill>
                  <a:schemeClr val="tx1">
                    <a:lumMod val="85000"/>
                    <a:lumOff val="15000"/>
                  </a:schemeClr>
                </a:solidFill>
                <a:latin typeface="思源黑体 CN Light" panose="020B0300000000000000" pitchFamily="34" charset="-122"/>
              </a:rPr>
              <a:t>ipsum</a:t>
            </a:r>
            <a:r>
              <a:rPr lang="es-ES_tradnl" sz="1400" dirty="0">
                <a:solidFill>
                  <a:schemeClr val="tx1">
                    <a:lumMod val="85000"/>
                    <a:lumOff val="15000"/>
                  </a:schemeClr>
                </a:solidFill>
                <a:latin typeface="思源黑体 CN Light" panose="020B0300000000000000" pitchFamily="34" charset="-122"/>
              </a:rPr>
              <a:t> dolor </a:t>
            </a:r>
            <a:r>
              <a:rPr lang="es-ES_tradnl" sz="1400" dirty="0" err="1">
                <a:solidFill>
                  <a:schemeClr val="tx1">
                    <a:lumMod val="85000"/>
                    <a:lumOff val="15000"/>
                  </a:schemeClr>
                </a:solidFill>
                <a:latin typeface="思源黑体 CN Light" panose="020B0300000000000000" pitchFamily="34" charset="-122"/>
              </a:rPr>
              <a:t>sit</a:t>
            </a:r>
            <a:r>
              <a:rPr lang="es-ES_tradnl" sz="1400" dirty="0">
                <a:solidFill>
                  <a:schemeClr val="tx1">
                    <a:lumMod val="85000"/>
                    <a:lumOff val="15000"/>
                  </a:schemeClr>
                </a:solidFill>
                <a:latin typeface="思源黑体 CN Light" panose="020B0300000000000000" pitchFamily="34" charset="-122"/>
              </a:rPr>
              <a:t> </a:t>
            </a:r>
            <a:r>
              <a:rPr lang="es-ES_tradnl" sz="1400" dirty="0" err="1">
                <a:solidFill>
                  <a:schemeClr val="tx1">
                    <a:lumMod val="85000"/>
                    <a:lumOff val="15000"/>
                  </a:schemeClr>
                </a:solidFill>
                <a:latin typeface="思源黑体 CN Light" panose="020B0300000000000000" pitchFamily="34" charset="-122"/>
              </a:rPr>
              <a:t>amet</a:t>
            </a:r>
            <a:r>
              <a:rPr lang="es-ES_tradnl" sz="1400" dirty="0">
                <a:solidFill>
                  <a:schemeClr val="tx1">
                    <a:lumMod val="85000"/>
                    <a:lumOff val="15000"/>
                  </a:schemeClr>
                </a:solidFill>
                <a:latin typeface="思源黑体 CN Light" panose="020B0300000000000000" pitchFamily="34" charset="-122"/>
              </a:rPr>
              <a:t>, </a:t>
            </a:r>
            <a:r>
              <a:rPr lang="es-ES_tradnl" sz="1400" dirty="0" err="1">
                <a:solidFill>
                  <a:schemeClr val="tx1">
                    <a:lumMod val="85000"/>
                    <a:lumOff val="15000"/>
                  </a:schemeClr>
                </a:solidFill>
                <a:latin typeface="思源黑体 CN Light" panose="020B0300000000000000" pitchFamily="34" charset="-122"/>
              </a:rPr>
              <a:t>consectetur</a:t>
            </a:r>
            <a:r>
              <a:rPr lang="es-ES_tradnl" sz="1400" dirty="0">
                <a:solidFill>
                  <a:schemeClr val="tx1">
                    <a:lumMod val="85000"/>
                    <a:lumOff val="15000"/>
                  </a:schemeClr>
                </a:solidFill>
                <a:latin typeface="思源黑体 CN Light" panose="020B0300000000000000" pitchFamily="34" charset="-122"/>
              </a:rPr>
              <a:t> ad </a:t>
            </a:r>
            <a:r>
              <a:rPr lang="es-ES_tradnl" sz="1400" dirty="0" err="1">
                <a:solidFill>
                  <a:schemeClr val="tx1">
                    <a:lumMod val="85000"/>
                    <a:lumOff val="15000"/>
                  </a:schemeClr>
                </a:solidFill>
                <a:latin typeface="思源黑体 CN Light" panose="020B0300000000000000" pitchFamily="34" charset="-122"/>
              </a:rPr>
              <a:t>ipiscing</a:t>
            </a:r>
            <a:r>
              <a:rPr lang="es-ES_tradnl" sz="1400" dirty="0">
                <a:solidFill>
                  <a:schemeClr val="tx1">
                    <a:lumMod val="85000"/>
                    <a:lumOff val="15000"/>
                  </a:schemeClr>
                </a:solidFill>
                <a:latin typeface="思源黑体 CN Light" panose="020B0300000000000000" pitchFamily="34" charset="-122"/>
              </a:rPr>
              <a:t> </a:t>
            </a:r>
            <a:r>
              <a:rPr lang="es-ES_tradnl" sz="1400" dirty="0" err="1">
                <a:solidFill>
                  <a:schemeClr val="tx1">
                    <a:lumMod val="85000"/>
                    <a:lumOff val="15000"/>
                  </a:schemeClr>
                </a:solidFill>
                <a:latin typeface="思源黑体 CN Light" panose="020B0300000000000000" pitchFamily="34" charset="-122"/>
              </a:rPr>
              <a:t>elit</a:t>
            </a:r>
            <a:r>
              <a:rPr lang="es-ES_tradnl" sz="1400" dirty="0">
                <a:solidFill>
                  <a:schemeClr val="tx1">
                    <a:lumMod val="85000"/>
                    <a:lumOff val="15000"/>
                  </a:schemeClr>
                </a:solidFill>
                <a:latin typeface="思源黑体 CN Light" panose="020B0300000000000000" pitchFamily="34" charset="-122"/>
              </a:rPr>
              <a:t>. </a:t>
            </a:r>
            <a:endParaRPr lang="en-US" sz="1300" dirty="0">
              <a:solidFill>
                <a:schemeClr val="tx1">
                  <a:lumMod val="85000"/>
                  <a:lumOff val="15000"/>
                </a:schemeClr>
              </a:solidFill>
              <a:latin typeface="思源黑体 CN Light" panose="020B0300000000000000" pitchFamily="34" charset="-122"/>
              <a:ea typeface="思源黑体 CN Light" panose="020B0300000000000000" pitchFamily="34" charset="-122"/>
              <a:cs typeface="Montserrat Light" charset="0"/>
            </a:endParaRPr>
          </a:p>
        </p:txBody>
      </p:sp>
      <p:sp>
        <p:nvSpPr>
          <p:cNvPr id="80" name="Marcador de texto 4"/>
          <p:cNvSpPr txBox="1">
            <a:spLocks/>
          </p:cNvSpPr>
          <p:nvPr/>
        </p:nvSpPr>
        <p:spPr>
          <a:xfrm>
            <a:off x="6168007" y="4472566"/>
            <a:ext cx="4680967" cy="282770"/>
          </a:xfrm>
          <a:prstGeom prst="rect">
            <a:avLst/>
          </a:prstGeom>
        </p:spPr>
        <p:txBody>
          <a:bodyPr wrap="square" lIns="68580" tIns="34290" rIns="68580" bIns="34290">
            <a:spAutoFit/>
          </a:bodyPr>
          <a:lstStyle>
            <a:lvl1pPr marL="0" indent="0" algn="l" defTabSz="914400" rtl="0" eaLnBrk="1" latinLnBrk="0" hangingPunct="1">
              <a:lnSpc>
                <a:spcPct val="90000"/>
              </a:lnSpc>
              <a:spcBef>
                <a:spcPts val="1000"/>
              </a:spcBef>
              <a:buFont typeface="Arial"/>
              <a:buNone/>
              <a:defRPr sz="1500" b="1" i="0" kern="1200" cap="all">
                <a:solidFill>
                  <a:schemeClr val="accent2"/>
                </a:solidFill>
                <a:latin typeface="Lato Black" charset="0"/>
                <a:ea typeface="Lato Black" charset="0"/>
                <a:cs typeface="Lato Blac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a:latin typeface="思源黑体 CN Light" panose="020B0300000000000000" pitchFamily="34" charset="-122"/>
                <a:ea typeface="思源黑体 CN Light" panose="020B0300000000000000" pitchFamily="34" charset="-122"/>
              </a:rPr>
              <a:t>SUBTITLE EXAMPLE</a:t>
            </a:r>
          </a:p>
        </p:txBody>
      </p:sp>
      <p:sp>
        <p:nvSpPr>
          <p:cNvPr id="51" name="AutoShape 3"/>
          <p:cNvSpPr>
            <a:spLocks noChangeAspect="1" noChangeArrowheads="1" noTextEdit="1"/>
          </p:cNvSpPr>
          <p:nvPr/>
        </p:nvSpPr>
        <p:spPr bwMode="auto">
          <a:xfrm>
            <a:off x="1362967" y="1901518"/>
            <a:ext cx="4445000" cy="242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思源黑体 CN Light" panose="020B0300000000000000" pitchFamily="34" charset="-122"/>
            </a:endParaRPr>
          </a:p>
        </p:txBody>
      </p:sp>
      <p:sp>
        <p:nvSpPr>
          <p:cNvPr id="57" name="Freeform 5"/>
          <p:cNvSpPr>
            <a:spLocks/>
          </p:cNvSpPr>
          <p:nvPr/>
        </p:nvSpPr>
        <p:spPr bwMode="auto">
          <a:xfrm>
            <a:off x="1591567" y="4464392"/>
            <a:ext cx="3626235" cy="471488"/>
          </a:xfrm>
          <a:custGeom>
            <a:avLst/>
            <a:gdLst>
              <a:gd name="T0" fmla="*/ 0 w 2507"/>
              <a:gd name="T1" fmla="*/ 0 h 297"/>
              <a:gd name="T2" fmla="*/ 2507 w 2507"/>
              <a:gd name="T3" fmla="*/ 0 h 297"/>
              <a:gd name="T4" fmla="*/ 2507 w 2507"/>
              <a:gd name="T5" fmla="*/ 297 h 297"/>
              <a:gd name="T6" fmla="*/ 0 w 2507"/>
              <a:gd name="T7" fmla="*/ 297 h 297"/>
              <a:gd name="T8" fmla="*/ 0 w 2507"/>
              <a:gd name="T9" fmla="*/ 0 h 297"/>
              <a:gd name="T10" fmla="*/ 0 w 2507"/>
              <a:gd name="T11" fmla="*/ 0 h 297"/>
            </a:gdLst>
            <a:ahLst/>
            <a:cxnLst>
              <a:cxn ang="0">
                <a:pos x="T0" y="T1"/>
              </a:cxn>
              <a:cxn ang="0">
                <a:pos x="T2" y="T3"/>
              </a:cxn>
              <a:cxn ang="0">
                <a:pos x="T4" y="T5"/>
              </a:cxn>
              <a:cxn ang="0">
                <a:pos x="T6" y="T7"/>
              </a:cxn>
              <a:cxn ang="0">
                <a:pos x="T8" y="T9"/>
              </a:cxn>
              <a:cxn ang="0">
                <a:pos x="T10" y="T11"/>
              </a:cxn>
            </a:cxnLst>
            <a:rect l="0" t="0" r="r" b="b"/>
            <a:pathLst>
              <a:path w="2507" h="297">
                <a:moveTo>
                  <a:pt x="0" y="0"/>
                </a:moveTo>
                <a:lnTo>
                  <a:pt x="2507" y="0"/>
                </a:lnTo>
                <a:lnTo>
                  <a:pt x="2507" y="297"/>
                </a:lnTo>
                <a:lnTo>
                  <a:pt x="0" y="297"/>
                </a:lnTo>
                <a:lnTo>
                  <a:pt x="0" y="0"/>
                </a:lnTo>
                <a:lnTo>
                  <a:pt x="0" y="0"/>
                </a:lnTo>
                <a:close/>
              </a:path>
            </a:pathLst>
          </a:custGeom>
          <a:solidFill>
            <a:srgbClr val="D8D9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思源黑体 CN Light" panose="020B0300000000000000" pitchFamily="34" charset="-122"/>
            </a:endParaRPr>
          </a:p>
        </p:txBody>
      </p:sp>
      <p:sp>
        <p:nvSpPr>
          <p:cNvPr id="81" name="Freeform 6"/>
          <p:cNvSpPr>
            <a:spLocks/>
          </p:cNvSpPr>
          <p:nvPr/>
        </p:nvSpPr>
        <p:spPr bwMode="auto">
          <a:xfrm>
            <a:off x="5217802" y="4464392"/>
            <a:ext cx="236538" cy="471488"/>
          </a:xfrm>
          <a:custGeom>
            <a:avLst/>
            <a:gdLst>
              <a:gd name="T0" fmla="*/ 0 w 29"/>
              <a:gd name="T1" fmla="*/ 0 h 58"/>
              <a:gd name="T2" fmla="*/ 29 w 29"/>
              <a:gd name="T3" fmla="*/ 29 h 58"/>
              <a:gd name="T4" fmla="*/ 0 w 29"/>
              <a:gd name="T5" fmla="*/ 58 h 58"/>
              <a:gd name="T6" fmla="*/ 0 w 29"/>
              <a:gd name="T7" fmla="*/ 0 h 58"/>
            </a:gdLst>
            <a:ahLst/>
            <a:cxnLst>
              <a:cxn ang="0">
                <a:pos x="T0" y="T1"/>
              </a:cxn>
              <a:cxn ang="0">
                <a:pos x="T2" y="T3"/>
              </a:cxn>
              <a:cxn ang="0">
                <a:pos x="T4" y="T5"/>
              </a:cxn>
              <a:cxn ang="0">
                <a:pos x="T6" y="T7"/>
              </a:cxn>
            </a:cxnLst>
            <a:rect l="0" t="0" r="r" b="b"/>
            <a:pathLst>
              <a:path w="29" h="58">
                <a:moveTo>
                  <a:pt x="0" y="0"/>
                </a:moveTo>
                <a:cubicBezTo>
                  <a:pt x="16" y="0"/>
                  <a:pt x="29" y="13"/>
                  <a:pt x="29" y="29"/>
                </a:cubicBezTo>
                <a:cubicBezTo>
                  <a:pt x="29" y="45"/>
                  <a:pt x="16" y="58"/>
                  <a:pt x="0" y="58"/>
                </a:cubicBezTo>
                <a:cubicBezTo>
                  <a:pt x="0" y="0"/>
                  <a:pt x="0" y="0"/>
                  <a:pt x="0" y="0"/>
                </a:cubicBezTo>
                <a:close/>
              </a:path>
            </a:pathLst>
          </a:custGeom>
          <a:solidFill>
            <a:srgbClr val="D8D9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思源黑体 CN Light" panose="020B0300000000000000" pitchFamily="34" charset="-122"/>
            </a:endParaRPr>
          </a:p>
        </p:txBody>
      </p:sp>
      <p:sp>
        <p:nvSpPr>
          <p:cNvPr id="82" name="Freeform 7"/>
          <p:cNvSpPr>
            <a:spLocks/>
          </p:cNvSpPr>
          <p:nvPr/>
        </p:nvSpPr>
        <p:spPr bwMode="auto">
          <a:xfrm>
            <a:off x="1591567" y="3595905"/>
            <a:ext cx="3626235" cy="473075"/>
          </a:xfrm>
          <a:custGeom>
            <a:avLst/>
            <a:gdLst>
              <a:gd name="T0" fmla="*/ 0 w 488"/>
              <a:gd name="T1" fmla="*/ 0 h 58"/>
              <a:gd name="T2" fmla="*/ 488 w 488"/>
              <a:gd name="T3" fmla="*/ 0 h 58"/>
              <a:gd name="T4" fmla="*/ 488 w 488"/>
              <a:gd name="T5" fmla="*/ 58 h 58"/>
              <a:gd name="T6" fmla="*/ 0 w 488"/>
              <a:gd name="T7" fmla="*/ 58 h 58"/>
              <a:gd name="T8" fmla="*/ 0 w 488"/>
              <a:gd name="T9" fmla="*/ 0 h 58"/>
            </a:gdLst>
            <a:ahLst/>
            <a:cxnLst>
              <a:cxn ang="0">
                <a:pos x="T0" y="T1"/>
              </a:cxn>
              <a:cxn ang="0">
                <a:pos x="T2" y="T3"/>
              </a:cxn>
              <a:cxn ang="0">
                <a:pos x="T4" y="T5"/>
              </a:cxn>
              <a:cxn ang="0">
                <a:pos x="T6" y="T7"/>
              </a:cxn>
              <a:cxn ang="0">
                <a:pos x="T8" y="T9"/>
              </a:cxn>
            </a:cxnLst>
            <a:rect l="0" t="0" r="r" b="b"/>
            <a:pathLst>
              <a:path w="488" h="58">
                <a:moveTo>
                  <a:pt x="0" y="0"/>
                </a:moveTo>
                <a:cubicBezTo>
                  <a:pt x="163" y="0"/>
                  <a:pt x="325" y="0"/>
                  <a:pt x="488" y="0"/>
                </a:cubicBezTo>
                <a:cubicBezTo>
                  <a:pt x="488" y="19"/>
                  <a:pt x="488" y="39"/>
                  <a:pt x="488" y="58"/>
                </a:cubicBezTo>
                <a:cubicBezTo>
                  <a:pt x="325" y="58"/>
                  <a:pt x="163" y="58"/>
                  <a:pt x="0" y="58"/>
                </a:cubicBezTo>
                <a:cubicBezTo>
                  <a:pt x="0" y="39"/>
                  <a:pt x="0" y="19"/>
                  <a:pt x="0" y="0"/>
                </a:cubicBezTo>
                <a:close/>
              </a:path>
            </a:pathLst>
          </a:custGeom>
          <a:solidFill>
            <a:srgbClr val="D8D9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思源黑体 CN Light" panose="020B0300000000000000" pitchFamily="34" charset="-122"/>
            </a:endParaRPr>
          </a:p>
        </p:txBody>
      </p:sp>
      <p:sp>
        <p:nvSpPr>
          <p:cNvPr id="83" name="Freeform 8"/>
          <p:cNvSpPr>
            <a:spLocks/>
          </p:cNvSpPr>
          <p:nvPr/>
        </p:nvSpPr>
        <p:spPr bwMode="auto">
          <a:xfrm>
            <a:off x="1591567" y="2729006"/>
            <a:ext cx="3626235" cy="473075"/>
          </a:xfrm>
          <a:custGeom>
            <a:avLst/>
            <a:gdLst>
              <a:gd name="T0" fmla="*/ 0 w 488"/>
              <a:gd name="T1" fmla="*/ 0 h 58"/>
              <a:gd name="T2" fmla="*/ 488 w 488"/>
              <a:gd name="T3" fmla="*/ 0 h 58"/>
              <a:gd name="T4" fmla="*/ 488 w 488"/>
              <a:gd name="T5" fmla="*/ 58 h 58"/>
              <a:gd name="T6" fmla="*/ 0 w 488"/>
              <a:gd name="T7" fmla="*/ 58 h 58"/>
              <a:gd name="T8" fmla="*/ 0 w 488"/>
              <a:gd name="T9" fmla="*/ 0 h 58"/>
            </a:gdLst>
            <a:ahLst/>
            <a:cxnLst>
              <a:cxn ang="0">
                <a:pos x="T0" y="T1"/>
              </a:cxn>
              <a:cxn ang="0">
                <a:pos x="T2" y="T3"/>
              </a:cxn>
              <a:cxn ang="0">
                <a:pos x="T4" y="T5"/>
              </a:cxn>
              <a:cxn ang="0">
                <a:pos x="T6" y="T7"/>
              </a:cxn>
              <a:cxn ang="0">
                <a:pos x="T8" y="T9"/>
              </a:cxn>
            </a:cxnLst>
            <a:rect l="0" t="0" r="r" b="b"/>
            <a:pathLst>
              <a:path w="488" h="58">
                <a:moveTo>
                  <a:pt x="0" y="0"/>
                </a:moveTo>
                <a:cubicBezTo>
                  <a:pt x="163" y="0"/>
                  <a:pt x="325" y="0"/>
                  <a:pt x="488" y="0"/>
                </a:cubicBezTo>
                <a:cubicBezTo>
                  <a:pt x="488" y="19"/>
                  <a:pt x="488" y="38"/>
                  <a:pt x="488" y="58"/>
                </a:cubicBezTo>
                <a:cubicBezTo>
                  <a:pt x="325" y="58"/>
                  <a:pt x="163" y="58"/>
                  <a:pt x="0" y="58"/>
                </a:cubicBezTo>
                <a:cubicBezTo>
                  <a:pt x="0" y="38"/>
                  <a:pt x="0" y="19"/>
                  <a:pt x="0" y="0"/>
                </a:cubicBezTo>
                <a:close/>
              </a:path>
            </a:pathLst>
          </a:custGeom>
          <a:solidFill>
            <a:srgbClr val="D8D9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思源黑体 CN Light" panose="020B0300000000000000" pitchFamily="34" charset="-122"/>
            </a:endParaRPr>
          </a:p>
        </p:txBody>
      </p:sp>
      <p:sp>
        <p:nvSpPr>
          <p:cNvPr id="84" name="Freeform 9"/>
          <p:cNvSpPr>
            <a:spLocks/>
          </p:cNvSpPr>
          <p:nvPr/>
        </p:nvSpPr>
        <p:spPr bwMode="auto">
          <a:xfrm>
            <a:off x="1591567" y="1901518"/>
            <a:ext cx="3626235" cy="463550"/>
          </a:xfrm>
          <a:custGeom>
            <a:avLst/>
            <a:gdLst>
              <a:gd name="T0" fmla="*/ 0 w 2507"/>
              <a:gd name="T1" fmla="*/ 0 h 292"/>
              <a:gd name="T2" fmla="*/ 2507 w 2507"/>
              <a:gd name="T3" fmla="*/ 0 h 292"/>
              <a:gd name="T4" fmla="*/ 2507 w 2507"/>
              <a:gd name="T5" fmla="*/ 292 h 292"/>
              <a:gd name="T6" fmla="*/ 0 w 2507"/>
              <a:gd name="T7" fmla="*/ 292 h 292"/>
              <a:gd name="T8" fmla="*/ 0 w 2507"/>
              <a:gd name="T9" fmla="*/ 0 h 292"/>
              <a:gd name="T10" fmla="*/ 0 w 2507"/>
              <a:gd name="T11" fmla="*/ 0 h 292"/>
            </a:gdLst>
            <a:ahLst/>
            <a:cxnLst>
              <a:cxn ang="0">
                <a:pos x="T0" y="T1"/>
              </a:cxn>
              <a:cxn ang="0">
                <a:pos x="T2" y="T3"/>
              </a:cxn>
              <a:cxn ang="0">
                <a:pos x="T4" y="T5"/>
              </a:cxn>
              <a:cxn ang="0">
                <a:pos x="T6" y="T7"/>
              </a:cxn>
              <a:cxn ang="0">
                <a:pos x="T8" y="T9"/>
              </a:cxn>
              <a:cxn ang="0">
                <a:pos x="T10" y="T11"/>
              </a:cxn>
            </a:cxnLst>
            <a:rect l="0" t="0" r="r" b="b"/>
            <a:pathLst>
              <a:path w="2507" h="292">
                <a:moveTo>
                  <a:pt x="0" y="0"/>
                </a:moveTo>
                <a:lnTo>
                  <a:pt x="2507" y="0"/>
                </a:lnTo>
                <a:lnTo>
                  <a:pt x="2507" y="292"/>
                </a:lnTo>
                <a:lnTo>
                  <a:pt x="0" y="292"/>
                </a:lnTo>
                <a:lnTo>
                  <a:pt x="0" y="0"/>
                </a:lnTo>
                <a:lnTo>
                  <a:pt x="0" y="0"/>
                </a:lnTo>
                <a:close/>
              </a:path>
            </a:pathLst>
          </a:custGeom>
          <a:solidFill>
            <a:srgbClr val="D8D9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思源黑体 CN Light" panose="020B0300000000000000" pitchFamily="34" charset="-122"/>
            </a:endParaRPr>
          </a:p>
        </p:txBody>
      </p:sp>
      <p:sp>
        <p:nvSpPr>
          <p:cNvPr id="85" name="Freeform 10"/>
          <p:cNvSpPr>
            <a:spLocks/>
          </p:cNvSpPr>
          <p:nvPr/>
        </p:nvSpPr>
        <p:spPr bwMode="auto">
          <a:xfrm>
            <a:off x="5217802" y="1901518"/>
            <a:ext cx="236538" cy="463550"/>
          </a:xfrm>
          <a:custGeom>
            <a:avLst/>
            <a:gdLst>
              <a:gd name="T0" fmla="*/ 0 w 29"/>
              <a:gd name="T1" fmla="*/ 0 h 57"/>
              <a:gd name="T2" fmla="*/ 29 w 29"/>
              <a:gd name="T3" fmla="*/ 29 h 57"/>
              <a:gd name="T4" fmla="*/ 0 w 29"/>
              <a:gd name="T5" fmla="*/ 57 h 57"/>
              <a:gd name="T6" fmla="*/ 0 w 29"/>
              <a:gd name="T7" fmla="*/ 0 h 57"/>
            </a:gdLst>
            <a:ahLst/>
            <a:cxnLst>
              <a:cxn ang="0">
                <a:pos x="T0" y="T1"/>
              </a:cxn>
              <a:cxn ang="0">
                <a:pos x="T2" y="T3"/>
              </a:cxn>
              <a:cxn ang="0">
                <a:pos x="T4" y="T5"/>
              </a:cxn>
              <a:cxn ang="0">
                <a:pos x="T6" y="T7"/>
              </a:cxn>
            </a:cxnLst>
            <a:rect l="0" t="0" r="r" b="b"/>
            <a:pathLst>
              <a:path w="29" h="57">
                <a:moveTo>
                  <a:pt x="0" y="0"/>
                </a:moveTo>
                <a:cubicBezTo>
                  <a:pt x="16" y="0"/>
                  <a:pt x="29" y="13"/>
                  <a:pt x="29" y="29"/>
                </a:cubicBezTo>
                <a:cubicBezTo>
                  <a:pt x="29" y="44"/>
                  <a:pt x="16" y="57"/>
                  <a:pt x="0" y="57"/>
                </a:cubicBezTo>
                <a:cubicBezTo>
                  <a:pt x="0" y="0"/>
                  <a:pt x="0" y="0"/>
                  <a:pt x="0" y="0"/>
                </a:cubicBezTo>
                <a:close/>
              </a:path>
            </a:pathLst>
          </a:custGeom>
          <a:solidFill>
            <a:srgbClr val="D8D9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思源黑体 CN Light" panose="020B0300000000000000" pitchFamily="34" charset="-122"/>
            </a:endParaRPr>
          </a:p>
        </p:txBody>
      </p:sp>
      <p:sp>
        <p:nvSpPr>
          <p:cNvPr id="86" name="Freeform 11"/>
          <p:cNvSpPr>
            <a:spLocks/>
          </p:cNvSpPr>
          <p:nvPr/>
        </p:nvSpPr>
        <p:spPr bwMode="auto">
          <a:xfrm>
            <a:off x="1591567" y="1901518"/>
            <a:ext cx="2251075" cy="463550"/>
          </a:xfrm>
          <a:custGeom>
            <a:avLst/>
            <a:gdLst>
              <a:gd name="T0" fmla="*/ 0 w 1418"/>
              <a:gd name="T1" fmla="*/ 0 h 292"/>
              <a:gd name="T2" fmla="*/ 1418 w 1418"/>
              <a:gd name="T3" fmla="*/ 0 h 292"/>
              <a:gd name="T4" fmla="*/ 1418 w 1418"/>
              <a:gd name="T5" fmla="*/ 292 h 292"/>
              <a:gd name="T6" fmla="*/ 0 w 1418"/>
              <a:gd name="T7" fmla="*/ 292 h 292"/>
              <a:gd name="T8" fmla="*/ 0 w 1418"/>
              <a:gd name="T9" fmla="*/ 0 h 292"/>
              <a:gd name="T10" fmla="*/ 0 w 1418"/>
              <a:gd name="T11" fmla="*/ 0 h 292"/>
            </a:gdLst>
            <a:ahLst/>
            <a:cxnLst>
              <a:cxn ang="0">
                <a:pos x="T0" y="T1"/>
              </a:cxn>
              <a:cxn ang="0">
                <a:pos x="T2" y="T3"/>
              </a:cxn>
              <a:cxn ang="0">
                <a:pos x="T4" y="T5"/>
              </a:cxn>
              <a:cxn ang="0">
                <a:pos x="T6" y="T7"/>
              </a:cxn>
              <a:cxn ang="0">
                <a:pos x="T8" y="T9"/>
              </a:cxn>
              <a:cxn ang="0">
                <a:pos x="T10" y="T11"/>
              </a:cxn>
            </a:cxnLst>
            <a:rect l="0" t="0" r="r" b="b"/>
            <a:pathLst>
              <a:path w="1418" h="292">
                <a:moveTo>
                  <a:pt x="0" y="0"/>
                </a:moveTo>
                <a:lnTo>
                  <a:pt x="1418" y="0"/>
                </a:lnTo>
                <a:lnTo>
                  <a:pt x="1418" y="292"/>
                </a:lnTo>
                <a:lnTo>
                  <a:pt x="0" y="292"/>
                </a:lnTo>
                <a:lnTo>
                  <a:pt x="0" y="0"/>
                </a:lnTo>
                <a:lnTo>
                  <a:pt x="0" y="0"/>
                </a:lnTo>
                <a:close/>
              </a:path>
            </a:pathLst>
          </a:custGeom>
          <a:solidFill>
            <a:srgbClr val="B7C7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思源黑体 CN Light" panose="020B0300000000000000" pitchFamily="34" charset="-122"/>
            </a:endParaRPr>
          </a:p>
        </p:txBody>
      </p:sp>
      <p:sp>
        <p:nvSpPr>
          <p:cNvPr id="87" name="Freeform 12"/>
          <p:cNvSpPr>
            <a:spLocks/>
          </p:cNvSpPr>
          <p:nvPr/>
        </p:nvSpPr>
        <p:spPr bwMode="auto">
          <a:xfrm>
            <a:off x="3842642" y="1901518"/>
            <a:ext cx="236538" cy="463550"/>
          </a:xfrm>
          <a:custGeom>
            <a:avLst/>
            <a:gdLst>
              <a:gd name="T0" fmla="*/ 0 w 29"/>
              <a:gd name="T1" fmla="*/ 0 h 57"/>
              <a:gd name="T2" fmla="*/ 29 w 29"/>
              <a:gd name="T3" fmla="*/ 29 h 57"/>
              <a:gd name="T4" fmla="*/ 0 w 29"/>
              <a:gd name="T5" fmla="*/ 57 h 57"/>
              <a:gd name="T6" fmla="*/ 0 w 29"/>
              <a:gd name="T7" fmla="*/ 0 h 57"/>
            </a:gdLst>
            <a:ahLst/>
            <a:cxnLst>
              <a:cxn ang="0">
                <a:pos x="T0" y="T1"/>
              </a:cxn>
              <a:cxn ang="0">
                <a:pos x="T2" y="T3"/>
              </a:cxn>
              <a:cxn ang="0">
                <a:pos x="T4" y="T5"/>
              </a:cxn>
              <a:cxn ang="0">
                <a:pos x="T6" y="T7"/>
              </a:cxn>
            </a:cxnLst>
            <a:rect l="0" t="0" r="r" b="b"/>
            <a:pathLst>
              <a:path w="29" h="57">
                <a:moveTo>
                  <a:pt x="0" y="0"/>
                </a:moveTo>
                <a:cubicBezTo>
                  <a:pt x="16" y="0"/>
                  <a:pt x="29" y="13"/>
                  <a:pt x="29" y="29"/>
                </a:cubicBezTo>
                <a:cubicBezTo>
                  <a:pt x="29" y="44"/>
                  <a:pt x="16" y="57"/>
                  <a:pt x="0" y="57"/>
                </a:cubicBezTo>
                <a:cubicBezTo>
                  <a:pt x="0" y="0"/>
                  <a:pt x="0" y="0"/>
                  <a:pt x="0" y="0"/>
                </a:cubicBezTo>
                <a:close/>
              </a:path>
            </a:pathLst>
          </a:custGeom>
          <a:solidFill>
            <a:srgbClr val="B7C7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思源黑体 CN Light" panose="020B0300000000000000" pitchFamily="34" charset="-122"/>
            </a:endParaRPr>
          </a:p>
        </p:txBody>
      </p:sp>
      <p:sp>
        <p:nvSpPr>
          <p:cNvPr id="88" name="Freeform 13"/>
          <p:cNvSpPr>
            <a:spLocks/>
          </p:cNvSpPr>
          <p:nvPr/>
        </p:nvSpPr>
        <p:spPr bwMode="auto">
          <a:xfrm>
            <a:off x="1591567" y="1901518"/>
            <a:ext cx="2251075" cy="463550"/>
          </a:xfrm>
          <a:custGeom>
            <a:avLst/>
            <a:gdLst>
              <a:gd name="T0" fmla="*/ 0 w 1418"/>
              <a:gd name="T1" fmla="*/ 0 h 292"/>
              <a:gd name="T2" fmla="*/ 1418 w 1418"/>
              <a:gd name="T3" fmla="*/ 0 h 292"/>
              <a:gd name="T4" fmla="*/ 1418 w 1418"/>
              <a:gd name="T5" fmla="*/ 292 h 292"/>
              <a:gd name="T6" fmla="*/ 0 w 1418"/>
              <a:gd name="T7" fmla="*/ 292 h 292"/>
              <a:gd name="T8" fmla="*/ 0 w 1418"/>
              <a:gd name="T9" fmla="*/ 0 h 292"/>
              <a:gd name="T10" fmla="*/ 0 w 1418"/>
              <a:gd name="T11" fmla="*/ 0 h 292"/>
            </a:gdLst>
            <a:ahLst/>
            <a:cxnLst>
              <a:cxn ang="0">
                <a:pos x="T0" y="T1"/>
              </a:cxn>
              <a:cxn ang="0">
                <a:pos x="T2" y="T3"/>
              </a:cxn>
              <a:cxn ang="0">
                <a:pos x="T4" y="T5"/>
              </a:cxn>
              <a:cxn ang="0">
                <a:pos x="T6" y="T7"/>
              </a:cxn>
              <a:cxn ang="0">
                <a:pos x="T8" y="T9"/>
              </a:cxn>
              <a:cxn ang="0">
                <a:pos x="T10" y="T11"/>
              </a:cxn>
            </a:cxnLst>
            <a:rect l="0" t="0" r="r" b="b"/>
            <a:pathLst>
              <a:path w="1418" h="292">
                <a:moveTo>
                  <a:pt x="0" y="0"/>
                </a:moveTo>
                <a:lnTo>
                  <a:pt x="1418" y="0"/>
                </a:lnTo>
                <a:lnTo>
                  <a:pt x="1418" y="292"/>
                </a:lnTo>
                <a:lnTo>
                  <a:pt x="0" y="292"/>
                </a:lnTo>
                <a:lnTo>
                  <a:pt x="0" y="0"/>
                </a:lnTo>
                <a:lnTo>
                  <a:pt x="0" y="0"/>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dirty="0">
              <a:latin typeface="思源黑体 CN Light" panose="020B0300000000000000" pitchFamily="34" charset="-122"/>
            </a:endParaRPr>
          </a:p>
        </p:txBody>
      </p:sp>
      <p:sp>
        <p:nvSpPr>
          <p:cNvPr id="89" name="Freeform 14"/>
          <p:cNvSpPr>
            <a:spLocks/>
          </p:cNvSpPr>
          <p:nvPr/>
        </p:nvSpPr>
        <p:spPr bwMode="auto">
          <a:xfrm>
            <a:off x="3842642" y="1901518"/>
            <a:ext cx="236538" cy="463550"/>
          </a:xfrm>
          <a:custGeom>
            <a:avLst/>
            <a:gdLst>
              <a:gd name="T0" fmla="*/ 0 w 29"/>
              <a:gd name="T1" fmla="*/ 0 h 57"/>
              <a:gd name="T2" fmla="*/ 29 w 29"/>
              <a:gd name="T3" fmla="*/ 29 h 57"/>
              <a:gd name="T4" fmla="*/ 0 w 29"/>
              <a:gd name="T5" fmla="*/ 57 h 57"/>
              <a:gd name="T6" fmla="*/ 0 w 29"/>
              <a:gd name="T7" fmla="*/ 0 h 57"/>
            </a:gdLst>
            <a:ahLst/>
            <a:cxnLst>
              <a:cxn ang="0">
                <a:pos x="T0" y="T1"/>
              </a:cxn>
              <a:cxn ang="0">
                <a:pos x="T2" y="T3"/>
              </a:cxn>
              <a:cxn ang="0">
                <a:pos x="T4" y="T5"/>
              </a:cxn>
              <a:cxn ang="0">
                <a:pos x="T6" y="T7"/>
              </a:cxn>
            </a:cxnLst>
            <a:rect l="0" t="0" r="r" b="b"/>
            <a:pathLst>
              <a:path w="29" h="57">
                <a:moveTo>
                  <a:pt x="0" y="0"/>
                </a:moveTo>
                <a:cubicBezTo>
                  <a:pt x="16" y="0"/>
                  <a:pt x="29" y="13"/>
                  <a:pt x="29" y="29"/>
                </a:cubicBezTo>
                <a:cubicBezTo>
                  <a:pt x="29" y="44"/>
                  <a:pt x="16" y="57"/>
                  <a:pt x="0" y="57"/>
                </a:cubicBezTo>
                <a:cubicBezTo>
                  <a:pt x="0" y="0"/>
                  <a:pt x="0" y="0"/>
                  <a:pt x="0" y="0"/>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dirty="0">
              <a:latin typeface="思源黑体 CN Light" panose="020B0300000000000000" pitchFamily="34" charset="-122"/>
            </a:endParaRPr>
          </a:p>
        </p:txBody>
      </p:sp>
      <p:sp>
        <p:nvSpPr>
          <p:cNvPr id="90" name="Freeform 15"/>
          <p:cNvSpPr>
            <a:spLocks/>
          </p:cNvSpPr>
          <p:nvPr/>
        </p:nvSpPr>
        <p:spPr bwMode="auto">
          <a:xfrm>
            <a:off x="1591567" y="2729006"/>
            <a:ext cx="2870200" cy="473075"/>
          </a:xfrm>
          <a:custGeom>
            <a:avLst/>
            <a:gdLst>
              <a:gd name="T0" fmla="*/ 0 w 1808"/>
              <a:gd name="T1" fmla="*/ 0 h 298"/>
              <a:gd name="T2" fmla="*/ 1808 w 1808"/>
              <a:gd name="T3" fmla="*/ 0 h 298"/>
              <a:gd name="T4" fmla="*/ 1808 w 1808"/>
              <a:gd name="T5" fmla="*/ 298 h 298"/>
              <a:gd name="T6" fmla="*/ 0 w 1808"/>
              <a:gd name="T7" fmla="*/ 298 h 298"/>
              <a:gd name="T8" fmla="*/ 0 w 1808"/>
              <a:gd name="T9" fmla="*/ 0 h 298"/>
              <a:gd name="T10" fmla="*/ 0 w 1808"/>
              <a:gd name="T11" fmla="*/ 0 h 298"/>
            </a:gdLst>
            <a:ahLst/>
            <a:cxnLst>
              <a:cxn ang="0">
                <a:pos x="T0" y="T1"/>
              </a:cxn>
              <a:cxn ang="0">
                <a:pos x="T2" y="T3"/>
              </a:cxn>
              <a:cxn ang="0">
                <a:pos x="T4" y="T5"/>
              </a:cxn>
              <a:cxn ang="0">
                <a:pos x="T6" y="T7"/>
              </a:cxn>
              <a:cxn ang="0">
                <a:pos x="T8" y="T9"/>
              </a:cxn>
              <a:cxn ang="0">
                <a:pos x="T10" y="T11"/>
              </a:cxn>
            </a:cxnLst>
            <a:rect l="0" t="0" r="r" b="b"/>
            <a:pathLst>
              <a:path w="1808" h="298">
                <a:moveTo>
                  <a:pt x="0" y="0"/>
                </a:moveTo>
                <a:lnTo>
                  <a:pt x="1808" y="0"/>
                </a:lnTo>
                <a:lnTo>
                  <a:pt x="1808" y="298"/>
                </a:lnTo>
                <a:lnTo>
                  <a:pt x="0" y="298"/>
                </a:lnTo>
                <a:lnTo>
                  <a:pt x="0" y="0"/>
                </a:lnTo>
                <a:lnTo>
                  <a:pt x="0" y="0"/>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dirty="0">
              <a:latin typeface="思源黑体 CN Light" panose="020B0300000000000000" pitchFamily="34" charset="-122"/>
            </a:endParaRPr>
          </a:p>
        </p:txBody>
      </p:sp>
      <p:sp>
        <p:nvSpPr>
          <p:cNvPr id="91" name="Freeform 16"/>
          <p:cNvSpPr>
            <a:spLocks/>
          </p:cNvSpPr>
          <p:nvPr/>
        </p:nvSpPr>
        <p:spPr bwMode="auto">
          <a:xfrm>
            <a:off x="4461767" y="2729006"/>
            <a:ext cx="228600" cy="473075"/>
          </a:xfrm>
          <a:custGeom>
            <a:avLst/>
            <a:gdLst>
              <a:gd name="T0" fmla="*/ 0 w 28"/>
              <a:gd name="T1" fmla="*/ 0 h 58"/>
              <a:gd name="T2" fmla="*/ 28 w 28"/>
              <a:gd name="T3" fmla="*/ 29 h 58"/>
              <a:gd name="T4" fmla="*/ 0 w 28"/>
              <a:gd name="T5" fmla="*/ 58 h 58"/>
              <a:gd name="T6" fmla="*/ 0 w 28"/>
              <a:gd name="T7" fmla="*/ 0 h 58"/>
            </a:gdLst>
            <a:ahLst/>
            <a:cxnLst>
              <a:cxn ang="0">
                <a:pos x="T0" y="T1"/>
              </a:cxn>
              <a:cxn ang="0">
                <a:pos x="T2" y="T3"/>
              </a:cxn>
              <a:cxn ang="0">
                <a:pos x="T4" y="T5"/>
              </a:cxn>
              <a:cxn ang="0">
                <a:pos x="T6" y="T7"/>
              </a:cxn>
            </a:cxnLst>
            <a:rect l="0" t="0" r="r" b="b"/>
            <a:pathLst>
              <a:path w="28" h="58">
                <a:moveTo>
                  <a:pt x="0" y="0"/>
                </a:moveTo>
                <a:cubicBezTo>
                  <a:pt x="15" y="0"/>
                  <a:pt x="28" y="13"/>
                  <a:pt x="28" y="29"/>
                </a:cubicBezTo>
                <a:cubicBezTo>
                  <a:pt x="28" y="45"/>
                  <a:pt x="15" y="58"/>
                  <a:pt x="0" y="58"/>
                </a:cubicBezTo>
                <a:cubicBezTo>
                  <a:pt x="0" y="0"/>
                  <a:pt x="0" y="0"/>
                  <a:pt x="0" y="0"/>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dirty="0">
              <a:latin typeface="思源黑体 CN Light" panose="020B0300000000000000" pitchFamily="34" charset="-122"/>
            </a:endParaRPr>
          </a:p>
        </p:txBody>
      </p:sp>
      <p:sp>
        <p:nvSpPr>
          <p:cNvPr id="92" name="Freeform 17"/>
          <p:cNvSpPr>
            <a:spLocks/>
          </p:cNvSpPr>
          <p:nvPr/>
        </p:nvSpPr>
        <p:spPr bwMode="auto">
          <a:xfrm>
            <a:off x="1591567" y="3595905"/>
            <a:ext cx="3132138" cy="473075"/>
          </a:xfrm>
          <a:custGeom>
            <a:avLst/>
            <a:gdLst>
              <a:gd name="T0" fmla="*/ 0 w 1973"/>
              <a:gd name="T1" fmla="*/ 0 h 298"/>
              <a:gd name="T2" fmla="*/ 1973 w 1973"/>
              <a:gd name="T3" fmla="*/ 0 h 298"/>
              <a:gd name="T4" fmla="*/ 1973 w 1973"/>
              <a:gd name="T5" fmla="*/ 298 h 298"/>
              <a:gd name="T6" fmla="*/ 0 w 1973"/>
              <a:gd name="T7" fmla="*/ 298 h 298"/>
              <a:gd name="T8" fmla="*/ 0 w 1973"/>
              <a:gd name="T9" fmla="*/ 0 h 298"/>
              <a:gd name="T10" fmla="*/ 0 w 1973"/>
              <a:gd name="T11" fmla="*/ 0 h 298"/>
            </a:gdLst>
            <a:ahLst/>
            <a:cxnLst>
              <a:cxn ang="0">
                <a:pos x="T0" y="T1"/>
              </a:cxn>
              <a:cxn ang="0">
                <a:pos x="T2" y="T3"/>
              </a:cxn>
              <a:cxn ang="0">
                <a:pos x="T4" y="T5"/>
              </a:cxn>
              <a:cxn ang="0">
                <a:pos x="T6" y="T7"/>
              </a:cxn>
              <a:cxn ang="0">
                <a:pos x="T8" y="T9"/>
              </a:cxn>
              <a:cxn ang="0">
                <a:pos x="T10" y="T11"/>
              </a:cxn>
            </a:cxnLst>
            <a:rect l="0" t="0" r="r" b="b"/>
            <a:pathLst>
              <a:path w="1973" h="298">
                <a:moveTo>
                  <a:pt x="0" y="0"/>
                </a:moveTo>
                <a:lnTo>
                  <a:pt x="1973" y="0"/>
                </a:lnTo>
                <a:lnTo>
                  <a:pt x="1973" y="298"/>
                </a:lnTo>
                <a:lnTo>
                  <a:pt x="0" y="298"/>
                </a:lnTo>
                <a:lnTo>
                  <a:pt x="0" y="0"/>
                </a:lnTo>
                <a:lnTo>
                  <a:pt x="0" y="0"/>
                </a:ln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dirty="0">
              <a:latin typeface="思源黑体 CN Light" panose="020B0300000000000000" pitchFamily="34" charset="-122"/>
            </a:endParaRPr>
          </a:p>
        </p:txBody>
      </p:sp>
      <p:sp>
        <p:nvSpPr>
          <p:cNvPr id="93" name="Freeform 18"/>
          <p:cNvSpPr>
            <a:spLocks/>
          </p:cNvSpPr>
          <p:nvPr/>
        </p:nvSpPr>
        <p:spPr bwMode="auto">
          <a:xfrm>
            <a:off x="4723705" y="3595905"/>
            <a:ext cx="236538" cy="473075"/>
          </a:xfrm>
          <a:custGeom>
            <a:avLst/>
            <a:gdLst>
              <a:gd name="T0" fmla="*/ 0 w 29"/>
              <a:gd name="T1" fmla="*/ 0 h 58"/>
              <a:gd name="T2" fmla="*/ 29 w 29"/>
              <a:gd name="T3" fmla="*/ 29 h 58"/>
              <a:gd name="T4" fmla="*/ 0 w 29"/>
              <a:gd name="T5" fmla="*/ 58 h 58"/>
              <a:gd name="T6" fmla="*/ 0 w 29"/>
              <a:gd name="T7" fmla="*/ 0 h 58"/>
            </a:gdLst>
            <a:ahLst/>
            <a:cxnLst>
              <a:cxn ang="0">
                <a:pos x="T0" y="T1"/>
              </a:cxn>
              <a:cxn ang="0">
                <a:pos x="T2" y="T3"/>
              </a:cxn>
              <a:cxn ang="0">
                <a:pos x="T4" y="T5"/>
              </a:cxn>
              <a:cxn ang="0">
                <a:pos x="T6" y="T7"/>
              </a:cxn>
            </a:cxnLst>
            <a:rect l="0" t="0" r="r" b="b"/>
            <a:pathLst>
              <a:path w="29" h="58">
                <a:moveTo>
                  <a:pt x="0" y="0"/>
                </a:moveTo>
                <a:cubicBezTo>
                  <a:pt x="16" y="0"/>
                  <a:pt x="29" y="13"/>
                  <a:pt x="29" y="29"/>
                </a:cubicBezTo>
                <a:cubicBezTo>
                  <a:pt x="29" y="45"/>
                  <a:pt x="16" y="58"/>
                  <a:pt x="0" y="58"/>
                </a:cubicBezTo>
                <a:cubicBezTo>
                  <a:pt x="0" y="0"/>
                  <a:pt x="0" y="0"/>
                  <a:pt x="0" y="0"/>
                </a:cubicBez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dirty="0">
              <a:latin typeface="思源黑体 CN Light" panose="020B0300000000000000" pitchFamily="34" charset="-122"/>
            </a:endParaRPr>
          </a:p>
        </p:txBody>
      </p:sp>
      <p:sp>
        <p:nvSpPr>
          <p:cNvPr id="94" name="Freeform 19"/>
          <p:cNvSpPr>
            <a:spLocks/>
          </p:cNvSpPr>
          <p:nvPr/>
        </p:nvSpPr>
        <p:spPr bwMode="auto">
          <a:xfrm>
            <a:off x="1591567" y="4464392"/>
            <a:ext cx="1647825" cy="471488"/>
          </a:xfrm>
          <a:custGeom>
            <a:avLst/>
            <a:gdLst>
              <a:gd name="T0" fmla="*/ 0 w 1038"/>
              <a:gd name="T1" fmla="*/ 0 h 297"/>
              <a:gd name="T2" fmla="*/ 1038 w 1038"/>
              <a:gd name="T3" fmla="*/ 0 h 297"/>
              <a:gd name="T4" fmla="*/ 1038 w 1038"/>
              <a:gd name="T5" fmla="*/ 297 h 297"/>
              <a:gd name="T6" fmla="*/ 0 w 1038"/>
              <a:gd name="T7" fmla="*/ 297 h 297"/>
              <a:gd name="T8" fmla="*/ 0 w 1038"/>
              <a:gd name="T9" fmla="*/ 0 h 297"/>
              <a:gd name="T10" fmla="*/ 0 w 1038"/>
              <a:gd name="T11" fmla="*/ 0 h 297"/>
            </a:gdLst>
            <a:ahLst/>
            <a:cxnLst>
              <a:cxn ang="0">
                <a:pos x="T0" y="T1"/>
              </a:cxn>
              <a:cxn ang="0">
                <a:pos x="T2" y="T3"/>
              </a:cxn>
              <a:cxn ang="0">
                <a:pos x="T4" y="T5"/>
              </a:cxn>
              <a:cxn ang="0">
                <a:pos x="T6" y="T7"/>
              </a:cxn>
              <a:cxn ang="0">
                <a:pos x="T8" y="T9"/>
              </a:cxn>
              <a:cxn ang="0">
                <a:pos x="T10" y="T11"/>
              </a:cxn>
            </a:cxnLst>
            <a:rect l="0" t="0" r="r" b="b"/>
            <a:pathLst>
              <a:path w="1038" h="297">
                <a:moveTo>
                  <a:pt x="0" y="0"/>
                </a:moveTo>
                <a:lnTo>
                  <a:pt x="1038" y="0"/>
                </a:lnTo>
                <a:lnTo>
                  <a:pt x="1038" y="297"/>
                </a:lnTo>
                <a:lnTo>
                  <a:pt x="0" y="297"/>
                </a:lnTo>
                <a:lnTo>
                  <a:pt x="0" y="0"/>
                </a:lnTo>
                <a:lnTo>
                  <a:pt x="0" y="0"/>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dirty="0">
              <a:latin typeface="思源黑体 CN Light" panose="020B0300000000000000" pitchFamily="34" charset="-122"/>
            </a:endParaRPr>
          </a:p>
        </p:txBody>
      </p:sp>
      <p:sp>
        <p:nvSpPr>
          <p:cNvPr id="95" name="Freeform 20"/>
          <p:cNvSpPr>
            <a:spLocks/>
          </p:cNvSpPr>
          <p:nvPr/>
        </p:nvSpPr>
        <p:spPr bwMode="auto">
          <a:xfrm>
            <a:off x="3239392" y="4464392"/>
            <a:ext cx="236538" cy="471488"/>
          </a:xfrm>
          <a:custGeom>
            <a:avLst/>
            <a:gdLst>
              <a:gd name="T0" fmla="*/ 0 w 29"/>
              <a:gd name="T1" fmla="*/ 0 h 58"/>
              <a:gd name="T2" fmla="*/ 29 w 29"/>
              <a:gd name="T3" fmla="*/ 29 h 58"/>
              <a:gd name="T4" fmla="*/ 0 w 29"/>
              <a:gd name="T5" fmla="*/ 58 h 58"/>
              <a:gd name="T6" fmla="*/ 0 w 29"/>
              <a:gd name="T7" fmla="*/ 0 h 58"/>
            </a:gdLst>
            <a:ahLst/>
            <a:cxnLst>
              <a:cxn ang="0">
                <a:pos x="T0" y="T1"/>
              </a:cxn>
              <a:cxn ang="0">
                <a:pos x="T2" y="T3"/>
              </a:cxn>
              <a:cxn ang="0">
                <a:pos x="T4" y="T5"/>
              </a:cxn>
              <a:cxn ang="0">
                <a:pos x="T6" y="T7"/>
              </a:cxn>
            </a:cxnLst>
            <a:rect l="0" t="0" r="r" b="b"/>
            <a:pathLst>
              <a:path w="29" h="58">
                <a:moveTo>
                  <a:pt x="0" y="0"/>
                </a:moveTo>
                <a:cubicBezTo>
                  <a:pt x="16" y="0"/>
                  <a:pt x="29" y="13"/>
                  <a:pt x="29" y="29"/>
                </a:cubicBezTo>
                <a:cubicBezTo>
                  <a:pt x="29" y="45"/>
                  <a:pt x="16" y="58"/>
                  <a:pt x="0" y="58"/>
                </a:cubicBezTo>
                <a:cubicBezTo>
                  <a:pt x="0" y="0"/>
                  <a:pt x="0" y="0"/>
                  <a:pt x="0" y="0"/>
                </a:cubicBez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dirty="0">
              <a:latin typeface="思源黑体 CN Light" panose="020B0300000000000000" pitchFamily="34" charset="-122"/>
            </a:endParaRPr>
          </a:p>
        </p:txBody>
      </p:sp>
      <p:sp>
        <p:nvSpPr>
          <p:cNvPr id="96" name="Freeform 21"/>
          <p:cNvSpPr>
            <a:spLocks/>
          </p:cNvSpPr>
          <p:nvPr/>
        </p:nvSpPr>
        <p:spPr bwMode="auto">
          <a:xfrm>
            <a:off x="5217802" y="2729006"/>
            <a:ext cx="236538" cy="473075"/>
          </a:xfrm>
          <a:custGeom>
            <a:avLst/>
            <a:gdLst>
              <a:gd name="T0" fmla="*/ 0 w 29"/>
              <a:gd name="T1" fmla="*/ 0 h 58"/>
              <a:gd name="T2" fmla="*/ 29 w 29"/>
              <a:gd name="T3" fmla="*/ 29 h 58"/>
              <a:gd name="T4" fmla="*/ 0 w 29"/>
              <a:gd name="T5" fmla="*/ 58 h 58"/>
              <a:gd name="T6" fmla="*/ 0 w 29"/>
              <a:gd name="T7" fmla="*/ 0 h 58"/>
            </a:gdLst>
            <a:ahLst/>
            <a:cxnLst>
              <a:cxn ang="0">
                <a:pos x="T0" y="T1"/>
              </a:cxn>
              <a:cxn ang="0">
                <a:pos x="T2" y="T3"/>
              </a:cxn>
              <a:cxn ang="0">
                <a:pos x="T4" y="T5"/>
              </a:cxn>
              <a:cxn ang="0">
                <a:pos x="T6" y="T7"/>
              </a:cxn>
            </a:cxnLst>
            <a:rect l="0" t="0" r="r" b="b"/>
            <a:pathLst>
              <a:path w="29" h="58">
                <a:moveTo>
                  <a:pt x="0" y="0"/>
                </a:moveTo>
                <a:cubicBezTo>
                  <a:pt x="16" y="0"/>
                  <a:pt x="29" y="13"/>
                  <a:pt x="29" y="29"/>
                </a:cubicBezTo>
                <a:cubicBezTo>
                  <a:pt x="29" y="45"/>
                  <a:pt x="16" y="58"/>
                  <a:pt x="0" y="58"/>
                </a:cubicBezTo>
                <a:cubicBezTo>
                  <a:pt x="0" y="38"/>
                  <a:pt x="0" y="19"/>
                  <a:pt x="0" y="0"/>
                </a:cubicBezTo>
                <a:close/>
              </a:path>
            </a:pathLst>
          </a:custGeom>
          <a:solidFill>
            <a:srgbClr val="D8D9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思源黑体 CN Light" panose="020B0300000000000000" pitchFamily="34" charset="-122"/>
            </a:endParaRPr>
          </a:p>
        </p:txBody>
      </p:sp>
      <p:sp>
        <p:nvSpPr>
          <p:cNvPr id="97" name="Freeform 22"/>
          <p:cNvSpPr>
            <a:spLocks/>
          </p:cNvSpPr>
          <p:nvPr/>
        </p:nvSpPr>
        <p:spPr bwMode="auto">
          <a:xfrm>
            <a:off x="5217802" y="3595905"/>
            <a:ext cx="236538" cy="473075"/>
          </a:xfrm>
          <a:custGeom>
            <a:avLst/>
            <a:gdLst>
              <a:gd name="T0" fmla="*/ 0 w 29"/>
              <a:gd name="T1" fmla="*/ 0 h 58"/>
              <a:gd name="T2" fmla="*/ 29 w 29"/>
              <a:gd name="T3" fmla="*/ 29 h 58"/>
              <a:gd name="T4" fmla="*/ 0 w 29"/>
              <a:gd name="T5" fmla="*/ 58 h 58"/>
              <a:gd name="T6" fmla="*/ 0 w 29"/>
              <a:gd name="T7" fmla="*/ 0 h 58"/>
            </a:gdLst>
            <a:ahLst/>
            <a:cxnLst>
              <a:cxn ang="0">
                <a:pos x="T0" y="T1"/>
              </a:cxn>
              <a:cxn ang="0">
                <a:pos x="T2" y="T3"/>
              </a:cxn>
              <a:cxn ang="0">
                <a:pos x="T4" y="T5"/>
              </a:cxn>
              <a:cxn ang="0">
                <a:pos x="T6" y="T7"/>
              </a:cxn>
            </a:cxnLst>
            <a:rect l="0" t="0" r="r" b="b"/>
            <a:pathLst>
              <a:path w="29" h="58">
                <a:moveTo>
                  <a:pt x="0" y="0"/>
                </a:moveTo>
                <a:cubicBezTo>
                  <a:pt x="16" y="0"/>
                  <a:pt x="29" y="13"/>
                  <a:pt x="29" y="29"/>
                </a:cubicBezTo>
                <a:cubicBezTo>
                  <a:pt x="29" y="45"/>
                  <a:pt x="16" y="58"/>
                  <a:pt x="0" y="58"/>
                </a:cubicBezTo>
                <a:cubicBezTo>
                  <a:pt x="0" y="39"/>
                  <a:pt x="0" y="19"/>
                  <a:pt x="0" y="0"/>
                </a:cubicBezTo>
                <a:close/>
              </a:path>
            </a:pathLst>
          </a:custGeom>
          <a:solidFill>
            <a:srgbClr val="D8D9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思源黑体 CN Light" panose="020B0300000000000000" pitchFamily="34" charset="-122"/>
            </a:endParaRPr>
          </a:p>
        </p:txBody>
      </p:sp>
      <p:sp>
        <p:nvSpPr>
          <p:cNvPr id="98" name="Oval 23"/>
          <p:cNvSpPr>
            <a:spLocks noChangeArrowheads="1"/>
          </p:cNvSpPr>
          <p:nvPr/>
        </p:nvSpPr>
        <p:spPr bwMode="auto">
          <a:xfrm>
            <a:off x="1271500" y="4371713"/>
            <a:ext cx="648000" cy="656846"/>
          </a:xfrm>
          <a:prstGeom prst="ellipse">
            <a:avLst/>
          </a:prstGeom>
          <a:solidFill>
            <a:schemeClr val="tx1">
              <a:lumMod val="50000"/>
              <a:lumOff val="50000"/>
            </a:schemeClr>
          </a:solidFill>
          <a:ln>
            <a:noFill/>
          </a:ln>
          <a:extLst/>
        </p:spPr>
        <p:txBody>
          <a:bodyPr vert="horz" wrap="square" lIns="91440" tIns="45720" rIns="91440" bIns="45720" numCol="1" anchor="t" anchorCtr="0" compatLnSpc="1">
            <a:prstTxWarp prst="textNoShape">
              <a:avLst/>
            </a:prstTxWarp>
          </a:bodyPr>
          <a:lstStyle/>
          <a:p>
            <a:endParaRPr lang="en-US" dirty="0">
              <a:latin typeface="思源黑体 CN Light" panose="020B0300000000000000" pitchFamily="34" charset="-122"/>
            </a:endParaRPr>
          </a:p>
        </p:txBody>
      </p:sp>
      <p:sp>
        <p:nvSpPr>
          <p:cNvPr id="99" name="Oval 24"/>
          <p:cNvSpPr>
            <a:spLocks noChangeArrowheads="1"/>
          </p:cNvSpPr>
          <p:nvPr/>
        </p:nvSpPr>
        <p:spPr bwMode="auto">
          <a:xfrm>
            <a:off x="1271500" y="1810399"/>
            <a:ext cx="648000" cy="645788"/>
          </a:xfrm>
          <a:prstGeom prst="ellipse">
            <a:avLst/>
          </a:prstGeom>
          <a:solidFill>
            <a:schemeClr val="tx1">
              <a:lumMod val="50000"/>
              <a:lumOff val="50000"/>
            </a:schemeClr>
          </a:solidFill>
          <a:ln>
            <a:noFill/>
          </a:ln>
          <a:extLst/>
        </p:spPr>
        <p:txBody>
          <a:bodyPr vert="horz" wrap="square" lIns="91440" tIns="45720" rIns="91440" bIns="45720" numCol="1" anchor="t" anchorCtr="0" compatLnSpc="1">
            <a:prstTxWarp prst="textNoShape">
              <a:avLst/>
            </a:prstTxWarp>
          </a:bodyPr>
          <a:lstStyle/>
          <a:p>
            <a:endParaRPr lang="en-US" dirty="0">
              <a:latin typeface="思源黑体 CN Light" panose="020B0300000000000000" pitchFamily="34" charset="-122"/>
            </a:endParaRPr>
          </a:p>
        </p:txBody>
      </p:sp>
      <p:sp>
        <p:nvSpPr>
          <p:cNvPr id="100" name="Oval 25"/>
          <p:cNvSpPr>
            <a:spLocks noChangeArrowheads="1"/>
          </p:cNvSpPr>
          <p:nvPr/>
        </p:nvSpPr>
        <p:spPr bwMode="auto">
          <a:xfrm>
            <a:off x="1271500" y="2636016"/>
            <a:ext cx="648000" cy="659056"/>
          </a:xfrm>
          <a:prstGeom prst="ellipse">
            <a:avLst/>
          </a:prstGeom>
          <a:solidFill>
            <a:schemeClr val="tx1">
              <a:lumMod val="50000"/>
              <a:lumOff val="50000"/>
            </a:schemeClr>
          </a:solidFill>
          <a:ln>
            <a:noFill/>
          </a:ln>
          <a:extLst/>
        </p:spPr>
        <p:txBody>
          <a:bodyPr vert="horz" wrap="square" lIns="91440" tIns="45720" rIns="91440" bIns="45720" numCol="1" anchor="t" anchorCtr="0" compatLnSpc="1">
            <a:prstTxWarp prst="textNoShape">
              <a:avLst/>
            </a:prstTxWarp>
          </a:bodyPr>
          <a:lstStyle/>
          <a:p>
            <a:endParaRPr lang="en-US" dirty="0">
              <a:latin typeface="思源黑体 CN Light" panose="020B0300000000000000" pitchFamily="34" charset="-122"/>
            </a:endParaRPr>
          </a:p>
        </p:txBody>
      </p:sp>
      <p:sp>
        <p:nvSpPr>
          <p:cNvPr id="101" name="Oval 26"/>
          <p:cNvSpPr>
            <a:spLocks noChangeArrowheads="1"/>
          </p:cNvSpPr>
          <p:nvPr/>
        </p:nvSpPr>
        <p:spPr bwMode="auto">
          <a:xfrm>
            <a:off x="1271500" y="3502915"/>
            <a:ext cx="648000" cy="659056"/>
          </a:xfrm>
          <a:prstGeom prst="ellipse">
            <a:avLst/>
          </a:prstGeom>
          <a:solidFill>
            <a:schemeClr val="tx1">
              <a:lumMod val="50000"/>
              <a:lumOff val="50000"/>
            </a:schemeClr>
          </a:solidFill>
          <a:ln>
            <a:noFill/>
          </a:ln>
          <a:extLst/>
        </p:spPr>
        <p:txBody>
          <a:bodyPr vert="horz" wrap="square" lIns="91440" tIns="45720" rIns="91440" bIns="45720" numCol="1" anchor="t" anchorCtr="0" compatLnSpc="1">
            <a:prstTxWarp prst="textNoShape">
              <a:avLst/>
            </a:prstTxWarp>
          </a:bodyPr>
          <a:lstStyle/>
          <a:p>
            <a:endParaRPr lang="en-US" dirty="0">
              <a:latin typeface="思源黑体 CN Light" panose="020B0300000000000000" pitchFamily="34" charset="-122"/>
            </a:endParaRPr>
          </a:p>
        </p:txBody>
      </p:sp>
      <p:sp>
        <p:nvSpPr>
          <p:cNvPr id="102" name="TextBox 6"/>
          <p:cNvSpPr txBox="1"/>
          <p:nvPr/>
        </p:nvSpPr>
        <p:spPr>
          <a:xfrm>
            <a:off x="1313247" y="1885313"/>
            <a:ext cx="564507" cy="477054"/>
          </a:xfrm>
          <a:prstGeom prst="rect">
            <a:avLst/>
          </a:prstGeom>
          <a:noFill/>
        </p:spPr>
        <p:txBody>
          <a:bodyPr wrap="square" rtlCol="0" anchor="ctr">
            <a:spAutoFit/>
          </a:bodyPr>
          <a:lstStyle/>
          <a:p>
            <a:pPr algn="ctr"/>
            <a:r>
              <a:rPr lang="en-US" sz="2500" dirty="0">
                <a:solidFill>
                  <a:schemeClr val="bg1"/>
                </a:solidFill>
                <a:latin typeface="思源黑体 CN Light" panose="020B0300000000000000" pitchFamily="34" charset="-122"/>
                <a:ea typeface="思源黑体 CN Light" panose="020B0300000000000000" pitchFamily="34" charset="-122"/>
                <a:cs typeface="Lato Light" charset="0"/>
                <a:sym typeface="FontAwesome"/>
              </a:rPr>
              <a:t>01</a:t>
            </a:r>
            <a:endParaRPr lang="en-US" sz="2500" dirty="0">
              <a:solidFill>
                <a:schemeClr val="bg1"/>
              </a:solidFill>
              <a:latin typeface="思源黑体 CN Light" panose="020B0300000000000000" pitchFamily="34" charset="-122"/>
              <a:ea typeface="思源黑体 CN Light" panose="020B0300000000000000" pitchFamily="34" charset="-122"/>
              <a:cs typeface="Lato Light" charset="0"/>
            </a:endParaRPr>
          </a:p>
        </p:txBody>
      </p:sp>
      <p:sp>
        <p:nvSpPr>
          <p:cNvPr id="103" name="TextBox 6"/>
          <p:cNvSpPr txBox="1"/>
          <p:nvPr/>
        </p:nvSpPr>
        <p:spPr>
          <a:xfrm>
            <a:off x="1313247" y="2727017"/>
            <a:ext cx="564507" cy="477054"/>
          </a:xfrm>
          <a:prstGeom prst="rect">
            <a:avLst/>
          </a:prstGeom>
          <a:noFill/>
        </p:spPr>
        <p:txBody>
          <a:bodyPr wrap="square" rtlCol="0" anchor="ctr">
            <a:spAutoFit/>
          </a:bodyPr>
          <a:lstStyle/>
          <a:p>
            <a:pPr algn="ctr"/>
            <a:r>
              <a:rPr lang="en-US" sz="2500" dirty="0">
                <a:solidFill>
                  <a:schemeClr val="bg1"/>
                </a:solidFill>
                <a:latin typeface="思源黑体 CN Light" panose="020B0300000000000000" pitchFamily="34" charset="-122"/>
                <a:ea typeface="思源黑体 CN Light" panose="020B0300000000000000" pitchFamily="34" charset="-122"/>
                <a:cs typeface="Lato Light" charset="0"/>
                <a:sym typeface="FontAwesome"/>
              </a:rPr>
              <a:t>02</a:t>
            </a:r>
            <a:endParaRPr lang="en-US" sz="2500" dirty="0">
              <a:solidFill>
                <a:schemeClr val="bg1"/>
              </a:solidFill>
              <a:latin typeface="思源黑体 CN Light" panose="020B0300000000000000" pitchFamily="34" charset="-122"/>
              <a:ea typeface="思源黑体 CN Light" panose="020B0300000000000000" pitchFamily="34" charset="-122"/>
              <a:cs typeface="Lato Light" charset="0"/>
            </a:endParaRPr>
          </a:p>
        </p:txBody>
      </p:sp>
      <p:sp>
        <p:nvSpPr>
          <p:cNvPr id="104" name="TextBox 6"/>
          <p:cNvSpPr txBox="1"/>
          <p:nvPr/>
        </p:nvSpPr>
        <p:spPr>
          <a:xfrm>
            <a:off x="1313247" y="3593916"/>
            <a:ext cx="564507" cy="477054"/>
          </a:xfrm>
          <a:prstGeom prst="rect">
            <a:avLst/>
          </a:prstGeom>
          <a:noFill/>
        </p:spPr>
        <p:txBody>
          <a:bodyPr wrap="square" rtlCol="0" anchor="ctr">
            <a:spAutoFit/>
          </a:bodyPr>
          <a:lstStyle/>
          <a:p>
            <a:pPr algn="ctr"/>
            <a:r>
              <a:rPr lang="en-US" sz="2500" dirty="0">
                <a:solidFill>
                  <a:schemeClr val="bg1"/>
                </a:solidFill>
                <a:latin typeface="思源黑体 CN Light" panose="020B0300000000000000" pitchFamily="34" charset="-122"/>
                <a:ea typeface="思源黑体 CN Light" panose="020B0300000000000000" pitchFamily="34" charset="-122"/>
                <a:cs typeface="Lato Light" charset="0"/>
                <a:sym typeface="FontAwesome"/>
              </a:rPr>
              <a:t>03</a:t>
            </a:r>
            <a:endParaRPr lang="en-US" sz="2500" dirty="0">
              <a:solidFill>
                <a:schemeClr val="bg1"/>
              </a:solidFill>
              <a:latin typeface="思源黑体 CN Light" panose="020B0300000000000000" pitchFamily="34" charset="-122"/>
              <a:ea typeface="思源黑体 CN Light" panose="020B0300000000000000" pitchFamily="34" charset="-122"/>
              <a:cs typeface="Lato Light" charset="0"/>
            </a:endParaRPr>
          </a:p>
        </p:txBody>
      </p:sp>
      <p:sp>
        <p:nvSpPr>
          <p:cNvPr id="105" name="TextBox 6"/>
          <p:cNvSpPr txBox="1"/>
          <p:nvPr/>
        </p:nvSpPr>
        <p:spPr>
          <a:xfrm>
            <a:off x="1313247" y="4461609"/>
            <a:ext cx="564507" cy="477054"/>
          </a:xfrm>
          <a:prstGeom prst="rect">
            <a:avLst/>
          </a:prstGeom>
          <a:noFill/>
        </p:spPr>
        <p:txBody>
          <a:bodyPr wrap="square" rtlCol="0" anchor="ctr">
            <a:spAutoFit/>
          </a:bodyPr>
          <a:lstStyle/>
          <a:p>
            <a:pPr algn="ctr"/>
            <a:r>
              <a:rPr lang="en-US" sz="2500" dirty="0">
                <a:solidFill>
                  <a:schemeClr val="bg1"/>
                </a:solidFill>
                <a:latin typeface="思源黑体 CN Light" panose="020B0300000000000000" pitchFamily="34" charset="-122"/>
                <a:ea typeface="思源黑体 CN Light" panose="020B0300000000000000" pitchFamily="34" charset="-122"/>
                <a:cs typeface="Lato Light" charset="0"/>
                <a:sym typeface="FontAwesome"/>
              </a:rPr>
              <a:t>04</a:t>
            </a:r>
            <a:endParaRPr lang="en-US" sz="2500" dirty="0">
              <a:solidFill>
                <a:schemeClr val="bg1"/>
              </a:solidFill>
              <a:latin typeface="思源黑体 CN Light" panose="020B0300000000000000" pitchFamily="34" charset="-122"/>
              <a:ea typeface="思源黑体 CN Light" panose="020B0300000000000000" pitchFamily="34" charset="-122"/>
              <a:cs typeface="Lato Light" charset="0"/>
            </a:endParaRPr>
          </a:p>
        </p:txBody>
      </p:sp>
    </p:spTree>
    <p:extLst>
      <p:ext uri="{BB962C8B-B14F-4D97-AF65-F5344CB8AC3E}">
        <p14:creationId xmlns:p14="http://schemas.microsoft.com/office/powerpoint/2010/main" val="2957703321"/>
      </p:ext>
    </p:extLst>
  </p:cSld>
  <p:clrMapOvr>
    <a:masterClrMapping/>
  </p:clrMapOvr>
  <mc:AlternateContent xmlns:mc="http://schemas.openxmlformats.org/markup-compatibility/2006" xmlns:p14="http://schemas.microsoft.com/office/powerpoint/2010/main">
    <mc:Choice Requires="p14">
      <p:transition spd="slow" p14:dur="1600" advClick="0" advTm="1000">
        <p:blinds dir="vert"/>
      </p:transition>
    </mc:Choice>
    <mc:Fallback xmlns="">
      <p:transition spd="slow" advClick="0" advTm="1000">
        <p:blinds dir="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EC71462-6DDA-4E1D-8CDF-B45C92CF4C4C}"/>
              </a:ext>
            </a:extLst>
          </p:cNvPr>
          <p:cNvGrpSpPr/>
          <p:nvPr/>
        </p:nvGrpSpPr>
        <p:grpSpPr>
          <a:xfrm>
            <a:off x="3755922" y="1516310"/>
            <a:ext cx="7832798" cy="4127940"/>
            <a:chOff x="3296946" y="1890399"/>
            <a:chExt cx="8278802" cy="4362988"/>
          </a:xfrm>
        </p:grpSpPr>
        <p:grpSp>
          <p:nvGrpSpPr>
            <p:cNvPr id="59" name="Group 4"/>
            <p:cNvGrpSpPr>
              <a:grpSpLocks noChangeAspect="1"/>
            </p:cNvGrpSpPr>
            <p:nvPr/>
          </p:nvGrpSpPr>
          <p:grpSpPr bwMode="auto">
            <a:xfrm>
              <a:off x="3296946" y="1910150"/>
              <a:ext cx="8278802" cy="4267214"/>
              <a:chOff x="211" y="703"/>
              <a:chExt cx="5215" cy="2688"/>
            </a:xfrm>
          </p:grpSpPr>
          <p:sp>
            <p:nvSpPr>
              <p:cNvPr id="60" name="AutoShape 3"/>
              <p:cNvSpPr>
                <a:spLocks noChangeAspect="1" noChangeArrowheads="1" noTextEdit="1"/>
              </p:cNvSpPr>
              <p:nvPr/>
            </p:nvSpPr>
            <p:spPr bwMode="auto">
              <a:xfrm>
                <a:off x="211" y="709"/>
                <a:ext cx="5215" cy="2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思源黑体 CN Light" panose="020B0300000000000000" pitchFamily="34" charset="-122"/>
                  <a:ea typeface="思源黑体 CN Light" panose="020B0300000000000000" pitchFamily="34" charset="-122"/>
                  <a:cs typeface="+mn-ea"/>
                  <a:sym typeface="+mn-lt"/>
                </a:endParaRPr>
              </a:p>
            </p:txBody>
          </p:sp>
          <p:sp>
            <p:nvSpPr>
              <p:cNvPr id="61" name="Freeform 5"/>
              <p:cNvSpPr>
                <a:spLocks noEditPoints="1"/>
              </p:cNvSpPr>
              <p:nvPr/>
            </p:nvSpPr>
            <p:spPr bwMode="auto">
              <a:xfrm>
                <a:off x="211" y="703"/>
                <a:ext cx="161" cy="75"/>
              </a:xfrm>
              <a:custGeom>
                <a:avLst/>
                <a:gdLst>
                  <a:gd name="T0" fmla="*/ 3 w 28"/>
                  <a:gd name="T1" fmla="*/ 13 h 13"/>
                  <a:gd name="T2" fmla="*/ 6 w 28"/>
                  <a:gd name="T3" fmla="*/ 13 h 13"/>
                  <a:gd name="T4" fmla="*/ 6 w 28"/>
                  <a:gd name="T5" fmla="*/ 0 h 13"/>
                  <a:gd name="T6" fmla="*/ 4 w 28"/>
                  <a:gd name="T7" fmla="*/ 0 h 13"/>
                  <a:gd name="T8" fmla="*/ 0 w 28"/>
                  <a:gd name="T9" fmla="*/ 3 h 13"/>
                  <a:gd name="T10" fmla="*/ 1 w 28"/>
                  <a:gd name="T11" fmla="*/ 5 h 13"/>
                  <a:gd name="T12" fmla="*/ 3 w 28"/>
                  <a:gd name="T13" fmla="*/ 3 h 13"/>
                  <a:gd name="T14" fmla="*/ 3 w 28"/>
                  <a:gd name="T15" fmla="*/ 13 h 13"/>
                  <a:gd name="T16" fmla="*/ 10 w 28"/>
                  <a:gd name="T17" fmla="*/ 11 h 13"/>
                  <a:gd name="T18" fmla="*/ 14 w 28"/>
                  <a:gd name="T19" fmla="*/ 13 h 13"/>
                  <a:gd name="T20" fmla="*/ 17 w 28"/>
                  <a:gd name="T21" fmla="*/ 11 h 13"/>
                  <a:gd name="T22" fmla="*/ 18 w 28"/>
                  <a:gd name="T23" fmla="*/ 7 h 13"/>
                  <a:gd name="T24" fmla="*/ 17 w 28"/>
                  <a:gd name="T25" fmla="*/ 2 h 13"/>
                  <a:gd name="T26" fmla="*/ 14 w 28"/>
                  <a:gd name="T27" fmla="*/ 0 h 13"/>
                  <a:gd name="T28" fmla="*/ 10 w 28"/>
                  <a:gd name="T29" fmla="*/ 2 h 13"/>
                  <a:gd name="T30" fmla="*/ 9 w 28"/>
                  <a:gd name="T31" fmla="*/ 7 h 13"/>
                  <a:gd name="T32" fmla="*/ 10 w 28"/>
                  <a:gd name="T33" fmla="*/ 11 h 13"/>
                  <a:gd name="T34" fmla="*/ 14 w 28"/>
                  <a:gd name="T35" fmla="*/ 11 h 13"/>
                  <a:gd name="T36" fmla="*/ 12 w 28"/>
                  <a:gd name="T37" fmla="*/ 7 h 13"/>
                  <a:gd name="T38" fmla="*/ 14 w 28"/>
                  <a:gd name="T39" fmla="*/ 2 h 13"/>
                  <a:gd name="T40" fmla="*/ 15 w 28"/>
                  <a:gd name="T41" fmla="*/ 7 h 13"/>
                  <a:gd name="T42" fmla="*/ 14 w 28"/>
                  <a:gd name="T43" fmla="*/ 11 h 13"/>
                  <a:gd name="T44" fmla="*/ 21 w 28"/>
                  <a:gd name="T45" fmla="*/ 11 h 13"/>
                  <a:gd name="T46" fmla="*/ 24 w 28"/>
                  <a:gd name="T47" fmla="*/ 13 h 13"/>
                  <a:gd name="T48" fmla="*/ 27 w 28"/>
                  <a:gd name="T49" fmla="*/ 11 h 13"/>
                  <a:gd name="T50" fmla="*/ 28 w 28"/>
                  <a:gd name="T51" fmla="*/ 7 h 13"/>
                  <a:gd name="T52" fmla="*/ 27 w 28"/>
                  <a:gd name="T53" fmla="*/ 2 h 13"/>
                  <a:gd name="T54" fmla="*/ 24 w 28"/>
                  <a:gd name="T55" fmla="*/ 0 h 13"/>
                  <a:gd name="T56" fmla="*/ 20 w 28"/>
                  <a:gd name="T57" fmla="*/ 2 h 13"/>
                  <a:gd name="T58" fmla="*/ 19 w 28"/>
                  <a:gd name="T59" fmla="*/ 7 h 13"/>
                  <a:gd name="T60" fmla="*/ 21 w 28"/>
                  <a:gd name="T61" fmla="*/ 11 h 13"/>
                  <a:gd name="T62" fmla="*/ 24 w 28"/>
                  <a:gd name="T63" fmla="*/ 11 h 13"/>
                  <a:gd name="T64" fmla="*/ 22 w 28"/>
                  <a:gd name="T65" fmla="*/ 7 h 13"/>
                  <a:gd name="T66" fmla="*/ 24 w 28"/>
                  <a:gd name="T67" fmla="*/ 2 h 13"/>
                  <a:gd name="T68" fmla="*/ 26 w 28"/>
                  <a:gd name="T69" fmla="*/ 7 h 13"/>
                  <a:gd name="T70" fmla="*/ 24 w 28"/>
                  <a:gd name="T71"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8" h="13">
                    <a:moveTo>
                      <a:pt x="3" y="13"/>
                    </a:moveTo>
                    <a:cubicBezTo>
                      <a:pt x="6" y="13"/>
                      <a:pt x="6" y="13"/>
                      <a:pt x="6" y="13"/>
                    </a:cubicBezTo>
                    <a:cubicBezTo>
                      <a:pt x="6" y="0"/>
                      <a:pt x="6" y="0"/>
                      <a:pt x="6" y="0"/>
                    </a:cubicBezTo>
                    <a:cubicBezTo>
                      <a:pt x="4" y="0"/>
                      <a:pt x="4" y="0"/>
                      <a:pt x="4" y="0"/>
                    </a:cubicBezTo>
                    <a:cubicBezTo>
                      <a:pt x="0" y="3"/>
                      <a:pt x="0" y="3"/>
                      <a:pt x="0" y="3"/>
                    </a:cubicBezTo>
                    <a:cubicBezTo>
                      <a:pt x="1" y="5"/>
                      <a:pt x="1" y="5"/>
                      <a:pt x="1" y="5"/>
                    </a:cubicBezTo>
                    <a:cubicBezTo>
                      <a:pt x="3" y="3"/>
                      <a:pt x="3" y="3"/>
                      <a:pt x="3" y="3"/>
                    </a:cubicBezTo>
                    <a:cubicBezTo>
                      <a:pt x="3" y="13"/>
                      <a:pt x="3" y="13"/>
                      <a:pt x="3" y="13"/>
                    </a:cubicBezTo>
                    <a:close/>
                    <a:moveTo>
                      <a:pt x="10" y="11"/>
                    </a:moveTo>
                    <a:cubicBezTo>
                      <a:pt x="11" y="12"/>
                      <a:pt x="12" y="13"/>
                      <a:pt x="14" y="13"/>
                    </a:cubicBezTo>
                    <a:cubicBezTo>
                      <a:pt x="15" y="13"/>
                      <a:pt x="16" y="12"/>
                      <a:pt x="17" y="11"/>
                    </a:cubicBezTo>
                    <a:cubicBezTo>
                      <a:pt x="18" y="10"/>
                      <a:pt x="18" y="9"/>
                      <a:pt x="18" y="7"/>
                    </a:cubicBezTo>
                    <a:cubicBezTo>
                      <a:pt x="18" y="4"/>
                      <a:pt x="18" y="3"/>
                      <a:pt x="17" y="2"/>
                    </a:cubicBezTo>
                    <a:cubicBezTo>
                      <a:pt x="16" y="0"/>
                      <a:pt x="15" y="0"/>
                      <a:pt x="14" y="0"/>
                    </a:cubicBezTo>
                    <a:cubicBezTo>
                      <a:pt x="12" y="0"/>
                      <a:pt x="11" y="1"/>
                      <a:pt x="10" y="2"/>
                    </a:cubicBezTo>
                    <a:cubicBezTo>
                      <a:pt x="9" y="3"/>
                      <a:pt x="9" y="4"/>
                      <a:pt x="9" y="7"/>
                    </a:cubicBezTo>
                    <a:cubicBezTo>
                      <a:pt x="9" y="9"/>
                      <a:pt x="9" y="10"/>
                      <a:pt x="10" y="11"/>
                    </a:cubicBezTo>
                    <a:close/>
                    <a:moveTo>
                      <a:pt x="14" y="11"/>
                    </a:moveTo>
                    <a:cubicBezTo>
                      <a:pt x="12" y="11"/>
                      <a:pt x="12" y="10"/>
                      <a:pt x="12" y="7"/>
                    </a:cubicBezTo>
                    <a:cubicBezTo>
                      <a:pt x="12" y="3"/>
                      <a:pt x="12" y="2"/>
                      <a:pt x="14" y="2"/>
                    </a:cubicBezTo>
                    <a:cubicBezTo>
                      <a:pt x="15" y="2"/>
                      <a:pt x="15" y="3"/>
                      <a:pt x="15" y="7"/>
                    </a:cubicBezTo>
                    <a:cubicBezTo>
                      <a:pt x="15" y="10"/>
                      <a:pt x="15" y="11"/>
                      <a:pt x="14" y="11"/>
                    </a:cubicBezTo>
                    <a:close/>
                    <a:moveTo>
                      <a:pt x="21" y="11"/>
                    </a:moveTo>
                    <a:cubicBezTo>
                      <a:pt x="21" y="12"/>
                      <a:pt x="23" y="13"/>
                      <a:pt x="24" y="13"/>
                    </a:cubicBezTo>
                    <a:cubicBezTo>
                      <a:pt x="25" y="13"/>
                      <a:pt x="27" y="12"/>
                      <a:pt x="27" y="11"/>
                    </a:cubicBezTo>
                    <a:cubicBezTo>
                      <a:pt x="28" y="10"/>
                      <a:pt x="28" y="9"/>
                      <a:pt x="28" y="7"/>
                    </a:cubicBezTo>
                    <a:cubicBezTo>
                      <a:pt x="28" y="4"/>
                      <a:pt x="28" y="3"/>
                      <a:pt x="27" y="2"/>
                    </a:cubicBezTo>
                    <a:cubicBezTo>
                      <a:pt x="27" y="0"/>
                      <a:pt x="25" y="0"/>
                      <a:pt x="24" y="0"/>
                    </a:cubicBezTo>
                    <a:cubicBezTo>
                      <a:pt x="22" y="0"/>
                      <a:pt x="21" y="1"/>
                      <a:pt x="20" y="2"/>
                    </a:cubicBezTo>
                    <a:cubicBezTo>
                      <a:pt x="20" y="3"/>
                      <a:pt x="19" y="4"/>
                      <a:pt x="19" y="7"/>
                    </a:cubicBezTo>
                    <a:cubicBezTo>
                      <a:pt x="19" y="9"/>
                      <a:pt x="20" y="10"/>
                      <a:pt x="21" y="11"/>
                    </a:cubicBezTo>
                    <a:close/>
                    <a:moveTo>
                      <a:pt x="24" y="11"/>
                    </a:moveTo>
                    <a:cubicBezTo>
                      <a:pt x="23" y="11"/>
                      <a:pt x="22" y="10"/>
                      <a:pt x="22" y="7"/>
                    </a:cubicBezTo>
                    <a:cubicBezTo>
                      <a:pt x="22" y="3"/>
                      <a:pt x="23" y="2"/>
                      <a:pt x="24" y="2"/>
                    </a:cubicBezTo>
                    <a:cubicBezTo>
                      <a:pt x="25" y="2"/>
                      <a:pt x="26" y="3"/>
                      <a:pt x="26" y="7"/>
                    </a:cubicBezTo>
                    <a:cubicBezTo>
                      <a:pt x="26" y="10"/>
                      <a:pt x="25" y="11"/>
                      <a:pt x="24" y="11"/>
                    </a:cubicBezTo>
                    <a:close/>
                  </a:path>
                </a:pathLst>
              </a:custGeom>
              <a:solidFill>
                <a:srgbClr val="B5B5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思源黑体 CN Light" panose="020B0300000000000000" pitchFamily="34" charset="-122"/>
                  <a:ea typeface="思源黑体 CN Light" panose="020B0300000000000000" pitchFamily="34" charset="-122"/>
                  <a:cs typeface="+mn-ea"/>
                  <a:sym typeface="+mn-lt"/>
                </a:endParaRPr>
              </a:p>
            </p:txBody>
          </p:sp>
          <p:sp>
            <p:nvSpPr>
              <p:cNvPr id="62" name="Freeform 6"/>
              <p:cNvSpPr>
                <a:spLocks noEditPoints="1"/>
              </p:cNvSpPr>
              <p:nvPr/>
            </p:nvSpPr>
            <p:spPr bwMode="auto">
              <a:xfrm>
                <a:off x="234" y="1227"/>
                <a:ext cx="109" cy="75"/>
              </a:xfrm>
              <a:custGeom>
                <a:avLst/>
                <a:gdLst>
                  <a:gd name="T0" fmla="*/ 0 w 19"/>
                  <a:gd name="T1" fmla="*/ 9 h 13"/>
                  <a:gd name="T2" fmla="*/ 5 w 19"/>
                  <a:gd name="T3" fmla="*/ 13 h 13"/>
                  <a:gd name="T4" fmla="*/ 8 w 19"/>
                  <a:gd name="T5" fmla="*/ 12 h 13"/>
                  <a:gd name="T6" fmla="*/ 9 w 19"/>
                  <a:gd name="T7" fmla="*/ 9 h 13"/>
                  <a:gd name="T8" fmla="*/ 7 w 19"/>
                  <a:gd name="T9" fmla="*/ 6 h 13"/>
                  <a:gd name="T10" fmla="*/ 9 w 19"/>
                  <a:gd name="T11" fmla="*/ 3 h 13"/>
                  <a:gd name="T12" fmla="*/ 5 w 19"/>
                  <a:gd name="T13" fmla="*/ 0 h 13"/>
                  <a:gd name="T14" fmla="*/ 0 w 19"/>
                  <a:gd name="T15" fmla="*/ 3 h 13"/>
                  <a:gd name="T16" fmla="*/ 3 w 19"/>
                  <a:gd name="T17" fmla="*/ 6 h 13"/>
                  <a:gd name="T18" fmla="*/ 0 w 19"/>
                  <a:gd name="T19" fmla="*/ 9 h 13"/>
                  <a:gd name="T20" fmla="*/ 4 w 19"/>
                  <a:gd name="T21" fmla="*/ 4 h 13"/>
                  <a:gd name="T22" fmla="*/ 3 w 19"/>
                  <a:gd name="T23" fmla="*/ 3 h 13"/>
                  <a:gd name="T24" fmla="*/ 5 w 19"/>
                  <a:gd name="T25" fmla="*/ 1 h 13"/>
                  <a:gd name="T26" fmla="*/ 6 w 19"/>
                  <a:gd name="T27" fmla="*/ 3 h 13"/>
                  <a:gd name="T28" fmla="*/ 5 w 19"/>
                  <a:gd name="T29" fmla="*/ 5 h 13"/>
                  <a:gd name="T30" fmla="*/ 5 w 19"/>
                  <a:gd name="T31" fmla="*/ 5 h 13"/>
                  <a:gd name="T32" fmla="*/ 4 w 19"/>
                  <a:gd name="T33" fmla="*/ 4 h 13"/>
                  <a:gd name="T34" fmla="*/ 3 w 19"/>
                  <a:gd name="T35" fmla="*/ 9 h 13"/>
                  <a:gd name="T36" fmla="*/ 4 w 19"/>
                  <a:gd name="T37" fmla="*/ 7 h 13"/>
                  <a:gd name="T38" fmla="*/ 4 w 19"/>
                  <a:gd name="T39" fmla="*/ 7 h 13"/>
                  <a:gd name="T40" fmla="*/ 7 w 19"/>
                  <a:gd name="T41" fmla="*/ 9 h 13"/>
                  <a:gd name="T42" fmla="*/ 5 w 19"/>
                  <a:gd name="T43" fmla="*/ 11 h 13"/>
                  <a:gd name="T44" fmla="*/ 3 w 19"/>
                  <a:gd name="T45" fmla="*/ 9 h 13"/>
                  <a:gd name="T46" fmla="*/ 12 w 19"/>
                  <a:gd name="T47" fmla="*/ 11 h 13"/>
                  <a:gd name="T48" fmla="*/ 15 w 19"/>
                  <a:gd name="T49" fmla="*/ 13 h 13"/>
                  <a:gd name="T50" fmla="*/ 18 w 19"/>
                  <a:gd name="T51" fmla="*/ 11 h 13"/>
                  <a:gd name="T52" fmla="*/ 19 w 19"/>
                  <a:gd name="T53" fmla="*/ 6 h 13"/>
                  <a:gd name="T54" fmla="*/ 19 w 19"/>
                  <a:gd name="T55" fmla="*/ 2 h 13"/>
                  <a:gd name="T56" fmla="*/ 15 w 19"/>
                  <a:gd name="T57" fmla="*/ 0 h 13"/>
                  <a:gd name="T58" fmla="*/ 11 w 19"/>
                  <a:gd name="T59" fmla="*/ 2 h 13"/>
                  <a:gd name="T60" fmla="*/ 11 w 19"/>
                  <a:gd name="T61" fmla="*/ 6 h 13"/>
                  <a:gd name="T62" fmla="*/ 12 w 19"/>
                  <a:gd name="T63" fmla="*/ 11 h 13"/>
                  <a:gd name="T64" fmla="*/ 15 w 19"/>
                  <a:gd name="T65" fmla="*/ 11 h 13"/>
                  <a:gd name="T66" fmla="*/ 13 w 19"/>
                  <a:gd name="T67" fmla="*/ 6 h 13"/>
                  <a:gd name="T68" fmla="*/ 15 w 19"/>
                  <a:gd name="T69" fmla="*/ 2 h 13"/>
                  <a:gd name="T70" fmla="*/ 17 w 19"/>
                  <a:gd name="T71" fmla="*/ 6 h 13"/>
                  <a:gd name="T72" fmla="*/ 15 w 19"/>
                  <a:gd name="T73"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 h="13">
                    <a:moveTo>
                      <a:pt x="0" y="9"/>
                    </a:moveTo>
                    <a:cubicBezTo>
                      <a:pt x="0" y="11"/>
                      <a:pt x="2" y="13"/>
                      <a:pt x="5" y="13"/>
                    </a:cubicBezTo>
                    <a:cubicBezTo>
                      <a:pt x="6" y="13"/>
                      <a:pt x="7" y="13"/>
                      <a:pt x="8" y="12"/>
                    </a:cubicBezTo>
                    <a:cubicBezTo>
                      <a:pt x="9" y="11"/>
                      <a:pt x="9" y="10"/>
                      <a:pt x="9" y="9"/>
                    </a:cubicBezTo>
                    <a:cubicBezTo>
                      <a:pt x="9" y="7"/>
                      <a:pt x="8" y="6"/>
                      <a:pt x="7" y="6"/>
                    </a:cubicBezTo>
                    <a:cubicBezTo>
                      <a:pt x="8" y="5"/>
                      <a:pt x="9" y="4"/>
                      <a:pt x="9" y="3"/>
                    </a:cubicBezTo>
                    <a:cubicBezTo>
                      <a:pt x="9" y="1"/>
                      <a:pt x="7" y="0"/>
                      <a:pt x="5" y="0"/>
                    </a:cubicBezTo>
                    <a:cubicBezTo>
                      <a:pt x="2" y="0"/>
                      <a:pt x="0" y="1"/>
                      <a:pt x="0" y="3"/>
                    </a:cubicBezTo>
                    <a:cubicBezTo>
                      <a:pt x="0" y="4"/>
                      <a:pt x="1" y="6"/>
                      <a:pt x="3" y="6"/>
                    </a:cubicBezTo>
                    <a:cubicBezTo>
                      <a:pt x="1" y="6"/>
                      <a:pt x="0" y="7"/>
                      <a:pt x="0" y="9"/>
                    </a:cubicBezTo>
                    <a:close/>
                    <a:moveTo>
                      <a:pt x="4" y="4"/>
                    </a:moveTo>
                    <a:cubicBezTo>
                      <a:pt x="3" y="4"/>
                      <a:pt x="3" y="3"/>
                      <a:pt x="3" y="3"/>
                    </a:cubicBezTo>
                    <a:cubicBezTo>
                      <a:pt x="3" y="2"/>
                      <a:pt x="4" y="1"/>
                      <a:pt x="5" y="1"/>
                    </a:cubicBezTo>
                    <a:cubicBezTo>
                      <a:pt x="6" y="1"/>
                      <a:pt x="6" y="2"/>
                      <a:pt x="6" y="3"/>
                    </a:cubicBezTo>
                    <a:cubicBezTo>
                      <a:pt x="6" y="4"/>
                      <a:pt x="6" y="4"/>
                      <a:pt x="5" y="5"/>
                    </a:cubicBezTo>
                    <a:cubicBezTo>
                      <a:pt x="5" y="5"/>
                      <a:pt x="5" y="5"/>
                      <a:pt x="5" y="5"/>
                    </a:cubicBezTo>
                    <a:cubicBezTo>
                      <a:pt x="4" y="5"/>
                      <a:pt x="4" y="5"/>
                      <a:pt x="4" y="4"/>
                    </a:cubicBezTo>
                    <a:close/>
                    <a:moveTo>
                      <a:pt x="3" y="9"/>
                    </a:moveTo>
                    <a:cubicBezTo>
                      <a:pt x="3" y="8"/>
                      <a:pt x="3" y="8"/>
                      <a:pt x="4" y="7"/>
                    </a:cubicBezTo>
                    <a:cubicBezTo>
                      <a:pt x="4" y="7"/>
                      <a:pt x="4" y="7"/>
                      <a:pt x="4" y="7"/>
                    </a:cubicBezTo>
                    <a:cubicBezTo>
                      <a:pt x="6" y="8"/>
                      <a:pt x="7" y="8"/>
                      <a:pt x="7" y="9"/>
                    </a:cubicBezTo>
                    <a:cubicBezTo>
                      <a:pt x="7" y="10"/>
                      <a:pt x="6" y="11"/>
                      <a:pt x="5" y="11"/>
                    </a:cubicBezTo>
                    <a:cubicBezTo>
                      <a:pt x="4" y="11"/>
                      <a:pt x="3" y="10"/>
                      <a:pt x="3" y="9"/>
                    </a:cubicBezTo>
                    <a:close/>
                    <a:moveTo>
                      <a:pt x="12" y="11"/>
                    </a:moveTo>
                    <a:cubicBezTo>
                      <a:pt x="12" y="12"/>
                      <a:pt x="14" y="13"/>
                      <a:pt x="15" y="13"/>
                    </a:cubicBezTo>
                    <a:cubicBezTo>
                      <a:pt x="16" y="13"/>
                      <a:pt x="18" y="12"/>
                      <a:pt x="18" y="11"/>
                    </a:cubicBezTo>
                    <a:cubicBezTo>
                      <a:pt x="19" y="10"/>
                      <a:pt x="19" y="9"/>
                      <a:pt x="19" y="6"/>
                    </a:cubicBezTo>
                    <a:cubicBezTo>
                      <a:pt x="19" y="4"/>
                      <a:pt x="19" y="3"/>
                      <a:pt x="19" y="2"/>
                    </a:cubicBezTo>
                    <a:cubicBezTo>
                      <a:pt x="18" y="0"/>
                      <a:pt x="17" y="0"/>
                      <a:pt x="15" y="0"/>
                    </a:cubicBezTo>
                    <a:cubicBezTo>
                      <a:pt x="13" y="0"/>
                      <a:pt x="12" y="0"/>
                      <a:pt x="11" y="2"/>
                    </a:cubicBezTo>
                    <a:cubicBezTo>
                      <a:pt x="11" y="3"/>
                      <a:pt x="11" y="4"/>
                      <a:pt x="11" y="6"/>
                    </a:cubicBezTo>
                    <a:cubicBezTo>
                      <a:pt x="11" y="9"/>
                      <a:pt x="11" y="10"/>
                      <a:pt x="12" y="11"/>
                    </a:cubicBezTo>
                    <a:close/>
                    <a:moveTo>
                      <a:pt x="15" y="11"/>
                    </a:moveTo>
                    <a:cubicBezTo>
                      <a:pt x="14" y="11"/>
                      <a:pt x="13" y="9"/>
                      <a:pt x="13" y="6"/>
                    </a:cubicBezTo>
                    <a:cubicBezTo>
                      <a:pt x="13" y="3"/>
                      <a:pt x="14" y="2"/>
                      <a:pt x="15" y="2"/>
                    </a:cubicBezTo>
                    <a:cubicBezTo>
                      <a:pt x="16" y="2"/>
                      <a:pt x="17" y="3"/>
                      <a:pt x="17" y="6"/>
                    </a:cubicBezTo>
                    <a:cubicBezTo>
                      <a:pt x="17" y="9"/>
                      <a:pt x="16" y="11"/>
                      <a:pt x="15" y="11"/>
                    </a:cubicBezTo>
                    <a:close/>
                  </a:path>
                </a:pathLst>
              </a:custGeom>
              <a:solidFill>
                <a:srgbClr val="B5B5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思源黑体 CN Light" panose="020B0300000000000000" pitchFamily="34" charset="-122"/>
                  <a:ea typeface="思源黑体 CN Light" panose="020B0300000000000000" pitchFamily="34" charset="-122"/>
                  <a:cs typeface="+mn-ea"/>
                  <a:sym typeface="+mn-lt"/>
                </a:endParaRPr>
              </a:p>
            </p:txBody>
          </p:sp>
          <p:sp>
            <p:nvSpPr>
              <p:cNvPr id="63" name="Freeform 7"/>
              <p:cNvSpPr>
                <a:spLocks noEditPoints="1"/>
              </p:cNvSpPr>
              <p:nvPr/>
            </p:nvSpPr>
            <p:spPr bwMode="auto">
              <a:xfrm>
                <a:off x="234" y="1751"/>
                <a:ext cx="109" cy="74"/>
              </a:xfrm>
              <a:custGeom>
                <a:avLst/>
                <a:gdLst>
                  <a:gd name="T0" fmla="*/ 8 w 19"/>
                  <a:gd name="T1" fmla="*/ 0 h 13"/>
                  <a:gd name="T2" fmla="*/ 6 w 19"/>
                  <a:gd name="T3" fmla="*/ 0 h 13"/>
                  <a:gd name="T4" fmla="*/ 0 w 19"/>
                  <a:gd name="T5" fmla="*/ 7 h 13"/>
                  <a:gd name="T6" fmla="*/ 5 w 19"/>
                  <a:gd name="T7" fmla="*/ 13 h 13"/>
                  <a:gd name="T8" fmla="*/ 9 w 19"/>
                  <a:gd name="T9" fmla="*/ 9 h 13"/>
                  <a:gd name="T10" fmla="*/ 5 w 19"/>
                  <a:gd name="T11" fmla="*/ 5 h 13"/>
                  <a:gd name="T12" fmla="*/ 3 w 19"/>
                  <a:gd name="T13" fmla="*/ 6 h 13"/>
                  <a:gd name="T14" fmla="*/ 6 w 19"/>
                  <a:gd name="T15" fmla="*/ 2 h 13"/>
                  <a:gd name="T16" fmla="*/ 8 w 19"/>
                  <a:gd name="T17" fmla="*/ 2 h 13"/>
                  <a:gd name="T18" fmla="*/ 8 w 19"/>
                  <a:gd name="T19" fmla="*/ 0 h 13"/>
                  <a:gd name="T20" fmla="*/ 3 w 19"/>
                  <a:gd name="T21" fmla="*/ 9 h 13"/>
                  <a:gd name="T22" fmla="*/ 5 w 19"/>
                  <a:gd name="T23" fmla="*/ 7 h 13"/>
                  <a:gd name="T24" fmla="*/ 7 w 19"/>
                  <a:gd name="T25" fmla="*/ 9 h 13"/>
                  <a:gd name="T26" fmla="*/ 5 w 19"/>
                  <a:gd name="T27" fmla="*/ 11 h 13"/>
                  <a:gd name="T28" fmla="*/ 3 w 19"/>
                  <a:gd name="T29" fmla="*/ 9 h 13"/>
                  <a:gd name="T30" fmla="*/ 12 w 19"/>
                  <a:gd name="T31" fmla="*/ 12 h 13"/>
                  <a:gd name="T32" fmla="*/ 15 w 19"/>
                  <a:gd name="T33" fmla="*/ 13 h 13"/>
                  <a:gd name="T34" fmla="*/ 18 w 19"/>
                  <a:gd name="T35" fmla="*/ 12 h 13"/>
                  <a:gd name="T36" fmla="*/ 19 w 19"/>
                  <a:gd name="T37" fmla="*/ 7 h 13"/>
                  <a:gd name="T38" fmla="*/ 19 w 19"/>
                  <a:gd name="T39" fmla="*/ 2 h 13"/>
                  <a:gd name="T40" fmla="*/ 15 w 19"/>
                  <a:gd name="T41" fmla="*/ 0 h 13"/>
                  <a:gd name="T42" fmla="*/ 11 w 19"/>
                  <a:gd name="T43" fmla="*/ 2 h 13"/>
                  <a:gd name="T44" fmla="*/ 11 w 19"/>
                  <a:gd name="T45" fmla="*/ 7 h 13"/>
                  <a:gd name="T46" fmla="*/ 12 w 19"/>
                  <a:gd name="T47" fmla="*/ 12 h 13"/>
                  <a:gd name="T48" fmla="*/ 15 w 19"/>
                  <a:gd name="T49" fmla="*/ 11 h 13"/>
                  <a:gd name="T50" fmla="*/ 13 w 19"/>
                  <a:gd name="T51" fmla="*/ 7 h 13"/>
                  <a:gd name="T52" fmla="*/ 15 w 19"/>
                  <a:gd name="T53" fmla="*/ 2 h 13"/>
                  <a:gd name="T54" fmla="*/ 17 w 19"/>
                  <a:gd name="T55" fmla="*/ 7 h 13"/>
                  <a:gd name="T56" fmla="*/ 15 w 19"/>
                  <a:gd name="T57"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13">
                    <a:moveTo>
                      <a:pt x="8" y="0"/>
                    </a:moveTo>
                    <a:cubicBezTo>
                      <a:pt x="7" y="0"/>
                      <a:pt x="7" y="0"/>
                      <a:pt x="6" y="0"/>
                    </a:cubicBezTo>
                    <a:cubicBezTo>
                      <a:pt x="2" y="0"/>
                      <a:pt x="0" y="2"/>
                      <a:pt x="0" y="7"/>
                    </a:cubicBezTo>
                    <a:cubicBezTo>
                      <a:pt x="0" y="11"/>
                      <a:pt x="2" y="13"/>
                      <a:pt x="5" y="13"/>
                    </a:cubicBezTo>
                    <a:cubicBezTo>
                      <a:pt x="7" y="13"/>
                      <a:pt x="9" y="12"/>
                      <a:pt x="9" y="9"/>
                    </a:cubicBezTo>
                    <a:cubicBezTo>
                      <a:pt x="9" y="6"/>
                      <a:pt x="8" y="5"/>
                      <a:pt x="5" y="5"/>
                    </a:cubicBezTo>
                    <a:cubicBezTo>
                      <a:pt x="4" y="5"/>
                      <a:pt x="3" y="5"/>
                      <a:pt x="3" y="6"/>
                    </a:cubicBezTo>
                    <a:cubicBezTo>
                      <a:pt x="3" y="3"/>
                      <a:pt x="4" y="2"/>
                      <a:pt x="6" y="2"/>
                    </a:cubicBezTo>
                    <a:cubicBezTo>
                      <a:pt x="7" y="2"/>
                      <a:pt x="7" y="2"/>
                      <a:pt x="8" y="2"/>
                    </a:cubicBezTo>
                    <a:cubicBezTo>
                      <a:pt x="8" y="0"/>
                      <a:pt x="8" y="0"/>
                      <a:pt x="8" y="0"/>
                    </a:cubicBezTo>
                    <a:close/>
                    <a:moveTo>
                      <a:pt x="3" y="9"/>
                    </a:moveTo>
                    <a:cubicBezTo>
                      <a:pt x="3" y="7"/>
                      <a:pt x="4" y="7"/>
                      <a:pt x="5" y="7"/>
                    </a:cubicBezTo>
                    <a:cubicBezTo>
                      <a:pt x="6" y="7"/>
                      <a:pt x="7" y="8"/>
                      <a:pt x="7" y="9"/>
                    </a:cubicBezTo>
                    <a:cubicBezTo>
                      <a:pt x="7" y="10"/>
                      <a:pt x="6" y="11"/>
                      <a:pt x="5" y="11"/>
                    </a:cubicBezTo>
                    <a:cubicBezTo>
                      <a:pt x="4" y="11"/>
                      <a:pt x="3" y="10"/>
                      <a:pt x="3" y="9"/>
                    </a:cubicBezTo>
                    <a:close/>
                    <a:moveTo>
                      <a:pt x="12" y="12"/>
                    </a:moveTo>
                    <a:cubicBezTo>
                      <a:pt x="12" y="13"/>
                      <a:pt x="14" y="13"/>
                      <a:pt x="15" y="13"/>
                    </a:cubicBezTo>
                    <a:cubicBezTo>
                      <a:pt x="16" y="13"/>
                      <a:pt x="18" y="13"/>
                      <a:pt x="18" y="12"/>
                    </a:cubicBezTo>
                    <a:cubicBezTo>
                      <a:pt x="19" y="10"/>
                      <a:pt x="19" y="9"/>
                      <a:pt x="19" y="7"/>
                    </a:cubicBezTo>
                    <a:cubicBezTo>
                      <a:pt x="19" y="5"/>
                      <a:pt x="19" y="3"/>
                      <a:pt x="19" y="2"/>
                    </a:cubicBezTo>
                    <a:cubicBezTo>
                      <a:pt x="18" y="1"/>
                      <a:pt x="17" y="0"/>
                      <a:pt x="15" y="0"/>
                    </a:cubicBezTo>
                    <a:cubicBezTo>
                      <a:pt x="13" y="0"/>
                      <a:pt x="12" y="1"/>
                      <a:pt x="11" y="2"/>
                    </a:cubicBezTo>
                    <a:cubicBezTo>
                      <a:pt x="11" y="3"/>
                      <a:pt x="11" y="5"/>
                      <a:pt x="11" y="7"/>
                    </a:cubicBezTo>
                    <a:cubicBezTo>
                      <a:pt x="11" y="9"/>
                      <a:pt x="11" y="10"/>
                      <a:pt x="12" y="12"/>
                    </a:cubicBezTo>
                    <a:close/>
                    <a:moveTo>
                      <a:pt x="15" y="11"/>
                    </a:moveTo>
                    <a:cubicBezTo>
                      <a:pt x="14" y="11"/>
                      <a:pt x="13" y="10"/>
                      <a:pt x="13" y="7"/>
                    </a:cubicBezTo>
                    <a:cubicBezTo>
                      <a:pt x="13" y="3"/>
                      <a:pt x="14" y="2"/>
                      <a:pt x="15" y="2"/>
                    </a:cubicBezTo>
                    <a:cubicBezTo>
                      <a:pt x="16" y="2"/>
                      <a:pt x="17" y="3"/>
                      <a:pt x="17" y="7"/>
                    </a:cubicBezTo>
                    <a:cubicBezTo>
                      <a:pt x="17" y="10"/>
                      <a:pt x="16" y="11"/>
                      <a:pt x="15" y="11"/>
                    </a:cubicBezTo>
                    <a:close/>
                  </a:path>
                </a:pathLst>
              </a:custGeom>
              <a:solidFill>
                <a:srgbClr val="B5B5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思源黑体 CN Light" panose="020B0300000000000000" pitchFamily="34" charset="-122"/>
                  <a:ea typeface="思源黑体 CN Light" panose="020B0300000000000000" pitchFamily="34" charset="-122"/>
                  <a:cs typeface="+mn-ea"/>
                  <a:sym typeface="+mn-lt"/>
                </a:endParaRPr>
              </a:p>
            </p:txBody>
          </p:sp>
          <p:sp>
            <p:nvSpPr>
              <p:cNvPr id="64" name="Freeform 8"/>
              <p:cNvSpPr>
                <a:spLocks noEditPoints="1"/>
              </p:cNvSpPr>
              <p:nvPr/>
            </p:nvSpPr>
            <p:spPr bwMode="auto">
              <a:xfrm>
                <a:off x="234" y="2263"/>
                <a:ext cx="109" cy="75"/>
              </a:xfrm>
              <a:custGeom>
                <a:avLst/>
                <a:gdLst>
                  <a:gd name="T0" fmla="*/ 0 w 19"/>
                  <a:gd name="T1" fmla="*/ 11 h 13"/>
                  <a:gd name="T2" fmla="*/ 5 w 19"/>
                  <a:gd name="T3" fmla="*/ 11 h 13"/>
                  <a:gd name="T4" fmla="*/ 5 w 19"/>
                  <a:gd name="T5" fmla="*/ 13 h 13"/>
                  <a:gd name="T6" fmla="*/ 8 w 19"/>
                  <a:gd name="T7" fmla="*/ 13 h 13"/>
                  <a:gd name="T8" fmla="*/ 8 w 19"/>
                  <a:gd name="T9" fmla="*/ 11 h 13"/>
                  <a:gd name="T10" fmla="*/ 10 w 19"/>
                  <a:gd name="T11" fmla="*/ 11 h 13"/>
                  <a:gd name="T12" fmla="*/ 10 w 19"/>
                  <a:gd name="T13" fmla="*/ 9 h 13"/>
                  <a:gd name="T14" fmla="*/ 8 w 19"/>
                  <a:gd name="T15" fmla="*/ 9 h 13"/>
                  <a:gd name="T16" fmla="*/ 8 w 19"/>
                  <a:gd name="T17" fmla="*/ 0 h 13"/>
                  <a:gd name="T18" fmla="*/ 5 w 19"/>
                  <a:gd name="T19" fmla="*/ 0 h 13"/>
                  <a:gd name="T20" fmla="*/ 0 w 19"/>
                  <a:gd name="T21" fmla="*/ 8 h 13"/>
                  <a:gd name="T22" fmla="*/ 0 w 19"/>
                  <a:gd name="T23" fmla="*/ 11 h 13"/>
                  <a:gd name="T24" fmla="*/ 2 w 19"/>
                  <a:gd name="T25" fmla="*/ 9 h 13"/>
                  <a:gd name="T26" fmla="*/ 5 w 19"/>
                  <a:gd name="T27" fmla="*/ 3 h 13"/>
                  <a:gd name="T28" fmla="*/ 6 w 19"/>
                  <a:gd name="T29" fmla="*/ 2 h 13"/>
                  <a:gd name="T30" fmla="*/ 5 w 19"/>
                  <a:gd name="T31" fmla="*/ 3 h 13"/>
                  <a:gd name="T32" fmla="*/ 5 w 19"/>
                  <a:gd name="T33" fmla="*/ 9 h 13"/>
                  <a:gd name="T34" fmla="*/ 2 w 19"/>
                  <a:gd name="T35" fmla="*/ 9 h 13"/>
                  <a:gd name="T36" fmla="*/ 12 w 19"/>
                  <a:gd name="T37" fmla="*/ 12 h 13"/>
                  <a:gd name="T38" fmla="*/ 15 w 19"/>
                  <a:gd name="T39" fmla="*/ 13 h 13"/>
                  <a:gd name="T40" fmla="*/ 18 w 19"/>
                  <a:gd name="T41" fmla="*/ 12 h 13"/>
                  <a:gd name="T42" fmla="*/ 19 w 19"/>
                  <a:gd name="T43" fmla="*/ 7 h 13"/>
                  <a:gd name="T44" fmla="*/ 19 w 19"/>
                  <a:gd name="T45" fmla="*/ 2 h 13"/>
                  <a:gd name="T46" fmla="*/ 15 w 19"/>
                  <a:gd name="T47" fmla="*/ 0 h 13"/>
                  <a:gd name="T48" fmla="*/ 11 w 19"/>
                  <a:gd name="T49" fmla="*/ 2 h 13"/>
                  <a:gd name="T50" fmla="*/ 11 w 19"/>
                  <a:gd name="T51" fmla="*/ 7 h 13"/>
                  <a:gd name="T52" fmla="*/ 12 w 19"/>
                  <a:gd name="T53" fmla="*/ 12 h 13"/>
                  <a:gd name="T54" fmla="*/ 15 w 19"/>
                  <a:gd name="T55" fmla="*/ 12 h 13"/>
                  <a:gd name="T56" fmla="*/ 13 w 19"/>
                  <a:gd name="T57" fmla="*/ 7 h 13"/>
                  <a:gd name="T58" fmla="*/ 15 w 19"/>
                  <a:gd name="T59" fmla="*/ 2 h 13"/>
                  <a:gd name="T60" fmla="*/ 17 w 19"/>
                  <a:gd name="T61" fmla="*/ 7 h 13"/>
                  <a:gd name="T62" fmla="*/ 15 w 19"/>
                  <a:gd name="T63"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9" h="13">
                    <a:moveTo>
                      <a:pt x="0" y="11"/>
                    </a:moveTo>
                    <a:cubicBezTo>
                      <a:pt x="5" y="11"/>
                      <a:pt x="5" y="11"/>
                      <a:pt x="5" y="11"/>
                    </a:cubicBezTo>
                    <a:cubicBezTo>
                      <a:pt x="5" y="13"/>
                      <a:pt x="5" y="13"/>
                      <a:pt x="5" y="13"/>
                    </a:cubicBezTo>
                    <a:cubicBezTo>
                      <a:pt x="8" y="13"/>
                      <a:pt x="8" y="13"/>
                      <a:pt x="8" y="13"/>
                    </a:cubicBezTo>
                    <a:cubicBezTo>
                      <a:pt x="8" y="11"/>
                      <a:pt x="8" y="11"/>
                      <a:pt x="8" y="11"/>
                    </a:cubicBezTo>
                    <a:cubicBezTo>
                      <a:pt x="10" y="11"/>
                      <a:pt x="10" y="11"/>
                      <a:pt x="10" y="11"/>
                    </a:cubicBezTo>
                    <a:cubicBezTo>
                      <a:pt x="10" y="9"/>
                      <a:pt x="10" y="9"/>
                      <a:pt x="10" y="9"/>
                    </a:cubicBezTo>
                    <a:cubicBezTo>
                      <a:pt x="8" y="9"/>
                      <a:pt x="8" y="9"/>
                      <a:pt x="8" y="9"/>
                    </a:cubicBezTo>
                    <a:cubicBezTo>
                      <a:pt x="8" y="0"/>
                      <a:pt x="8" y="0"/>
                      <a:pt x="8" y="0"/>
                    </a:cubicBezTo>
                    <a:cubicBezTo>
                      <a:pt x="5" y="0"/>
                      <a:pt x="5" y="0"/>
                      <a:pt x="5" y="0"/>
                    </a:cubicBezTo>
                    <a:cubicBezTo>
                      <a:pt x="0" y="8"/>
                      <a:pt x="0" y="8"/>
                      <a:pt x="0" y="8"/>
                    </a:cubicBezTo>
                    <a:cubicBezTo>
                      <a:pt x="0" y="11"/>
                      <a:pt x="0" y="11"/>
                      <a:pt x="0" y="11"/>
                    </a:cubicBezTo>
                    <a:close/>
                    <a:moveTo>
                      <a:pt x="2" y="9"/>
                    </a:moveTo>
                    <a:cubicBezTo>
                      <a:pt x="5" y="3"/>
                      <a:pt x="5" y="3"/>
                      <a:pt x="5" y="3"/>
                    </a:cubicBezTo>
                    <a:cubicBezTo>
                      <a:pt x="5" y="3"/>
                      <a:pt x="5" y="3"/>
                      <a:pt x="6" y="2"/>
                    </a:cubicBezTo>
                    <a:cubicBezTo>
                      <a:pt x="5" y="3"/>
                      <a:pt x="5" y="3"/>
                      <a:pt x="5" y="3"/>
                    </a:cubicBezTo>
                    <a:cubicBezTo>
                      <a:pt x="5" y="9"/>
                      <a:pt x="5" y="9"/>
                      <a:pt x="5" y="9"/>
                    </a:cubicBezTo>
                    <a:cubicBezTo>
                      <a:pt x="2" y="9"/>
                      <a:pt x="2" y="9"/>
                      <a:pt x="2" y="9"/>
                    </a:cubicBezTo>
                    <a:close/>
                    <a:moveTo>
                      <a:pt x="12" y="12"/>
                    </a:moveTo>
                    <a:cubicBezTo>
                      <a:pt x="12" y="13"/>
                      <a:pt x="14" y="13"/>
                      <a:pt x="15" y="13"/>
                    </a:cubicBezTo>
                    <a:cubicBezTo>
                      <a:pt x="16" y="13"/>
                      <a:pt x="18" y="13"/>
                      <a:pt x="18" y="12"/>
                    </a:cubicBezTo>
                    <a:cubicBezTo>
                      <a:pt x="19" y="11"/>
                      <a:pt x="19" y="9"/>
                      <a:pt x="19" y="7"/>
                    </a:cubicBezTo>
                    <a:cubicBezTo>
                      <a:pt x="19" y="5"/>
                      <a:pt x="19" y="3"/>
                      <a:pt x="19" y="2"/>
                    </a:cubicBezTo>
                    <a:cubicBezTo>
                      <a:pt x="18" y="1"/>
                      <a:pt x="17" y="0"/>
                      <a:pt x="15" y="0"/>
                    </a:cubicBezTo>
                    <a:cubicBezTo>
                      <a:pt x="13" y="0"/>
                      <a:pt x="12" y="1"/>
                      <a:pt x="11" y="2"/>
                    </a:cubicBezTo>
                    <a:cubicBezTo>
                      <a:pt x="11" y="3"/>
                      <a:pt x="11" y="5"/>
                      <a:pt x="11" y="7"/>
                    </a:cubicBezTo>
                    <a:cubicBezTo>
                      <a:pt x="11" y="9"/>
                      <a:pt x="11" y="11"/>
                      <a:pt x="12" y="12"/>
                    </a:cubicBezTo>
                    <a:close/>
                    <a:moveTo>
                      <a:pt x="15" y="12"/>
                    </a:moveTo>
                    <a:cubicBezTo>
                      <a:pt x="14" y="12"/>
                      <a:pt x="13" y="10"/>
                      <a:pt x="13" y="7"/>
                    </a:cubicBezTo>
                    <a:cubicBezTo>
                      <a:pt x="13" y="4"/>
                      <a:pt x="14" y="2"/>
                      <a:pt x="15" y="2"/>
                    </a:cubicBezTo>
                    <a:cubicBezTo>
                      <a:pt x="16" y="2"/>
                      <a:pt x="17" y="4"/>
                      <a:pt x="17" y="7"/>
                    </a:cubicBezTo>
                    <a:cubicBezTo>
                      <a:pt x="17" y="10"/>
                      <a:pt x="16" y="12"/>
                      <a:pt x="15" y="12"/>
                    </a:cubicBezTo>
                    <a:close/>
                  </a:path>
                </a:pathLst>
              </a:custGeom>
              <a:solidFill>
                <a:srgbClr val="B5B5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思源黑体 CN Light" panose="020B0300000000000000" pitchFamily="34" charset="-122"/>
                  <a:ea typeface="思源黑体 CN Light" panose="020B0300000000000000" pitchFamily="34" charset="-122"/>
                  <a:cs typeface="+mn-ea"/>
                  <a:sym typeface="+mn-lt"/>
                </a:endParaRPr>
              </a:p>
            </p:txBody>
          </p:sp>
          <p:sp>
            <p:nvSpPr>
              <p:cNvPr id="65" name="Freeform 9"/>
              <p:cNvSpPr>
                <a:spLocks noEditPoints="1"/>
              </p:cNvSpPr>
              <p:nvPr/>
            </p:nvSpPr>
            <p:spPr bwMode="auto">
              <a:xfrm>
                <a:off x="234" y="2781"/>
                <a:ext cx="109" cy="80"/>
              </a:xfrm>
              <a:custGeom>
                <a:avLst/>
                <a:gdLst>
                  <a:gd name="T0" fmla="*/ 0 w 19"/>
                  <a:gd name="T1" fmla="*/ 13 h 14"/>
                  <a:gd name="T2" fmla="*/ 9 w 19"/>
                  <a:gd name="T3" fmla="*/ 13 h 14"/>
                  <a:gd name="T4" fmla="*/ 9 w 19"/>
                  <a:gd name="T5" fmla="*/ 11 h 14"/>
                  <a:gd name="T6" fmla="*/ 4 w 19"/>
                  <a:gd name="T7" fmla="*/ 11 h 14"/>
                  <a:gd name="T8" fmla="*/ 6 w 19"/>
                  <a:gd name="T9" fmla="*/ 8 h 14"/>
                  <a:gd name="T10" fmla="*/ 9 w 19"/>
                  <a:gd name="T11" fmla="*/ 4 h 14"/>
                  <a:gd name="T12" fmla="*/ 7 w 19"/>
                  <a:gd name="T13" fmla="*/ 1 h 14"/>
                  <a:gd name="T14" fmla="*/ 4 w 19"/>
                  <a:gd name="T15" fmla="*/ 0 h 14"/>
                  <a:gd name="T16" fmla="*/ 1 w 19"/>
                  <a:gd name="T17" fmla="*/ 1 h 14"/>
                  <a:gd name="T18" fmla="*/ 1 w 19"/>
                  <a:gd name="T19" fmla="*/ 4 h 14"/>
                  <a:gd name="T20" fmla="*/ 4 w 19"/>
                  <a:gd name="T21" fmla="*/ 3 h 14"/>
                  <a:gd name="T22" fmla="*/ 6 w 19"/>
                  <a:gd name="T23" fmla="*/ 4 h 14"/>
                  <a:gd name="T24" fmla="*/ 4 w 19"/>
                  <a:gd name="T25" fmla="*/ 8 h 14"/>
                  <a:gd name="T26" fmla="*/ 0 w 19"/>
                  <a:gd name="T27" fmla="*/ 11 h 14"/>
                  <a:gd name="T28" fmla="*/ 0 w 19"/>
                  <a:gd name="T29" fmla="*/ 13 h 14"/>
                  <a:gd name="T30" fmla="*/ 12 w 19"/>
                  <a:gd name="T31" fmla="*/ 12 h 14"/>
                  <a:gd name="T32" fmla="*/ 15 w 19"/>
                  <a:gd name="T33" fmla="*/ 14 h 14"/>
                  <a:gd name="T34" fmla="*/ 18 w 19"/>
                  <a:gd name="T35" fmla="*/ 12 h 14"/>
                  <a:gd name="T36" fmla="*/ 19 w 19"/>
                  <a:gd name="T37" fmla="*/ 7 h 14"/>
                  <a:gd name="T38" fmla="*/ 19 w 19"/>
                  <a:gd name="T39" fmla="*/ 2 h 14"/>
                  <a:gd name="T40" fmla="*/ 15 w 19"/>
                  <a:gd name="T41" fmla="*/ 0 h 14"/>
                  <a:gd name="T42" fmla="*/ 11 w 19"/>
                  <a:gd name="T43" fmla="*/ 2 h 14"/>
                  <a:gd name="T44" fmla="*/ 11 w 19"/>
                  <a:gd name="T45" fmla="*/ 7 h 14"/>
                  <a:gd name="T46" fmla="*/ 12 w 19"/>
                  <a:gd name="T47" fmla="*/ 12 h 14"/>
                  <a:gd name="T48" fmla="*/ 15 w 19"/>
                  <a:gd name="T49" fmla="*/ 12 h 14"/>
                  <a:gd name="T50" fmla="*/ 13 w 19"/>
                  <a:gd name="T51" fmla="*/ 7 h 14"/>
                  <a:gd name="T52" fmla="*/ 15 w 19"/>
                  <a:gd name="T53" fmla="*/ 2 h 14"/>
                  <a:gd name="T54" fmla="*/ 17 w 19"/>
                  <a:gd name="T55" fmla="*/ 7 h 14"/>
                  <a:gd name="T56" fmla="*/ 15 w 19"/>
                  <a:gd name="T57"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14">
                    <a:moveTo>
                      <a:pt x="0" y="13"/>
                    </a:moveTo>
                    <a:cubicBezTo>
                      <a:pt x="9" y="13"/>
                      <a:pt x="9" y="13"/>
                      <a:pt x="9" y="13"/>
                    </a:cubicBezTo>
                    <a:cubicBezTo>
                      <a:pt x="9" y="11"/>
                      <a:pt x="9" y="11"/>
                      <a:pt x="9" y="11"/>
                    </a:cubicBezTo>
                    <a:cubicBezTo>
                      <a:pt x="4" y="11"/>
                      <a:pt x="4" y="11"/>
                      <a:pt x="4" y="11"/>
                    </a:cubicBezTo>
                    <a:cubicBezTo>
                      <a:pt x="5" y="10"/>
                      <a:pt x="6" y="10"/>
                      <a:pt x="6" y="8"/>
                    </a:cubicBezTo>
                    <a:cubicBezTo>
                      <a:pt x="8" y="6"/>
                      <a:pt x="9" y="5"/>
                      <a:pt x="9" y="4"/>
                    </a:cubicBezTo>
                    <a:cubicBezTo>
                      <a:pt x="9" y="3"/>
                      <a:pt x="8" y="2"/>
                      <a:pt x="7" y="1"/>
                    </a:cubicBezTo>
                    <a:cubicBezTo>
                      <a:pt x="7" y="1"/>
                      <a:pt x="6" y="0"/>
                      <a:pt x="4" y="0"/>
                    </a:cubicBezTo>
                    <a:cubicBezTo>
                      <a:pt x="3" y="0"/>
                      <a:pt x="2" y="1"/>
                      <a:pt x="1" y="1"/>
                    </a:cubicBezTo>
                    <a:cubicBezTo>
                      <a:pt x="1" y="4"/>
                      <a:pt x="1" y="4"/>
                      <a:pt x="1" y="4"/>
                    </a:cubicBezTo>
                    <a:cubicBezTo>
                      <a:pt x="2" y="3"/>
                      <a:pt x="3" y="3"/>
                      <a:pt x="4" y="3"/>
                    </a:cubicBezTo>
                    <a:cubicBezTo>
                      <a:pt x="5" y="3"/>
                      <a:pt x="6" y="3"/>
                      <a:pt x="6" y="4"/>
                    </a:cubicBezTo>
                    <a:cubicBezTo>
                      <a:pt x="6" y="5"/>
                      <a:pt x="5" y="6"/>
                      <a:pt x="4" y="8"/>
                    </a:cubicBezTo>
                    <a:cubicBezTo>
                      <a:pt x="3" y="9"/>
                      <a:pt x="1" y="10"/>
                      <a:pt x="0" y="11"/>
                    </a:cubicBezTo>
                    <a:cubicBezTo>
                      <a:pt x="0" y="13"/>
                      <a:pt x="0" y="13"/>
                      <a:pt x="0" y="13"/>
                    </a:cubicBezTo>
                    <a:close/>
                    <a:moveTo>
                      <a:pt x="12" y="12"/>
                    </a:moveTo>
                    <a:cubicBezTo>
                      <a:pt x="12" y="13"/>
                      <a:pt x="14" y="14"/>
                      <a:pt x="15" y="14"/>
                    </a:cubicBezTo>
                    <a:cubicBezTo>
                      <a:pt x="16" y="14"/>
                      <a:pt x="18" y="13"/>
                      <a:pt x="18" y="12"/>
                    </a:cubicBezTo>
                    <a:cubicBezTo>
                      <a:pt x="19" y="11"/>
                      <a:pt x="19" y="9"/>
                      <a:pt x="19" y="7"/>
                    </a:cubicBezTo>
                    <a:cubicBezTo>
                      <a:pt x="19" y="5"/>
                      <a:pt x="19" y="4"/>
                      <a:pt x="19" y="2"/>
                    </a:cubicBezTo>
                    <a:cubicBezTo>
                      <a:pt x="18" y="1"/>
                      <a:pt x="17" y="0"/>
                      <a:pt x="15" y="0"/>
                    </a:cubicBezTo>
                    <a:cubicBezTo>
                      <a:pt x="13" y="0"/>
                      <a:pt x="12" y="1"/>
                      <a:pt x="11" y="2"/>
                    </a:cubicBezTo>
                    <a:cubicBezTo>
                      <a:pt x="11" y="4"/>
                      <a:pt x="11" y="5"/>
                      <a:pt x="11" y="7"/>
                    </a:cubicBezTo>
                    <a:cubicBezTo>
                      <a:pt x="11" y="9"/>
                      <a:pt x="11" y="11"/>
                      <a:pt x="12" y="12"/>
                    </a:cubicBezTo>
                    <a:close/>
                    <a:moveTo>
                      <a:pt x="15" y="12"/>
                    </a:moveTo>
                    <a:cubicBezTo>
                      <a:pt x="14" y="12"/>
                      <a:pt x="13" y="10"/>
                      <a:pt x="13" y="7"/>
                    </a:cubicBezTo>
                    <a:cubicBezTo>
                      <a:pt x="13" y="4"/>
                      <a:pt x="14" y="2"/>
                      <a:pt x="15" y="2"/>
                    </a:cubicBezTo>
                    <a:cubicBezTo>
                      <a:pt x="16" y="2"/>
                      <a:pt x="17" y="4"/>
                      <a:pt x="17" y="7"/>
                    </a:cubicBezTo>
                    <a:cubicBezTo>
                      <a:pt x="17" y="10"/>
                      <a:pt x="16" y="12"/>
                      <a:pt x="15" y="12"/>
                    </a:cubicBezTo>
                    <a:close/>
                  </a:path>
                </a:pathLst>
              </a:custGeom>
              <a:solidFill>
                <a:srgbClr val="B5B5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思源黑体 CN Light" panose="020B0300000000000000" pitchFamily="34" charset="-122"/>
                  <a:ea typeface="思源黑体 CN Light" panose="020B0300000000000000" pitchFamily="34" charset="-122"/>
                  <a:cs typeface="+mn-ea"/>
                  <a:sym typeface="+mn-lt"/>
                </a:endParaRPr>
              </a:p>
            </p:txBody>
          </p:sp>
          <p:sp>
            <p:nvSpPr>
              <p:cNvPr id="67" name="Freeform 10"/>
              <p:cNvSpPr>
                <a:spLocks noEditPoints="1"/>
              </p:cNvSpPr>
              <p:nvPr/>
            </p:nvSpPr>
            <p:spPr bwMode="auto">
              <a:xfrm>
                <a:off x="263" y="3316"/>
                <a:ext cx="51" cy="75"/>
              </a:xfrm>
              <a:custGeom>
                <a:avLst/>
                <a:gdLst>
                  <a:gd name="T0" fmla="*/ 1 w 9"/>
                  <a:gd name="T1" fmla="*/ 11 h 13"/>
                  <a:gd name="T2" fmla="*/ 5 w 9"/>
                  <a:gd name="T3" fmla="*/ 13 h 13"/>
                  <a:gd name="T4" fmla="*/ 8 w 9"/>
                  <a:gd name="T5" fmla="*/ 11 h 13"/>
                  <a:gd name="T6" fmla="*/ 9 w 9"/>
                  <a:gd name="T7" fmla="*/ 7 h 13"/>
                  <a:gd name="T8" fmla="*/ 8 w 9"/>
                  <a:gd name="T9" fmla="*/ 2 h 13"/>
                  <a:gd name="T10" fmla="*/ 5 w 9"/>
                  <a:gd name="T11" fmla="*/ 0 h 13"/>
                  <a:gd name="T12" fmla="*/ 1 w 9"/>
                  <a:gd name="T13" fmla="*/ 2 h 13"/>
                  <a:gd name="T14" fmla="*/ 0 w 9"/>
                  <a:gd name="T15" fmla="*/ 6 h 13"/>
                  <a:gd name="T16" fmla="*/ 1 w 9"/>
                  <a:gd name="T17" fmla="*/ 11 h 13"/>
                  <a:gd name="T18" fmla="*/ 5 w 9"/>
                  <a:gd name="T19" fmla="*/ 11 h 13"/>
                  <a:gd name="T20" fmla="*/ 3 w 9"/>
                  <a:gd name="T21" fmla="*/ 6 h 13"/>
                  <a:gd name="T22" fmla="*/ 5 w 9"/>
                  <a:gd name="T23" fmla="*/ 2 h 13"/>
                  <a:gd name="T24" fmla="*/ 7 w 9"/>
                  <a:gd name="T25" fmla="*/ 7 h 13"/>
                  <a:gd name="T26" fmla="*/ 5 w 9"/>
                  <a:gd name="T27"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3">
                    <a:moveTo>
                      <a:pt x="1" y="11"/>
                    </a:moveTo>
                    <a:cubicBezTo>
                      <a:pt x="2" y="12"/>
                      <a:pt x="3" y="13"/>
                      <a:pt x="5" y="13"/>
                    </a:cubicBezTo>
                    <a:cubicBezTo>
                      <a:pt x="6" y="13"/>
                      <a:pt x="7" y="12"/>
                      <a:pt x="8" y="11"/>
                    </a:cubicBezTo>
                    <a:cubicBezTo>
                      <a:pt x="9" y="10"/>
                      <a:pt x="9" y="9"/>
                      <a:pt x="9" y="7"/>
                    </a:cubicBezTo>
                    <a:cubicBezTo>
                      <a:pt x="9" y="4"/>
                      <a:pt x="9" y="3"/>
                      <a:pt x="8" y="2"/>
                    </a:cubicBezTo>
                    <a:cubicBezTo>
                      <a:pt x="8" y="0"/>
                      <a:pt x="6" y="0"/>
                      <a:pt x="5" y="0"/>
                    </a:cubicBezTo>
                    <a:cubicBezTo>
                      <a:pt x="3" y="0"/>
                      <a:pt x="2" y="0"/>
                      <a:pt x="1" y="2"/>
                    </a:cubicBezTo>
                    <a:cubicBezTo>
                      <a:pt x="1" y="3"/>
                      <a:pt x="0" y="4"/>
                      <a:pt x="0" y="6"/>
                    </a:cubicBezTo>
                    <a:cubicBezTo>
                      <a:pt x="0" y="9"/>
                      <a:pt x="1" y="10"/>
                      <a:pt x="1" y="11"/>
                    </a:cubicBezTo>
                    <a:close/>
                    <a:moveTo>
                      <a:pt x="5" y="11"/>
                    </a:moveTo>
                    <a:cubicBezTo>
                      <a:pt x="4" y="11"/>
                      <a:pt x="3" y="10"/>
                      <a:pt x="3" y="6"/>
                    </a:cubicBezTo>
                    <a:cubicBezTo>
                      <a:pt x="3" y="3"/>
                      <a:pt x="4" y="2"/>
                      <a:pt x="5" y="2"/>
                    </a:cubicBezTo>
                    <a:cubicBezTo>
                      <a:pt x="6" y="2"/>
                      <a:pt x="7" y="3"/>
                      <a:pt x="7" y="7"/>
                    </a:cubicBezTo>
                    <a:cubicBezTo>
                      <a:pt x="7" y="10"/>
                      <a:pt x="6" y="11"/>
                      <a:pt x="5" y="11"/>
                    </a:cubicBezTo>
                    <a:close/>
                  </a:path>
                </a:pathLst>
              </a:custGeom>
              <a:solidFill>
                <a:srgbClr val="B5B5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思源黑体 CN Light" panose="020B0300000000000000" pitchFamily="34" charset="-122"/>
                  <a:ea typeface="思源黑体 CN Light" panose="020B0300000000000000" pitchFamily="34" charset="-122"/>
                  <a:cs typeface="+mn-ea"/>
                  <a:sym typeface="+mn-lt"/>
                </a:endParaRPr>
              </a:p>
            </p:txBody>
          </p:sp>
          <p:sp>
            <p:nvSpPr>
              <p:cNvPr id="68" name="Freeform 11"/>
              <p:cNvSpPr>
                <a:spLocks noEditPoints="1"/>
              </p:cNvSpPr>
              <p:nvPr/>
            </p:nvSpPr>
            <p:spPr bwMode="auto">
              <a:xfrm>
                <a:off x="441" y="732"/>
                <a:ext cx="4985" cy="2624"/>
              </a:xfrm>
              <a:custGeom>
                <a:avLst/>
                <a:gdLst>
                  <a:gd name="T0" fmla="*/ 18 w 869"/>
                  <a:gd name="T1" fmla="*/ 362 h 456"/>
                  <a:gd name="T2" fmla="*/ 36 w 869"/>
                  <a:gd name="T3" fmla="*/ 229 h 456"/>
                  <a:gd name="T4" fmla="*/ 55 w 869"/>
                  <a:gd name="T5" fmla="*/ 136 h 456"/>
                  <a:gd name="T6" fmla="*/ 86 w 869"/>
                  <a:gd name="T7" fmla="*/ 3 h 456"/>
                  <a:gd name="T8" fmla="*/ 73 w 869"/>
                  <a:gd name="T9" fmla="*/ 365 h 456"/>
                  <a:gd name="T10" fmla="*/ 104 w 869"/>
                  <a:gd name="T11" fmla="*/ 272 h 456"/>
                  <a:gd name="T12" fmla="*/ 109 w 869"/>
                  <a:gd name="T13" fmla="*/ 139 h 456"/>
                  <a:gd name="T14" fmla="*/ 128 w 869"/>
                  <a:gd name="T15" fmla="*/ 45 h 456"/>
                  <a:gd name="T16" fmla="*/ 141 w 869"/>
                  <a:gd name="T17" fmla="*/ 410 h 456"/>
                  <a:gd name="T18" fmla="*/ 146 w 869"/>
                  <a:gd name="T19" fmla="*/ 272 h 456"/>
                  <a:gd name="T20" fmla="*/ 177 w 869"/>
                  <a:gd name="T21" fmla="*/ 181 h 456"/>
                  <a:gd name="T22" fmla="*/ 182 w 869"/>
                  <a:gd name="T23" fmla="*/ 48 h 456"/>
                  <a:gd name="T24" fmla="*/ 182 w 869"/>
                  <a:gd name="T25" fmla="*/ 453 h 456"/>
                  <a:gd name="T26" fmla="*/ 213 w 869"/>
                  <a:gd name="T27" fmla="*/ 320 h 456"/>
                  <a:gd name="T28" fmla="*/ 219 w 869"/>
                  <a:gd name="T29" fmla="*/ 181 h 456"/>
                  <a:gd name="T30" fmla="*/ 250 w 869"/>
                  <a:gd name="T31" fmla="*/ 91 h 456"/>
                  <a:gd name="T32" fmla="*/ 237 w 869"/>
                  <a:gd name="T33" fmla="*/ 456 h 456"/>
                  <a:gd name="T34" fmla="*/ 255 w 869"/>
                  <a:gd name="T35" fmla="*/ 365 h 456"/>
                  <a:gd name="T36" fmla="*/ 286 w 869"/>
                  <a:gd name="T37" fmla="*/ 229 h 456"/>
                  <a:gd name="T38" fmla="*/ 291 w 869"/>
                  <a:gd name="T39" fmla="*/ 91 h 456"/>
                  <a:gd name="T40" fmla="*/ 323 w 869"/>
                  <a:gd name="T41" fmla="*/ 0 h 456"/>
                  <a:gd name="T42" fmla="*/ 323 w 869"/>
                  <a:gd name="T43" fmla="*/ 365 h 456"/>
                  <a:gd name="T44" fmla="*/ 328 w 869"/>
                  <a:gd name="T45" fmla="*/ 272 h 456"/>
                  <a:gd name="T46" fmla="*/ 359 w 869"/>
                  <a:gd name="T47" fmla="*/ 139 h 456"/>
                  <a:gd name="T48" fmla="*/ 364 w 869"/>
                  <a:gd name="T49" fmla="*/ 0 h 456"/>
                  <a:gd name="T50" fmla="*/ 377 w 869"/>
                  <a:gd name="T51" fmla="*/ 408 h 456"/>
                  <a:gd name="T52" fmla="*/ 383 w 869"/>
                  <a:gd name="T53" fmla="*/ 274 h 456"/>
                  <a:gd name="T54" fmla="*/ 401 w 869"/>
                  <a:gd name="T55" fmla="*/ 181 h 456"/>
                  <a:gd name="T56" fmla="*/ 432 w 869"/>
                  <a:gd name="T57" fmla="*/ 48 h 456"/>
                  <a:gd name="T58" fmla="*/ 419 w 869"/>
                  <a:gd name="T59" fmla="*/ 408 h 456"/>
                  <a:gd name="T60" fmla="*/ 450 w 869"/>
                  <a:gd name="T61" fmla="*/ 317 h 456"/>
                  <a:gd name="T62" fmla="*/ 455 w 869"/>
                  <a:gd name="T63" fmla="*/ 184 h 456"/>
                  <a:gd name="T64" fmla="*/ 474 w 869"/>
                  <a:gd name="T65" fmla="*/ 91 h 456"/>
                  <a:gd name="T66" fmla="*/ 487 w 869"/>
                  <a:gd name="T67" fmla="*/ 456 h 456"/>
                  <a:gd name="T68" fmla="*/ 492 w 869"/>
                  <a:gd name="T69" fmla="*/ 317 h 456"/>
                  <a:gd name="T70" fmla="*/ 523 w 869"/>
                  <a:gd name="T71" fmla="*/ 227 h 456"/>
                  <a:gd name="T72" fmla="*/ 528 w 869"/>
                  <a:gd name="T73" fmla="*/ 93 h 456"/>
                  <a:gd name="T74" fmla="*/ 546 w 869"/>
                  <a:gd name="T75" fmla="*/ 0 h 456"/>
                  <a:gd name="T76" fmla="*/ 559 w 869"/>
                  <a:gd name="T77" fmla="*/ 362 h 456"/>
                  <a:gd name="T78" fmla="*/ 565 w 869"/>
                  <a:gd name="T79" fmla="*/ 227 h 456"/>
                  <a:gd name="T80" fmla="*/ 596 w 869"/>
                  <a:gd name="T81" fmla="*/ 136 h 456"/>
                  <a:gd name="T82" fmla="*/ 601 w 869"/>
                  <a:gd name="T83" fmla="*/ 3 h 456"/>
                  <a:gd name="T84" fmla="*/ 601 w 869"/>
                  <a:gd name="T85" fmla="*/ 408 h 456"/>
                  <a:gd name="T86" fmla="*/ 632 w 869"/>
                  <a:gd name="T87" fmla="*/ 274 h 456"/>
                  <a:gd name="T88" fmla="*/ 638 w 869"/>
                  <a:gd name="T89" fmla="*/ 136 h 456"/>
                  <a:gd name="T90" fmla="*/ 669 w 869"/>
                  <a:gd name="T91" fmla="*/ 45 h 456"/>
                  <a:gd name="T92" fmla="*/ 656 w 869"/>
                  <a:gd name="T93" fmla="*/ 410 h 456"/>
                  <a:gd name="T94" fmla="*/ 674 w 869"/>
                  <a:gd name="T95" fmla="*/ 317 h 456"/>
                  <a:gd name="T96" fmla="*/ 705 w 869"/>
                  <a:gd name="T97" fmla="*/ 184 h 456"/>
                  <a:gd name="T98" fmla="*/ 710 w 869"/>
                  <a:gd name="T99" fmla="*/ 45 h 456"/>
                  <a:gd name="T100" fmla="*/ 723 w 869"/>
                  <a:gd name="T101" fmla="*/ 453 h 456"/>
                  <a:gd name="T102" fmla="*/ 729 w 869"/>
                  <a:gd name="T103" fmla="*/ 320 h 456"/>
                  <a:gd name="T104" fmla="*/ 747 w 869"/>
                  <a:gd name="T105" fmla="*/ 227 h 456"/>
                  <a:gd name="T106" fmla="*/ 778 w 869"/>
                  <a:gd name="T107" fmla="*/ 93 h 456"/>
                  <a:gd name="T108" fmla="*/ 765 w 869"/>
                  <a:gd name="T109" fmla="*/ 453 h 456"/>
                  <a:gd name="T110" fmla="*/ 783 w 869"/>
                  <a:gd name="T111" fmla="*/ 362 h 456"/>
                  <a:gd name="T112" fmla="*/ 802 w 869"/>
                  <a:gd name="T113" fmla="*/ 229 h 456"/>
                  <a:gd name="T114" fmla="*/ 820 w 869"/>
                  <a:gd name="T115" fmla="*/ 136 h 456"/>
                  <a:gd name="T116" fmla="*/ 851 w 869"/>
                  <a:gd name="T117" fmla="*/ 3 h 456"/>
                  <a:gd name="T118" fmla="*/ 838 w 869"/>
                  <a:gd name="T119" fmla="*/ 365 h 456"/>
                  <a:gd name="T120" fmla="*/ 13 w 869"/>
                  <a:gd name="T121" fmla="*/ 272 h 456"/>
                  <a:gd name="T122" fmla="*/ 856 w 869"/>
                  <a:gd name="T123" fmla="*/ 139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69" h="456">
                    <a:moveTo>
                      <a:pt x="18" y="0"/>
                    </a:moveTo>
                    <a:cubicBezTo>
                      <a:pt x="23" y="0"/>
                      <a:pt x="27" y="0"/>
                      <a:pt x="31" y="0"/>
                    </a:cubicBezTo>
                    <a:cubicBezTo>
                      <a:pt x="31" y="1"/>
                      <a:pt x="31" y="2"/>
                      <a:pt x="31" y="3"/>
                    </a:cubicBezTo>
                    <a:cubicBezTo>
                      <a:pt x="27" y="3"/>
                      <a:pt x="23" y="3"/>
                      <a:pt x="18" y="3"/>
                    </a:cubicBezTo>
                    <a:cubicBezTo>
                      <a:pt x="18" y="2"/>
                      <a:pt x="18" y="1"/>
                      <a:pt x="18" y="0"/>
                    </a:cubicBezTo>
                    <a:close/>
                    <a:moveTo>
                      <a:pt x="18" y="45"/>
                    </a:moveTo>
                    <a:cubicBezTo>
                      <a:pt x="23" y="45"/>
                      <a:pt x="27" y="45"/>
                      <a:pt x="31" y="45"/>
                    </a:cubicBezTo>
                    <a:cubicBezTo>
                      <a:pt x="31" y="46"/>
                      <a:pt x="31" y="47"/>
                      <a:pt x="31" y="48"/>
                    </a:cubicBezTo>
                    <a:cubicBezTo>
                      <a:pt x="27" y="48"/>
                      <a:pt x="23" y="48"/>
                      <a:pt x="18" y="48"/>
                    </a:cubicBezTo>
                    <a:cubicBezTo>
                      <a:pt x="18" y="47"/>
                      <a:pt x="18" y="46"/>
                      <a:pt x="18" y="45"/>
                    </a:cubicBezTo>
                    <a:close/>
                    <a:moveTo>
                      <a:pt x="18" y="91"/>
                    </a:moveTo>
                    <a:cubicBezTo>
                      <a:pt x="23" y="91"/>
                      <a:pt x="27" y="91"/>
                      <a:pt x="31" y="91"/>
                    </a:cubicBezTo>
                    <a:cubicBezTo>
                      <a:pt x="31" y="92"/>
                      <a:pt x="31" y="92"/>
                      <a:pt x="31" y="93"/>
                    </a:cubicBezTo>
                    <a:cubicBezTo>
                      <a:pt x="27" y="93"/>
                      <a:pt x="23" y="93"/>
                      <a:pt x="18" y="93"/>
                    </a:cubicBezTo>
                    <a:cubicBezTo>
                      <a:pt x="18" y="92"/>
                      <a:pt x="18" y="92"/>
                      <a:pt x="18" y="91"/>
                    </a:cubicBezTo>
                    <a:close/>
                    <a:moveTo>
                      <a:pt x="18" y="136"/>
                    </a:moveTo>
                    <a:cubicBezTo>
                      <a:pt x="23" y="136"/>
                      <a:pt x="27" y="136"/>
                      <a:pt x="31" y="136"/>
                    </a:cubicBezTo>
                    <a:cubicBezTo>
                      <a:pt x="31" y="137"/>
                      <a:pt x="31" y="138"/>
                      <a:pt x="31" y="139"/>
                    </a:cubicBezTo>
                    <a:cubicBezTo>
                      <a:pt x="27" y="139"/>
                      <a:pt x="23" y="139"/>
                      <a:pt x="18" y="139"/>
                    </a:cubicBezTo>
                    <a:cubicBezTo>
                      <a:pt x="18" y="138"/>
                      <a:pt x="18" y="137"/>
                      <a:pt x="18" y="136"/>
                    </a:cubicBezTo>
                    <a:close/>
                    <a:moveTo>
                      <a:pt x="18" y="181"/>
                    </a:moveTo>
                    <a:cubicBezTo>
                      <a:pt x="23" y="181"/>
                      <a:pt x="27" y="181"/>
                      <a:pt x="31" y="181"/>
                    </a:cubicBezTo>
                    <a:cubicBezTo>
                      <a:pt x="31" y="182"/>
                      <a:pt x="31" y="183"/>
                      <a:pt x="31" y="184"/>
                    </a:cubicBezTo>
                    <a:cubicBezTo>
                      <a:pt x="27" y="184"/>
                      <a:pt x="23" y="184"/>
                      <a:pt x="18" y="184"/>
                    </a:cubicBezTo>
                    <a:cubicBezTo>
                      <a:pt x="18" y="183"/>
                      <a:pt x="18" y="182"/>
                      <a:pt x="18" y="181"/>
                    </a:cubicBezTo>
                    <a:close/>
                    <a:moveTo>
                      <a:pt x="18" y="227"/>
                    </a:moveTo>
                    <a:cubicBezTo>
                      <a:pt x="23" y="227"/>
                      <a:pt x="27" y="227"/>
                      <a:pt x="31" y="227"/>
                    </a:cubicBezTo>
                    <a:cubicBezTo>
                      <a:pt x="31" y="227"/>
                      <a:pt x="31" y="228"/>
                      <a:pt x="31" y="229"/>
                    </a:cubicBezTo>
                    <a:cubicBezTo>
                      <a:pt x="27" y="229"/>
                      <a:pt x="23" y="229"/>
                      <a:pt x="18" y="229"/>
                    </a:cubicBezTo>
                    <a:cubicBezTo>
                      <a:pt x="18" y="228"/>
                      <a:pt x="18" y="227"/>
                      <a:pt x="18" y="227"/>
                    </a:cubicBezTo>
                    <a:close/>
                    <a:moveTo>
                      <a:pt x="18" y="272"/>
                    </a:moveTo>
                    <a:cubicBezTo>
                      <a:pt x="23" y="272"/>
                      <a:pt x="27" y="272"/>
                      <a:pt x="31" y="272"/>
                    </a:cubicBezTo>
                    <a:cubicBezTo>
                      <a:pt x="31" y="273"/>
                      <a:pt x="31" y="274"/>
                      <a:pt x="31" y="274"/>
                    </a:cubicBezTo>
                    <a:cubicBezTo>
                      <a:pt x="27" y="274"/>
                      <a:pt x="23" y="274"/>
                      <a:pt x="18" y="274"/>
                    </a:cubicBezTo>
                    <a:cubicBezTo>
                      <a:pt x="18" y="274"/>
                      <a:pt x="18" y="273"/>
                      <a:pt x="18" y="272"/>
                    </a:cubicBezTo>
                    <a:close/>
                    <a:moveTo>
                      <a:pt x="18" y="317"/>
                    </a:moveTo>
                    <a:cubicBezTo>
                      <a:pt x="23" y="317"/>
                      <a:pt x="27" y="317"/>
                      <a:pt x="31" y="317"/>
                    </a:cubicBezTo>
                    <a:cubicBezTo>
                      <a:pt x="31" y="318"/>
                      <a:pt x="31" y="319"/>
                      <a:pt x="31" y="320"/>
                    </a:cubicBezTo>
                    <a:cubicBezTo>
                      <a:pt x="27" y="320"/>
                      <a:pt x="23" y="320"/>
                      <a:pt x="18" y="320"/>
                    </a:cubicBezTo>
                    <a:cubicBezTo>
                      <a:pt x="18" y="319"/>
                      <a:pt x="18" y="318"/>
                      <a:pt x="18" y="317"/>
                    </a:cubicBezTo>
                    <a:close/>
                    <a:moveTo>
                      <a:pt x="18" y="365"/>
                    </a:moveTo>
                    <a:cubicBezTo>
                      <a:pt x="18" y="364"/>
                      <a:pt x="18" y="363"/>
                      <a:pt x="18" y="362"/>
                    </a:cubicBezTo>
                    <a:cubicBezTo>
                      <a:pt x="23" y="362"/>
                      <a:pt x="27" y="362"/>
                      <a:pt x="31" y="362"/>
                    </a:cubicBezTo>
                    <a:cubicBezTo>
                      <a:pt x="31" y="363"/>
                      <a:pt x="31" y="364"/>
                      <a:pt x="31" y="365"/>
                    </a:cubicBezTo>
                    <a:cubicBezTo>
                      <a:pt x="27" y="365"/>
                      <a:pt x="23" y="365"/>
                      <a:pt x="18" y="365"/>
                    </a:cubicBezTo>
                    <a:close/>
                    <a:moveTo>
                      <a:pt x="18" y="408"/>
                    </a:moveTo>
                    <a:cubicBezTo>
                      <a:pt x="23" y="408"/>
                      <a:pt x="27" y="408"/>
                      <a:pt x="31" y="408"/>
                    </a:cubicBezTo>
                    <a:cubicBezTo>
                      <a:pt x="31" y="409"/>
                      <a:pt x="31" y="409"/>
                      <a:pt x="31" y="410"/>
                    </a:cubicBezTo>
                    <a:cubicBezTo>
                      <a:pt x="27" y="410"/>
                      <a:pt x="23" y="410"/>
                      <a:pt x="18" y="410"/>
                    </a:cubicBezTo>
                    <a:cubicBezTo>
                      <a:pt x="18" y="409"/>
                      <a:pt x="18" y="409"/>
                      <a:pt x="18" y="408"/>
                    </a:cubicBezTo>
                    <a:close/>
                    <a:moveTo>
                      <a:pt x="18" y="453"/>
                    </a:moveTo>
                    <a:cubicBezTo>
                      <a:pt x="23" y="453"/>
                      <a:pt x="27" y="453"/>
                      <a:pt x="31" y="453"/>
                    </a:cubicBezTo>
                    <a:cubicBezTo>
                      <a:pt x="31" y="454"/>
                      <a:pt x="31" y="455"/>
                      <a:pt x="31" y="456"/>
                    </a:cubicBezTo>
                    <a:cubicBezTo>
                      <a:pt x="27" y="456"/>
                      <a:pt x="23" y="456"/>
                      <a:pt x="18" y="456"/>
                    </a:cubicBezTo>
                    <a:cubicBezTo>
                      <a:pt x="18" y="455"/>
                      <a:pt x="18" y="454"/>
                      <a:pt x="18" y="453"/>
                    </a:cubicBezTo>
                    <a:close/>
                    <a:moveTo>
                      <a:pt x="36" y="0"/>
                    </a:moveTo>
                    <a:cubicBezTo>
                      <a:pt x="41" y="0"/>
                      <a:pt x="45" y="0"/>
                      <a:pt x="49" y="0"/>
                    </a:cubicBezTo>
                    <a:cubicBezTo>
                      <a:pt x="49" y="1"/>
                      <a:pt x="49" y="2"/>
                      <a:pt x="49" y="3"/>
                    </a:cubicBezTo>
                    <a:cubicBezTo>
                      <a:pt x="45" y="3"/>
                      <a:pt x="41" y="3"/>
                      <a:pt x="36" y="3"/>
                    </a:cubicBezTo>
                    <a:cubicBezTo>
                      <a:pt x="36" y="2"/>
                      <a:pt x="36" y="1"/>
                      <a:pt x="36" y="0"/>
                    </a:cubicBezTo>
                    <a:close/>
                    <a:moveTo>
                      <a:pt x="36" y="45"/>
                    </a:moveTo>
                    <a:cubicBezTo>
                      <a:pt x="41" y="45"/>
                      <a:pt x="45" y="45"/>
                      <a:pt x="49" y="45"/>
                    </a:cubicBezTo>
                    <a:cubicBezTo>
                      <a:pt x="49" y="46"/>
                      <a:pt x="49" y="47"/>
                      <a:pt x="49" y="48"/>
                    </a:cubicBezTo>
                    <a:cubicBezTo>
                      <a:pt x="45" y="48"/>
                      <a:pt x="41" y="48"/>
                      <a:pt x="36" y="48"/>
                    </a:cubicBezTo>
                    <a:cubicBezTo>
                      <a:pt x="36" y="47"/>
                      <a:pt x="36" y="46"/>
                      <a:pt x="36" y="45"/>
                    </a:cubicBezTo>
                    <a:close/>
                    <a:moveTo>
                      <a:pt x="36" y="91"/>
                    </a:moveTo>
                    <a:cubicBezTo>
                      <a:pt x="41" y="91"/>
                      <a:pt x="45" y="91"/>
                      <a:pt x="49" y="91"/>
                    </a:cubicBezTo>
                    <a:cubicBezTo>
                      <a:pt x="49" y="92"/>
                      <a:pt x="49" y="92"/>
                      <a:pt x="49" y="93"/>
                    </a:cubicBezTo>
                    <a:cubicBezTo>
                      <a:pt x="45" y="93"/>
                      <a:pt x="41" y="93"/>
                      <a:pt x="36" y="93"/>
                    </a:cubicBezTo>
                    <a:cubicBezTo>
                      <a:pt x="36" y="92"/>
                      <a:pt x="36" y="92"/>
                      <a:pt x="36" y="91"/>
                    </a:cubicBezTo>
                    <a:close/>
                    <a:moveTo>
                      <a:pt x="36" y="136"/>
                    </a:moveTo>
                    <a:cubicBezTo>
                      <a:pt x="41" y="136"/>
                      <a:pt x="45" y="136"/>
                      <a:pt x="49" y="136"/>
                    </a:cubicBezTo>
                    <a:cubicBezTo>
                      <a:pt x="49" y="137"/>
                      <a:pt x="49" y="138"/>
                      <a:pt x="49" y="139"/>
                    </a:cubicBezTo>
                    <a:cubicBezTo>
                      <a:pt x="45" y="139"/>
                      <a:pt x="41" y="139"/>
                      <a:pt x="36" y="139"/>
                    </a:cubicBezTo>
                    <a:cubicBezTo>
                      <a:pt x="36" y="138"/>
                      <a:pt x="36" y="137"/>
                      <a:pt x="36" y="136"/>
                    </a:cubicBezTo>
                    <a:close/>
                    <a:moveTo>
                      <a:pt x="36" y="181"/>
                    </a:moveTo>
                    <a:cubicBezTo>
                      <a:pt x="41" y="181"/>
                      <a:pt x="45" y="181"/>
                      <a:pt x="49" y="181"/>
                    </a:cubicBezTo>
                    <a:cubicBezTo>
                      <a:pt x="49" y="182"/>
                      <a:pt x="49" y="183"/>
                      <a:pt x="49" y="184"/>
                    </a:cubicBezTo>
                    <a:cubicBezTo>
                      <a:pt x="45" y="184"/>
                      <a:pt x="41" y="184"/>
                      <a:pt x="36" y="184"/>
                    </a:cubicBezTo>
                    <a:cubicBezTo>
                      <a:pt x="36" y="183"/>
                      <a:pt x="36" y="182"/>
                      <a:pt x="36" y="181"/>
                    </a:cubicBezTo>
                    <a:close/>
                    <a:moveTo>
                      <a:pt x="36" y="227"/>
                    </a:moveTo>
                    <a:cubicBezTo>
                      <a:pt x="41" y="227"/>
                      <a:pt x="45" y="227"/>
                      <a:pt x="49" y="227"/>
                    </a:cubicBezTo>
                    <a:cubicBezTo>
                      <a:pt x="49" y="227"/>
                      <a:pt x="49" y="228"/>
                      <a:pt x="49" y="229"/>
                    </a:cubicBezTo>
                    <a:cubicBezTo>
                      <a:pt x="45" y="229"/>
                      <a:pt x="41" y="229"/>
                      <a:pt x="36" y="229"/>
                    </a:cubicBezTo>
                    <a:cubicBezTo>
                      <a:pt x="36" y="228"/>
                      <a:pt x="36" y="227"/>
                      <a:pt x="36" y="227"/>
                    </a:cubicBezTo>
                    <a:close/>
                    <a:moveTo>
                      <a:pt x="36" y="272"/>
                    </a:moveTo>
                    <a:cubicBezTo>
                      <a:pt x="41" y="272"/>
                      <a:pt x="45" y="272"/>
                      <a:pt x="49" y="272"/>
                    </a:cubicBezTo>
                    <a:cubicBezTo>
                      <a:pt x="49" y="273"/>
                      <a:pt x="49" y="274"/>
                      <a:pt x="49" y="274"/>
                    </a:cubicBezTo>
                    <a:cubicBezTo>
                      <a:pt x="45" y="274"/>
                      <a:pt x="41" y="274"/>
                      <a:pt x="36" y="274"/>
                    </a:cubicBezTo>
                    <a:cubicBezTo>
                      <a:pt x="36" y="274"/>
                      <a:pt x="36" y="273"/>
                      <a:pt x="36" y="272"/>
                    </a:cubicBezTo>
                    <a:close/>
                    <a:moveTo>
                      <a:pt x="36" y="317"/>
                    </a:moveTo>
                    <a:cubicBezTo>
                      <a:pt x="41" y="317"/>
                      <a:pt x="45" y="317"/>
                      <a:pt x="49" y="317"/>
                    </a:cubicBezTo>
                    <a:cubicBezTo>
                      <a:pt x="49" y="318"/>
                      <a:pt x="49" y="319"/>
                      <a:pt x="49" y="320"/>
                    </a:cubicBezTo>
                    <a:cubicBezTo>
                      <a:pt x="45" y="320"/>
                      <a:pt x="41" y="320"/>
                      <a:pt x="36" y="320"/>
                    </a:cubicBezTo>
                    <a:cubicBezTo>
                      <a:pt x="36" y="319"/>
                      <a:pt x="36" y="318"/>
                      <a:pt x="36" y="317"/>
                    </a:cubicBezTo>
                    <a:close/>
                    <a:moveTo>
                      <a:pt x="36" y="365"/>
                    </a:moveTo>
                    <a:cubicBezTo>
                      <a:pt x="36" y="364"/>
                      <a:pt x="36" y="363"/>
                      <a:pt x="36" y="362"/>
                    </a:cubicBezTo>
                    <a:cubicBezTo>
                      <a:pt x="41" y="362"/>
                      <a:pt x="45" y="362"/>
                      <a:pt x="49" y="362"/>
                    </a:cubicBezTo>
                    <a:cubicBezTo>
                      <a:pt x="49" y="363"/>
                      <a:pt x="49" y="364"/>
                      <a:pt x="49" y="365"/>
                    </a:cubicBezTo>
                    <a:cubicBezTo>
                      <a:pt x="45" y="365"/>
                      <a:pt x="41" y="365"/>
                      <a:pt x="36" y="365"/>
                    </a:cubicBezTo>
                    <a:close/>
                    <a:moveTo>
                      <a:pt x="36" y="408"/>
                    </a:moveTo>
                    <a:cubicBezTo>
                      <a:pt x="41" y="408"/>
                      <a:pt x="45" y="408"/>
                      <a:pt x="49" y="408"/>
                    </a:cubicBezTo>
                    <a:cubicBezTo>
                      <a:pt x="49" y="409"/>
                      <a:pt x="49" y="409"/>
                      <a:pt x="49" y="410"/>
                    </a:cubicBezTo>
                    <a:cubicBezTo>
                      <a:pt x="45" y="410"/>
                      <a:pt x="41" y="410"/>
                      <a:pt x="36" y="410"/>
                    </a:cubicBezTo>
                    <a:cubicBezTo>
                      <a:pt x="36" y="409"/>
                      <a:pt x="36" y="409"/>
                      <a:pt x="36" y="408"/>
                    </a:cubicBezTo>
                    <a:close/>
                    <a:moveTo>
                      <a:pt x="36" y="453"/>
                    </a:moveTo>
                    <a:cubicBezTo>
                      <a:pt x="41" y="453"/>
                      <a:pt x="45" y="453"/>
                      <a:pt x="49" y="453"/>
                    </a:cubicBezTo>
                    <a:cubicBezTo>
                      <a:pt x="49" y="454"/>
                      <a:pt x="49" y="455"/>
                      <a:pt x="49" y="456"/>
                    </a:cubicBezTo>
                    <a:cubicBezTo>
                      <a:pt x="45" y="456"/>
                      <a:pt x="41" y="456"/>
                      <a:pt x="36" y="456"/>
                    </a:cubicBezTo>
                    <a:cubicBezTo>
                      <a:pt x="36" y="455"/>
                      <a:pt x="36" y="454"/>
                      <a:pt x="36" y="453"/>
                    </a:cubicBezTo>
                    <a:close/>
                    <a:moveTo>
                      <a:pt x="55" y="0"/>
                    </a:moveTo>
                    <a:cubicBezTo>
                      <a:pt x="59" y="0"/>
                      <a:pt x="63" y="0"/>
                      <a:pt x="68" y="0"/>
                    </a:cubicBezTo>
                    <a:cubicBezTo>
                      <a:pt x="68" y="1"/>
                      <a:pt x="68" y="2"/>
                      <a:pt x="68" y="3"/>
                    </a:cubicBezTo>
                    <a:cubicBezTo>
                      <a:pt x="63" y="3"/>
                      <a:pt x="59" y="3"/>
                      <a:pt x="55" y="3"/>
                    </a:cubicBezTo>
                    <a:cubicBezTo>
                      <a:pt x="55" y="2"/>
                      <a:pt x="55" y="1"/>
                      <a:pt x="55" y="0"/>
                    </a:cubicBezTo>
                    <a:close/>
                    <a:moveTo>
                      <a:pt x="55" y="45"/>
                    </a:moveTo>
                    <a:cubicBezTo>
                      <a:pt x="59" y="45"/>
                      <a:pt x="63" y="45"/>
                      <a:pt x="68" y="45"/>
                    </a:cubicBezTo>
                    <a:cubicBezTo>
                      <a:pt x="68" y="46"/>
                      <a:pt x="68" y="47"/>
                      <a:pt x="68" y="48"/>
                    </a:cubicBezTo>
                    <a:cubicBezTo>
                      <a:pt x="63" y="48"/>
                      <a:pt x="59" y="48"/>
                      <a:pt x="55" y="48"/>
                    </a:cubicBezTo>
                    <a:cubicBezTo>
                      <a:pt x="55" y="47"/>
                      <a:pt x="55" y="46"/>
                      <a:pt x="55" y="45"/>
                    </a:cubicBezTo>
                    <a:close/>
                    <a:moveTo>
                      <a:pt x="55" y="91"/>
                    </a:moveTo>
                    <a:cubicBezTo>
                      <a:pt x="59" y="91"/>
                      <a:pt x="63" y="91"/>
                      <a:pt x="68" y="91"/>
                    </a:cubicBezTo>
                    <a:cubicBezTo>
                      <a:pt x="68" y="92"/>
                      <a:pt x="68" y="92"/>
                      <a:pt x="68" y="93"/>
                    </a:cubicBezTo>
                    <a:cubicBezTo>
                      <a:pt x="63" y="93"/>
                      <a:pt x="59" y="93"/>
                      <a:pt x="55" y="93"/>
                    </a:cubicBezTo>
                    <a:cubicBezTo>
                      <a:pt x="55" y="92"/>
                      <a:pt x="55" y="92"/>
                      <a:pt x="55" y="91"/>
                    </a:cubicBezTo>
                    <a:close/>
                    <a:moveTo>
                      <a:pt x="55" y="136"/>
                    </a:moveTo>
                    <a:cubicBezTo>
                      <a:pt x="59" y="136"/>
                      <a:pt x="63" y="136"/>
                      <a:pt x="68" y="136"/>
                    </a:cubicBezTo>
                    <a:cubicBezTo>
                      <a:pt x="68" y="137"/>
                      <a:pt x="68" y="138"/>
                      <a:pt x="68" y="139"/>
                    </a:cubicBezTo>
                    <a:cubicBezTo>
                      <a:pt x="63" y="139"/>
                      <a:pt x="59" y="139"/>
                      <a:pt x="55" y="139"/>
                    </a:cubicBezTo>
                    <a:cubicBezTo>
                      <a:pt x="55" y="138"/>
                      <a:pt x="55" y="137"/>
                      <a:pt x="55" y="136"/>
                    </a:cubicBezTo>
                    <a:close/>
                    <a:moveTo>
                      <a:pt x="55" y="181"/>
                    </a:moveTo>
                    <a:cubicBezTo>
                      <a:pt x="59" y="181"/>
                      <a:pt x="63" y="181"/>
                      <a:pt x="68" y="181"/>
                    </a:cubicBezTo>
                    <a:cubicBezTo>
                      <a:pt x="68" y="182"/>
                      <a:pt x="68" y="183"/>
                      <a:pt x="68" y="184"/>
                    </a:cubicBezTo>
                    <a:cubicBezTo>
                      <a:pt x="63" y="184"/>
                      <a:pt x="59" y="184"/>
                      <a:pt x="55" y="184"/>
                    </a:cubicBezTo>
                    <a:cubicBezTo>
                      <a:pt x="55" y="183"/>
                      <a:pt x="55" y="182"/>
                      <a:pt x="55" y="181"/>
                    </a:cubicBezTo>
                    <a:close/>
                    <a:moveTo>
                      <a:pt x="55" y="227"/>
                    </a:moveTo>
                    <a:cubicBezTo>
                      <a:pt x="59" y="227"/>
                      <a:pt x="63" y="227"/>
                      <a:pt x="68" y="227"/>
                    </a:cubicBezTo>
                    <a:cubicBezTo>
                      <a:pt x="68" y="227"/>
                      <a:pt x="68" y="228"/>
                      <a:pt x="68" y="229"/>
                    </a:cubicBezTo>
                    <a:cubicBezTo>
                      <a:pt x="63" y="229"/>
                      <a:pt x="59" y="229"/>
                      <a:pt x="55" y="229"/>
                    </a:cubicBezTo>
                    <a:cubicBezTo>
                      <a:pt x="55" y="228"/>
                      <a:pt x="55" y="227"/>
                      <a:pt x="55" y="227"/>
                    </a:cubicBezTo>
                    <a:close/>
                    <a:moveTo>
                      <a:pt x="55" y="272"/>
                    </a:moveTo>
                    <a:cubicBezTo>
                      <a:pt x="59" y="272"/>
                      <a:pt x="63" y="272"/>
                      <a:pt x="68" y="272"/>
                    </a:cubicBezTo>
                    <a:cubicBezTo>
                      <a:pt x="68" y="273"/>
                      <a:pt x="68" y="274"/>
                      <a:pt x="68" y="274"/>
                    </a:cubicBezTo>
                    <a:cubicBezTo>
                      <a:pt x="63" y="274"/>
                      <a:pt x="59" y="274"/>
                      <a:pt x="55" y="274"/>
                    </a:cubicBezTo>
                    <a:cubicBezTo>
                      <a:pt x="55" y="274"/>
                      <a:pt x="55" y="273"/>
                      <a:pt x="55" y="272"/>
                    </a:cubicBezTo>
                    <a:close/>
                    <a:moveTo>
                      <a:pt x="55" y="317"/>
                    </a:moveTo>
                    <a:cubicBezTo>
                      <a:pt x="59" y="317"/>
                      <a:pt x="63" y="317"/>
                      <a:pt x="68" y="317"/>
                    </a:cubicBezTo>
                    <a:cubicBezTo>
                      <a:pt x="68" y="318"/>
                      <a:pt x="68" y="319"/>
                      <a:pt x="68" y="320"/>
                    </a:cubicBezTo>
                    <a:cubicBezTo>
                      <a:pt x="63" y="320"/>
                      <a:pt x="59" y="320"/>
                      <a:pt x="55" y="320"/>
                    </a:cubicBezTo>
                    <a:cubicBezTo>
                      <a:pt x="55" y="319"/>
                      <a:pt x="55" y="318"/>
                      <a:pt x="55" y="317"/>
                    </a:cubicBezTo>
                    <a:close/>
                    <a:moveTo>
                      <a:pt x="55" y="365"/>
                    </a:moveTo>
                    <a:cubicBezTo>
                      <a:pt x="55" y="364"/>
                      <a:pt x="55" y="363"/>
                      <a:pt x="55" y="362"/>
                    </a:cubicBezTo>
                    <a:cubicBezTo>
                      <a:pt x="59" y="362"/>
                      <a:pt x="63" y="362"/>
                      <a:pt x="68" y="362"/>
                    </a:cubicBezTo>
                    <a:cubicBezTo>
                      <a:pt x="68" y="363"/>
                      <a:pt x="68" y="364"/>
                      <a:pt x="68" y="365"/>
                    </a:cubicBezTo>
                    <a:cubicBezTo>
                      <a:pt x="63" y="365"/>
                      <a:pt x="59" y="365"/>
                      <a:pt x="55" y="365"/>
                    </a:cubicBezTo>
                    <a:close/>
                    <a:moveTo>
                      <a:pt x="55" y="408"/>
                    </a:moveTo>
                    <a:cubicBezTo>
                      <a:pt x="59" y="408"/>
                      <a:pt x="63" y="408"/>
                      <a:pt x="68" y="408"/>
                    </a:cubicBezTo>
                    <a:cubicBezTo>
                      <a:pt x="68" y="409"/>
                      <a:pt x="68" y="409"/>
                      <a:pt x="68" y="410"/>
                    </a:cubicBezTo>
                    <a:cubicBezTo>
                      <a:pt x="63" y="410"/>
                      <a:pt x="59" y="410"/>
                      <a:pt x="55" y="410"/>
                    </a:cubicBezTo>
                    <a:cubicBezTo>
                      <a:pt x="55" y="409"/>
                      <a:pt x="55" y="409"/>
                      <a:pt x="55" y="408"/>
                    </a:cubicBezTo>
                    <a:close/>
                    <a:moveTo>
                      <a:pt x="55" y="453"/>
                    </a:moveTo>
                    <a:cubicBezTo>
                      <a:pt x="59" y="453"/>
                      <a:pt x="63" y="453"/>
                      <a:pt x="68" y="453"/>
                    </a:cubicBezTo>
                    <a:cubicBezTo>
                      <a:pt x="68" y="454"/>
                      <a:pt x="68" y="455"/>
                      <a:pt x="68" y="456"/>
                    </a:cubicBezTo>
                    <a:cubicBezTo>
                      <a:pt x="63" y="456"/>
                      <a:pt x="59" y="456"/>
                      <a:pt x="55" y="456"/>
                    </a:cubicBezTo>
                    <a:cubicBezTo>
                      <a:pt x="55" y="455"/>
                      <a:pt x="55" y="454"/>
                      <a:pt x="55" y="453"/>
                    </a:cubicBezTo>
                    <a:close/>
                    <a:moveTo>
                      <a:pt x="73" y="0"/>
                    </a:moveTo>
                    <a:cubicBezTo>
                      <a:pt x="77" y="0"/>
                      <a:pt x="82" y="0"/>
                      <a:pt x="86" y="0"/>
                    </a:cubicBezTo>
                    <a:cubicBezTo>
                      <a:pt x="86" y="1"/>
                      <a:pt x="86" y="2"/>
                      <a:pt x="86" y="3"/>
                    </a:cubicBezTo>
                    <a:cubicBezTo>
                      <a:pt x="82" y="3"/>
                      <a:pt x="77" y="3"/>
                      <a:pt x="73" y="3"/>
                    </a:cubicBezTo>
                    <a:cubicBezTo>
                      <a:pt x="73" y="2"/>
                      <a:pt x="73" y="1"/>
                      <a:pt x="73" y="0"/>
                    </a:cubicBezTo>
                    <a:close/>
                    <a:moveTo>
                      <a:pt x="73" y="45"/>
                    </a:moveTo>
                    <a:cubicBezTo>
                      <a:pt x="77" y="45"/>
                      <a:pt x="82" y="45"/>
                      <a:pt x="86" y="45"/>
                    </a:cubicBezTo>
                    <a:cubicBezTo>
                      <a:pt x="86" y="46"/>
                      <a:pt x="86" y="47"/>
                      <a:pt x="86" y="48"/>
                    </a:cubicBezTo>
                    <a:cubicBezTo>
                      <a:pt x="82" y="48"/>
                      <a:pt x="77" y="48"/>
                      <a:pt x="73" y="48"/>
                    </a:cubicBezTo>
                    <a:cubicBezTo>
                      <a:pt x="73" y="47"/>
                      <a:pt x="73" y="46"/>
                      <a:pt x="73" y="45"/>
                    </a:cubicBezTo>
                    <a:close/>
                    <a:moveTo>
                      <a:pt x="73" y="91"/>
                    </a:moveTo>
                    <a:cubicBezTo>
                      <a:pt x="77" y="91"/>
                      <a:pt x="82" y="91"/>
                      <a:pt x="86" y="91"/>
                    </a:cubicBezTo>
                    <a:cubicBezTo>
                      <a:pt x="86" y="92"/>
                      <a:pt x="86" y="92"/>
                      <a:pt x="86" y="93"/>
                    </a:cubicBezTo>
                    <a:cubicBezTo>
                      <a:pt x="82" y="93"/>
                      <a:pt x="77" y="93"/>
                      <a:pt x="73" y="93"/>
                    </a:cubicBezTo>
                    <a:cubicBezTo>
                      <a:pt x="73" y="92"/>
                      <a:pt x="73" y="92"/>
                      <a:pt x="73" y="91"/>
                    </a:cubicBezTo>
                    <a:close/>
                    <a:moveTo>
                      <a:pt x="73" y="136"/>
                    </a:moveTo>
                    <a:cubicBezTo>
                      <a:pt x="77" y="136"/>
                      <a:pt x="82" y="136"/>
                      <a:pt x="86" y="136"/>
                    </a:cubicBezTo>
                    <a:cubicBezTo>
                      <a:pt x="86" y="137"/>
                      <a:pt x="86" y="138"/>
                      <a:pt x="86" y="139"/>
                    </a:cubicBezTo>
                    <a:cubicBezTo>
                      <a:pt x="82" y="139"/>
                      <a:pt x="77" y="139"/>
                      <a:pt x="73" y="139"/>
                    </a:cubicBezTo>
                    <a:cubicBezTo>
                      <a:pt x="73" y="138"/>
                      <a:pt x="73" y="137"/>
                      <a:pt x="73" y="136"/>
                    </a:cubicBezTo>
                    <a:close/>
                    <a:moveTo>
                      <a:pt x="73" y="181"/>
                    </a:moveTo>
                    <a:cubicBezTo>
                      <a:pt x="77" y="181"/>
                      <a:pt x="82" y="181"/>
                      <a:pt x="86" y="181"/>
                    </a:cubicBezTo>
                    <a:cubicBezTo>
                      <a:pt x="86" y="182"/>
                      <a:pt x="86" y="183"/>
                      <a:pt x="86" y="184"/>
                    </a:cubicBezTo>
                    <a:cubicBezTo>
                      <a:pt x="82" y="184"/>
                      <a:pt x="77" y="184"/>
                      <a:pt x="73" y="184"/>
                    </a:cubicBezTo>
                    <a:cubicBezTo>
                      <a:pt x="73" y="183"/>
                      <a:pt x="73" y="182"/>
                      <a:pt x="73" y="181"/>
                    </a:cubicBezTo>
                    <a:close/>
                    <a:moveTo>
                      <a:pt x="73" y="227"/>
                    </a:moveTo>
                    <a:cubicBezTo>
                      <a:pt x="77" y="227"/>
                      <a:pt x="82" y="227"/>
                      <a:pt x="86" y="227"/>
                    </a:cubicBezTo>
                    <a:cubicBezTo>
                      <a:pt x="86" y="227"/>
                      <a:pt x="86" y="228"/>
                      <a:pt x="86" y="229"/>
                    </a:cubicBezTo>
                    <a:cubicBezTo>
                      <a:pt x="82" y="229"/>
                      <a:pt x="77" y="229"/>
                      <a:pt x="73" y="229"/>
                    </a:cubicBezTo>
                    <a:cubicBezTo>
                      <a:pt x="73" y="228"/>
                      <a:pt x="73" y="227"/>
                      <a:pt x="73" y="227"/>
                    </a:cubicBezTo>
                    <a:close/>
                    <a:moveTo>
                      <a:pt x="73" y="272"/>
                    </a:moveTo>
                    <a:cubicBezTo>
                      <a:pt x="77" y="272"/>
                      <a:pt x="82" y="272"/>
                      <a:pt x="86" y="272"/>
                    </a:cubicBezTo>
                    <a:cubicBezTo>
                      <a:pt x="86" y="273"/>
                      <a:pt x="86" y="274"/>
                      <a:pt x="86" y="274"/>
                    </a:cubicBezTo>
                    <a:cubicBezTo>
                      <a:pt x="82" y="274"/>
                      <a:pt x="77" y="274"/>
                      <a:pt x="73" y="274"/>
                    </a:cubicBezTo>
                    <a:cubicBezTo>
                      <a:pt x="73" y="274"/>
                      <a:pt x="73" y="273"/>
                      <a:pt x="73" y="272"/>
                    </a:cubicBezTo>
                    <a:close/>
                    <a:moveTo>
                      <a:pt x="73" y="317"/>
                    </a:moveTo>
                    <a:cubicBezTo>
                      <a:pt x="77" y="317"/>
                      <a:pt x="82" y="317"/>
                      <a:pt x="86" y="317"/>
                    </a:cubicBezTo>
                    <a:cubicBezTo>
                      <a:pt x="86" y="318"/>
                      <a:pt x="86" y="319"/>
                      <a:pt x="86" y="320"/>
                    </a:cubicBezTo>
                    <a:cubicBezTo>
                      <a:pt x="82" y="320"/>
                      <a:pt x="77" y="320"/>
                      <a:pt x="73" y="320"/>
                    </a:cubicBezTo>
                    <a:cubicBezTo>
                      <a:pt x="73" y="319"/>
                      <a:pt x="73" y="318"/>
                      <a:pt x="73" y="317"/>
                    </a:cubicBezTo>
                    <a:close/>
                    <a:moveTo>
                      <a:pt x="73" y="365"/>
                    </a:moveTo>
                    <a:cubicBezTo>
                      <a:pt x="73" y="364"/>
                      <a:pt x="73" y="363"/>
                      <a:pt x="73" y="362"/>
                    </a:cubicBezTo>
                    <a:cubicBezTo>
                      <a:pt x="77" y="362"/>
                      <a:pt x="82" y="362"/>
                      <a:pt x="86" y="362"/>
                    </a:cubicBezTo>
                    <a:cubicBezTo>
                      <a:pt x="86" y="363"/>
                      <a:pt x="86" y="364"/>
                      <a:pt x="86" y="365"/>
                    </a:cubicBezTo>
                    <a:cubicBezTo>
                      <a:pt x="82" y="365"/>
                      <a:pt x="77" y="365"/>
                      <a:pt x="73" y="365"/>
                    </a:cubicBezTo>
                    <a:close/>
                    <a:moveTo>
                      <a:pt x="73" y="408"/>
                    </a:moveTo>
                    <a:cubicBezTo>
                      <a:pt x="77" y="408"/>
                      <a:pt x="82" y="408"/>
                      <a:pt x="86" y="408"/>
                    </a:cubicBezTo>
                    <a:cubicBezTo>
                      <a:pt x="86" y="409"/>
                      <a:pt x="86" y="409"/>
                      <a:pt x="86" y="410"/>
                    </a:cubicBezTo>
                    <a:cubicBezTo>
                      <a:pt x="82" y="410"/>
                      <a:pt x="77" y="410"/>
                      <a:pt x="73" y="410"/>
                    </a:cubicBezTo>
                    <a:cubicBezTo>
                      <a:pt x="73" y="409"/>
                      <a:pt x="73" y="409"/>
                      <a:pt x="73" y="408"/>
                    </a:cubicBezTo>
                    <a:close/>
                    <a:moveTo>
                      <a:pt x="73" y="453"/>
                    </a:moveTo>
                    <a:cubicBezTo>
                      <a:pt x="77" y="453"/>
                      <a:pt x="82" y="453"/>
                      <a:pt x="86" y="453"/>
                    </a:cubicBezTo>
                    <a:cubicBezTo>
                      <a:pt x="86" y="454"/>
                      <a:pt x="86" y="455"/>
                      <a:pt x="86" y="456"/>
                    </a:cubicBezTo>
                    <a:cubicBezTo>
                      <a:pt x="82" y="456"/>
                      <a:pt x="77" y="456"/>
                      <a:pt x="73" y="456"/>
                    </a:cubicBezTo>
                    <a:cubicBezTo>
                      <a:pt x="73" y="455"/>
                      <a:pt x="73" y="454"/>
                      <a:pt x="73" y="453"/>
                    </a:cubicBezTo>
                    <a:close/>
                    <a:moveTo>
                      <a:pt x="91" y="0"/>
                    </a:moveTo>
                    <a:cubicBezTo>
                      <a:pt x="95" y="0"/>
                      <a:pt x="100" y="0"/>
                      <a:pt x="104" y="0"/>
                    </a:cubicBezTo>
                    <a:cubicBezTo>
                      <a:pt x="104" y="1"/>
                      <a:pt x="104" y="2"/>
                      <a:pt x="104" y="3"/>
                    </a:cubicBezTo>
                    <a:cubicBezTo>
                      <a:pt x="100" y="3"/>
                      <a:pt x="95" y="3"/>
                      <a:pt x="91" y="3"/>
                    </a:cubicBezTo>
                    <a:cubicBezTo>
                      <a:pt x="91" y="2"/>
                      <a:pt x="91" y="1"/>
                      <a:pt x="91" y="0"/>
                    </a:cubicBezTo>
                    <a:close/>
                    <a:moveTo>
                      <a:pt x="91" y="45"/>
                    </a:moveTo>
                    <a:cubicBezTo>
                      <a:pt x="95" y="45"/>
                      <a:pt x="100" y="45"/>
                      <a:pt x="104" y="45"/>
                    </a:cubicBezTo>
                    <a:cubicBezTo>
                      <a:pt x="104" y="46"/>
                      <a:pt x="104" y="47"/>
                      <a:pt x="104" y="48"/>
                    </a:cubicBezTo>
                    <a:cubicBezTo>
                      <a:pt x="100" y="48"/>
                      <a:pt x="95" y="48"/>
                      <a:pt x="91" y="48"/>
                    </a:cubicBezTo>
                    <a:cubicBezTo>
                      <a:pt x="91" y="47"/>
                      <a:pt x="91" y="46"/>
                      <a:pt x="91" y="45"/>
                    </a:cubicBezTo>
                    <a:close/>
                    <a:moveTo>
                      <a:pt x="91" y="91"/>
                    </a:moveTo>
                    <a:cubicBezTo>
                      <a:pt x="95" y="91"/>
                      <a:pt x="100" y="91"/>
                      <a:pt x="104" y="91"/>
                    </a:cubicBezTo>
                    <a:cubicBezTo>
                      <a:pt x="104" y="92"/>
                      <a:pt x="104" y="92"/>
                      <a:pt x="104" y="93"/>
                    </a:cubicBezTo>
                    <a:cubicBezTo>
                      <a:pt x="100" y="93"/>
                      <a:pt x="95" y="93"/>
                      <a:pt x="91" y="93"/>
                    </a:cubicBezTo>
                    <a:cubicBezTo>
                      <a:pt x="91" y="92"/>
                      <a:pt x="91" y="92"/>
                      <a:pt x="91" y="91"/>
                    </a:cubicBezTo>
                    <a:close/>
                    <a:moveTo>
                      <a:pt x="91" y="136"/>
                    </a:moveTo>
                    <a:cubicBezTo>
                      <a:pt x="95" y="136"/>
                      <a:pt x="100" y="136"/>
                      <a:pt x="104" y="136"/>
                    </a:cubicBezTo>
                    <a:cubicBezTo>
                      <a:pt x="104" y="137"/>
                      <a:pt x="104" y="138"/>
                      <a:pt x="104" y="139"/>
                    </a:cubicBezTo>
                    <a:cubicBezTo>
                      <a:pt x="100" y="139"/>
                      <a:pt x="95" y="139"/>
                      <a:pt x="91" y="139"/>
                    </a:cubicBezTo>
                    <a:cubicBezTo>
                      <a:pt x="91" y="138"/>
                      <a:pt x="91" y="137"/>
                      <a:pt x="91" y="136"/>
                    </a:cubicBezTo>
                    <a:close/>
                    <a:moveTo>
                      <a:pt x="91" y="181"/>
                    </a:moveTo>
                    <a:cubicBezTo>
                      <a:pt x="95" y="181"/>
                      <a:pt x="100" y="181"/>
                      <a:pt x="104" y="181"/>
                    </a:cubicBezTo>
                    <a:cubicBezTo>
                      <a:pt x="104" y="182"/>
                      <a:pt x="104" y="183"/>
                      <a:pt x="104" y="184"/>
                    </a:cubicBezTo>
                    <a:cubicBezTo>
                      <a:pt x="100" y="184"/>
                      <a:pt x="95" y="184"/>
                      <a:pt x="91" y="184"/>
                    </a:cubicBezTo>
                    <a:cubicBezTo>
                      <a:pt x="91" y="183"/>
                      <a:pt x="91" y="182"/>
                      <a:pt x="91" y="181"/>
                    </a:cubicBezTo>
                    <a:close/>
                    <a:moveTo>
                      <a:pt x="91" y="227"/>
                    </a:moveTo>
                    <a:cubicBezTo>
                      <a:pt x="95" y="227"/>
                      <a:pt x="100" y="227"/>
                      <a:pt x="104" y="227"/>
                    </a:cubicBezTo>
                    <a:cubicBezTo>
                      <a:pt x="104" y="227"/>
                      <a:pt x="104" y="228"/>
                      <a:pt x="104" y="229"/>
                    </a:cubicBezTo>
                    <a:cubicBezTo>
                      <a:pt x="100" y="229"/>
                      <a:pt x="95" y="229"/>
                      <a:pt x="91" y="229"/>
                    </a:cubicBezTo>
                    <a:cubicBezTo>
                      <a:pt x="91" y="228"/>
                      <a:pt x="91" y="227"/>
                      <a:pt x="91" y="227"/>
                    </a:cubicBezTo>
                    <a:close/>
                    <a:moveTo>
                      <a:pt x="91" y="272"/>
                    </a:moveTo>
                    <a:cubicBezTo>
                      <a:pt x="95" y="272"/>
                      <a:pt x="100" y="272"/>
                      <a:pt x="104" y="272"/>
                    </a:cubicBezTo>
                    <a:cubicBezTo>
                      <a:pt x="104" y="273"/>
                      <a:pt x="104" y="274"/>
                      <a:pt x="104" y="274"/>
                    </a:cubicBezTo>
                    <a:cubicBezTo>
                      <a:pt x="100" y="274"/>
                      <a:pt x="95" y="274"/>
                      <a:pt x="91" y="274"/>
                    </a:cubicBezTo>
                    <a:cubicBezTo>
                      <a:pt x="91" y="274"/>
                      <a:pt x="91" y="273"/>
                      <a:pt x="91" y="272"/>
                    </a:cubicBezTo>
                    <a:close/>
                    <a:moveTo>
                      <a:pt x="91" y="317"/>
                    </a:moveTo>
                    <a:cubicBezTo>
                      <a:pt x="95" y="317"/>
                      <a:pt x="100" y="317"/>
                      <a:pt x="104" y="317"/>
                    </a:cubicBezTo>
                    <a:cubicBezTo>
                      <a:pt x="104" y="318"/>
                      <a:pt x="104" y="319"/>
                      <a:pt x="104" y="320"/>
                    </a:cubicBezTo>
                    <a:cubicBezTo>
                      <a:pt x="100" y="320"/>
                      <a:pt x="95" y="320"/>
                      <a:pt x="91" y="320"/>
                    </a:cubicBezTo>
                    <a:cubicBezTo>
                      <a:pt x="91" y="319"/>
                      <a:pt x="91" y="318"/>
                      <a:pt x="91" y="317"/>
                    </a:cubicBezTo>
                    <a:close/>
                    <a:moveTo>
                      <a:pt x="91" y="365"/>
                    </a:moveTo>
                    <a:cubicBezTo>
                      <a:pt x="91" y="364"/>
                      <a:pt x="91" y="363"/>
                      <a:pt x="91" y="362"/>
                    </a:cubicBezTo>
                    <a:cubicBezTo>
                      <a:pt x="95" y="362"/>
                      <a:pt x="100" y="362"/>
                      <a:pt x="104" y="362"/>
                    </a:cubicBezTo>
                    <a:cubicBezTo>
                      <a:pt x="104" y="363"/>
                      <a:pt x="104" y="364"/>
                      <a:pt x="104" y="365"/>
                    </a:cubicBezTo>
                    <a:cubicBezTo>
                      <a:pt x="100" y="365"/>
                      <a:pt x="95" y="365"/>
                      <a:pt x="91" y="365"/>
                    </a:cubicBezTo>
                    <a:close/>
                    <a:moveTo>
                      <a:pt x="91" y="408"/>
                    </a:moveTo>
                    <a:cubicBezTo>
                      <a:pt x="95" y="408"/>
                      <a:pt x="100" y="408"/>
                      <a:pt x="104" y="408"/>
                    </a:cubicBezTo>
                    <a:cubicBezTo>
                      <a:pt x="104" y="409"/>
                      <a:pt x="104" y="409"/>
                      <a:pt x="104" y="410"/>
                    </a:cubicBezTo>
                    <a:cubicBezTo>
                      <a:pt x="100" y="410"/>
                      <a:pt x="95" y="410"/>
                      <a:pt x="91" y="410"/>
                    </a:cubicBezTo>
                    <a:cubicBezTo>
                      <a:pt x="91" y="409"/>
                      <a:pt x="91" y="409"/>
                      <a:pt x="91" y="408"/>
                    </a:cubicBezTo>
                    <a:close/>
                    <a:moveTo>
                      <a:pt x="91" y="453"/>
                    </a:moveTo>
                    <a:cubicBezTo>
                      <a:pt x="95" y="453"/>
                      <a:pt x="100" y="453"/>
                      <a:pt x="104" y="453"/>
                    </a:cubicBezTo>
                    <a:cubicBezTo>
                      <a:pt x="104" y="454"/>
                      <a:pt x="104" y="455"/>
                      <a:pt x="104" y="456"/>
                    </a:cubicBezTo>
                    <a:cubicBezTo>
                      <a:pt x="100" y="456"/>
                      <a:pt x="95" y="456"/>
                      <a:pt x="91" y="456"/>
                    </a:cubicBezTo>
                    <a:cubicBezTo>
                      <a:pt x="91" y="455"/>
                      <a:pt x="91" y="454"/>
                      <a:pt x="91" y="453"/>
                    </a:cubicBezTo>
                    <a:close/>
                    <a:moveTo>
                      <a:pt x="109" y="0"/>
                    </a:moveTo>
                    <a:cubicBezTo>
                      <a:pt x="114" y="0"/>
                      <a:pt x="118" y="0"/>
                      <a:pt x="122" y="0"/>
                    </a:cubicBezTo>
                    <a:cubicBezTo>
                      <a:pt x="122" y="1"/>
                      <a:pt x="122" y="2"/>
                      <a:pt x="122" y="3"/>
                    </a:cubicBezTo>
                    <a:cubicBezTo>
                      <a:pt x="118" y="3"/>
                      <a:pt x="114" y="3"/>
                      <a:pt x="109" y="3"/>
                    </a:cubicBezTo>
                    <a:cubicBezTo>
                      <a:pt x="109" y="2"/>
                      <a:pt x="109" y="1"/>
                      <a:pt x="109" y="0"/>
                    </a:cubicBezTo>
                    <a:close/>
                    <a:moveTo>
                      <a:pt x="109" y="45"/>
                    </a:moveTo>
                    <a:cubicBezTo>
                      <a:pt x="114" y="45"/>
                      <a:pt x="118" y="45"/>
                      <a:pt x="122" y="45"/>
                    </a:cubicBezTo>
                    <a:cubicBezTo>
                      <a:pt x="122" y="46"/>
                      <a:pt x="122" y="47"/>
                      <a:pt x="122" y="48"/>
                    </a:cubicBezTo>
                    <a:cubicBezTo>
                      <a:pt x="118" y="48"/>
                      <a:pt x="114" y="48"/>
                      <a:pt x="109" y="48"/>
                    </a:cubicBezTo>
                    <a:cubicBezTo>
                      <a:pt x="109" y="47"/>
                      <a:pt x="109" y="46"/>
                      <a:pt x="109" y="45"/>
                    </a:cubicBezTo>
                    <a:close/>
                    <a:moveTo>
                      <a:pt x="109" y="91"/>
                    </a:moveTo>
                    <a:cubicBezTo>
                      <a:pt x="114" y="91"/>
                      <a:pt x="118" y="91"/>
                      <a:pt x="122" y="91"/>
                    </a:cubicBezTo>
                    <a:cubicBezTo>
                      <a:pt x="122" y="92"/>
                      <a:pt x="122" y="92"/>
                      <a:pt x="122" y="93"/>
                    </a:cubicBezTo>
                    <a:cubicBezTo>
                      <a:pt x="118" y="93"/>
                      <a:pt x="114" y="93"/>
                      <a:pt x="109" y="93"/>
                    </a:cubicBezTo>
                    <a:cubicBezTo>
                      <a:pt x="109" y="92"/>
                      <a:pt x="109" y="92"/>
                      <a:pt x="109" y="91"/>
                    </a:cubicBezTo>
                    <a:close/>
                    <a:moveTo>
                      <a:pt x="109" y="136"/>
                    </a:moveTo>
                    <a:cubicBezTo>
                      <a:pt x="114" y="136"/>
                      <a:pt x="118" y="136"/>
                      <a:pt x="122" y="136"/>
                    </a:cubicBezTo>
                    <a:cubicBezTo>
                      <a:pt x="122" y="137"/>
                      <a:pt x="122" y="138"/>
                      <a:pt x="122" y="139"/>
                    </a:cubicBezTo>
                    <a:cubicBezTo>
                      <a:pt x="118" y="139"/>
                      <a:pt x="114" y="139"/>
                      <a:pt x="109" y="139"/>
                    </a:cubicBezTo>
                    <a:cubicBezTo>
                      <a:pt x="109" y="138"/>
                      <a:pt x="109" y="137"/>
                      <a:pt x="109" y="136"/>
                    </a:cubicBezTo>
                    <a:close/>
                    <a:moveTo>
                      <a:pt x="109" y="181"/>
                    </a:moveTo>
                    <a:cubicBezTo>
                      <a:pt x="114" y="181"/>
                      <a:pt x="118" y="181"/>
                      <a:pt x="122" y="181"/>
                    </a:cubicBezTo>
                    <a:cubicBezTo>
                      <a:pt x="122" y="182"/>
                      <a:pt x="122" y="183"/>
                      <a:pt x="122" y="184"/>
                    </a:cubicBezTo>
                    <a:cubicBezTo>
                      <a:pt x="118" y="184"/>
                      <a:pt x="114" y="184"/>
                      <a:pt x="109" y="184"/>
                    </a:cubicBezTo>
                    <a:cubicBezTo>
                      <a:pt x="109" y="183"/>
                      <a:pt x="109" y="182"/>
                      <a:pt x="109" y="181"/>
                    </a:cubicBezTo>
                    <a:close/>
                    <a:moveTo>
                      <a:pt x="109" y="227"/>
                    </a:moveTo>
                    <a:cubicBezTo>
                      <a:pt x="114" y="227"/>
                      <a:pt x="118" y="227"/>
                      <a:pt x="122" y="227"/>
                    </a:cubicBezTo>
                    <a:cubicBezTo>
                      <a:pt x="122" y="227"/>
                      <a:pt x="122" y="228"/>
                      <a:pt x="122" y="229"/>
                    </a:cubicBezTo>
                    <a:cubicBezTo>
                      <a:pt x="118" y="229"/>
                      <a:pt x="114" y="229"/>
                      <a:pt x="109" y="229"/>
                    </a:cubicBezTo>
                    <a:cubicBezTo>
                      <a:pt x="109" y="228"/>
                      <a:pt x="109" y="227"/>
                      <a:pt x="109" y="227"/>
                    </a:cubicBezTo>
                    <a:close/>
                    <a:moveTo>
                      <a:pt x="109" y="272"/>
                    </a:moveTo>
                    <a:cubicBezTo>
                      <a:pt x="114" y="272"/>
                      <a:pt x="118" y="272"/>
                      <a:pt x="122" y="272"/>
                    </a:cubicBezTo>
                    <a:cubicBezTo>
                      <a:pt x="122" y="273"/>
                      <a:pt x="122" y="274"/>
                      <a:pt x="122" y="274"/>
                    </a:cubicBezTo>
                    <a:cubicBezTo>
                      <a:pt x="118" y="274"/>
                      <a:pt x="114" y="274"/>
                      <a:pt x="109" y="274"/>
                    </a:cubicBezTo>
                    <a:cubicBezTo>
                      <a:pt x="109" y="274"/>
                      <a:pt x="109" y="273"/>
                      <a:pt x="109" y="272"/>
                    </a:cubicBezTo>
                    <a:close/>
                    <a:moveTo>
                      <a:pt x="109" y="317"/>
                    </a:moveTo>
                    <a:cubicBezTo>
                      <a:pt x="114" y="317"/>
                      <a:pt x="118" y="317"/>
                      <a:pt x="122" y="317"/>
                    </a:cubicBezTo>
                    <a:cubicBezTo>
                      <a:pt x="122" y="318"/>
                      <a:pt x="122" y="319"/>
                      <a:pt x="122" y="320"/>
                    </a:cubicBezTo>
                    <a:cubicBezTo>
                      <a:pt x="118" y="320"/>
                      <a:pt x="114" y="320"/>
                      <a:pt x="109" y="320"/>
                    </a:cubicBezTo>
                    <a:cubicBezTo>
                      <a:pt x="109" y="319"/>
                      <a:pt x="109" y="318"/>
                      <a:pt x="109" y="317"/>
                    </a:cubicBezTo>
                    <a:close/>
                    <a:moveTo>
                      <a:pt x="109" y="365"/>
                    </a:moveTo>
                    <a:cubicBezTo>
                      <a:pt x="109" y="364"/>
                      <a:pt x="109" y="363"/>
                      <a:pt x="109" y="362"/>
                    </a:cubicBezTo>
                    <a:cubicBezTo>
                      <a:pt x="114" y="362"/>
                      <a:pt x="118" y="362"/>
                      <a:pt x="122" y="362"/>
                    </a:cubicBezTo>
                    <a:cubicBezTo>
                      <a:pt x="122" y="363"/>
                      <a:pt x="122" y="364"/>
                      <a:pt x="122" y="365"/>
                    </a:cubicBezTo>
                    <a:cubicBezTo>
                      <a:pt x="118" y="365"/>
                      <a:pt x="114" y="365"/>
                      <a:pt x="109" y="365"/>
                    </a:cubicBezTo>
                    <a:close/>
                    <a:moveTo>
                      <a:pt x="109" y="408"/>
                    </a:moveTo>
                    <a:cubicBezTo>
                      <a:pt x="114" y="408"/>
                      <a:pt x="118" y="408"/>
                      <a:pt x="122" y="408"/>
                    </a:cubicBezTo>
                    <a:cubicBezTo>
                      <a:pt x="122" y="409"/>
                      <a:pt x="122" y="409"/>
                      <a:pt x="122" y="410"/>
                    </a:cubicBezTo>
                    <a:cubicBezTo>
                      <a:pt x="118" y="410"/>
                      <a:pt x="114" y="410"/>
                      <a:pt x="109" y="410"/>
                    </a:cubicBezTo>
                    <a:cubicBezTo>
                      <a:pt x="109" y="409"/>
                      <a:pt x="109" y="409"/>
                      <a:pt x="109" y="408"/>
                    </a:cubicBezTo>
                    <a:close/>
                    <a:moveTo>
                      <a:pt x="109" y="453"/>
                    </a:moveTo>
                    <a:cubicBezTo>
                      <a:pt x="114" y="453"/>
                      <a:pt x="118" y="453"/>
                      <a:pt x="122" y="453"/>
                    </a:cubicBezTo>
                    <a:cubicBezTo>
                      <a:pt x="122" y="454"/>
                      <a:pt x="122" y="455"/>
                      <a:pt x="122" y="456"/>
                    </a:cubicBezTo>
                    <a:cubicBezTo>
                      <a:pt x="118" y="456"/>
                      <a:pt x="114" y="456"/>
                      <a:pt x="109" y="456"/>
                    </a:cubicBezTo>
                    <a:cubicBezTo>
                      <a:pt x="109" y="455"/>
                      <a:pt x="109" y="454"/>
                      <a:pt x="109" y="453"/>
                    </a:cubicBezTo>
                    <a:close/>
                    <a:moveTo>
                      <a:pt x="128" y="0"/>
                    </a:moveTo>
                    <a:cubicBezTo>
                      <a:pt x="132" y="0"/>
                      <a:pt x="136" y="0"/>
                      <a:pt x="141" y="0"/>
                    </a:cubicBezTo>
                    <a:cubicBezTo>
                      <a:pt x="141" y="1"/>
                      <a:pt x="141" y="2"/>
                      <a:pt x="141" y="3"/>
                    </a:cubicBezTo>
                    <a:cubicBezTo>
                      <a:pt x="136" y="3"/>
                      <a:pt x="132" y="3"/>
                      <a:pt x="128" y="3"/>
                    </a:cubicBezTo>
                    <a:cubicBezTo>
                      <a:pt x="128" y="2"/>
                      <a:pt x="128" y="1"/>
                      <a:pt x="128" y="0"/>
                    </a:cubicBezTo>
                    <a:close/>
                    <a:moveTo>
                      <a:pt x="128" y="45"/>
                    </a:moveTo>
                    <a:cubicBezTo>
                      <a:pt x="132" y="45"/>
                      <a:pt x="136" y="45"/>
                      <a:pt x="141" y="45"/>
                    </a:cubicBezTo>
                    <a:cubicBezTo>
                      <a:pt x="141" y="46"/>
                      <a:pt x="141" y="47"/>
                      <a:pt x="141" y="48"/>
                    </a:cubicBezTo>
                    <a:cubicBezTo>
                      <a:pt x="136" y="48"/>
                      <a:pt x="132" y="48"/>
                      <a:pt x="128" y="48"/>
                    </a:cubicBezTo>
                    <a:cubicBezTo>
                      <a:pt x="128" y="47"/>
                      <a:pt x="128" y="46"/>
                      <a:pt x="128" y="45"/>
                    </a:cubicBezTo>
                    <a:close/>
                    <a:moveTo>
                      <a:pt x="128" y="91"/>
                    </a:moveTo>
                    <a:cubicBezTo>
                      <a:pt x="132" y="91"/>
                      <a:pt x="136" y="91"/>
                      <a:pt x="141" y="91"/>
                    </a:cubicBezTo>
                    <a:cubicBezTo>
                      <a:pt x="141" y="92"/>
                      <a:pt x="141" y="92"/>
                      <a:pt x="141" y="93"/>
                    </a:cubicBezTo>
                    <a:cubicBezTo>
                      <a:pt x="136" y="93"/>
                      <a:pt x="132" y="93"/>
                      <a:pt x="128" y="93"/>
                    </a:cubicBezTo>
                    <a:cubicBezTo>
                      <a:pt x="128" y="92"/>
                      <a:pt x="128" y="92"/>
                      <a:pt x="128" y="91"/>
                    </a:cubicBezTo>
                    <a:close/>
                    <a:moveTo>
                      <a:pt x="128" y="136"/>
                    </a:moveTo>
                    <a:cubicBezTo>
                      <a:pt x="132" y="136"/>
                      <a:pt x="136" y="136"/>
                      <a:pt x="141" y="136"/>
                    </a:cubicBezTo>
                    <a:cubicBezTo>
                      <a:pt x="141" y="137"/>
                      <a:pt x="141" y="138"/>
                      <a:pt x="141" y="139"/>
                    </a:cubicBezTo>
                    <a:cubicBezTo>
                      <a:pt x="136" y="139"/>
                      <a:pt x="132" y="139"/>
                      <a:pt x="128" y="139"/>
                    </a:cubicBezTo>
                    <a:cubicBezTo>
                      <a:pt x="128" y="138"/>
                      <a:pt x="128" y="137"/>
                      <a:pt x="128" y="136"/>
                    </a:cubicBezTo>
                    <a:close/>
                    <a:moveTo>
                      <a:pt x="128" y="181"/>
                    </a:moveTo>
                    <a:cubicBezTo>
                      <a:pt x="132" y="181"/>
                      <a:pt x="136" y="181"/>
                      <a:pt x="141" y="181"/>
                    </a:cubicBezTo>
                    <a:cubicBezTo>
                      <a:pt x="141" y="182"/>
                      <a:pt x="141" y="183"/>
                      <a:pt x="141" y="184"/>
                    </a:cubicBezTo>
                    <a:cubicBezTo>
                      <a:pt x="136" y="184"/>
                      <a:pt x="132" y="184"/>
                      <a:pt x="128" y="184"/>
                    </a:cubicBezTo>
                    <a:cubicBezTo>
                      <a:pt x="128" y="183"/>
                      <a:pt x="128" y="182"/>
                      <a:pt x="128" y="181"/>
                    </a:cubicBezTo>
                    <a:close/>
                    <a:moveTo>
                      <a:pt x="128" y="227"/>
                    </a:moveTo>
                    <a:cubicBezTo>
                      <a:pt x="132" y="227"/>
                      <a:pt x="136" y="227"/>
                      <a:pt x="141" y="227"/>
                    </a:cubicBezTo>
                    <a:cubicBezTo>
                      <a:pt x="141" y="227"/>
                      <a:pt x="141" y="228"/>
                      <a:pt x="141" y="229"/>
                    </a:cubicBezTo>
                    <a:cubicBezTo>
                      <a:pt x="136" y="229"/>
                      <a:pt x="132" y="229"/>
                      <a:pt x="128" y="229"/>
                    </a:cubicBezTo>
                    <a:cubicBezTo>
                      <a:pt x="128" y="228"/>
                      <a:pt x="128" y="227"/>
                      <a:pt x="128" y="227"/>
                    </a:cubicBezTo>
                    <a:close/>
                    <a:moveTo>
                      <a:pt x="128" y="272"/>
                    </a:moveTo>
                    <a:cubicBezTo>
                      <a:pt x="132" y="272"/>
                      <a:pt x="136" y="272"/>
                      <a:pt x="141" y="272"/>
                    </a:cubicBezTo>
                    <a:cubicBezTo>
                      <a:pt x="141" y="273"/>
                      <a:pt x="141" y="274"/>
                      <a:pt x="141" y="274"/>
                    </a:cubicBezTo>
                    <a:cubicBezTo>
                      <a:pt x="136" y="274"/>
                      <a:pt x="132" y="274"/>
                      <a:pt x="128" y="274"/>
                    </a:cubicBezTo>
                    <a:cubicBezTo>
                      <a:pt x="128" y="274"/>
                      <a:pt x="128" y="273"/>
                      <a:pt x="128" y="272"/>
                    </a:cubicBezTo>
                    <a:close/>
                    <a:moveTo>
                      <a:pt x="128" y="317"/>
                    </a:moveTo>
                    <a:cubicBezTo>
                      <a:pt x="132" y="317"/>
                      <a:pt x="136" y="317"/>
                      <a:pt x="141" y="317"/>
                    </a:cubicBezTo>
                    <a:cubicBezTo>
                      <a:pt x="141" y="318"/>
                      <a:pt x="141" y="319"/>
                      <a:pt x="141" y="320"/>
                    </a:cubicBezTo>
                    <a:cubicBezTo>
                      <a:pt x="136" y="320"/>
                      <a:pt x="132" y="320"/>
                      <a:pt x="128" y="320"/>
                    </a:cubicBezTo>
                    <a:cubicBezTo>
                      <a:pt x="128" y="319"/>
                      <a:pt x="128" y="318"/>
                      <a:pt x="128" y="317"/>
                    </a:cubicBezTo>
                    <a:close/>
                    <a:moveTo>
                      <a:pt x="128" y="365"/>
                    </a:moveTo>
                    <a:cubicBezTo>
                      <a:pt x="128" y="364"/>
                      <a:pt x="128" y="363"/>
                      <a:pt x="128" y="362"/>
                    </a:cubicBezTo>
                    <a:cubicBezTo>
                      <a:pt x="132" y="362"/>
                      <a:pt x="136" y="362"/>
                      <a:pt x="141" y="362"/>
                    </a:cubicBezTo>
                    <a:cubicBezTo>
                      <a:pt x="141" y="363"/>
                      <a:pt x="141" y="364"/>
                      <a:pt x="141" y="365"/>
                    </a:cubicBezTo>
                    <a:cubicBezTo>
                      <a:pt x="136" y="365"/>
                      <a:pt x="132" y="365"/>
                      <a:pt x="128" y="365"/>
                    </a:cubicBezTo>
                    <a:close/>
                    <a:moveTo>
                      <a:pt x="128" y="408"/>
                    </a:moveTo>
                    <a:cubicBezTo>
                      <a:pt x="132" y="408"/>
                      <a:pt x="136" y="408"/>
                      <a:pt x="141" y="408"/>
                    </a:cubicBezTo>
                    <a:cubicBezTo>
                      <a:pt x="141" y="409"/>
                      <a:pt x="141" y="409"/>
                      <a:pt x="141" y="410"/>
                    </a:cubicBezTo>
                    <a:cubicBezTo>
                      <a:pt x="136" y="410"/>
                      <a:pt x="132" y="410"/>
                      <a:pt x="128" y="410"/>
                    </a:cubicBezTo>
                    <a:cubicBezTo>
                      <a:pt x="128" y="409"/>
                      <a:pt x="128" y="409"/>
                      <a:pt x="128" y="408"/>
                    </a:cubicBezTo>
                    <a:close/>
                    <a:moveTo>
                      <a:pt x="128" y="453"/>
                    </a:moveTo>
                    <a:cubicBezTo>
                      <a:pt x="132" y="453"/>
                      <a:pt x="136" y="453"/>
                      <a:pt x="141" y="453"/>
                    </a:cubicBezTo>
                    <a:cubicBezTo>
                      <a:pt x="141" y="454"/>
                      <a:pt x="141" y="455"/>
                      <a:pt x="141" y="456"/>
                    </a:cubicBezTo>
                    <a:cubicBezTo>
                      <a:pt x="136" y="456"/>
                      <a:pt x="132" y="456"/>
                      <a:pt x="128" y="456"/>
                    </a:cubicBezTo>
                    <a:cubicBezTo>
                      <a:pt x="128" y="455"/>
                      <a:pt x="128" y="454"/>
                      <a:pt x="128" y="453"/>
                    </a:cubicBezTo>
                    <a:close/>
                    <a:moveTo>
                      <a:pt x="146" y="0"/>
                    </a:moveTo>
                    <a:cubicBezTo>
                      <a:pt x="150" y="0"/>
                      <a:pt x="154" y="0"/>
                      <a:pt x="159" y="0"/>
                    </a:cubicBezTo>
                    <a:cubicBezTo>
                      <a:pt x="159" y="1"/>
                      <a:pt x="159" y="2"/>
                      <a:pt x="159" y="3"/>
                    </a:cubicBezTo>
                    <a:cubicBezTo>
                      <a:pt x="154" y="3"/>
                      <a:pt x="150" y="3"/>
                      <a:pt x="146" y="3"/>
                    </a:cubicBezTo>
                    <a:cubicBezTo>
                      <a:pt x="146" y="2"/>
                      <a:pt x="146" y="1"/>
                      <a:pt x="146" y="0"/>
                    </a:cubicBezTo>
                    <a:close/>
                    <a:moveTo>
                      <a:pt x="146" y="45"/>
                    </a:moveTo>
                    <a:cubicBezTo>
                      <a:pt x="150" y="45"/>
                      <a:pt x="154" y="45"/>
                      <a:pt x="159" y="45"/>
                    </a:cubicBezTo>
                    <a:cubicBezTo>
                      <a:pt x="159" y="46"/>
                      <a:pt x="159" y="47"/>
                      <a:pt x="159" y="48"/>
                    </a:cubicBezTo>
                    <a:cubicBezTo>
                      <a:pt x="154" y="48"/>
                      <a:pt x="150" y="48"/>
                      <a:pt x="146" y="48"/>
                    </a:cubicBezTo>
                    <a:cubicBezTo>
                      <a:pt x="146" y="47"/>
                      <a:pt x="146" y="46"/>
                      <a:pt x="146" y="45"/>
                    </a:cubicBezTo>
                    <a:close/>
                    <a:moveTo>
                      <a:pt x="146" y="91"/>
                    </a:moveTo>
                    <a:cubicBezTo>
                      <a:pt x="150" y="91"/>
                      <a:pt x="154" y="91"/>
                      <a:pt x="159" y="91"/>
                    </a:cubicBezTo>
                    <a:cubicBezTo>
                      <a:pt x="159" y="92"/>
                      <a:pt x="159" y="92"/>
                      <a:pt x="159" y="93"/>
                    </a:cubicBezTo>
                    <a:cubicBezTo>
                      <a:pt x="154" y="93"/>
                      <a:pt x="150" y="93"/>
                      <a:pt x="146" y="93"/>
                    </a:cubicBezTo>
                    <a:cubicBezTo>
                      <a:pt x="146" y="92"/>
                      <a:pt x="146" y="92"/>
                      <a:pt x="146" y="91"/>
                    </a:cubicBezTo>
                    <a:close/>
                    <a:moveTo>
                      <a:pt x="146" y="136"/>
                    </a:moveTo>
                    <a:cubicBezTo>
                      <a:pt x="150" y="136"/>
                      <a:pt x="154" y="136"/>
                      <a:pt x="159" y="136"/>
                    </a:cubicBezTo>
                    <a:cubicBezTo>
                      <a:pt x="159" y="137"/>
                      <a:pt x="159" y="138"/>
                      <a:pt x="159" y="139"/>
                    </a:cubicBezTo>
                    <a:cubicBezTo>
                      <a:pt x="154" y="139"/>
                      <a:pt x="150" y="139"/>
                      <a:pt x="146" y="139"/>
                    </a:cubicBezTo>
                    <a:cubicBezTo>
                      <a:pt x="146" y="138"/>
                      <a:pt x="146" y="137"/>
                      <a:pt x="146" y="136"/>
                    </a:cubicBezTo>
                    <a:close/>
                    <a:moveTo>
                      <a:pt x="146" y="181"/>
                    </a:moveTo>
                    <a:cubicBezTo>
                      <a:pt x="150" y="181"/>
                      <a:pt x="154" y="181"/>
                      <a:pt x="159" y="181"/>
                    </a:cubicBezTo>
                    <a:cubicBezTo>
                      <a:pt x="159" y="182"/>
                      <a:pt x="159" y="183"/>
                      <a:pt x="159" y="184"/>
                    </a:cubicBezTo>
                    <a:cubicBezTo>
                      <a:pt x="154" y="184"/>
                      <a:pt x="150" y="184"/>
                      <a:pt x="146" y="184"/>
                    </a:cubicBezTo>
                    <a:cubicBezTo>
                      <a:pt x="146" y="183"/>
                      <a:pt x="146" y="182"/>
                      <a:pt x="146" y="181"/>
                    </a:cubicBezTo>
                    <a:close/>
                    <a:moveTo>
                      <a:pt x="146" y="227"/>
                    </a:moveTo>
                    <a:cubicBezTo>
                      <a:pt x="150" y="227"/>
                      <a:pt x="154" y="227"/>
                      <a:pt x="159" y="227"/>
                    </a:cubicBezTo>
                    <a:cubicBezTo>
                      <a:pt x="159" y="227"/>
                      <a:pt x="159" y="228"/>
                      <a:pt x="159" y="229"/>
                    </a:cubicBezTo>
                    <a:cubicBezTo>
                      <a:pt x="154" y="229"/>
                      <a:pt x="150" y="229"/>
                      <a:pt x="146" y="229"/>
                    </a:cubicBezTo>
                    <a:cubicBezTo>
                      <a:pt x="146" y="228"/>
                      <a:pt x="146" y="227"/>
                      <a:pt x="146" y="227"/>
                    </a:cubicBezTo>
                    <a:close/>
                    <a:moveTo>
                      <a:pt x="146" y="272"/>
                    </a:moveTo>
                    <a:cubicBezTo>
                      <a:pt x="150" y="272"/>
                      <a:pt x="154" y="272"/>
                      <a:pt x="159" y="272"/>
                    </a:cubicBezTo>
                    <a:cubicBezTo>
                      <a:pt x="159" y="273"/>
                      <a:pt x="159" y="274"/>
                      <a:pt x="159" y="274"/>
                    </a:cubicBezTo>
                    <a:cubicBezTo>
                      <a:pt x="154" y="274"/>
                      <a:pt x="150" y="274"/>
                      <a:pt x="146" y="274"/>
                    </a:cubicBezTo>
                    <a:cubicBezTo>
                      <a:pt x="146" y="274"/>
                      <a:pt x="146" y="273"/>
                      <a:pt x="146" y="272"/>
                    </a:cubicBezTo>
                    <a:close/>
                    <a:moveTo>
                      <a:pt x="146" y="317"/>
                    </a:moveTo>
                    <a:cubicBezTo>
                      <a:pt x="150" y="317"/>
                      <a:pt x="154" y="317"/>
                      <a:pt x="159" y="317"/>
                    </a:cubicBezTo>
                    <a:cubicBezTo>
                      <a:pt x="159" y="318"/>
                      <a:pt x="159" y="319"/>
                      <a:pt x="159" y="320"/>
                    </a:cubicBezTo>
                    <a:cubicBezTo>
                      <a:pt x="154" y="320"/>
                      <a:pt x="150" y="320"/>
                      <a:pt x="146" y="320"/>
                    </a:cubicBezTo>
                    <a:cubicBezTo>
                      <a:pt x="146" y="319"/>
                      <a:pt x="146" y="318"/>
                      <a:pt x="146" y="317"/>
                    </a:cubicBezTo>
                    <a:close/>
                    <a:moveTo>
                      <a:pt x="146" y="365"/>
                    </a:moveTo>
                    <a:cubicBezTo>
                      <a:pt x="146" y="364"/>
                      <a:pt x="146" y="363"/>
                      <a:pt x="146" y="362"/>
                    </a:cubicBezTo>
                    <a:cubicBezTo>
                      <a:pt x="150" y="362"/>
                      <a:pt x="154" y="362"/>
                      <a:pt x="159" y="362"/>
                    </a:cubicBezTo>
                    <a:cubicBezTo>
                      <a:pt x="159" y="363"/>
                      <a:pt x="159" y="364"/>
                      <a:pt x="159" y="365"/>
                    </a:cubicBezTo>
                    <a:cubicBezTo>
                      <a:pt x="154" y="365"/>
                      <a:pt x="150" y="365"/>
                      <a:pt x="146" y="365"/>
                    </a:cubicBezTo>
                    <a:close/>
                    <a:moveTo>
                      <a:pt x="146" y="408"/>
                    </a:moveTo>
                    <a:cubicBezTo>
                      <a:pt x="150" y="408"/>
                      <a:pt x="154" y="408"/>
                      <a:pt x="159" y="408"/>
                    </a:cubicBezTo>
                    <a:cubicBezTo>
                      <a:pt x="159" y="409"/>
                      <a:pt x="159" y="409"/>
                      <a:pt x="159" y="410"/>
                    </a:cubicBezTo>
                    <a:cubicBezTo>
                      <a:pt x="154" y="410"/>
                      <a:pt x="150" y="410"/>
                      <a:pt x="146" y="410"/>
                    </a:cubicBezTo>
                    <a:cubicBezTo>
                      <a:pt x="146" y="409"/>
                      <a:pt x="146" y="409"/>
                      <a:pt x="146" y="408"/>
                    </a:cubicBezTo>
                    <a:close/>
                    <a:moveTo>
                      <a:pt x="146" y="453"/>
                    </a:moveTo>
                    <a:cubicBezTo>
                      <a:pt x="150" y="453"/>
                      <a:pt x="154" y="453"/>
                      <a:pt x="159" y="453"/>
                    </a:cubicBezTo>
                    <a:cubicBezTo>
                      <a:pt x="159" y="454"/>
                      <a:pt x="159" y="455"/>
                      <a:pt x="159" y="456"/>
                    </a:cubicBezTo>
                    <a:cubicBezTo>
                      <a:pt x="154" y="456"/>
                      <a:pt x="150" y="456"/>
                      <a:pt x="146" y="456"/>
                    </a:cubicBezTo>
                    <a:cubicBezTo>
                      <a:pt x="146" y="455"/>
                      <a:pt x="146" y="454"/>
                      <a:pt x="146" y="453"/>
                    </a:cubicBezTo>
                    <a:close/>
                    <a:moveTo>
                      <a:pt x="164" y="0"/>
                    </a:moveTo>
                    <a:cubicBezTo>
                      <a:pt x="168" y="0"/>
                      <a:pt x="173" y="0"/>
                      <a:pt x="177" y="0"/>
                    </a:cubicBezTo>
                    <a:cubicBezTo>
                      <a:pt x="177" y="1"/>
                      <a:pt x="177" y="2"/>
                      <a:pt x="177" y="3"/>
                    </a:cubicBezTo>
                    <a:cubicBezTo>
                      <a:pt x="173" y="3"/>
                      <a:pt x="168" y="3"/>
                      <a:pt x="164" y="3"/>
                    </a:cubicBezTo>
                    <a:cubicBezTo>
                      <a:pt x="164" y="2"/>
                      <a:pt x="164" y="1"/>
                      <a:pt x="164" y="0"/>
                    </a:cubicBezTo>
                    <a:close/>
                    <a:moveTo>
                      <a:pt x="164" y="45"/>
                    </a:moveTo>
                    <a:cubicBezTo>
                      <a:pt x="168" y="45"/>
                      <a:pt x="173" y="45"/>
                      <a:pt x="177" y="45"/>
                    </a:cubicBezTo>
                    <a:cubicBezTo>
                      <a:pt x="177" y="46"/>
                      <a:pt x="177" y="47"/>
                      <a:pt x="177" y="48"/>
                    </a:cubicBezTo>
                    <a:cubicBezTo>
                      <a:pt x="173" y="48"/>
                      <a:pt x="168" y="48"/>
                      <a:pt x="164" y="48"/>
                    </a:cubicBezTo>
                    <a:cubicBezTo>
                      <a:pt x="164" y="47"/>
                      <a:pt x="164" y="46"/>
                      <a:pt x="164" y="45"/>
                    </a:cubicBezTo>
                    <a:close/>
                    <a:moveTo>
                      <a:pt x="164" y="91"/>
                    </a:moveTo>
                    <a:cubicBezTo>
                      <a:pt x="168" y="91"/>
                      <a:pt x="173" y="91"/>
                      <a:pt x="177" y="91"/>
                    </a:cubicBezTo>
                    <a:cubicBezTo>
                      <a:pt x="177" y="92"/>
                      <a:pt x="177" y="92"/>
                      <a:pt x="177" y="93"/>
                    </a:cubicBezTo>
                    <a:cubicBezTo>
                      <a:pt x="173" y="93"/>
                      <a:pt x="168" y="93"/>
                      <a:pt x="164" y="93"/>
                    </a:cubicBezTo>
                    <a:cubicBezTo>
                      <a:pt x="164" y="92"/>
                      <a:pt x="164" y="92"/>
                      <a:pt x="164" y="91"/>
                    </a:cubicBezTo>
                    <a:close/>
                    <a:moveTo>
                      <a:pt x="164" y="136"/>
                    </a:moveTo>
                    <a:cubicBezTo>
                      <a:pt x="168" y="136"/>
                      <a:pt x="173" y="136"/>
                      <a:pt x="177" y="136"/>
                    </a:cubicBezTo>
                    <a:cubicBezTo>
                      <a:pt x="177" y="137"/>
                      <a:pt x="177" y="138"/>
                      <a:pt x="177" y="139"/>
                    </a:cubicBezTo>
                    <a:cubicBezTo>
                      <a:pt x="173" y="139"/>
                      <a:pt x="168" y="139"/>
                      <a:pt x="164" y="139"/>
                    </a:cubicBezTo>
                    <a:cubicBezTo>
                      <a:pt x="164" y="138"/>
                      <a:pt x="164" y="137"/>
                      <a:pt x="164" y="136"/>
                    </a:cubicBezTo>
                    <a:close/>
                    <a:moveTo>
                      <a:pt x="164" y="181"/>
                    </a:moveTo>
                    <a:cubicBezTo>
                      <a:pt x="168" y="181"/>
                      <a:pt x="173" y="181"/>
                      <a:pt x="177" y="181"/>
                    </a:cubicBezTo>
                    <a:cubicBezTo>
                      <a:pt x="177" y="182"/>
                      <a:pt x="177" y="183"/>
                      <a:pt x="177" y="184"/>
                    </a:cubicBezTo>
                    <a:cubicBezTo>
                      <a:pt x="173" y="184"/>
                      <a:pt x="168" y="184"/>
                      <a:pt x="164" y="184"/>
                    </a:cubicBezTo>
                    <a:cubicBezTo>
                      <a:pt x="164" y="183"/>
                      <a:pt x="164" y="182"/>
                      <a:pt x="164" y="181"/>
                    </a:cubicBezTo>
                    <a:close/>
                    <a:moveTo>
                      <a:pt x="164" y="227"/>
                    </a:moveTo>
                    <a:cubicBezTo>
                      <a:pt x="168" y="227"/>
                      <a:pt x="173" y="227"/>
                      <a:pt x="177" y="227"/>
                    </a:cubicBezTo>
                    <a:cubicBezTo>
                      <a:pt x="177" y="227"/>
                      <a:pt x="177" y="228"/>
                      <a:pt x="177" y="229"/>
                    </a:cubicBezTo>
                    <a:cubicBezTo>
                      <a:pt x="173" y="229"/>
                      <a:pt x="168" y="229"/>
                      <a:pt x="164" y="229"/>
                    </a:cubicBezTo>
                    <a:cubicBezTo>
                      <a:pt x="164" y="228"/>
                      <a:pt x="164" y="227"/>
                      <a:pt x="164" y="227"/>
                    </a:cubicBezTo>
                    <a:close/>
                    <a:moveTo>
                      <a:pt x="164" y="272"/>
                    </a:moveTo>
                    <a:cubicBezTo>
                      <a:pt x="168" y="272"/>
                      <a:pt x="173" y="272"/>
                      <a:pt x="177" y="272"/>
                    </a:cubicBezTo>
                    <a:cubicBezTo>
                      <a:pt x="177" y="273"/>
                      <a:pt x="177" y="274"/>
                      <a:pt x="177" y="274"/>
                    </a:cubicBezTo>
                    <a:cubicBezTo>
                      <a:pt x="173" y="274"/>
                      <a:pt x="168" y="274"/>
                      <a:pt x="164" y="274"/>
                    </a:cubicBezTo>
                    <a:cubicBezTo>
                      <a:pt x="164" y="274"/>
                      <a:pt x="164" y="273"/>
                      <a:pt x="164" y="272"/>
                    </a:cubicBezTo>
                    <a:close/>
                    <a:moveTo>
                      <a:pt x="164" y="317"/>
                    </a:moveTo>
                    <a:cubicBezTo>
                      <a:pt x="168" y="317"/>
                      <a:pt x="173" y="317"/>
                      <a:pt x="177" y="317"/>
                    </a:cubicBezTo>
                    <a:cubicBezTo>
                      <a:pt x="177" y="318"/>
                      <a:pt x="177" y="319"/>
                      <a:pt x="177" y="320"/>
                    </a:cubicBezTo>
                    <a:cubicBezTo>
                      <a:pt x="173" y="320"/>
                      <a:pt x="168" y="320"/>
                      <a:pt x="164" y="320"/>
                    </a:cubicBezTo>
                    <a:cubicBezTo>
                      <a:pt x="164" y="319"/>
                      <a:pt x="164" y="318"/>
                      <a:pt x="164" y="317"/>
                    </a:cubicBezTo>
                    <a:close/>
                    <a:moveTo>
                      <a:pt x="164" y="365"/>
                    </a:moveTo>
                    <a:cubicBezTo>
                      <a:pt x="164" y="364"/>
                      <a:pt x="164" y="363"/>
                      <a:pt x="164" y="362"/>
                    </a:cubicBezTo>
                    <a:cubicBezTo>
                      <a:pt x="168" y="362"/>
                      <a:pt x="173" y="362"/>
                      <a:pt x="177" y="362"/>
                    </a:cubicBezTo>
                    <a:cubicBezTo>
                      <a:pt x="177" y="363"/>
                      <a:pt x="177" y="364"/>
                      <a:pt x="177" y="365"/>
                    </a:cubicBezTo>
                    <a:cubicBezTo>
                      <a:pt x="173" y="365"/>
                      <a:pt x="168" y="365"/>
                      <a:pt x="164" y="365"/>
                    </a:cubicBezTo>
                    <a:close/>
                    <a:moveTo>
                      <a:pt x="164" y="408"/>
                    </a:moveTo>
                    <a:cubicBezTo>
                      <a:pt x="168" y="408"/>
                      <a:pt x="173" y="408"/>
                      <a:pt x="177" y="408"/>
                    </a:cubicBezTo>
                    <a:cubicBezTo>
                      <a:pt x="177" y="409"/>
                      <a:pt x="177" y="409"/>
                      <a:pt x="177" y="410"/>
                    </a:cubicBezTo>
                    <a:cubicBezTo>
                      <a:pt x="173" y="410"/>
                      <a:pt x="168" y="410"/>
                      <a:pt x="164" y="410"/>
                    </a:cubicBezTo>
                    <a:cubicBezTo>
                      <a:pt x="164" y="409"/>
                      <a:pt x="164" y="409"/>
                      <a:pt x="164" y="408"/>
                    </a:cubicBezTo>
                    <a:close/>
                    <a:moveTo>
                      <a:pt x="164" y="453"/>
                    </a:moveTo>
                    <a:cubicBezTo>
                      <a:pt x="168" y="453"/>
                      <a:pt x="173" y="453"/>
                      <a:pt x="177" y="453"/>
                    </a:cubicBezTo>
                    <a:cubicBezTo>
                      <a:pt x="177" y="454"/>
                      <a:pt x="177" y="455"/>
                      <a:pt x="177" y="456"/>
                    </a:cubicBezTo>
                    <a:cubicBezTo>
                      <a:pt x="173" y="456"/>
                      <a:pt x="168" y="456"/>
                      <a:pt x="164" y="456"/>
                    </a:cubicBezTo>
                    <a:cubicBezTo>
                      <a:pt x="164" y="455"/>
                      <a:pt x="164" y="454"/>
                      <a:pt x="164" y="453"/>
                    </a:cubicBezTo>
                    <a:close/>
                    <a:moveTo>
                      <a:pt x="182" y="0"/>
                    </a:moveTo>
                    <a:cubicBezTo>
                      <a:pt x="187" y="0"/>
                      <a:pt x="191" y="0"/>
                      <a:pt x="195" y="0"/>
                    </a:cubicBezTo>
                    <a:cubicBezTo>
                      <a:pt x="195" y="1"/>
                      <a:pt x="195" y="2"/>
                      <a:pt x="195" y="3"/>
                    </a:cubicBezTo>
                    <a:cubicBezTo>
                      <a:pt x="191" y="3"/>
                      <a:pt x="187" y="3"/>
                      <a:pt x="182" y="3"/>
                    </a:cubicBezTo>
                    <a:cubicBezTo>
                      <a:pt x="182" y="2"/>
                      <a:pt x="182" y="1"/>
                      <a:pt x="182" y="0"/>
                    </a:cubicBezTo>
                    <a:close/>
                    <a:moveTo>
                      <a:pt x="182" y="45"/>
                    </a:moveTo>
                    <a:cubicBezTo>
                      <a:pt x="187" y="45"/>
                      <a:pt x="191" y="45"/>
                      <a:pt x="195" y="45"/>
                    </a:cubicBezTo>
                    <a:cubicBezTo>
                      <a:pt x="195" y="46"/>
                      <a:pt x="195" y="47"/>
                      <a:pt x="195" y="48"/>
                    </a:cubicBezTo>
                    <a:cubicBezTo>
                      <a:pt x="191" y="48"/>
                      <a:pt x="187" y="48"/>
                      <a:pt x="182" y="48"/>
                    </a:cubicBezTo>
                    <a:cubicBezTo>
                      <a:pt x="182" y="47"/>
                      <a:pt x="182" y="46"/>
                      <a:pt x="182" y="45"/>
                    </a:cubicBezTo>
                    <a:close/>
                    <a:moveTo>
                      <a:pt x="182" y="91"/>
                    </a:moveTo>
                    <a:cubicBezTo>
                      <a:pt x="187" y="91"/>
                      <a:pt x="191" y="91"/>
                      <a:pt x="195" y="91"/>
                    </a:cubicBezTo>
                    <a:cubicBezTo>
                      <a:pt x="195" y="92"/>
                      <a:pt x="195" y="92"/>
                      <a:pt x="195" y="93"/>
                    </a:cubicBezTo>
                    <a:cubicBezTo>
                      <a:pt x="191" y="93"/>
                      <a:pt x="187" y="93"/>
                      <a:pt x="182" y="93"/>
                    </a:cubicBezTo>
                    <a:cubicBezTo>
                      <a:pt x="182" y="92"/>
                      <a:pt x="182" y="92"/>
                      <a:pt x="182" y="91"/>
                    </a:cubicBezTo>
                    <a:close/>
                    <a:moveTo>
                      <a:pt x="182" y="136"/>
                    </a:moveTo>
                    <a:cubicBezTo>
                      <a:pt x="187" y="136"/>
                      <a:pt x="191" y="136"/>
                      <a:pt x="195" y="136"/>
                    </a:cubicBezTo>
                    <a:cubicBezTo>
                      <a:pt x="195" y="137"/>
                      <a:pt x="195" y="138"/>
                      <a:pt x="195" y="139"/>
                    </a:cubicBezTo>
                    <a:cubicBezTo>
                      <a:pt x="191" y="139"/>
                      <a:pt x="187" y="139"/>
                      <a:pt x="182" y="139"/>
                    </a:cubicBezTo>
                    <a:cubicBezTo>
                      <a:pt x="182" y="138"/>
                      <a:pt x="182" y="137"/>
                      <a:pt x="182" y="136"/>
                    </a:cubicBezTo>
                    <a:close/>
                    <a:moveTo>
                      <a:pt x="182" y="181"/>
                    </a:moveTo>
                    <a:cubicBezTo>
                      <a:pt x="187" y="181"/>
                      <a:pt x="191" y="181"/>
                      <a:pt x="195" y="181"/>
                    </a:cubicBezTo>
                    <a:cubicBezTo>
                      <a:pt x="195" y="182"/>
                      <a:pt x="195" y="183"/>
                      <a:pt x="195" y="184"/>
                    </a:cubicBezTo>
                    <a:cubicBezTo>
                      <a:pt x="191" y="184"/>
                      <a:pt x="187" y="184"/>
                      <a:pt x="182" y="184"/>
                    </a:cubicBezTo>
                    <a:cubicBezTo>
                      <a:pt x="182" y="183"/>
                      <a:pt x="182" y="182"/>
                      <a:pt x="182" y="181"/>
                    </a:cubicBezTo>
                    <a:close/>
                    <a:moveTo>
                      <a:pt x="182" y="227"/>
                    </a:moveTo>
                    <a:cubicBezTo>
                      <a:pt x="187" y="227"/>
                      <a:pt x="191" y="227"/>
                      <a:pt x="195" y="227"/>
                    </a:cubicBezTo>
                    <a:cubicBezTo>
                      <a:pt x="195" y="227"/>
                      <a:pt x="195" y="228"/>
                      <a:pt x="195" y="229"/>
                    </a:cubicBezTo>
                    <a:cubicBezTo>
                      <a:pt x="191" y="229"/>
                      <a:pt x="187" y="229"/>
                      <a:pt x="182" y="229"/>
                    </a:cubicBezTo>
                    <a:cubicBezTo>
                      <a:pt x="182" y="228"/>
                      <a:pt x="182" y="227"/>
                      <a:pt x="182" y="227"/>
                    </a:cubicBezTo>
                    <a:close/>
                    <a:moveTo>
                      <a:pt x="182" y="272"/>
                    </a:moveTo>
                    <a:cubicBezTo>
                      <a:pt x="187" y="272"/>
                      <a:pt x="191" y="272"/>
                      <a:pt x="195" y="272"/>
                    </a:cubicBezTo>
                    <a:cubicBezTo>
                      <a:pt x="195" y="273"/>
                      <a:pt x="195" y="274"/>
                      <a:pt x="195" y="274"/>
                    </a:cubicBezTo>
                    <a:cubicBezTo>
                      <a:pt x="191" y="274"/>
                      <a:pt x="187" y="274"/>
                      <a:pt x="182" y="274"/>
                    </a:cubicBezTo>
                    <a:cubicBezTo>
                      <a:pt x="182" y="274"/>
                      <a:pt x="182" y="273"/>
                      <a:pt x="182" y="272"/>
                    </a:cubicBezTo>
                    <a:close/>
                    <a:moveTo>
                      <a:pt x="182" y="317"/>
                    </a:moveTo>
                    <a:cubicBezTo>
                      <a:pt x="187" y="317"/>
                      <a:pt x="191" y="317"/>
                      <a:pt x="195" y="317"/>
                    </a:cubicBezTo>
                    <a:cubicBezTo>
                      <a:pt x="195" y="318"/>
                      <a:pt x="195" y="319"/>
                      <a:pt x="195" y="320"/>
                    </a:cubicBezTo>
                    <a:cubicBezTo>
                      <a:pt x="191" y="320"/>
                      <a:pt x="187" y="320"/>
                      <a:pt x="182" y="320"/>
                    </a:cubicBezTo>
                    <a:cubicBezTo>
                      <a:pt x="182" y="319"/>
                      <a:pt x="182" y="318"/>
                      <a:pt x="182" y="317"/>
                    </a:cubicBezTo>
                    <a:close/>
                    <a:moveTo>
                      <a:pt x="182" y="365"/>
                    </a:moveTo>
                    <a:cubicBezTo>
                      <a:pt x="182" y="364"/>
                      <a:pt x="182" y="363"/>
                      <a:pt x="182" y="362"/>
                    </a:cubicBezTo>
                    <a:cubicBezTo>
                      <a:pt x="187" y="362"/>
                      <a:pt x="191" y="362"/>
                      <a:pt x="195" y="362"/>
                    </a:cubicBezTo>
                    <a:cubicBezTo>
                      <a:pt x="195" y="363"/>
                      <a:pt x="195" y="364"/>
                      <a:pt x="195" y="365"/>
                    </a:cubicBezTo>
                    <a:cubicBezTo>
                      <a:pt x="191" y="365"/>
                      <a:pt x="187" y="365"/>
                      <a:pt x="182" y="365"/>
                    </a:cubicBezTo>
                    <a:close/>
                    <a:moveTo>
                      <a:pt x="182" y="408"/>
                    </a:moveTo>
                    <a:cubicBezTo>
                      <a:pt x="187" y="408"/>
                      <a:pt x="191" y="408"/>
                      <a:pt x="195" y="408"/>
                    </a:cubicBezTo>
                    <a:cubicBezTo>
                      <a:pt x="195" y="409"/>
                      <a:pt x="195" y="409"/>
                      <a:pt x="195" y="410"/>
                    </a:cubicBezTo>
                    <a:cubicBezTo>
                      <a:pt x="191" y="410"/>
                      <a:pt x="187" y="410"/>
                      <a:pt x="182" y="410"/>
                    </a:cubicBezTo>
                    <a:cubicBezTo>
                      <a:pt x="182" y="409"/>
                      <a:pt x="182" y="409"/>
                      <a:pt x="182" y="408"/>
                    </a:cubicBezTo>
                    <a:close/>
                    <a:moveTo>
                      <a:pt x="182" y="453"/>
                    </a:moveTo>
                    <a:cubicBezTo>
                      <a:pt x="187" y="453"/>
                      <a:pt x="191" y="453"/>
                      <a:pt x="195" y="453"/>
                    </a:cubicBezTo>
                    <a:cubicBezTo>
                      <a:pt x="195" y="454"/>
                      <a:pt x="195" y="455"/>
                      <a:pt x="195" y="456"/>
                    </a:cubicBezTo>
                    <a:cubicBezTo>
                      <a:pt x="191" y="456"/>
                      <a:pt x="187" y="456"/>
                      <a:pt x="182" y="456"/>
                    </a:cubicBezTo>
                    <a:cubicBezTo>
                      <a:pt x="182" y="455"/>
                      <a:pt x="182" y="454"/>
                      <a:pt x="182" y="453"/>
                    </a:cubicBezTo>
                    <a:close/>
                    <a:moveTo>
                      <a:pt x="200" y="0"/>
                    </a:moveTo>
                    <a:cubicBezTo>
                      <a:pt x="205" y="0"/>
                      <a:pt x="209" y="0"/>
                      <a:pt x="213" y="0"/>
                    </a:cubicBezTo>
                    <a:cubicBezTo>
                      <a:pt x="213" y="1"/>
                      <a:pt x="213" y="2"/>
                      <a:pt x="213" y="3"/>
                    </a:cubicBezTo>
                    <a:cubicBezTo>
                      <a:pt x="209" y="3"/>
                      <a:pt x="205" y="3"/>
                      <a:pt x="200" y="3"/>
                    </a:cubicBezTo>
                    <a:cubicBezTo>
                      <a:pt x="200" y="2"/>
                      <a:pt x="200" y="1"/>
                      <a:pt x="200" y="0"/>
                    </a:cubicBezTo>
                    <a:close/>
                    <a:moveTo>
                      <a:pt x="200" y="45"/>
                    </a:moveTo>
                    <a:cubicBezTo>
                      <a:pt x="205" y="45"/>
                      <a:pt x="209" y="45"/>
                      <a:pt x="213" y="45"/>
                    </a:cubicBezTo>
                    <a:cubicBezTo>
                      <a:pt x="213" y="46"/>
                      <a:pt x="213" y="47"/>
                      <a:pt x="213" y="48"/>
                    </a:cubicBezTo>
                    <a:cubicBezTo>
                      <a:pt x="209" y="48"/>
                      <a:pt x="205" y="48"/>
                      <a:pt x="200" y="48"/>
                    </a:cubicBezTo>
                    <a:cubicBezTo>
                      <a:pt x="200" y="47"/>
                      <a:pt x="200" y="46"/>
                      <a:pt x="200" y="45"/>
                    </a:cubicBezTo>
                    <a:close/>
                    <a:moveTo>
                      <a:pt x="200" y="91"/>
                    </a:moveTo>
                    <a:cubicBezTo>
                      <a:pt x="205" y="91"/>
                      <a:pt x="209" y="91"/>
                      <a:pt x="213" y="91"/>
                    </a:cubicBezTo>
                    <a:cubicBezTo>
                      <a:pt x="213" y="92"/>
                      <a:pt x="213" y="92"/>
                      <a:pt x="213" y="93"/>
                    </a:cubicBezTo>
                    <a:cubicBezTo>
                      <a:pt x="209" y="93"/>
                      <a:pt x="205" y="93"/>
                      <a:pt x="200" y="93"/>
                    </a:cubicBezTo>
                    <a:cubicBezTo>
                      <a:pt x="200" y="92"/>
                      <a:pt x="200" y="92"/>
                      <a:pt x="200" y="91"/>
                    </a:cubicBezTo>
                    <a:close/>
                    <a:moveTo>
                      <a:pt x="200" y="136"/>
                    </a:moveTo>
                    <a:cubicBezTo>
                      <a:pt x="205" y="136"/>
                      <a:pt x="209" y="136"/>
                      <a:pt x="213" y="136"/>
                    </a:cubicBezTo>
                    <a:cubicBezTo>
                      <a:pt x="213" y="137"/>
                      <a:pt x="213" y="138"/>
                      <a:pt x="213" y="139"/>
                    </a:cubicBezTo>
                    <a:cubicBezTo>
                      <a:pt x="209" y="139"/>
                      <a:pt x="205" y="139"/>
                      <a:pt x="200" y="139"/>
                    </a:cubicBezTo>
                    <a:cubicBezTo>
                      <a:pt x="200" y="138"/>
                      <a:pt x="200" y="137"/>
                      <a:pt x="200" y="136"/>
                    </a:cubicBezTo>
                    <a:close/>
                    <a:moveTo>
                      <a:pt x="200" y="181"/>
                    </a:moveTo>
                    <a:cubicBezTo>
                      <a:pt x="205" y="181"/>
                      <a:pt x="209" y="181"/>
                      <a:pt x="213" y="181"/>
                    </a:cubicBezTo>
                    <a:cubicBezTo>
                      <a:pt x="213" y="182"/>
                      <a:pt x="213" y="183"/>
                      <a:pt x="213" y="184"/>
                    </a:cubicBezTo>
                    <a:cubicBezTo>
                      <a:pt x="209" y="184"/>
                      <a:pt x="205" y="184"/>
                      <a:pt x="200" y="184"/>
                    </a:cubicBezTo>
                    <a:cubicBezTo>
                      <a:pt x="200" y="183"/>
                      <a:pt x="200" y="182"/>
                      <a:pt x="200" y="181"/>
                    </a:cubicBezTo>
                    <a:close/>
                    <a:moveTo>
                      <a:pt x="200" y="227"/>
                    </a:moveTo>
                    <a:cubicBezTo>
                      <a:pt x="205" y="227"/>
                      <a:pt x="209" y="227"/>
                      <a:pt x="213" y="227"/>
                    </a:cubicBezTo>
                    <a:cubicBezTo>
                      <a:pt x="213" y="227"/>
                      <a:pt x="213" y="228"/>
                      <a:pt x="213" y="229"/>
                    </a:cubicBezTo>
                    <a:cubicBezTo>
                      <a:pt x="209" y="229"/>
                      <a:pt x="205" y="229"/>
                      <a:pt x="200" y="229"/>
                    </a:cubicBezTo>
                    <a:cubicBezTo>
                      <a:pt x="200" y="228"/>
                      <a:pt x="200" y="227"/>
                      <a:pt x="200" y="227"/>
                    </a:cubicBezTo>
                    <a:close/>
                    <a:moveTo>
                      <a:pt x="200" y="272"/>
                    </a:moveTo>
                    <a:cubicBezTo>
                      <a:pt x="205" y="272"/>
                      <a:pt x="209" y="272"/>
                      <a:pt x="213" y="272"/>
                    </a:cubicBezTo>
                    <a:cubicBezTo>
                      <a:pt x="213" y="273"/>
                      <a:pt x="213" y="274"/>
                      <a:pt x="213" y="274"/>
                    </a:cubicBezTo>
                    <a:cubicBezTo>
                      <a:pt x="209" y="274"/>
                      <a:pt x="205" y="274"/>
                      <a:pt x="200" y="274"/>
                    </a:cubicBezTo>
                    <a:cubicBezTo>
                      <a:pt x="200" y="274"/>
                      <a:pt x="200" y="273"/>
                      <a:pt x="200" y="272"/>
                    </a:cubicBezTo>
                    <a:close/>
                    <a:moveTo>
                      <a:pt x="200" y="317"/>
                    </a:moveTo>
                    <a:cubicBezTo>
                      <a:pt x="205" y="317"/>
                      <a:pt x="209" y="317"/>
                      <a:pt x="213" y="317"/>
                    </a:cubicBezTo>
                    <a:cubicBezTo>
                      <a:pt x="213" y="318"/>
                      <a:pt x="213" y="319"/>
                      <a:pt x="213" y="320"/>
                    </a:cubicBezTo>
                    <a:cubicBezTo>
                      <a:pt x="209" y="320"/>
                      <a:pt x="205" y="320"/>
                      <a:pt x="200" y="320"/>
                    </a:cubicBezTo>
                    <a:cubicBezTo>
                      <a:pt x="200" y="319"/>
                      <a:pt x="200" y="318"/>
                      <a:pt x="200" y="317"/>
                    </a:cubicBezTo>
                    <a:close/>
                    <a:moveTo>
                      <a:pt x="200" y="365"/>
                    </a:moveTo>
                    <a:cubicBezTo>
                      <a:pt x="200" y="364"/>
                      <a:pt x="200" y="363"/>
                      <a:pt x="200" y="362"/>
                    </a:cubicBezTo>
                    <a:cubicBezTo>
                      <a:pt x="205" y="362"/>
                      <a:pt x="209" y="362"/>
                      <a:pt x="213" y="362"/>
                    </a:cubicBezTo>
                    <a:cubicBezTo>
                      <a:pt x="213" y="363"/>
                      <a:pt x="213" y="364"/>
                      <a:pt x="213" y="365"/>
                    </a:cubicBezTo>
                    <a:cubicBezTo>
                      <a:pt x="209" y="365"/>
                      <a:pt x="205" y="365"/>
                      <a:pt x="200" y="365"/>
                    </a:cubicBezTo>
                    <a:close/>
                    <a:moveTo>
                      <a:pt x="200" y="408"/>
                    </a:moveTo>
                    <a:cubicBezTo>
                      <a:pt x="205" y="408"/>
                      <a:pt x="209" y="408"/>
                      <a:pt x="213" y="408"/>
                    </a:cubicBezTo>
                    <a:cubicBezTo>
                      <a:pt x="213" y="409"/>
                      <a:pt x="213" y="409"/>
                      <a:pt x="213" y="410"/>
                    </a:cubicBezTo>
                    <a:cubicBezTo>
                      <a:pt x="209" y="410"/>
                      <a:pt x="205" y="410"/>
                      <a:pt x="200" y="410"/>
                    </a:cubicBezTo>
                    <a:cubicBezTo>
                      <a:pt x="200" y="409"/>
                      <a:pt x="200" y="409"/>
                      <a:pt x="200" y="408"/>
                    </a:cubicBezTo>
                    <a:close/>
                    <a:moveTo>
                      <a:pt x="200" y="453"/>
                    </a:moveTo>
                    <a:cubicBezTo>
                      <a:pt x="205" y="453"/>
                      <a:pt x="209" y="453"/>
                      <a:pt x="213" y="453"/>
                    </a:cubicBezTo>
                    <a:cubicBezTo>
                      <a:pt x="213" y="454"/>
                      <a:pt x="213" y="455"/>
                      <a:pt x="213" y="456"/>
                    </a:cubicBezTo>
                    <a:cubicBezTo>
                      <a:pt x="209" y="456"/>
                      <a:pt x="205" y="456"/>
                      <a:pt x="200" y="456"/>
                    </a:cubicBezTo>
                    <a:cubicBezTo>
                      <a:pt x="200" y="455"/>
                      <a:pt x="200" y="454"/>
                      <a:pt x="200" y="453"/>
                    </a:cubicBezTo>
                    <a:close/>
                    <a:moveTo>
                      <a:pt x="219" y="0"/>
                    </a:moveTo>
                    <a:cubicBezTo>
                      <a:pt x="223" y="0"/>
                      <a:pt x="227" y="0"/>
                      <a:pt x="232" y="0"/>
                    </a:cubicBezTo>
                    <a:cubicBezTo>
                      <a:pt x="232" y="1"/>
                      <a:pt x="232" y="2"/>
                      <a:pt x="232" y="3"/>
                    </a:cubicBezTo>
                    <a:cubicBezTo>
                      <a:pt x="227" y="3"/>
                      <a:pt x="223" y="3"/>
                      <a:pt x="219" y="3"/>
                    </a:cubicBezTo>
                    <a:cubicBezTo>
                      <a:pt x="219" y="2"/>
                      <a:pt x="219" y="1"/>
                      <a:pt x="219" y="0"/>
                    </a:cubicBezTo>
                    <a:close/>
                    <a:moveTo>
                      <a:pt x="219" y="45"/>
                    </a:moveTo>
                    <a:cubicBezTo>
                      <a:pt x="223" y="45"/>
                      <a:pt x="227" y="45"/>
                      <a:pt x="232" y="45"/>
                    </a:cubicBezTo>
                    <a:cubicBezTo>
                      <a:pt x="232" y="46"/>
                      <a:pt x="232" y="47"/>
                      <a:pt x="232" y="48"/>
                    </a:cubicBezTo>
                    <a:cubicBezTo>
                      <a:pt x="227" y="48"/>
                      <a:pt x="223" y="48"/>
                      <a:pt x="219" y="48"/>
                    </a:cubicBezTo>
                    <a:cubicBezTo>
                      <a:pt x="219" y="47"/>
                      <a:pt x="219" y="46"/>
                      <a:pt x="219" y="45"/>
                    </a:cubicBezTo>
                    <a:close/>
                    <a:moveTo>
                      <a:pt x="219" y="91"/>
                    </a:moveTo>
                    <a:cubicBezTo>
                      <a:pt x="223" y="91"/>
                      <a:pt x="227" y="91"/>
                      <a:pt x="232" y="91"/>
                    </a:cubicBezTo>
                    <a:cubicBezTo>
                      <a:pt x="232" y="92"/>
                      <a:pt x="232" y="92"/>
                      <a:pt x="232" y="93"/>
                    </a:cubicBezTo>
                    <a:cubicBezTo>
                      <a:pt x="227" y="93"/>
                      <a:pt x="223" y="93"/>
                      <a:pt x="219" y="93"/>
                    </a:cubicBezTo>
                    <a:cubicBezTo>
                      <a:pt x="219" y="92"/>
                      <a:pt x="219" y="92"/>
                      <a:pt x="219" y="91"/>
                    </a:cubicBezTo>
                    <a:close/>
                    <a:moveTo>
                      <a:pt x="219" y="136"/>
                    </a:moveTo>
                    <a:cubicBezTo>
                      <a:pt x="223" y="136"/>
                      <a:pt x="227" y="136"/>
                      <a:pt x="232" y="136"/>
                    </a:cubicBezTo>
                    <a:cubicBezTo>
                      <a:pt x="232" y="137"/>
                      <a:pt x="232" y="138"/>
                      <a:pt x="232" y="139"/>
                    </a:cubicBezTo>
                    <a:cubicBezTo>
                      <a:pt x="227" y="139"/>
                      <a:pt x="223" y="139"/>
                      <a:pt x="219" y="139"/>
                    </a:cubicBezTo>
                    <a:cubicBezTo>
                      <a:pt x="219" y="138"/>
                      <a:pt x="219" y="137"/>
                      <a:pt x="219" y="136"/>
                    </a:cubicBezTo>
                    <a:close/>
                    <a:moveTo>
                      <a:pt x="219" y="181"/>
                    </a:moveTo>
                    <a:cubicBezTo>
                      <a:pt x="223" y="181"/>
                      <a:pt x="227" y="181"/>
                      <a:pt x="232" y="181"/>
                    </a:cubicBezTo>
                    <a:cubicBezTo>
                      <a:pt x="232" y="182"/>
                      <a:pt x="232" y="183"/>
                      <a:pt x="232" y="184"/>
                    </a:cubicBezTo>
                    <a:cubicBezTo>
                      <a:pt x="227" y="184"/>
                      <a:pt x="223" y="184"/>
                      <a:pt x="219" y="184"/>
                    </a:cubicBezTo>
                    <a:cubicBezTo>
                      <a:pt x="219" y="183"/>
                      <a:pt x="219" y="182"/>
                      <a:pt x="219" y="181"/>
                    </a:cubicBezTo>
                    <a:close/>
                    <a:moveTo>
                      <a:pt x="219" y="227"/>
                    </a:moveTo>
                    <a:cubicBezTo>
                      <a:pt x="223" y="227"/>
                      <a:pt x="227" y="227"/>
                      <a:pt x="232" y="227"/>
                    </a:cubicBezTo>
                    <a:cubicBezTo>
                      <a:pt x="232" y="227"/>
                      <a:pt x="232" y="228"/>
                      <a:pt x="232" y="229"/>
                    </a:cubicBezTo>
                    <a:cubicBezTo>
                      <a:pt x="227" y="229"/>
                      <a:pt x="223" y="229"/>
                      <a:pt x="219" y="229"/>
                    </a:cubicBezTo>
                    <a:cubicBezTo>
                      <a:pt x="219" y="228"/>
                      <a:pt x="219" y="227"/>
                      <a:pt x="219" y="227"/>
                    </a:cubicBezTo>
                    <a:close/>
                    <a:moveTo>
                      <a:pt x="219" y="272"/>
                    </a:moveTo>
                    <a:cubicBezTo>
                      <a:pt x="223" y="272"/>
                      <a:pt x="227" y="272"/>
                      <a:pt x="232" y="272"/>
                    </a:cubicBezTo>
                    <a:cubicBezTo>
                      <a:pt x="232" y="273"/>
                      <a:pt x="232" y="274"/>
                      <a:pt x="232" y="274"/>
                    </a:cubicBezTo>
                    <a:cubicBezTo>
                      <a:pt x="227" y="274"/>
                      <a:pt x="223" y="274"/>
                      <a:pt x="219" y="274"/>
                    </a:cubicBezTo>
                    <a:cubicBezTo>
                      <a:pt x="219" y="274"/>
                      <a:pt x="219" y="273"/>
                      <a:pt x="219" y="272"/>
                    </a:cubicBezTo>
                    <a:close/>
                    <a:moveTo>
                      <a:pt x="219" y="317"/>
                    </a:moveTo>
                    <a:cubicBezTo>
                      <a:pt x="223" y="317"/>
                      <a:pt x="227" y="317"/>
                      <a:pt x="232" y="317"/>
                    </a:cubicBezTo>
                    <a:cubicBezTo>
                      <a:pt x="232" y="318"/>
                      <a:pt x="232" y="319"/>
                      <a:pt x="232" y="320"/>
                    </a:cubicBezTo>
                    <a:cubicBezTo>
                      <a:pt x="227" y="320"/>
                      <a:pt x="223" y="320"/>
                      <a:pt x="219" y="320"/>
                    </a:cubicBezTo>
                    <a:cubicBezTo>
                      <a:pt x="219" y="319"/>
                      <a:pt x="219" y="318"/>
                      <a:pt x="219" y="317"/>
                    </a:cubicBezTo>
                    <a:close/>
                    <a:moveTo>
                      <a:pt x="219" y="365"/>
                    </a:moveTo>
                    <a:cubicBezTo>
                      <a:pt x="219" y="364"/>
                      <a:pt x="219" y="363"/>
                      <a:pt x="219" y="362"/>
                    </a:cubicBezTo>
                    <a:cubicBezTo>
                      <a:pt x="223" y="362"/>
                      <a:pt x="227" y="362"/>
                      <a:pt x="232" y="362"/>
                    </a:cubicBezTo>
                    <a:cubicBezTo>
                      <a:pt x="232" y="363"/>
                      <a:pt x="232" y="364"/>
                      <a:pt x="232" y="365"/>
                    </a:cubicBezTo>
                    <a:cubicBezTo>
                      <a:pt x="227" y="365"/>
                      <a:pt x="223" y="365"/>
                      <a:pt x="219" y="365"/>
                    </a:cubicBezTo>
                    <a:close/>
                    <a:moveTo>
                      <a:pt x="219" y="408"/>
                    </a:moveTo>
                    <a:cubicBezTo>
                      <a:pt x="223" y="408"/>
                      <a:pt x="227" y="408"/>
                      <a:pt x="232" y="408"/>
                    </a:cubicBezTo>
                    <a:cubicBezTo>
                      <a:pt x="232" y="409"/>
                      <a:pt x="232" y="409"/>
                      <a:pt x="232" y="410"/>
                    </a:cubicBezTo>
                    <a:cubicBezTo>
                      <a:pt x="227" y="410"/>
                      <a:pt x="223" y="410"/>
                      <a:pt x="219" y="410"/>
                    </a:cubicBezTo>
                    <a:cubicBezTo>
                      <a:pt x="219" y="409"/>
                      <a:pt x="219" y="409"/>
                      <a:pt x="219" y="408"/>
                    </a:cubicBezTo>
                    <a:close/>
                    <a:moveTo>
                      <a:pt x="219" y="453"/>
                    </a:moveTo>
                    <a:cubicBezTo>
                      <a:pt x="223" y="453"/>
                      <a:pt x="227" y="453"/>
                      <a:pt x="232" y="453"/>
                    </a:cubicBezTo>
                    <a:cubicBezTo>
                      <a:pt x="232" y="454"/>
                      <a:pt x="232" y="455"/>
                      <a:pt x="232" y="456"/>
                    </a:cubicBezTo>
                    <a:cubicBezTo>
                      <a:pt x="227" y="456"/>
                      <a:pt x="223" y="456"/>
                      <a:pt x="219" y="456"/>
                    </a:cubicBezTo>
                    <a:cubicBezTo>
                      <a:pt x="219" y="455"/>
                      <a:pt x="219" y="454"/>
                      <a:pt x="219" y="453"/>
                    </a:cubicBezTo>
                    <a:close/>
                    <a:moveTo>
                      <a:pt x="237" y="0"/>
                    </a:moveTo>
                    <a:cubicBezTo>
                      <a:pt x="241" y="0"/>
                      <a:pt x="245" y="0"/>
                      <a:pt x="250" y="0"/>
                    </a:cubicBezTo>
                    <a:cubicBezTo>
                      <a:pt x="250" y="1"/>
                      <a:pt x="250" y="2"/>
                      <a:pt x="250" y="3"/>
                    </a:cubicBezTo>
                    <a:cubicBezTo>
                      <a:pt x="245" y="3"/>
                      <a:pt x="241" y="3"/>
                      <a:pt x="237" y="3"/>
                    </a:cubicBezTo>
                    <a:cubicBezTo>
                      <a:pt x="237" y="2"/>
                      <a:pt x="237" y="1"/>
                      <a:pt x="237" y="0"/>
                    </a:cubicBezTo>
                    <a:close/>
                    <a:moveTo>
                      <a:pt x="237" y="45"/>
                    </a:moveTo>
                    <a:cubicBezTo>
                      <a:pt x="241" y="45"/>
                      <a:pt x="245" y="45"/>
                      <a:pt x="250" y="45"/>
                    </a:cubicBezTo>
                    <a:cubicBezTo>
                      <a:pt x="250" y="46"/>
                      <a:pt x="250" y="47"/>
                      <a:pt x="250" y="48"/>
                    </a:cubicBezTo>
                    <a:cubicBezTo>
                      <a:pt x="245" y="48"/>
                      <a:pt x="241" y="48"/>
                      <a:pt x="237" y="48"/>
                    </a:cubicBezTo>
                    <a:cubicBezTo>
                      <a:pt x="237" y="47"/>
                      <a:pt x="237" y="46"/>
                      <a:pt x="237" y="45"/>
                    </a:cubicBezTo>
                    <a:close/>
                    <a:moveTo>
                      <a:pt x="237" y="91"/>
                    </a:moveTo>
                    <a:cubicBezTo>
                      <a:pt x="241" y="91"/>
                      <a:pt x="245" y="91"/>
                      <a:pt x="250" y="91"/>
                    </a:cubicBezTo>
                    <a:cubicBezTo>
                      <a:pt x="250" y="92"/>
                      <a:pt x="250" y="92"/>
                      <a:pt x="250" y="93"/>
                    </a:cubicBezTo>
                    <a:cubicBezTo>
                      <a:pt x="245" y="93"/>
                      <a:pt x="241" y="93"/>
                      <a:pt x="237" y="93"/>
                    </a:cubicBezTo>
                    <a:cubicBezTo>
                      <a:pt x="237" y="92"/>
                      <a:pt x="237" y="92"/>
                      <a:pt x="237" y="91"/>
                    </a:cubicBezTo>
                    <a:close/>
                    <a:moveTo>
                      <a:pt x="237" y="136"/>
                    </a:moveTo>
                    <a:cubicBezTo>
                      <a:pt x="241" y="136"/>
                      <a:pt x="245" y="136"/>
                      <a:pt x="250" y="136"/>
                    </a:cubicBezTo>
                    <a:cubicBezTo>
                      <a:pt x="250" y="137"/>
                      <a:pt x="250" y="138"/>
                      <a:pt x="250" y="139"/>
                    </a:cubicBezTo>
                    <a:cubicBezTo>
                      <a:pt x="245" y="139"/>
                      <a:pt x="241" y="139"/>
                      <a:pt x="237" y="139"/>
                    </a:cubicBezTo>
                    <a:cubicBezTo>
                      <a:pt x="237" y="138"/>
                      <a:pt x="237" y="137"/>
                      <a:pt x="237" y="136"/>
                    </a:cubicBezTo>
                    <a:close/>
                    <a:moveTo>
                      <a:pt x="237" y="181"/>
                    </a:moveTo>
                    <a:cubicBezTo>
                      <a:pt x="241" y="181"/>
                      <a:pt x="245" y="181"/>
                      <a:pt x="250" y="181"/>
                    </a:cubicBezTo>
                    <a:cubicBezTo>
                      <a:pt x="250" y="182"/>
                      <a:pt x="250" y="183"/>
                      <a:pt x="250" y="184"/>
                    </a:cubicBezTo>
                    <a:cubicBezTo>
                      <a:pt x="245" y="184"/>
                      <a:pt x="241" y="184"/>
                      <a:pt x="237" y="184"/>
                    </a:cubicBezTo>
                    <a:cubicBezTo>
                      <a:pt x="237" y="183"/>
                      <a:pt x="237" y="182"/>
                      <a:pt x="237" y="181"/>
                    </a:cubicBezTo>
                    <a:close/>
                    <a:moveTo>
                      <a:pt x="237" y="227"/>
                    </a:moveTo>
                    <a:cubicBezTo>
                      <a:pt x="241" y="227"/>
                      <a:pt x="245" y="227"/>
                      <a:pt x="250" y="227"/>
                    </a:cubicBezTo>
                    <a:cubicBezTo>
                      <a:pt x="250" y="227"/>
                      <a:pt x="250" y="228"/>
                      <a:pt x="250" y="229"/>
                    </a:cubicBezTo>
                    <a:cubicBezTo>
                      <a:pt x="245" y="229"/>
                      <a:pt x="241" y="229"/>
                      <a:pt x="237" y="229"/>
                    </a:cubicBezTo>
                    <a:cubicBezTo>
                      <a:pt x="237" y="228"/>
                      <a:pt x="237" y="227"/>
                      <a:pt x="237" y="227"/>
                    </a:cubicBezTo>
                    <a:close/>
                    <a:moveTo>
                      <a:pt x="237" y="272"/>
                    </a:moveTo>
                    <a:cubicBezTo>
                      <a:pt x="241" y="272"/>
                      <a:pt x="245" y="272"/>
                      <a:pt x="250" y="272"/>
                    </a:cubicBezTo>
                    <a:cubicBezTo>
                      <a:pt x="250" y="273"/>
                      <a:pt x="250" y="274"/>
                      <a:pt x="250" y="274"/>
                    </a:cubicBezTo>
                    <a:cubicBezTo>
                      <a:pt x="245" y="274"/>
                      <a:pt x="241" y="274"/>
                      <a:pt x="237" y="274"/>
                    </a:cubicBezTo>
                    <a:cubicBezTo>
                      <a:pt x="237" y="274"/>
                      <a:pt x="237" y="273"/>
                      <a:pt x="237" y="272"/>
                    </a:cubicBezTo>
                    <a:close/>
                    <a:moveTo>
                      <a:pt x="237" y="317"/>
                    </a:moveTo>
                    <a:cubicBezTo>
                      <a:pt x="241" y="317"/>
                      <a:pt x="245" y="317"/>
                      <a:pt x="250" y="317"/>
                    </a:cubicBezTo>
                    <a:cubicBezTo>
                      <a:pt x="250" y="318"/>
                      <a:pt x="250" y="319"/>
                      <a:pt x="250" y="320"/>
                    </a:cubicBezTo>
                    <a:cubicBezTo>
                      <a:pt x="245" y="320"/>
                      <a:pt x="241" y="320"/>
                      <a:pt x="237" y="320"/>
                    </a:cubicBezTo>
                    <a:cubicBezTo>
                      <a:pt x="237" y="319"/>
                      <a:pt x="237" y="318"/>
                      <a:pt x="237" y="317"/>
                    </a:cubicBezTo>
                    <a:close/>
                    <a:moveTo>
                      <a:pt x="237" y="365"/>
                    </a:moveTo>
                    <a:cubicBezTo>
                      <a:pt x="237" y="364"/>
                      <a:pt x="237" y="363"/>
                      <a:pt x="237" y="362"/>
                    </a:cubicBezTo>
                    <a:cubicBezTo>
                      <a:pt x="241" y="362"/>
                      <a:pt x="245" y="362"/>
                      <a:pt x="250" y="362"/>
                    </a:cubicBezTo>
                    <a:cubicBezTo>
                      <a:pt x="250" y="363"/>
                      <a:pt x="250" y="364"/>
                      <a:pt x="250" y="365"/>
                    </a:cubicBezTo>
                    <a:cubicBezTo>
                      <a:pt x="245" y="365"/>
                      <a:pt x="241" y="365"/>
                      <a:pt x="237" y="365"/>
                    </a:cubicBezTo>
                    <a:close/>
                    <a:moveTo>
                      <a:pt x="237" y="408"/>
                    </a:moveTo>
                    <a:cubicBezTo>
                      <a:pt x="241" y="408"/>
                      <a:pt x="245" y="408"/>
                      <a:pt x="250" y="408"/>
                    </a:cubicBezTo>
                    <a:cubicBezTo>
                      <a:pt x="250" y="409"/>
                      <a:pt x="250" y="409"/>
                      <a:pt x="250" y="410"/>
                    </a:cubicBezTo>
                    <a:cubicBezTo>
                      <a:pt x="245" y="410"/>
                      <a:pt x="241" y="410"/>
                      <a:pt x="237" y="410"/>
                    </a:cubicBezTo>
                    <a:cubicBezTo>
                      <a:pt x="237" y="409"/>
                      <a:pt x="237" y="409"/>
                      <a:pt x="237" y="408"/>
                    </a:cubicBezTo>
                    <a:close/>
                    <a:moveTo>
                      <a:pt x="237" y="453"/>
                    </a:moveTo>
                    <a:cubicBezTo>
                      <a:pt x="241" y="453"/>
                      <a:pt x="245" y="453"/>
                      <a:pt x="250" y="453"/>
                    </a:cubicBezTo>
                    <a:cubicBezTo>
                      <a:pt x="250" y="454"/>
                      <a:pt x="250" y="455"/>
                      <a:pt x="250" y="456"/>
                    </a:cubicBezTo>
                    <a:cubicBezTo>
                      <a:pt x="245" y="456"/>
                      <a:pt x="241" y="456"/>
                      <a:pt x="237" y="456"/>
                    </a:cubicBezTo>
                    <a:cubicBezTo>
                      <a:pt x="237" y="455"/>
                      <a:pt x="237" y="454"/>
                      <a:pt x="237" y="453"/>
                    </a:cubicBezTo>
                    <a:close/>
                    <a:moveTo>
                      <a:pt x="255" y="0"/>
                    </a:moveTo>
                    <a:cubicBezTo>
                      <a:pt x="259" y="0"/>
                      <a:pt x="264" y="0"/>
                      <a:pt x="268" y="0"/>
                    </a:cubicBezTo>
                    <a:cubicBezTo>
                      <a:pt x="268" y="1"/>
                      <a:pt x="268" y="2"/>
                      <a:pt x="268" y="3"/>
                    </a:cubicBezTo>
                    <a:cubicBezTo>
                      <a:pt x="264" y="3"/>
                      <a:pt x="259" y="3"/>
                      <a:pt x="255" y="3"/>
                    </a:cubicBezTo>
                    <a:cubicBezTo>
                      <a:pt x="255" y="2"/>
                      <a:pt x="255" y="1"/>
                      <a:pt x="255" y="0"/>
                    </a:cubicBezTo>
                    <a:close/>
                    <a:moveTo>
                      <a:pt x="255" y="45"/>
                    </a:moveTo>
                    <a:cubicBezTo>
                      <a:pt x="259" y="45"/>
                      <a:pt x="264" y="45"/>
                      <a:pt x="268" y="45"/>
                    </a:cubicBezTo>
                    <a:cubicBezTo>
                      <a:pt x="268" y="46"/>
                      <a:pt x="268" y="47"/>
                      <a:pt x="268" y="48"/>
                    </a:cubicBezTo>
                    <a:cubicBezTo>
                      <a:pt x="264" y="48"/>
                      <a:pt x="259" y="48"/>
                      <a:pt x="255" y="48"/>
                    </a:cubicBezTo>
                    <a:cubicBezTo>
                      <a:pt x="255" y="47"/>
                      <a:pt x="255" y="46"/>
                      <a:pt x="255" y="45"/>
                    </a:cubicBezTo>
                    <a:close/>
                    <a:moveTo>
                      <a:pt x="255" y="91"/>
                    </a:moveTo>
                    <a:cubicBezTo>
                      <a:pt x="259" y="91"/>
                      <a:pt x="264" y="91"/>
                      <a:pt x="268" y="91"/>
                    </a:cubicBezTo>
                    <a:cubicBezTo>
                      <a:pt x="268" y="92"/>
                      <a:pt x="268" y="92"/>
                      <a:pt x="268" y="93"/>
                    </a:cubicBezTo>
                    <a:cubicBezTo>
                      <a:pt x="264" y="93"/>
                      <a:pt x="259" y="93"/>
                      <a:pt x="255" y="93"/>
                    </a:cubicBezTo>
                    <a:cubicBezTo>
                      <a:pt x="255" y="92"/>
                      <a:pt x="255" y="92"/>
                      <a:pt x="255" y="91"/>
                    </a:cubicBezTo>
                    <a:close/>
                    <a:moveTo>
                      <a:pt x="255" y="136"/>
                    </a:moveTo>
                    <a:cubicBezTo>
                      <a:pt x="259" y="136"/>
                      <a:pt x="264" y="136"/>
                      <a:pt x="268" y="136"/>
                    </a:cubicBezTo>
                    <a:cubicBezTo>
                      <a:pt x="268" y="137"/>
                      <a:pt x="268" y="138"/>
                      <a:pt x="268" y="139"/>
                    </a:cubicBezTo>
                    <a:cubicBezTo>
                      <a:pt x="264" y="139"/>
                      <a:pt x="259" y="139"/>
                      <a:pt x="255" y="139"/>
                    </a:cubicBezTo>
                    <a:cubicBezTo>
                      <a:pt x="255" y="138"/>
                      <a:pt x="255" y="137"/>
                      <a:pt x="255" y="136"/>
                    </a:cubicBezTo>
                    <a:close/>
                    <a:moveTo>
                      <a:pt x="255" y="181"/>
                    </a:moveTo>
                    <a:cubicBezTo>
                      <a:pt x="259" y="181"/>
                      <a:pt x="264" y="181"/>
                      <a:pt x="268" y="181"/>
                    </a:cubicBezTo>
                    <a:cubicBezTo>
                      <a:pt x="268" y="182"/>
                      <a:pt x="268" y="183"/>
                      <a:pt x="268" y="184"/>
                    </a:cubicBezTo>
                    <a:cubicBezTo>
                      <a:pt x="264" y="184"/>
                      <a:pt x="259" y="184"/>
                      <a:pt x="255" y="184"/>
                    </a:cubicBezTo>
                    <a:cubicBezTo>
                      <a:pt x="255" y="183"/>
                      <a:pt x="255" y="182"/>
                      <a:pt x="255" y="181"/>
                    </a:cubicBezTo>
                    <a:close/>
                    <a:moveTo>
                      <a:pt x="255" y="227"/>
                    </a:moveTo>
                    <a:cubicBezTo>
                      <a:pt x="259" y="227"/>
                      <a:pt x="264" y="227"/>
                      <a:pt x="268" y="227"/>
                    </a:cubicBezTo>
                    <a:cubicBezTo>
                      <a:pt x="268" y="227"/>
                      <a:pt x="268" y="228"/>
                      <a:pt x="268" y="229"/>
                    </a:cubicBezTo>
                    <a:cubicBezTo>
                      <a:pt x="264" y="229"/>
                      <a:pt x="259" y="229"/>
                      <a:pt x="255" y="229"/>
                    </a:cubicBezTo>
                    <a:cubicBezTo>
                      <a:pt x="255" y="228"/>
                      <a:pt x="255" y="227"/>
                      <a:pt x="255" y="227"/>
                    </a:cubicBezTo>
                    <a:close/>
                    <a:moveTo>
                      <a:pt x="255" y="272"/>
                    </a:moveTo>
                    <a:cubicBezTo>
                      <a:pt x="259" y="272"/>
                      <a:pt x="264" y="272"/>
                      <a:pt x="268" y="272"/>
                    </a:cubicBezTo>
                    <a:cubicBezTo>
                      <a:pt x="268" y="273"/>
                      <a:pt x="268" y="274"/>
                      <a:pt x="268" y="274"/>
                    </a:cubicBezTo>
                    <a:cubicBezTo>
                      <a:pt x="264" y="274"/>
                      <a:pt x="259" y="274"/>
                      <a:pt x="255" y="274"/>
                    </a:cubicBezTo>
                    <a:cubicBezTo>
                      <a:pt x="255" y="274"/>
                      <a:pt x="255" y="273"/>
                      <a:pt x="255" y="272"/>
                    </a:cubicBezTo>
                    <a:close/>
                    <a:moveTo>
                      <a:pt x="255" y="317"/>
                    </a:moveTo>
                    <a:cubicBezTo>
                      <a:pt x="259" y="317"/>
                      <a:pt x="264" y="317"/>
                      <a:pt x="268" y="317"/>
                    </a:cubicBezTo>
                    <a:cubicBezTo>
                      <a:pt x="268" y="318"/>
                      <a:pt x="268" y="319"/>
                      <a:pt x="268" y="320"/>
                    </a:cubicBezTo>
                    <a:cubicBezTo>
                      <a:pt x="264" y="320"/>
                      <a:pt x="259" y="320"/>
                      <a:pt x="255" y="320"/>
                    </a:cubicBezTo>
                    <a:cubicBezTo>
                      <a:pt x="255" y="319"/>
                      <a:pt x="255" y="318"/>
                      <a:pt x="255" y="317"/>
                    </a:cubicBezTo>
                    <a:close/>
                    <a:moveTo>
                      <a:pt x="255" y="365"/>
                    </a:moveTo>
                    <a:cubicBezTo>
                      <a:pt x="255" y="364"/>
                      <a:pt x="255" y="363"/>
                      <a:pt x="255" y="362"/>
                    </a:cubicBezTo>
                    <a:cubicBezTo>
                      <a:pt x="259" y="362"/>
                      <a:pt x="264" y="362"/>
                      <a:pt x="268" y="362"/>
                    </a:cubicBezTo>
                    <a:cubicBezTo>
                      <a:pt x="268" y="363"/>
                      <a:pt x="268" y="364"/>
                      <a:pt x="268" y="365"/>
                    </a:cubicBezTo>
                    <a:cubicBezTo>
                      <a:pt x="264" y="365"/>
                      <a:pt x="259" y="365"/>
                      <a:pt x="255" y="365"/>
                    </a:cubicBezTo>
                    <a:close/>
                    <a:moveTo>
                      <a:pt x="255" y="408"/>
                    </a:moveTo>
                    <a:cubicBezTo>
                      <a:pt x="259" y="408"/>
                      <a:pt x="264" y="408"/>
                      <a:pt x="268" y="408"/>
                    </a:cubicBezTo>
                    <a:cubicBezTo>
                      <a:pt x="268" y="409"/>
                      <a:pt x="268" y="409"/>
                      <a:pt x="268" y="410"/>
                    </a:cubicBezTo>
                    <a:cubicBezTo>
                      <a:pt x="264" y="410"/>
                      <a:pt x="259" y="410"/>
                      <a:pt x="255" y="410"/>
                    </a:cubicBezTo>
                    <a:cubicBezTo>
                      <a:pt x="255" y="409"/>
                      <a:pt x="255" y="409"/>
                      <a:pt x="255" y="408"/>
                    </a:cubicBezTo>
                    <a:close/>
                    <a:moveTo>
                      <a:pt x="255" y="453"/>
                    </a:moveTo>
                    <a:cubicBezTo>
                      <a:pt x="259" y="453"/>
                      <a:pt x="264" y="453"/>
                      <a:pt x="268" y="453"/>
                    </a:cubicBezTo>
                    <a:cubicBezTo>
                      <a:pt x="268" y="454"/>
                      <a:pt x="268" y="455"/>
                      <a:pt x="268" y="456"/>
                    </a:cubicBezTo>
                    <a:cubicBezTo>
                      <a:pt x="264" y="456"/>
                      <a:pt x="259" y="456"/>
                      <a:pt x="255" y="456"/>
                    </a:cubicBezTo>
                    <a:cubicBezTo>
                      <a:pt x="255" y="455"/>
                      <a:pt x="255" y="454"/>
                      <a:pt x="255" y="453"/>
                    </a:cubicBezTo>
                    <a:close/>
                    <a:moveTo>
                      <a:pt x="273" y="0"/>
                    </a:moveTo>
                    <a:cubicBezTo>
                      <a:pt x="278" y="0"/>
                      <a:pt x="282" y="0"/>
                      <a:pt x="286" y="0"/>
                    </a:cubicBezTo>
                    <a:cubicBezTo>
                      <a:pt x="286" y="1"/>
                      <a:pt x="286" y="2"/>
                      <a:pt x="286" y="3"/>
                    </a:cubicBezTo>
                    <a:cubicBezTo>
                      <a:pt x="282" y="3"/>
                      <a:pt x="278" y="3"/>
                      <a:pt x="273" y="3"/>
                    </a:cubicBezTo>
                    <a:cubicBezTo>
                      <a:pt x="273" y="2"/>
                      <a:pt x="273" y="1"/>
                      <a:pt x="273" y="0"/>
                    </a:cubicBezTo>
                    <a:close/>
                    <a:moveTo>
                      <a:pt x="273" y="45"/>
                    </a:moveTo>
                    <a:cubicBezTo>
                      <a:pt x="278" y="45"/>
                      <a:pt x="282" y="45"/>
                      <a:pt x="286" y="45"/>
                    </a:cubicBezTo>
                    <a:cubicBezTo>
                      <a:pt x="286" y="46"/>
                      <a:pt x="286" y="47"/>
                      <a:pt x="286" y="48"/>
                    </a:cubicBezTo>
                    <a:cubicBezTo>
                      <a:pt x="282" y="48"/>
                      <a:pt x="278" y="48"/>
                      <a:pt x="273" y="48"/>
                    </a:cubicBezTo>
                    <a:cubicBezTo>
                      <a:pt x="273" y="47"/>
                      <a:pt x="273" y="46"/>
                      <a:pt x="273" y="45"/>
                    </a:cubicBezTo>
                    <a:close/>
                    <a:moveTo>
                      <a:pt x="273" y="91"/>
                    </a:moveTo>
                    <a:cubicBezTo>
                      <a:pt x="278" y="91"/>
                      <a:pt x="282" y="91"/>
                      <a:pt x="286" y="91"/>
                    </a:cubicBezTo>
                    <a:cubicBezTo>
                      <a:pt x="286" y="92"/>
                      <a:pt x="286" y="92"/>
                      <a:pt x="286" y="93"/>
                    </a:cubicBezTo>
                    <a:cubicBezTo>
                      <a:pt x="282" y="93"/>
                      <a:pt x="278" y="93"/>
                      <a:pt x="273" y="93"/>
                    </a:cubicBezTo>
                    <a:cubicBezTo>
                      <a:pt x="273" y="92"/>
                      <a:pt x="273" y="92"/>
                      <a:pt x="273" y="91"/>
                    </a:cubicBezTo>
                    <a:close/>
                    <a:moveTo>
                      <a:pt x="273" y="136"/>
                    </a:moveTo>
                    <a:cubicBezTo>
                      <a:pt x="278" y="136"/>
                      <a:pt x="282" y="136"/>
                      <a:pt x="286" y="136"/>
                    </a:cubicBezTo>
                    <a:cubicBezTo>
                      <a:pt x="286" y="137"/>
                      <a:pt x="286" y="138"/>
                      <a:pt x="286" y="139"/>
                    </a:cubicBezTo>
                    <a:cubicBezTo>
                      <a:pt x="282" y="139"/>
                      <a:pt x="278" y="139"/>
                      <a:pt x="273" y="139"/>
                    </a:cubicBezTo>
                    <a:cubicBezTo>
                      <a:pt x="273" y="138"/>
                      <a:pt x="273" y="137"/>
                      <a:pt x="273" y="136"/>
                    </a:cubicBezTo>
                    <a:close/>
                    <a:moveTo>
                      <a:pt x="273" y="181"/>
                    </a:moveTo>
                    <a:cubicBezTo>
                      <a:pt x="278" y="181"/>
                      <a:pt x="282" y="181"/>
                      <a:pt x="286" y="181"/>
                    </a:cubicBezTo>
                    <a:cubicBezTo>
                      <a:pt x="286" y="182"/>
                      <a:pt x="286" y="183"/>
                      <a:pt x="286" y="184"/>
                    </a:cubicBezTo>
                    <a:cubicBezTo>
                      <a:pt x="282" y="184"/>
                      <a:pt x="278" y="184"/>
                      <a:pt x="273" y="184"/>
                    </a:cubicBezTo>
                    <a:cubicBezTo>
                      <a:pt x="273" y="183"/>
                      <a:pt x="273" y="182"/>
                      <a:pt x="273" y="181"/>
                    </a:cubicBezTo>
                    <a:close/>
                    <a:moveTo>
                      <a:pt x="273" y="227"/>
                    </a:moveTo>
                    <a:cubicBezTo>
                      <a:pt x="278" y="227"/>
                      <a:pt x="282" y="227"/>
                      <a:pt x="286" y="227"/>
                    </a:cubicBezTo>
                    <a:cubicBezTo>
                      <a:pt x="286" y="227"/>
                      <a:pt x="286" y="228"/>
                      <a:pt x="286" y="229"/>
                    </a:cubicBezTo>
                    <a:cubicBezTo>
                      <a:pt x="282" y="229"/>
                      <a:pt x="278" y="229"/>
                      <a:pt x="273" y="229"/>
                    </a:cubicBezTo>
                    <a:cubicBezTo>
                      <a:pt x="273" y="228"/>
                      <a:pt x="273" y="227"/>
                      <a:pt x="273" y="227"/>
                    </a:cubicBezTo>
                    <a:close/>
                    <a:moveTo>
                      <a:pt x="273" y="272"/>
                    </a:moveTo>
                    <a:cubicBezTo>
                      <a:pt x="278" y="272"/>
                      <a:pt x="282" y="272"/>
                      <a:pt x="286" y="272"/>
                    </a:cubicBezTo>
                    <a:cubicBezTo>
                      <a:pt x="286" y="273"/>
                      <a:pt x="286" y="274"/>
                      <a:pt x="286" y="274"/>
                    </a:cubicBezTo>
                    <a:cubicBezTo>
                      <a:pt x="282" y="274"/>
                      <a:pt x="278" y="274"/>
                      <a:pt x="273" y="274"/>
                    </a:cubicBezTo>
                    <a:cubicBezTo>
                      <a:pt x="273" y="274"/>
                      <a:pt x="273" y="273"/>
                      <a:pt x="273" y="272"/>
                    </a:cubicBezTo>
                    <a:close/>
                    <a:moveTo>
                      <a:pt x="273" y="317"/>
                    </a:moveTo>
                    <a:cubicBezTo>
                      <a:pt x="278" y="317"/>
                      <a:pt x="282" y="317"/>
                      <a:pt x="286" y="317"/>
                    </a:cubicBezTo>
                    <a:cubicBezTo>
                      <a:pt x="286" y="318"/>
                      <a:pt x="286" y="319"/>
                      <a:pt x="286" y="320"/>
                    </a:cubicBezTo>
                    <a:cubicBezTo>
                      <a:pt x="282" y="320"/>
                      <a:pt x="278" y="320"/>
                      <a:pt x="273" y="320"/>
                    </a:cubicBezTo>
                    <a:cubicBezTo>
                      <a:pt x="273" y="319"/>
                      <a:pt x="273" y="318"/>
                      <a:pt x="273" y="317"/>
                    </a:cubicBezTo>
                    <a:close/>
                    <a:moveTo>
                      <a:pt x="273" y="365"/>
                    </a:moveTo>
                    <a:cubicBezTo>
                      <a:pt x="273" y="364"/>
                      <a:pt x="273" y="363"/>
                      <a:pt x="273" y="362"/>
                    </a:cubicBezTo>
                    <a:cubicBezTo>
                      <a:pt x="278" y="362"/>
                      <a:pt x="282" y="362"/>
                      <a:pt x="286" y="362"/>
                    </a:cubicBezTo>
                    <a:cubicBezTo>
                      <a:pt x="286" y="363"/>
                      <a:pt x="286" y="364"/>
                      <a:pt x="286" y="365"/>
                    </a:cubicBezTo>
                    <a:cubicBezTo>
                      <a:pt x="282" y="365"/>
                      <a:pt x="278" y="365"/>
                      <a:pt x="273" y="365"/>
                    </a:cubicBezTo>
                    <a:close/>
                    <a:moveTo>
                      <a:pt x="273" y="408"/>
                    </a:moveTo>
                    <a:cubicBezTo>
                      <a:pt x="278" y="408"/>
                      <a:pt x="282" y="408"/>
                      <a:pt x="286" y="408"/>
                    </a:cubicBezTo>
                    <a:cubicBezTo>
                      <a:pt x="286" y="409"/>
                      <a:pt x="286" y="409"/>
                      <a:pt x="286" y="410"/>
                    </a:cubicBezTo>
                    <a:cubicBezTo>
                      <a:pt x="282" y="410"/>
                      <a:pt x="278" y="410"/>
                      <a:pt x="273" y="410"/>
                    </a:cubicBezTo>
                    <a:cubicBezTo>
                      <a:pt x="273" y="409"/>
                      <a:pt x="273" y="409"/>
                      <a:pt x="273" y="408"/>
                    </a:cubicBezTo>
                    <a:close/>
                    <a:moveTo>
                      <a:pt x="273" y="453"/>
                    </a:moveTo>
                    <a:cubicBezTo>
                      <a:pt x="278" y="453"/>
                      <a:pt x="282" y="453"/>
                      <a:pt x="286" y="453"/>
                    </a:cubicBezTo>
                    <a:cubicBezTo>
                      <a:pt x="286" y="454"/>
                      <a:pt x="286" y="455"/>
                      <a:pt x="286" y="456"/>
                    </a:cubicBezTo>
                    <a:cubicBezTo>
                      <a:pt x="282" y="456"/>
                      <a:pt x="278" y="456"/>
                      <a:pt x="273" y="456"/>
                    </a:cubicBezTo>
                    <a:cubicBezTo>
                      <a:pt x="273" y="455"/>
                      <a:pt x="273" y="454"/>
                      <a:pt x="273" y="453"/>
                    </a:cubicBezTo>
                    <a:close/>
                    <a:moveTo>
                      <a:pt x="291" y="0"/>
                    </a:moveTo>
                    <a:cubicBezTo>
                      <a:pt x="296" y="0"/>
                      <a:pt x="300" y="0"/>
                      <a:pt x="304" y="0"/>
                    </a:cubicBezTo>
                    <a:cubicBezTo>
                      <a:pt x="304" y="1"/>
                      <a:pt x="304" y="2"/>
                      <a:pt x="304" y="3"/>
                    </a:cubicBezTo>
                    <a:cubicBezTo>
                      <a:pt x="300" y="3"/>
                      <a:pt x="296" y="3"/>
                      <a:pt x="291" y="3"/>
                    </a:cubicBezTo>
                    <a:cubicBezTo>
                      <a:pt x="291" y="2"/>
                      <a:pt x="291" y="1"/>
                      <a:pt x="291" y="0"/>
                    </a:cubicBezTo>
                    <a:close/>
                    <a:moveTo>
                      <a:pt x="291" y="45"/>
                    </a:moveTo>
                    <a:cubicBezTo>
                      <a:pt x="296" y="45"/>
                      <a:pt x="300" y="45"/>
                      <a:pt x="304" y="45"/>
                    </a:cubicBezTo>
                    <a:cubicBezTo>
                      <a:pt x="304" y="46"/>
                      <a:pt x="304" y="47"/>
                      <a:pt x="304" y="48"/>
                    </a:cubicBezTo>
                    <a:cubicBezTo>
                      <a:pt x="300" y="48"/>
                      <a:pt x="296" y="48"/>
                      <a:pt x="291" y="48"/>
                    </a:cubicBezTo>
                    <a:cubicBezTo>
                      <a:pt x="291" y="47"/>
                      <a:pt x="291" y="46"/>
                      <a:pt x="291" y="45"/>
                    </a:cubicBezTo>
                    <a:close/>
                    <a:moveTo>
                      <a:pt x="291" y="91"/>
                    </a:moveTo>
                    <a:cubicBezTo>
                      <a:pt x="296" y="91"/>
                      <a:pt x="300" y="91"/>
                      <a:pt x="304" y="91"/>
                    </a:cubicBezTo>
                    <a:cubicBezTo>
                      <a:pt x="304" y="92"/>
                      <a:pt x="304" y="92"/>
                      <a:pt x="304" y="93"/>
                    </a:cubicBezTo>
                    <a:cubicBezTo>
                      <a:pt x="300" y="93"/>
                      <a:pt x="296" y="93"/>
                      <a:pt x="291" y="93"/>
                    </a:cubicBezTo>
                    <a:cubicBezTo>
                      <a:pt x="291" y="92"/>
                      <a:pt x="291" y="92"/>
                      <a:pt x="291" y="91"/>
                    </a:cubicBezTo>
                    <a:close/>
                    <a:moveTo>
                      <a:pt x="291" y="136"/>
                    </a:moveTo>
                    <a:cubicBezTo>
                      <a:pt x="296" y="136"/>
                      <a:pt x="300" y="136"/>
                      <a:pt x="304" y="136"/>
                    </a:cubicBezTo>
                    <a:cubicBezTo>
                      <a:pt x="304" y="137"/>
                      <a:pt x="304" y="138"/>
                      <a:pt x="304" y="139"/>
                    </a:cubicBezTo>
                    <a:cubicBezTo>
                      <a:pt x="300" y="139"/>
                      <a:pt x="296" y="139"/>
                      <a:pt x="291" y="139"/>
                    </a:cubicBezTo>
                    <a:cubicBezTo>
                      <a:pt x="291" y="138"/>
                      <a:pt x="291" y="137"/>
                      <a:pt x="291" y="136"/>
                    </a:cubicBezTo>
                    <a:close/>
                    <a:moveTo>
                      <a:pt x="291" y="181"/>
                    </a:moveTo>
                    <a:cubicBezTo>
                      <a:pt x="296" y="181"/>
                      <a:pt x="300" y="181"/>
                      <a:pt x="304" y="181"/>
                    </a:cubicBezTo>
                    <a:cubicBezTo>
                      <a:pt x="304" y="182"/>
                      <a:pt x="304" y="183"/>
                      <a:pt x="304" y="184"/>
                    </a:cubicBezTo>
                    <a:cubicBezTo>
                      <a:pt x="300" y="184"/>
                      <a:pt x="296" y="184"/>
                      <a:pt x="291" y="184"/>
                    </a:cubicBezTo>
                    <a:cubicBezTo>
                      <a:pt x="291" y="183"/>
                      <a:pt x="291" y="182"/>
                      <a:pt x="291" y="181"/>
                    </a:cubicBezTo>
                    <a:close/>
                    <a:moveTo>
                      <a:pt x="291" y="227"/>
                    </a:moveTo>
                    <a:cubicBezTo>
                      <a:pt x="296" y="227"/>
                      <a:pt x="300" y="227"/>
                      <a:pt x="304" y="227"/>
                    </a:cubicBezTo>
                    <a:cubicBezTo>
                      <a:pt x="304" y="227"/>
                      <a:pt x="304" y="228"/>
                      <a:pt x="304" y="229"/>
                    </a:cubicBezTo>
                    <a:cubicBezTo>
                      <a:pt x="300" y="229"/>
                      <a:pt x="296" y="229"/>
                      <a:pt x="291" y="229"/>
                    </a:cubicBezTo>
                    <a:cubicBezTo>
                      <a:pt x="291" y="228"/>
                      <a:pt x="291" y="227"/>
                      <a:pt x="291" y="227"/>
                    </a:cubicBezTo>
                    <a:close/>
                    <a:moveTo>
                      <a:pt x="291" y="272"/>
                    </a:moveTo>
                    <a:cubicBezTo>
                      <a:pt x="296" y="272"/>
                      <a:pt x="300" y="272"/>
                      <a:pt x="304" y="272"/>
                    </a:cubicBezTo>
                    <a:cubicBezTo>
                      <a:pt x="304" y="273"/>
                      <a:pt x="304" y="274"/>
                      <a:pt x="304" y="274"/>
                    </a:cubicBezTo>
                    <a:cubicBezTo>
                      <a:pt x="300" y="274"/>
                      <a:pt x="296" y="274"/>
                      <a:pt x="291" y="274"/>
                    </a:cubicBezTo>
                    <a:cubicBezTo>
                      <a:pt x="291" y="274"/>
                      <a:pt x="291" y="273"/>
                      <a:pt x="291" y="272"/>
                    </a:cubicBezTo>
                    <a:close/>
                    <a:moveTo>
                      <a:pt x="291" y="317"/>
                    </a:moveTo>
                    <a:cubicBezTo>
                      <a:pt x="296" y="317"/>
                      <a:pt x="300" y="317"/>
                      <a:pt x="304" y="317"/>
                    </a:cubicBezTo>
                    <a:cubicBezTo>
                      <a:pt x="304" y="318"/>
                      <a:pt x="304" y="319"/>
                      <a:pt x="304" y="320"/>
                    </a:cubicBezTo>
                    <a:cubicBezTo>
                      <a:pt x="300" y="320"/>
                      <a:pt x="296" y="320"/>
                      <a:pt x="291" y="320"/>
                    </a:cubicBezTo>
                    <a:cubicBezTo>
                      <a:pt x="291" y="319"/>
                      <a:pt x="291" y="318"/>
                      <a:pt x="291" y="317"/>
                    </a:cubicBezTo>
                    <a:close/>
                    <a:moveTo>
                      <a:pt x="291" y="365"/>
                    </a:moveTo>
                    <a:cubicBezTo>
                      <a:pt x="291" y="364"/>
                      <a:pt x="291" y="363"/>
                      <a:pt x="291" y="362"/>
                    </a:cubicBezTo>
                    <a:cubicBezTo>
                      <a:pt x="296" y="362"/>
                      <a:pt x="300" y="362"/>
                      <a:pt x="304" y="362"/>
                    </a:cubicBezTo>
                    <a:cubicBezTo>
                      <a:pt x="304" y="363"/>
                      <a:pt x="304" y="364"/>
                      <a:pt x="304" y="365"/>
                    </a:cubicBezTo>
                    <a:cubicBezTo>
                      <a:pt x="300" y="365"/>
                      <a:pt x="296" y="365"/>
                      <a:pt x="291" y="365"/>
                    </a:cubicBezTo>
                    <a:close/>
                    <a:moveTo>
                      <a:pt x="291" y="408"/>
                    </a:moveTo>
                    <a:cubicBezTo>
                      <a:pt x="296" y="408"/>
                      <a:pt x="300" y="408"/>
                      <a:pt x="304" y="408"/>
                    </a:cubicBezTo>
                    <a:cubicBezTo>
                      <a:pt x="304" y="409"/>
                      <a:pt x="304" y="409"/>
                      <a:pt x="304" y="410"/>
                    </a:cubicBezTo>
                    <a:cubicBezTo>
                      <a:pt x="300" y="410"/>
                      <a:pt x="296" y="410"/>
                      <a:pt x="291" y="410"/>
                    </a:cubicBezTo>
                    <a:cubicBezTo>
                      <a:pt x="291" y="409"/>
                      <a:pt x="291" y="409"/>
                      <a:pt x="291" y="408"/>
                    </a:cubicBezTo>
                    <a:close/>
                    <a:moveTo>
                      <a:pt x="291" y="453"/>
                    </a:moveTo>
                    <a:cubicBezTo>
                      <a:pt x="296" y="453"/>
                      <a:pt x="300" y="453"/>
                      <a:pt x="304" y="453"/>
                    </a:cubicBezTo>
                    <a:cubicBezTo>
                      <a:pt x="304" y="454"/>
                      <a:pt x="304" y="455"/>
                      <a:pt x="304" y="456"/>
                    </a:cubicBezTo>
                    <a:cubicBezTo>
                      <a:pt x="300" y="456"/>
                      <a:pt x="296" y="456"/>
                      <a:pt x="291" y="456"/>
                    </a:cubicBezTo>
                    <a:cubicBezTo>
                      <a:pt x="291" y="455"/>
                      <a:pt x="291" y="454"/>
                      <a:pt x="291" y="453"/>
                    </a:cubicBezTo>
                    <a:close/>
                    <a:moveTo>
                      <a:pt x="310" y="0"/>
                    </a:moveTo>
                    <a:cubicBezTo>
                      <a:pt x="314" y="0"/>
                      <a:pt x="318" y="0"/>
                      <a:pt x="323" y="0"/>
                    </a:cubicBezTo>
                    <a:cubicBezTo>
                      <a:pt x="323" y="1"/>
                      <a:pt x="323" y="2"/>
                      <a:pt x="323" y="3"/>
                    </a:cubicBezTo>
                    <a:cubicBezTo>
                      <a:pt x="318" y="3"/>
                      <a:pt x="314" y="3"/>
                      <a:pt x="310" y="3"/>
                    </a:cubicBezTo>
                    <a:cubicBezTo>
                      <a:pt x="310" y="2"/>
                      <a:pt x="310" y="1"/>
                      <a:pt x="310" y="0"/>
                    </a:cubicBezTo>
                    <a:close/>
                    <a:moveTo>
                      <a:pt x="310" y="45"/>
                    </a:moveTo>
                    <a:cubicBezTo>
                      <a:pt x="314" y="45"/>
                      <a:pt x="318" y="45"/>
                      <a:pt x="323" y="45"/>
                    </a:cubicBezTo>
                    <a:cubicBezTo>
                      <a:pt x="323" y="46"/>
                      <a:pt x="323" y="47"/>
                      <a:pt x="323" y="48"/>
                    </a:cubicBezTo>
                    <a:cubicBezTo>
                      <a:pt x="318" y="48"/>
                      <a:pt x="314" y="48"/>
                      <a:pt x="310" y="48"/>
                    </a:cubicBezTo>
                    <a:cubicBezTo>
                      <a:pt x="310" y="47"/>
                      <a:pt x="310" y="46"/>
                      <a:pt x="310" y="45"/>
                    </a:cubicBezTo>
                    <a:close/>
                    <a:moveTo>
                      <a:pt x="310" y="91"/>
                    </a:moveTo>
                    <a:cubicBezTo>
                      <a:pt x="314" y="91"/>
                      <a:pt x="318" y="91"/>
                      <a:pt x="323" y="91"/>
                    </a:cubicBezTo>
                    <a:cubicBezTo>
                      <a:pt x="323" y="92"/>
                      <a:pt x="323" y="92"/>
                      <a:pt x="323" y="93"/>
                    </a:cubicBezTo>
                    <a:cubicBezTo>
                      <a:pt x="318" y="93"/>
                      <a:pt x="314" y="93"/>
                      <a:pt x="310" y="93"/>
                    </a:cubicBezTo>
                    <a:cubicBezTo>
                      <a:pt x="310" y="92"/>
                      <a:pt x="310" y="92"/>
                      <a:pt x="310" y="91"/>
                    </a:cubicBezTo>
                    <a:close/>
                    <a:moveTo>
                      <a:pt x="310" y="136"/>
                    </a:moveTo>
                    <a:cubicBezTo>
                      <a:pt x="314" y="136"/>
                      <a:pt x="318" y="136"/>
                      <a:pt x="323" y="136"/>
                    </a:cubicBezTo>
                    <a:cubicBezTo>
                      <a:pt x="323" y="137"/>
                      <a:pt x="323" y="138"/>
                      <a:pt x="323" y="139"/>
                    </a:cubicBezTo>
                    <a:cubicBezTo>
                      <a:pt x="318" y="139"/>
                      <a:pt x="314" y="139"/>
                      <a:pt x="310" y="139"/>
                    </a:cubicBezTo>
                    <a:cubicBezTo>
                      <a:pt x="310" y="138"/>
                      <a:pt x="310" y="137"/>
                      <a:pt x="310" y="136"/>
                    </a:cubicBezTo>
                    <a:close/>
                    <a:moveTo>
                      <a:pt x="310" y="181"/>
                    </a:moveTo>
                    <a:cubicBezTo>
                      <a:pt x="314" y="181"/>
                      <a:pt x="318" y="181"/>
                      <a:pt x="323" y="181"/>
                    </a:cubicBezTo>
                    <a:cubicBezTo>
                      <a:pt x="323" y="182"/>
                      <a:pt x="323" y="183"/>
                      <a:pt x="323" y="184"/>
                    </a:cubicBezTo>
                    <a:cubicBezTo>
                      <a:pt x="318" y="184"/>
                      <a:pt x="314" y="184"/>
                      <a:pt x="310" y="184"/>
                    </a:cubicBezTo>
                    <a:cubicBezTo>
                      <a:pt x="310" y="183"/>
                      <a:pt x="310" y="182"/>
                      <a:pt x="310" y="181"/>
                    </a:cubicBezTo>
                    <a:close/>
                    <a:moveTo>
                      <a:pt x="310" y="227"/>
                    </a:moveTo>
                    <a:cubicBezTo>
                      <a:pt x="314" y="227"/>
                      <a:pt x="318" y="227"/>
                      <a:pt x="323" y="227"/>
                    </a:cubicBezTo>
                    <a:cubicBezTo>
                      <a:pt x="323" y="227"/>
                      <a:pt x="323" y="228"/>
                      <a:pt x="323" y="229"/>
                    </a:cubicBezTo>
                    <a:cubicBezTo>
                      <a:pt x="318" y="229"/>
                      <a:pt x="314" y="229"/>
                      <a:pt x="310" y="229"/>
                    </a:cubicBezTo>
                    <a:cubicBezTo>
                      <a:pt x="310" y="228"/>
                      <a:pt x="310" y="227"/>
                      <a:pt x="310" y="227"/>
                    </a:cubicBezTo>
                    <a:close/>
                    <a:moveTo>
                      <a:pt x="310" y="272"/>
                    </a:moveTo>
                    <a:cubicBezTo>
                      <a:pt x="314" y="272"/>
                      <a:pt x="318" y="272"/>
                      <a:pt x="323" y="272"/>
                    </a:cubicBezTo>
                    <a:cubicBezTo>
                      <a:pt x="323" y="273"/>
                      <a:pt x="323" y="274"/>
                      <a:pt x="323" y="274"/>
                    </a:cubicBezTo>
                    <a:cubicBezTo>
                      <a:pt x="318" y="274"/>
                      <a:pt x="314" y="274"/>
                      <a:pt x="310" y="274"/>
                    </a:cubicBezTo>
                    <a:cubicBezTo>
                      <a:pt x="310" y="274"/>
                      <a:pt x="310" y="273"/>
                      <a:pt x="310" y="272"/>
                    </a:cubicBezTo>
                    <a:close/>
                    <a:moveTo>
                      <a:pt x="310" y="317"/>
                    </a:moveTo>
                    <a:cubicBezTo>
                      <a:pt x="314" y="317"/>
                      <a:pt x="318" y="317"/>
                      <a:pt x="323" y="317"/>
                    </a:cubicBezTo>
                    <a:cubicBezTo>
                      <a:pt x="323" y="318"/>
                      <a:pt x="323" y="319"/>
                      <a:pt x="323" y="320"/>
                    </a:cubicBezTo>
                    <a:cubicBezTo>
                      <a:pt x="318" y="320"/>
                      <a:pt x="314" y="320"/>
                      <a:pt x="310" y="320"/>
                    </a:cubicBezTo>
                    <a:cubicBezTo>
                      <a:pt x="310" y="319"/>
                      <a:pt x="310" y="318"/>
                      <a:pt x="310" y="317"/>
                    </a:cubicBezTo>
                    <a:close/>
                    <a:moveTo>
                      <a:pt x="310" y="365"/>
                    </a:moveTo>
                    <a:cubicBezTo>
                      <a:pt x="310" y="364"/>
                      <a:pt x="310" y="363"/>
                      <a:pt x="310" y="362"/>
                    </a:cubicBezTo>
                    <a:cubicBezTo>
                      <a:pt x="314" y="362"/>
                      <a:pt x="318" y="362"/>
                      <a:pt x="323" y="362"/>
                    </a:cubicBezTo>
                    <a:cubicBezTo>
                      <a:pt x="323" y="363"/>
                      <a:pt x="323" y="364"/>
                      <a:pt x="323" y="365"/>
                    </a:cubicBezTo>
                    <a:cubicBezTo>
                      <a:pt x="318" y="365"/>
                      <a:pt x="314" y="365"/>
                      <a:pt x="310" y="365"/>
                    </a:cubicBezTo>
                    <a:close/>
                    <a:moveTo>
                      <a:pt x="310" y="408"/>
                    </a:moveTo>
                    <a:cubicBezTo>
                      <a:pt x="314" y="408"/>
                      <a:pt x="318" y="408"/>
                      <a:pt x="323" y="408"/>
                    </a:cubicBezTo>
                    <a:cubicBezTo>
                      <a:pt x="323" y="409"/>
                      <a:pt x="323" y="409"/>
                      <a:pt x="323" y="410"/>
                    </a:cubicBezTo>
                    <a:cubicBezTo>
                      <a:pt x="318" y="410"/>
                      <a:pt x="314" y="410"/>
                      <a:pt x="310" y="410"/>
                    </a:cubicBezTo>
                    <a:cubicBezTo>
                      <a:pt x="310" y="409"/>
                      <a:pt x="310" y="409"/>
                      <a:pt x="310" y="408"/>
                    </a:cubicBezTo>
                    <a:close/>
                    <a:moveTo>
                      <a:pt x="310" y="453"/>
                    </a:moveTo>
                    <a:cubicBezTo>
                      <a:pt x="314" y="453"/>
                      <a:pt x="318" y="453"/>
                      <a:pt x="323" y="453"/>
                    </a:cubicBezTo>
                    <a:cubicBezTo>
                      <a:pt x="323" y="454"/>
                      <a:pt x="323" y="455"/>
                      <a:pt x="323" y="456"/>
                    </a:cubicBezTo>
                    <a:cubicBezTo>
                      <a:pt x="318" y="456"/>
                      <a:pt x="314" y="456"/>
                      <a:pt x="310" y="456"/>
                    </a:cubicBezTo>
                    <a:cubicBezTo>
                      <a:pt x="310" y="455"/>
                      <a:pt x="310" y="454"/>
                      <a:pt x="310" y="453"/>
                    </a:cubicBezTo>
                    <a:close/>
                    <a:moveTo>
                      <a:pt x="328" y="0"/>
                    </a:moveTo>
                    <a:cubicBezTo>
                      <a:pt x="332" y="0"/>
                      <a:pt x="337" y="0"/>
                      <a:pt x="341" y="0"/>
                    </a:cubicBezTo>
                    <a:cubicBezTo>
                      <a:pt x="341" y="1"/>
                      <a:pt x="341" y="2"/>
                      <a:pt x="341" y="3"/>
                    </a:cubicBezTo>
                    <a:cubicBezTo>
                      <a:pt x="337" y="3"/>
                      <a:pt x="332" y="3"/>
                      <a:pt x="328" y="3"/>
                    </a:cubicBezTo>
                    <a:cubicBezTo>
                      <a:pt x="328" y="2"/>
                      <a:pt x="328" y="1"/>
                      <a:pt x="328" y="0"/>
                    </a:cubicBezTo>
                    <a:close/>
                    <a:moveTo>
                      <a:pt x="328" y="45"/>
                    </a:moveTo>
                    <a:cubicBezTo>
                      <a:pt x="332" y="45"/>
                      <a:pt x="337" y="45"/>
                      <a:pt x="341" y="45"/>
                    </a:cubicBezTo>
                    <a:cubicBezTo>
                      <a:pt x="341" y="46"/>
                      <a:pt x="341" y="47"/>
                      <a:pt x="341" y="48"/>
                    </a:cubicBezTo>
                    <a:cubicBezTo>
                      <a:pt x="337" y="48"/>
                      <a:pt x="332" y="48"/>
                      <a:pt x="328" y="48"/>
                    </a:cubicBezTo>
                    <a:cubicBezTo>
                      <a:pt x="328" y="47"/>
                      <a:pt x="328" y="46"/>
                      <a:pt x="328" y="45"/>
                    </a:cubicBezTo>
                    <a:close/>
                    <a:moveTo>
                      <a:pt x="328" y="91"/>
                    </a:moveTo>
                    <a:cubicBezTo>
                      <a:pt x="332" y="91"/>
                      <a:pt x="337" y="91"/>
                      <a:pt x="341" y="91"/>
                    </a:cubicBezTo>
                    <a:cubicBezTo>
                      <a:pt x="341" y="92"/>
                      <a:pt x="341" y="92"/>
                      <a:pt x="341" y="93"/>
                    </a:cubicBezTo>
                    <a:cubicBezTo>
                      <a:pt x="337" y="93"/>
                      <a:pt x="332" y="93"/>
                      <a:pt x="328" y="93"/>
                    </a:cubicBezTo>
                    <a:cubicBezTo>
                      <a:pt x="328" y="92"/>
                      <a:pt x="328" y="92"/>
                      <a:pt x="328" y="91"/>
                    </a:cubicBezTo>
                    <a:close/>
                    <a:moveTo>
                      <a:pt x="328" y="136"/>
                    </a:moveTo>
                    <a:cubicBezTo>
                      <a:pt x="332" y="136"/>
                      <a:pt x="337" y="136"/>
                      <a:pt x="341" y="136"/>
                    </a:cubicBezTo>
                    <a:cubicBezTo>
                      <a:pt x="341" y="137"/>
                      <a:pt x="341" y="138"/>
                      <a:pt x="341" y="139"/>
                    </a:cubicBezTo>
                    <a:cubicBezTo>
                      <a:pt x="337" y="139"/>
                      <a:pt x="332" y="139"/>
                      <a:pt x="328" y="139"/>
                    </a:cubicBezTo>
                    <a:cubicBezTo>
                      <a:pt x="328" y="138"/>
                      <a:pt x="328" y="137"/>
                      <a:pt x="328" y="136"/>
                    </a:cubicBezTo>
                    <a:close/>
                    <a:moveTo>
                      <a:pt x="328" y="181"/>
                    </a:moveTo>
                    <a:cubicBezTo>
                      <a:pt x="332" y="181"/>
                      <a:pt x="337" y="181"/>
                      <a:pt x="341" y="181"/>
                    </a:cubicBezTo>
                    <a:cubicBezTo>
                      <a:pt x="341" y="182"/>
                      <a:pt x="341" y="183"/>
                      <a:pt x="341" y="184"/>
                    </a:cubicBezTo>
                    <a:cubicBezTo>
                      <a:pt x="337" y="184"/>
                      <a:pt x="332" y="184"/>
                      <a:pt x="328" y="184"/>
                    </a:cubicBezTo>
                    <a:cubicBezTo>
                      <a:pt x="328" y="183"/>
                      <a:pt x="328" y="182"/>
                      <a:pt x="328" y="181"/>
                    </a:cubicBezTo>
                    <a:close/>
                    <a:moveTo>
                      <a:pt x="328" y="227"/>
                    </a:moveTo>
                    <a:cubicBezTo>
                      <a:pt x="332" y="227"/>
                      <a:pt x="337" y="227"/>
                      <a:pt x="341" y="227"/>
                    </a:cubicBezTo>
                    <a:cubicBezTo>
                      <a:pt x="341" y="227"/>
                      <a:pt x="341" y="228"/>
                      <a:pt x="341" y="229"/>
                    </a:cubicBezTo>
                    <a:cubicBezTo>
                      <a:pt x="337" y="229"/>
                      <a:pt x="332" y="229"/>
                      <a:pt x="328" y="229"/>
                    </a:cubicBezTo>
                    <a:cubicBezTo>
                      <a:pt x="328" y="228"/>
                      <a:pt x="328" y="227"/>
                      <a:pt x="328" y="227"/>
                    </a:cubicBezTo>
                    <a:close/>
                    <a:moveTo>
                      <a:pt x="328" y="272"/>
                    </a:moveTo>
                    <a:cubicBezTo>
                      <a:pt x="332" y="272"/>
                      <a:pt x="337" y="272"/>
                      <a:pt x="341" y="272"/>
                    </a:cubicBezTo>
                    <a:cubicBezTo>
                      <a:pt x="341" y="273"/>
                      <a:pt x="341" y="274"/>
                      <a:pt x="341" y="274"/>
                    </a:cubicBezTo>
                    <a:cubicBezTo>
                      <a:pt x="337" y="274"/>
                      <a:pt x="332" y="274"/>
                      <a:pt x="328" y="274"/>
                    </a:cubicBezTo>
                    <a:cubicBezTo>
                      <a:pt x="328" y="274"/>
                      <a:pt x="328" y="273"/>
                      <a:pt x="328" y="272"/>
                    </a:cubicBezTo>
                    <a:close/>
                    <a:moveTo>
                      <a:pt x="328" y="317"/>
                    </a:moveTo>
                    <a:cubicBezTo>
                      <a:pt x="332" y="317"/>
                      <a:pt x="337" y="317"/>
                      <a:pt x="341" y="317"/>
                    </a:cubicBezTo>
                    <a:cubicBezTo>
                      <a:pt x="341" y="318"/>
                      <a:pt x="341" y="319"/>
                      <a:pt x="341" y="320"/>
                    </a:cubicBezTo>
                    <a:cubicBezTo>
                      <a:pt x="337" y="320"/>
                      <a:pt x="332" y="320"/>
                      <a:pt x="328" y="320"/>
                    </a:cubicBezTo>
                    <a:cubicBezTo>
                      <a:pt x="328" y="319"/>
                      <a:pt x="328" y="318"/>
                      <a:pt x="328" y="317"/>
                    </a:cubicBezTo>
                    <a:close/>
                    <a:moveTo>
                      <a:pt x="328" y="365"/>
                    </a:moveTo>
                    <a:cubicBezTo>
                      <a:pt x="328" y="364"/>
                      <a:pt x="328" y="363"/>
                      <a:pt x="328" y="362"/>
                    </a:cubicBezTo>
                    <a:cubicBezTo>
                      <a:pt x="332" y="362"/>
                      <a:pt x="337" y="362"/>
                      <a:pt x="341" y="362"/>
                    </a:cubicBezTo>
                    <a:cubicBezTo>
                      <a:pt x="341" y="363"/>
                      <a:pt x="341" y="364"/>
                      <a:pt x="341" y="365"/>
                    </a:cubicBezTo>
                    <a:cubicBezTo>
                      <a:pt x="337" y="365"/>
                      <a:pt x="332" y="365"/>
                      <a:pt x="328" y="365"/>
                    </a:cubicBezTo>
                    <a:close/>
                    <a:moveTo>
                      <a:pt x="328" y="408"/>
                    </a:moveTo>
                    <a:cubicBezTo>
                      <a:pt x="332" y="408"/>
                      <a:pt x="337" y="408"/>
                      <a:pt x="341" y="408"/>
                    </a:cubicBezTo>
                    <a:cubicBezTo>
                      <a:pt x="341" y="409"/>
                      <a:pt x="341" y="409"/>
                      <a:pt x="341" y="410"/>
                    </a:cubicBezTo>
                    <a:cubicBezTo>
                      <a:pt x="337" y="410"/>
                      <a:pt x="332" y="410"/>
                      <a:pt x="328" y="410"/>
                    </a:cubicBezTo>
                    <a:cubicBezTo>
                      <a:pt x="328" y="409"/>
                      <a:pt x="328" y="409"/>
                      <a:pt x="328" y="408"/>
                    </a:cubicBezTo>
                    <a:close/>
                    <a:moveTo>
                      <a:pt x="328" y="453"/>
                    </a:moveTo>
                    <a:cubicBezTo>
                      <a:pt x="332" y="453"/>
                      <a:pt x="337" y="453"/>
                      <a:pt x="341" y="453"/>
                    </a:cubicBezTo>
                    <a:cubicBezTo>
                      <a:pt x="341" y="454"/>
                      <a:pt x="341" y="455"/>
                      <a:pt x="341" y="456"/>
                    </a:cubicBezTo>
                    <a:cubicBezTo>
                      <a:pt x="337" y="456"/>
                      <a:pt x="332" y="456"/>
                      <a:pt x="328" y="456"/>
                    </a:cubicBezTo>
                    <a:cubicBezTo>
                      <a:pt x="328" y="455"/>
                      <a:pt x="328" y="454"/>
                      <a:pt x="328" y="453"/>
                    </a:cubicBezTo>
                    <a:close/>
                    <a:moveTo>
                      <a:pt x="346" y="0"/>
                    </a:moveTo>
                    <a:cubicBezTo>
                      <a:pt x="350" y="0"/>
                      <a:pt x="355" y="0"/>
                      <a:pt x="359" y="0"/>
                    </a:cubicBezTo>
                    <a:cubicBezTo>
                      <a:pt x="359" y="1"/>
                      <a:pt x="359" y="2"/>
                      <a:pt x="359" y="3"/>
                    </a:cubicBezTo>
                    <a:cubicBezTo>
                      <a:pt x="355" y="3"/>
                      <a:pt x="350" y="3"/>
                      <a:pt x="346" y="3"/>
                    </a:cubicBezTo>
                    <a:cubicBezTo>
                      <a:pt x="346" y="2"/>
                      <a:pt x="346" y="1"/>
                      <a:pt x="346" y="0"/>
                    </a:cubicBezTo>
                    <a:close/>
                    <a:moveTo>
                      <a:pt x="346" y="45"/>
                    </a:moveTo>
                    <a:cubicBezTo>
                      <a:pt x="350" y="45"/>
                      <a:pt x="355" y="45"/>
                      <a:pt x="359" y="45"/>
                    </a:cubicBezTo>
                    <a:cubicBezTo>
                      <a:pt x="359" y="46"/>
                      <a:pt x="359" y="47"/>
                      <a:pt x="359" y="48"/>
                    </a:cubicBezTo>
                    <a:cubicBezTo>
                      <a:pt x="355" y="48"/>
                      <a:pt x="350" y="48"/>
                      <a:pt x="346" y="48"/>
                    </a:cubicBezTo>
                    <a:cubicBezTo>
                      <a:pt x="346" y="47"/>
                      <a:pt x="346" y="46"/>
                      <a:pt x="346" y="45"/>
                    </a:cubicBezTo>
                    <a:close/>
                    <a:moveTo>
                      <a:pt x="346" y="91"/>
                    </a:moveTo>
                    <a:cubicBezTo>
                      <a:pt x="350" y="91"/>
                      <a:pt x="355" y="91"/>
                      <a:pt x="359" y="91"/>
                    </a:cubicBezTo>
                    <a:cubicBezTo>
                      <a:pt x="359" y="92"/>
                      <a:pt x="359" y="92"/>
                      <a:pt x="359" y="93"/>
                    </a:cubicBezTo>
                    <a:cubicBezTo>
                      <a:pt x="355" y="93"/>
                      <a:pt x="350" y="93"/>
                      <a:pt x="346" y="93"/>
                    </a:cubicBezTo>
                    <a:cubicBezTo>
                      <a:pt x="346" y="92"/>
                      <a:pt x="346" y="92"/>
                      <a:pt x="346" y="91"/>
                    </a:cubicBezTo>
                    <a:close/>
                    <a:moveTo>
                      <a:pt x="346" y="136"/>
                    </a:moveTo>
                    <a:cubicBezTo>
                      <a:pt x="350" y="136"/>
                      <a:pt x="355" y="136"/>
                      <a:pt x="359" y="136"/>
                    </a:cubicBezTo>
                    <a:cubicBezTo>
                      <a:pt x="359" y="137"/>
                      <a:pt x="359" y="138"/>
                      <a:pt x="359" y="139"/>
                    </a:cubicBezTo>
                    <a:cubicBezTo>
                      <a:pt x="355" y="139"/>
                      <a:pt x="350" y="139"/>
                      <a:pt x="346" y="139"/>
                    </a:cubicBezTo>
                    <a:cubicBezTo>
                      <a:pt x="346" y="138"/>
                      <a:pt x="346" y="137"/>
                      <a:pt x="346" y="136"/>
                    </a:cubicBezTo>
                    <a:close/>
                    <a:moveTo>
                      <a:pt x="346" y="181"/>
                    </a:moveTo>
                    <a:cubicBezTo>
                      <a:pt x="350" y="181"/>
                      <a:pt x="355" y="181"/>
                      <a:pt x="359" y="181"/>
                    </a:cubicBezTo>
                    <a:cubicBezTo>
                      <a:pt x="359" y="182"/>
                      <a:pt x="359" y="183"/>
                      <a:pt x="359" y="184"/>
                    </a:cubicBezTo>
                    <a:cubicBezTo>
                      <a:pt x="355" y="184"/>
                      <a:pt x="350" y="184"/>
                      <a:pt x="346" y="184"/>
                    </a:cubicBezTo>
                    <a:cubicBezTo>
                      <a:pt x="346" y="183"/>
                      <a:pt x="346" y="182"/>
                      <a:pt x="346" y="181"/>
                    </a:cubicBezTo>
                    <a:close/>
                    <a:moveTo>
                      <a:pt x="346" y="227"/>
                    </a:moveTo>
                    <a:cubicBezTo>
                      <a:pt x="350" y="227"/>
                      <a:pt x="355" y="227"/>
                      <a:pt x="359" y="227"/>
                    </a:cubicBezTo>
                    <a:cubicBezTo>
                      <a:pt x="359" y="227"/>
                      <a:pt x="359" y="228"/>
                      <a:pt x="359" y="229"/>
                    </a:cubicBezTo>
                    <a:cubicBezTo>
                      <a:pt x="355" y="229"/>
                      <a:pt x="350" y="229"/>
                      <a:pt x="346" y="229"/>
                    </a:cubicBezTo>
                    <a:cubicBezTo>
                      <a:pt x="346" y="228"/>
                      <a:pt x="346" y="227"/>
                      <a:pt x="346" y="227"/>
                    </a:cubicBezTo>
                    <a:close/>
                    <a:moveTo>
                      <a:pt x="346" y="272"/>
                    </a:moveTo>
                    <a:cubicBezTo>
                      <a:pt x="350" y="272"/>
                      <a:pt x="355" y="272"/>
                      <a:pt x="359" y="272"/>
                    </a:cubicBezTo>
                    <a:cubicBezTo>
                      <a:pt x="359" y="273"/>
                      <a:pt x="359" y="274"/>
                      <a:pt x="359" y="274"/>
                    </a:cubicBezTo>
                    <a:cubicBezTo>
                      <a:pt x="355" y="274"/>
                      <a:pt x="350" y="274"/>
                      <a:pt x="346" y="274"/>
                    </a:cubicBezTo>
                    <a:cubicBezTo>
                      <a:pt x="346" y="274"/>
                      <a:pt x="346" y="273"/>
                      <a:pt x="346" y="272"/>
                    </a:cubicBezTo>
                    <a:close/>
                    <a:moveTo>
                      <a:pt x="346" y="317"/>
                    </a:moveTo>
                    <a:cubicBezTo>
                      <a:pt x="350" y="317"/>
                      <a:pt x="355" y="317"/>
                      <a:pt x="359" y="317"/>
                    </a:cubicBezTo>
                    <a:cubicBezTo>
                      <a:pt x="359" y="318"/>
                      <a:pt x="359" y="319"/>
                      <a:pt x="359" y="320"/>
                    </a:cubicBezTo>
                    <a:cubicBezTo>
                      <a:pt x="355" y="320"/>
                      <a:pt x="350" y="320"/>
                      <a:pt x="346" y="320"/>
                    </a:cubicBezTo>
                    <a:cubicBezTo>
                      <a:pt x="346" y="319"/>
                      <a:pt x="346" y="318"/>
                      <a:pt x="346" y="317"/>
                    </a:cubicBezTo>
                    <a:close/>
                    <a:moveTo>
                      <a:pt x="346" y="365"/>
                    </a:moveTo>
                    <a:cubicBezTo>
                      <a:pt x="346" y="364"/>
                      <a:pt x="346" y="363"/>
                      <a:pt x="346" y="362"/>
                    </a:cubicBezTo>
                    <a:cubicBezTo>
                      <a:pt x="350" y="362"/>
                      <a:pt x="355" y="362"/>
                      <a:pt x="359" y="362"/>
                    </a:cubicBezTo>
                    <a:cubicBezTo>
                      <a:pt x="359" y="363"/>
                      <a:pt x="359" y="364"/>
                      <a:pt x="359" y="365"/>
                    </a:cubicBezTo>
                    <a:cubicBezTo>
                      <a:pt x="355" y="365"/>
                      <a:pt x="350" y="365"/>
                      <a:pt x="346" y="365"/>
                    </a:cubicBezTo>
                    <a:close/>
                    <a:moveTo>
                      <a:pt x="346" y="408"/>
                    </a:moveTo>
                    <a:cubicBezTo>
                      <a:pt x="350" y="408"/>
                      <a:pt x="355" y="408"/>
                      <a:pt x="359" y="408"/>
                    </a:cubicBezTo>
                    <a:cubicBezTo>
                      <a:pt x="359" y="409"/>
                      <a:pt x="359" y="409"/>
                      <a:pt x="359" y="410"/>
                    </a:cubicBezTo>
                    <a:cubicBezTo>
                      <a:pt x="355" y="410"/>
                      <a:pt x="350" y="410"/>
                      <a:pt x="346" y="410"/>
                    </a:cubicBezTo>
                    <a:cubicBezTo>
                      <a:pt x="346" y="409"/>
                      <a:pt x="346" y="409"/>
                      <a:pt x="346" y="408"/>
                    </a:cubicBezTo>
                    <a:close/>
                    <a:moveTo>
                      <a:pt x="346" y="453"/>
                    </a:moveTo>
                    <a:cubicBezTo>
                      <a:pt x="350" y="453"/>
                      <a:pt x="355" y="453"/>
                      <a:pt x="359" y="453"/>
                    </a:cubicBezTo>
                    <a:cubicBezTo>
                      <a:pt x="359" y="454"/>
                      <a:pt x="359" y="455"/>
                      <a:pt x="359" y="456"/>
                    </a:cubicBezTo>
                    <a:cubicBezTo>
                      <a:pt x="355" y="456"/>
                      <a:pt x="350" y="456"/>
                      <a:pt x="346" y="456"/>
                    </a:cubicBezTo>
                    <a:cubicBezTo>
                      <a:pt x="346" y="455"/>
                      <a:pt x="346" y="454"/>
                      <a:pt x="346" y="453"/>
                    </a:cubicBezTo>
                    <a:close/>
                    <a:moveTo>
                      <a:pt x="364" y="0"/>
                    </a:moveTo>
                    <a:cubicBezTo>
                      <a:pt x="369" y="0"/>
                      <a:pt x="373" y="0"/>
                      <a:pt x="377" y="0"/>
                    </a:cubicBezTo>
                    <a:cubicBezTo>
                      <a:pt x="377" y="1"/>
                      <a:pt x="377" y="2"/>
                      <a:pt x="377" y="3"/>
                    </a:cubicBezTo>
                    <a:cubicBezTo>
                      <a:pt x="373" y="3"/>
                      <a:pt x="369" y="3"/>
                      <a:pt x="364" y="3"/>
                    </a:cubicBezTo>
                    <a:cubicBezTo>
                      <a:pt x="364" y="2"/>
                      <a:pt x="364" y="1"/>
                      <a:pt x="364" y="0"/>
                    </a:cubicBezTo>
                    <a:close/>
                    <a:moveTo>
                      <a:pt x="364" y="45"/>
                    </a:moveTo>
                    <a:cubicBezTo>
                      <a:pt x="369" y="45"/>
                      <a:pt x="373" y="45"/>
                      <a:pt x="377" y="45"/>
                    </a:cubicBezTo>
                    <a:cubicBezTo>
                      <a:pt x="377" y="46"/>
                      <a:pt x="377" y="47"/>
                      <a:pt x="377" y="48"/>
                    </a:cubicBezTo>
                    <a:cubicBezTo>
                      <a:pt x="373" y="48"/>
                      <a:pt x="369" y="48"/>
                      <a:pt x="364" y="48"/>
                    </a:cubicBezTo>
                    <a:cubicBezTo>
                      <a:pt x="364" y="47"/>
                      <a:pt x="364" y="46"/>
                      <a:pt x="364" y="45"/>
                    </a:cubicBezTo>
                    <a:close/>
                    <a:moveTo>
                      <a:pt x="364" y="91"/>
                    </a:moveTo>
                    <a:cubicBezTo>
                      <a:pt x="369" y="91"/>
                      <a:pt x="373" y="91"/>
                      <a:pt x="377" y="91"/>
                    </a:cubicBezTo>
                    <a:cubicBezTo>
                      <a:pt x="377" y="92"/>
                      <a:pt x="377" y="92"/>
                      <a:pt x="377" y="93"/>
                    </a:cubicBezTo>
                    <a:cubicBezTo>
                      <a:pt x="373" y="93"/>
                      <a:pt x="369" y="93"/>
                      <a:pt x="364" y="93"/>
                    </a:cubicBezTo>
                    <a:cubicBezTo>
                      <a:pt x="364" y="92"/>
                      <a:pt x="364" y="92"/>
                      <a:pt x="364" y="91"/>
                    </a:cubicBezTo>
                    <a:close/>
                    <a:moveTo>
                      <a:pt x="364" y="136"/>
                    </a:moveTo>
                    <a:cubicBezTo>
                      <a:pt x="369" y="136"/>
                      <a:pt x="373" y="136"/>
                      <a:pt x="377" y="136"/>
                    </a:cubicBezTo>
                    <a:cubicBezTo>
                      <a:pt x="377" y="137"/>
                      <a:pt x="377" y="138"/>
                      <a:pt x="377" y="139"/>
                    </a:cubicBezTo>
                    <a:cubicBezTo>
                      <a:pt x="373" y="139"/>
                      <a:pt x="369" y="139"/>
                      <a:pt x="364" y="139"/>
                    </a:cubicBezTo>
                    <a:cubicBezTo>
                      <a:pt x="364" y="138"/>
                      <a:pt x="364" y="137"/>
                      <a:pt x="364" y="136"/>
                    </a:cubicBezTo>
                    <a:close/>
                    <a:moveTo>
                      <a:pt x="364" y="181"/>
                    </a:moveTo>
                    <a:cubicBezTo>
                      <a:pt x="369" y="181"/>
                      <a:pt x="373" y="181"/>
                      <a:pt x="377" y="181"/>
                    </a:cubicBezTo>
                    <a:cubicBezTo>
                      <a:pt x="377" y="182"/>
                      <a:pt x="377" y="183"/>
                      <a:pt x="377" y="184"/>
                    </a:cubicBezTo>
                    <a:cubicBezTo>
                      <a:pt x="373" y="184"/>
                      <a:pt x="369" y="184"/>
                      <a:pt x="364" y="184"/>
                    </a:cubicBezTo>
                    <a:cubicBezTo>
                      <a:pt x="364" y="183"/>
                      <a:pt x="364" y="182"/>
                      <a:pt x="364" y="181"/>
                    </a:cubicBezTo>
                    <a:close/>
                    <a:moveTo>
                      <a:pt x="364" y="227"/>
                    </a:moveTo>
                    <a:cubicBezTo>
                      <a:pt x="369" y="227"/>
                      <a:pt x="373" y="227"/>
                      <a:pt x="377" y="227"/>
                    </a:cubicBezTo>
                    <a:cubicBezTo>
                      <a:pt x="377" y="227"/>
                      <a:pt x="377" y="228"/>
                      <a:pt x="377" y="229"/>
                    </a:cubicBezTo>
                    <a:cubicBezTo>
                      <a:pt x="373" y="229"/>
                      <a:pt x="369" y="229"/>
                      <a:pt x="364" y="229"/>
                    </a:cubicBezTo>
                    <a:cubicBezTo>
                      <a:pt x="364" y="228"/>
                      <a:pt x="364" y="227"/>
                      <a:pt x="364" y="227"/>
                    </a:cubicBezTo>
                    <a:close/>
                    <a:moveTo>
                      <a:pt x="364" y="272"/>
                    </a:moveTo>
                    <a:cubicBezTo>
                      <a:pt x="369" y="272"/>
                      <a:pt x="373" y="272"/>
                      <a:pt x="377" y="272"/>
                    </a:cubicBezTo>
                    <a:cubicBezTo>
                      <a:pt x="377" y="273"/>
                      <a:pt x="377" y="274"/>
                      <a:pt x="377" y="274"/>
                    </a:cubicBezTo>
                    <a:cubicBezTo>
                      <a:pt x="373" y="274"/>
                      <a:pt x="369" y="274"/>
                      <a:pt x="364" y="274"/>
                    </a:cubicBezTo>
                    <a:cubicBezTo>
                      <a:pt x="364" y="274"/>
                      <a:pt x="364" y="273"/>
                      <a:pt x="364" y="272"/>
                    </a:cubicBezTo>
                    <a:close/>
                    <a:moveTo>
                      <a:pt x="364" y="317"/>
                    </a:moveTo>
                    <a:cubicBezTo>
                      <a:pt x="369" y="317"/>
                      <a:pt x="373" y="317"/>
                      <a:pt x="377" y="317"/>
                    </a:cubicBezTo>
                    <a:cubicBezTo>
                      <a:pt x="377" y="318"/>
                      <a:pt x="377" y="319"/>
                      <a:pt x="377" y="320"/>
                    </a:cubicBezTo>
                    <a:cubicBezTo>
                      <a:pt x="373" y="320"/>
                      <a:pt x="369" y="320"/>
                      <a:pt x="364" y="320"/>
                    </a:cubicBezTo>
                    <a:cubicBezTo>
                      <a:pt x="364" y="319"/>
                      <a:pt x="364" y="318"/>
                      <a:pt x="364" y="317"/>
                    </a:cubicBezTo>
                    <a:close/>
                    <a:moveTo>
                      <a:pt x="364" y="365"/>
                    </a:moveTo>
                    <a:cubicBezTo>
                      <a:pt x="364" y="364"/>
                      <a:pt x="364" y="363"/>
                      <a:pt x="364" y="362"/>
                    </a:cubicBezTo>
                    <a:cubicBezTo>
                      <a:pt x="369" y="362"/>
                      <a:pt x="373" y="362"/>
                      <a:pt x="377" y="362"/>
                    </a:cubicBezTo>
                    <a:cubicBezTo>
                      <a:pt x="377" y="363"/>
                      <a:pt x="377" y="364"/>
                      <a:pt x="377" y="365"/>
                    </a:cubicBezTo>
                    <a:cubicBezTo>
                      <a:pt x="373" y="365"/>
                      <a:pt x="369" y="365"/>
                      <a:pt x="364" y="365"/>
                    </a:cubicBezTo>
                    <a:close/>
                    <a:moveTo>
                      <a:pt x="364" y="408"/>
                    </a:moveTo>
                    <a:cubicBezTo>
                      <a:pt x="369" y="408"/>
                      <a:pt x="373" y="408"/>
                      <a:pt x="377" y="408"/>
                    </a:cubicBezTo>
                    <a:cubicBezTo>
                      <a:pt x="377" y="409"/>
                      <a:pt x="377" y="409"/>
                      <a:pt x="377" y="410"/>
                    </a:cubicBezTo>
                    <a:cubicBezTo>
                      <a:pt x="373" y="410"/>
                      <a:pt x="369" y="410"/>
                      <a:pt x="364" y="410"/>
                    </a:cubicBezTo>
                    <a:cubicBezTo>
                      <a:pt x="364" y="409"/>
                      <a:pt x="364" y="409"/>
                      <a:pt x="364" y="408"/>
                    </a:cubicBezTo>
                    <a:close/>
                    <a:moveTo>
                      <a:pt x="364" y="453"/>
                    </a:moveTo>
                    <a:cubicBezTo>
                      <a:pt x="369" y="453"/>
                      <a:pt x="373" y="453"/>
                      <a:pt x="377" y="453"/>
                    </a:cubicBezTo>
                    <a:cubicBezTo>
                      <a:pt x="377" y="454"/>
                      <a:pt x="377" y="455"/>
                      <a:pt x="377" y="456"/>
                    </a:cubicBezTo>
                    <a:cubicBezTo>
                      <a:pt x="373" y="456"/>
                      <a:pt x="369" y="456"/>
                      <a:pt x="364" y="456"/>
                    </a:cubicBezTo>
                    <a:cubicBezTo>
                      <a:pt x="364" y="455"/>
                      <a:pt x="364" y="454"/>
                      <a:pt x="364" y="453"/>
                    </a:cubicBezTo>
                    <a:close/>
                    <a:moveTo>
                      <a:pt x="383" y="0"/>
                    </a:moveTo>
                    <a:cubicBezTo>
                      <a:pt x="387" y="0"/>
                      <a:pt x="391" y="0"/>
                      <a:pt x="396" y="0"/>
                    </a:cubicBezTo>
                    <a:cubicBezTo>
                      <a:pt x="396" y="1"/>
                      <a:pt x="396" y="2"/>
                      <a:pt x="396" y="3"/>
                    </a:cubicBezTo>
                    <a:cubicBezTo>
                      <a:pt x="391" y="3"/>
                      <a:pt x="387" y="3"/>
                      <a:pt x="383" y="3"/>
                    </a:cubicBezTo>
                    <a:cubicBezTo>
                      <a:pt x="383" y="2"/>
                      <a:pt x="383" y="1"/>
                      <a:pt x="383" y="0"/>
                    </a:cubicBezTo>
                    <a:close/>
                    <a:moveTo>
                      <a:pt x="383" y="45"/>
                    </a:moveTo>
                    <a:cubicBezTo>
                      <a:pt x="387" y="45"/>
                      <a:pt x="391" y="45"/>
                      <a:pt x="396" y="45"/>
                    </a:cubicBezTo>
                    <a:cubicBezTo>
                      <a:pt x="396" y="46"/>
                      <a:pt x="396" y="47"/>
                      <a:pt x="396" y="48"/>
                    </a:cubicBezTo>
                    <a:cubicBezTo>
                      <a:pt x="391" y="48"/>
                      <a:pt x="387" y="48"/>
                      <a:pt x="383" y="48"/>
                    </a:cubicBezTo>
                    <a:cubicBezTo>
                      <a:pt x="383" y="47"/>
                      <a:pt x="383" y="46"/>
                      <a:pt x="383" y="45"/>
                    </a:cubicBezTo>
                    <a:close/>
                    <a:moveTo>
                      <a:pt x="383" y="91"/>
                    </a:moveTo>
                    <a:cubicBezTo>
                      <a:pt x="387" y="91"/>
                      <a:pt x="391" y="91"/>
                      <a:pt x="396" y="91"/>
                    </a:cubicBezTo>
                    <a:cubicBezTo>
                      <a:pt x="396" y="92"/>
                      <a:pt x="396" y="92"/>
                      <a:pt x="396" y="93"/>
                    </a:cubicBezTo>
                    <a:cubicBezTo>
                      <a:pt x="391" y="93"/>
                      <a:pt x="387" y="93"/>
                      <a:pt x="383" y="93"/>
                    </a:cubicBezTo>
                    <a:cubicBezTo>
                      <a:pt x="383" y="92"/>
                      <a:pt x="383" y="92"/>
                      <a:pt x="383" y="91"/>
                    </a:cubicBezTo>
                    <a:close/>
                    <a:moveTo>
                      <a:pt x="383" y="136"/>
                    </a:moveTo>
                    <a:cubicBezTo>
                      <a:pt x="387" y="136"/>
                      <a:pt x="391" y="136"/>
                      <a:pt x="396" y="136"/>
                    </a:cubicBezTo>
                    <a:cubicBezTo>
                      <a:pt x="396" y="137"/>
                      <a:pt x="396" y="138"/>
                      <a:pt x="396" y="139"/>
                    </a:cubicBezTo>
                    <a:cubicBezTo>
                      <a:pt x="391" y="139"/>
                      <a:pt x="387" y="139"/>
                      <a:pt x="383" y="139"/>
                    </a:cubicBezTo>
                    <a:cubicBezTo>
                      <a:pt x="383" y="138"/>
                      <a:pt x="383" y="137"/>
                      <a:pt x="383" y="136"/>
                    </a:cubicBezTo>
                    <a:close/>
                    <a:moveTo>
                      <a:pt x="383" y="181"/>
                    </a:moveTo>
                    <a:cubicBezTo>
                      <a:pt x="387" y="181"/>
                      <a:pt x="391" y="181"/>
                      <a:pt x="396" y="181"/>
                    </a:cubicBezTo>
                    <a:cubicBezTo>
                      <a:pt x="396" y="182"/>
                      <a:pt x="396" y="183"/>
                      <a:pt x="396" y="184"/>
                    </a:cubicBezTo>
                    <a:cubicBezTo>
                      <a:pt x="391" y="184"/>
                      <a:pt x="387" y="184"/>
                      <a:pt x="383" y="184"/>
                    </a:cubicBezTo>
                    <a:cubicBezTo>
                      <a:pt x="383" y="183"/>
                      <a:pt x="383" y="182"/>
                      <a:pt x="383" y="181"/>
                    </a:cubicBezTo>
                    <a:close/>
                    <a:moveTo>
                      <a:pt x="383" y="227"/>
                    </a:moveTo>
                    <a:cubicBezTo>
                      <a:pt x="387" y="227"/>
                      <a:pt x="391" y="227"/>
                      <a:pt x="396" y="227"/>
                    </a:cubicBezTo>
                    <a:cubicBezTo>
                      <a:pt x="396" y="227"/>
                      <a:pt x="396" y="228"/>
                      <a:pt x="396" y="229"/>
                    </a:cubicBezTo>
                    <a:cubicBezTo>
                      <a:pt x="391" y="229"/>
                      <a:pt x="387" y="229"/>
                      <a:pt x="383" y="229"/>
                    </a:cubicBezTo>
                    <a:cubicBezTo>
                      <a:pt x="383" y="228"/>
                      <a:pt x="383" y="227"/>
                      <a:pt x="383" y="227"/>
                    </a:cubicBezTo>
                    <a:close/>
                    <a:moveTo>
                      <a:pt x="383" y="272"/>
                    </a:moveTo>
                    <a:cubicBezTo>
                      <a:pt x="387" y="272"/>
                      <a:pt x="391" y="272"/>
                      <a:pt x="396" y="272"/>
                    </a:cubicBezTo>
                    <a:cubicBezTo>
                      <a:pt x="396" y="273"/>
                      <a:pt x="396" y="274"/>
                      <a:pt x="396" y="274"/>
                    </a:cubicBezTo>
                    <a:cubicBezTo>
                      <a:pt x="391" y="274"/>
                      <a:pt x="387" y="274"/>
                      <a:pt x="383" y="274"/>
                    </a:cubicBezTo>
                    <a:cubicBezTo>
                      <a:pt x="383" y="274"/>
                      <a:pt x="383" y="273"/>
                      <a:pt x="383" y="272"/>
                    </a:cubicBezTo>
                    <a:close/>
                    <a:moveTo>
                      <a:pt x="383" y="317"/>
                    </a:moveTo>
                    <a:cubicBezTo>
                      <a:pt x="387" y="317"/>
                      <a:pt x="391" y="317"/>
                      <a:pt x="396" y="317"/>
                    </a:cubicBezTo>
                    <a:cubicBezTo>
                      <a:pt x="396" y="318"/>
                      <a:pt x="396" y="319"/>
                      <a:pt x="396" y="320"/>
                    </a:cubicBezTo>
                    <a:cubicBezTo>
                      <a:pt x="391" y="320"/>
                      <a:pt x="387" y="320"/>
                      <a:pt x="383" y="320"/>
                    </a:cubicBezTo>
                    <a:cubicBezTo>
                      <a:pt x="383" y="319"/>
                      <a:pt x="383" y="318"/>
                      <a:pt x="383" y="317"/>
                    </a:cubicBezTo>
                    <a:close/>
                    <a:moveTo>
                      <a:pt x="383" y="365"/>
                    </a:moveTo>
                    <a:cubicBezTo>
                      <a:pt x="383" y="364"/>
                      <a:pt x="383" y="363"/>
                      <a:pt x="383" y="362"/>
                    </a:cubicBezTo>
                    <a:cubicBezTo>
                      <a:pt x="387" y="362"/>
                      <a:pt x="391" y="362"/>
                      <a:pt x="396" y="362"/>
                    </a:cubicBezTo>
                    <a:cubicBezTo>
                      <a:pt x="396" y="363"/>
                      <a:pt x="396" y="364"/>
                      <a:pt x="396" y="365"/>
                    </a:cubicBezTo>
                    <a:cubicBezTo>
                      <a:pt x="391" y="365"/>
                      <a:pt x="387" y="365"/>
                      <a:pt x="383" y="365"/>
                    </a:cubicBezTo>
                    <a:close/>
                    <a:moveTo>
                      <a:pt x="383" y="408"/>
                    </a:moveTo>
                    <a:cubicBezTo>
                      <a:pt x="387" y="408"/>
                      <a:pt x="391" y="408"/>
                      <a:pt x="396" y="408"/>
                    </a:cubicBezTo>
                    <a:cubicBezTo>
                      <a:pt x="396" y="409"/>
                      <a:pt x="396" y="409"/>
                      <a:pt x="396" y="410"/>
                    </a:cubicBezTo>
                    <a:cubicBezTo>
                      <a:pt x="391" y="410"/>
                      <a:pt x="387" y="410"/>
                      <a:pt x="383" y="410"/>
                    </a:cubicBezTo>
                    <a:cubicBezTo>
                      <a:pt x="383" y="409"/>
                      <a:pt x="383" y="409"/>
                      <a:pt x="383" y="408"/>
                    </a:cubicBezTo>
                    <a:close/>
                    <a:moveTo>
                      <a:pt x="383" y="453"/>
                    </a:moveTo>
                    <a:cubicBezTo>
                      <a:pt x="387" y="453"/>
                      <a:pt x="391" y="453"/>
                      <a:pt x="396" y="453"/>
                    </a:cubicBezTo>
                    <a:cubicBezTo>
                      <a:pt x="396" y="454"/>
                      <a:pt x="396" y="455"/>
                      <a:pt x="396" y="456"/>
                    </a:cubicBezTo>
                    <a:cubicBezTo>
                      <a:pt x="391" y="456"/>
                      <a:pt x="387" y="456"/>
                      <a:pt x="383" y="456"/>
                    </a:cubicBezTo>
                    <a:cubicBezTo>
                      <a:pt x="383" y="455"/>
                      <a:pt x="383" y="454"/>
                      <a:pt x="383" y="453"/>
                    </a:cubicBezTo>
                    <a:close/>
                    <a:moveTo>
                      <a:pt x="401" y="0"/>
                    </a:moveTo>
                    <a:cubicBezTo>
                      <a:pt x="405" y="0"/>
                      <a:pt x="409" y="0"/>
                      <a:pt x="414" y="0"/>
                    </a:cubicBezTo>
                    <a:cubicBezTo>
                      <a:pt x="414" y="1"/>
                      <a:pt x="414" y="2"/>
                      <a:pt x="414" y="3"/>
                    </a:cubicBezTo>
                    <a:cubicBezTo>
                      <a:pt x="409" y="3"/>
                      <a:pt x="405" y="3"/>
                      <a:pt x="401" y="3"/>
                    </a:cubicBezTo>
                    <a:cubicBezTo>
                      <a:pt x="401" y="2"/>
                      <a:pt x="401" y="1"/>
                      <a:pt x="401" y="0"/>
                    </a:cubicBezTo>
                    <a:close/>
                    <a:moveTo>
                      <a:pt x="401" y="45"/>
                    </a:moveTo>
                    <a:cubicBezTo>
                      <a:pt x="405" y="45"/>
                      <a:pt x="409" y="45"/>
                      <a:pt x="414" y="45"/>
                    </a:cubicBezTo>
                    <a:cubicBezTo>
                      <a:pt x="414" y="46"/>
                      <a:pt x="414" y="47"/>
                      <a:pt x="414" y="48"/>
                    </a:cubicBezTo>
                    <a:cubicBezTo>
                      <a:pt x="409" y="48"/>
                      <a:pt x="405" y="48"/>
                      <a:pt x="401" y="48"/>
                    </a:cubicBezTo>
                    <a:cubicBezTo>
                      <a:pt x="401" y="47"/>
                      <a:pt x="401" y="46"/>
                      <a:pt x="401" y="45"/>
                    </a:cubicBezTo>
                    <a:close/>
                    <a:moveTo>
                      <a:pt x="401" y="91"/>
                    </a:moveTo>
                    <a:cubicBezTo>
                      <a:pt x="405" y="91"/>
                      <a:pt x="409" y="91"/>
                      <a:pt x="414" y="91"/>
                    </a:cubicBezTo>
                    <a:cubicBezTo>
                      <a:pt x="414" y="92"/>
                      <a:pt x="414" y="92"/>
                      <a:pt x="414" y="93"/>
                    </a:cubicBezTo>
                    <a:cubicBezTo>
                      <a:pt x="409" y="93"/>
                      <a:pt x="405" y="93"/>
                      <a:pt x="401" y="93"/>
                    </a:cubicBezTo>
                    <a:cubicBezTo>
                      <a:pt x="401" y="92"/>
                      <a:pt x="401" y="92"/>
                      <a:pt x="401" y="91"/>
                    </a:cubicBezTo>
                    <a:close/>
                    <a:moveTo>
                      <a:pt x="401" y="136"/>
                    </a:moveTo>
                    <a:cubicBezTo>
                      <a:pt x="405" y="136"/>
                      <a:pt x="409" y="136"/>
                      <a:pt x="414" y="136"/>
                    </a:cubicBezTo>
                    <a:cubicBezTo>
                      <a:pt x="414" y="137"/>
                      <a:pt x="414" y="138"/>
                      <a:pt x="414" y="139"/>
                    </a:cubicBezTo>
                    <a:cubicBezTo>
                      <a:pt x="409" y="139"/>
                      <a:pt x="405" y="139"/>
                      <a:pt x="401" y="139"/>
                    </a:cubicBezTo>
                    <a:cubicBezTo>
                      <a:pt x="401" y="138"/>
                      <a:pt x="401" y="137"/>
                      <a:pt x="401" y="136"/>
                    </a:cubicBezTo>
                    <a:close/>
                    <a:moveTo>
                      <a:pt x="401" y="181"/>
                    </a:moveTo>
                    <a:cubicBezTo>
                      <a:pt x="405" y="181"/>
                      <a:pt x="409" y="181"/>
                      <a:pt x="414" y="181"/>
                    </a:cubicBezTo>
                    <a:cubicBezTo>
                      <a:pt x="414" y="182"/>
                      <a:pt x="414" y="183"/>
                      <a:pt x="414" y="184"/>
                    </a:cubicBezTo>
                    <a:cubicBezTo>
                      <a:pt x="409" y="184"/>
                      <a:pt x="405" y="184"/>
                      <a:pt x="401" y="184"/>
                    </a:cubicBezTo>
                    <a:cubicBezTo>
                      <a:pt x="401" y="183"/>
                      <a:pt x="401" y="182"/>
                      <a:pt x="401" y="181"/>
                    </a:cubicBezTo>
                    <a:close/>
                    <a:moveTo>
                      <a:pt x="401" y="227"/>
                    </a:moveTo>
                    <a:cubicBezTo>
                      <a:pt x="405" y="227"/>
                      <a:pt x="409" y="227"/>
                      <a:pt x="414" y="227"/>
                    </a:cubicBezTo>
                    <a:cubicBezTo>
                      <a:pt x="414" y="227"/>
                      <a:pt x="414" y="228"/>
                      <a:pt x="414" y="229"/>
                    </a:cubicBezTo>
                    <a:cubicBezTo>
                      <a:pt x="409" y="229"/>
                      <a:pt x="405" y="229"/>
                      <a:pt x="401" y="229"/>
                    </a:cubicBezTo>
                    <a:cubicBezTo>
                      <a:pt x="401" y="228"/>
                      <a:pt x="401" y="227"/>
                      <a:pt x="401" y="227"/>
                    </a:cubicBezTo>
                    <a:close/>
                    <a:moveTo>
                      <a:pt x="401" y="272"/>
                    </a:moveTo>
                    <a:cubicBezTo>
                      <a:pt x="405" y="272"/>
                      <a:pt x="409" y="272"/>
                      <a:pt x="414" y="272"/>
                    </a:cubicBezTo>
                    <a:cubicBezTo>
                      <a:pt x="414" y="273"/>
                      <a:pt x="414" y="274"/>
                      <a:pt x="414" y="274"/>
                    </a:cubicBezTo>
                    <a:cubicBezTo>
                      <a:pt x="409" y="274"/>
                      <a:pt x="405" y="274"/>
                      <a:pt x="401" y="274"/>
                    </a:cubicBezTo>
                    <a:cubicBezTo>
                      <a:pt x="401" y="274"/>
                      <a:pt x="401" y="273"/>
                      <a:pt x="401" y="272"/>
                    </a:cubicBezTo>
                    <a:close/>
                    <a:moveTo>
                      <a:pt x="401" y="317"/>
                    </a:moveTo>
                    <a:cubicBezTo>
                      <a:pt x="405" y="317"/>
                      <a:pt x="409" y="317"/>
                      <a:pt x="414" y="317"/>
                    </a:cubicBezTo>
                    <a:cubicBezTo>
                      <a:pt x="414" y="318"/>
                      <a:pt x="414" y="319"/>
                      <a:pt x="414" y="320"/>
                    </a:cubicBezTo>
                    <a:cubicBezTo>
                      <a:pt x="409" y="320"/>
                      <a:pt x="405" y="320"/>
                      <a:pt x="401" y="320"/>
                    </a:cubicBezTo>
                    <a:cubicBezTo>
                      <a:pt x="401" y="319"/>
                      <a:pt x="401" y="318"/>
                      <a:pt x="401" y="317"/>
                    </a:cubicBezTo>
                    <a:close/>
                    <a:moveTo>
                      <a:pt x="401" y="365"/>
                    </a:moveTo>
                    <a:cubicBezTo>
                      <a:pt x="401" y="364"/>
                      <a:pt x="401" y="363"/>
                      <a:pt x="401" y="362"/>
                    </a:cubicBezTo>
                    <a:cubicBezTo>
                      <a:pt x="405" y="362"/>
                      <a:pt x="409" y="362"/>
                      <a:pt x="414" y="362"/>
                    </a:cubicBezTo>
                    <a:cubicBezTo>
                      <a:pt x="414" y="363"/>
                      <a:pt x="414" y="364"/>
                      <a:pt x="414" y="365"/>
                    </a:cubicBezTo>
                    <a:cubicBezTo>
                      <a:pt x="409" y="365"/>
                      <a:pt x="405" y="365"/>
                      <a:pt x="401" y="365"/>
                    </a:cubicBezTo>
                    <a:close/>
                    <a:moveTo>
                      <a:pt x="401" y="408"/>
                    </a:moveTo>
                    <a:cubicBezTo>
                      <a:pt x="405" y="408"/>
                      <a:pt x="409" y="408"/>
                      <a:pt x="414" y="408"/>
                    </a:cubicBezTo>
                    <a:cubicBezTo>
                      <a:pt x="414" y="409"/>
                      <a:pt x="414" y="409"/>
                      <a:pt x="414" y="410"/>
                    </a:cubicBezTo>
                    <a:cubicBezTo>
                      <a:pt x="409" y="410"/>
                      <a:pt x="405" y="410"/>
                      <a:pt x="401" y="410"/>
                    </a:cubicBezTo>
                    <a:cubicBezTo>
                      <a:pt x="401" y="409"/>
                      <a:pt x="401" y="409"/>
                      <a:pt x="401" y="408"/>
                    </a:cubicBezTo>
                    <a:close/>
                    <a:moveTo>
                      <a:pt x="401" y="453"/>
                    </a:moveTo>
                    <a:cubicBezTo>
                      <a:pt x="405" y="453"/>
                      <a:pt x="409" y="453"/>
                      <a:pt x="414" y="453"/>
                    </a:cubicBezTo>
                    <a:cubicBezTo>
                      <a:pt x="414" y="454"/>
                      <a:pt x="414" y="455"/>
                      <a:pt x="414" y="456"/>
                    </a:cubicBezTo>
                    <a:cubicBezTo>
                      <a:pt x="409" y="456"/>
                      <a:pt x="405" y="456"/>
                      <a:pt x="401" y="456"/>
                    </a:cubicBezTo>
                    <a:cubicBezTo>
                      <a:pt x="401" y="455"/>
                      <a:pt x="401" y="454"/>
                      <a:pt x="401" y="453"/>
                    </a:cubicBezTo>
                    <a:close/>
                    <a:moveTo>
                      <a:pt x="419" y="0"/>
                    </a:moveTo>
                    <a:cubicBezTo>
                      <a:pt x="423" y="0"/>
                      <a:pt x="428" y="0"/>
                      <a:pt x="432" y="0"/>
                    </a:cubicBezTo>
                    <a:cubicBezTo>
                      <a:pt x="432" y="1"/>
                      <a:pt x="432" y="2"/>
                      <a:pt x="432" y="3"/>
                    </a:cubicBezTo>
                    <a:cubicBezTo>
                      <a:pt x="428" y="3"/>
                      <a:pt x="423" y="3"/>
                      <a:pt x="419" y="3"/>
                    </a:cubicBezTo>
                    <a:cubicBezTo>
                      <a:pt x="419" y="2"/>
                      <a:pt x="419" y="1"/>
                      <a:pt x="419" y="0"/>
                    </a:cubicBezTo>
                    <a:close/>
                    <a:moveTo>
                      <a:pt x="419" y="45"/>
                    </a:moveTo>
                    <a:cubicBezTo>
                      <a:pt x="423" y="45"/>
                      <a:pt x="428" y="45"/>
                      <a:pt x="432" y="45"/>
                    </a:cubicBezTo>
                    <a:cubicBezTo>
                      <a:pt x="432" y="46"/>
                      <a:pt x="432" y="47"/>
                      <a:pt x="432" y="48"/>
                    </a:cubicBezTo>
                    <a:cubicBezTo>
                      <a:pt x="428" y="48"/>
                      <a:pt x="423" y="48"/>
                      <a:pt x="419" y="48"/>
                    </a:cubicBezTo>
                    <a:cubicBezTo>
                      <a:pt x="419" y="47"/>
                      <a:pt x="419" y="46"/>
                      <a:pt x="419" y="45"/>
                    </a:cubicBezTo>
                    <a:close/>
                    <a:moveTo>
                      <a:pt x="419" y="91"/>
                    </a:moveTo>
                    <a:cubicBezTo>
                      <a:pt x="423" y="91"/>
                      <a:pt x="428" y="91"/>
                      <a:pt x="432" y="91"/>
                    </a:cubicBezTo>
                    <a:cubicBezTo>
                      <a:pt x="432" y="92"/>
                      <a:pt x="432" y="92"/>
                      <a:pt x="432" y="93"/>
                    </a:cubicBezTo>
                    <a:cubicBezTo>
                      <a:pt x="428" y="93"/>
                      <a:pt x="423" y="93"/>
                      <a:pt x="419" y="93"/>
                    </a:cubicBezTo>
                    <a:cubicBezTo>
                      <a:pt x="419" y="92"/>
                      <a:pt x="419" y="92"/>
                      <a:pt x="419" y="91"/>
                    </a:cubicBezTo>
                    <a:close/>
                    <a:moveTo>
                      <a:pt x="419" y="136"/>
                    </a:moveTo>
                    <a:cubicBezTo>
                      <a:pt x="423" y="136"/>
                      <a:pt x="428" y="136"/>
                      <a:pt x="432" y="136"/>
                    </a:cubicBezTo>
                    <a:cubicBezTo>
                      <a:pt x="432" y="137"/>
                      <a:pt x="432" y="138"/>
                      <a:pt x="432" y="139"/>
                    </a:cubicBezTo>
                    <a:cubicBezTo>
                      <a:pt x="428" y="139"/>
                      <a:pt x="423" y="139"/>
                      <a:pt x="419" y="139"/>
                    </a:cubicBezTo>
                    <a:cubicBezTo>
                      <a:pt x="419" y="138"/>
                      <a:pt x="419" y="137"/>
                      <a:pt x="419" y="136"/>
                    </a:cubicBezTo>
                    <a:close/>
                    <a:moveTo>
                      <a:pt x="419" y="181"/>
                    </a:moveTo>
                    <a:cubicBezTo>
                      <a:pt x="423" y="181"/>
                      <a:pt x="428" y="181"/>
                      <a:pt x="432" y="181"/>
                    </a:cubicBezTo>
                    <a:cubicBezTo>
                      <a:pt x="432" y="182"/>
                      <a:pt x="432" y="183"/>
                      <a:pt x="432" y="184"/>
                    </a:cubicBezTo>
                    <a:cubicBezTo>
                      <a:pt x="428" y="184"/>
                      <a:pt x="423" y="184"/>
                      <a:pt x="419" y="184"/>
                    </a:cubicBezTo>
                    <a:cubicBezTo>
                      <a:pt x="419" y="183"/>
                      <a:pt x="419" y="182"/>
                      <a:pt x="419" y="181"/>
                    </a:cubicBezTo>
                    <a:close/>
                    <a:moveTo>
                      <a:pt x="419" y="227"/>
                    </a:moveTo>
                    <a:cubicBezTo>
                      <a:pt x="423" y="227"/>
                      <a:pt x="428" y="227"/>
                      <a:pt x="432" y="227"/>
                    </a:cubicBezTo>
                    <a:cubicBezTo>
                      <a:pt x="432" y="227"/>
                      <a:pt x="432" y="228"/>
                      <a:pt x="432" y="229"/>
                    </a:cubicBezTo>
                    <a:cubicBezTo>
                      <a:pt x="428" y="229"/>
                      <a:pt x="423" y="229"/>
                      <a:pt x="419" y="229"/>
                    </a:cubicBezTo>
                    <a:cubicBezTo>
                      <a:pt x="419" y="228"/>
                      <a:pt x="419" y="227"/>
                      <a:pt x="419" y="227"/>
                    </a:cubicBezTo>
                    <a:close/>
                    <a:moveTo>
                      <a:pt x="419" y="272"/>
                    </a:moveTo>
                    <a:cubicBezTo>
                      <a:pt x="423" y="272"/>
                      <a:pt x="428" y="272"/>
                      <a:pt x="432" y="272"/>
                    </a:cubicBezTo>
                    <a:cubicBezTo>
                      <a:pt x="432" y="273"/>
                      <a:pt x="432" y="274"/>
                      <a:pt x="432" y="274"/>
                    </a:cubicBezTo>
                    <a:cubicBezTo>
                      <a:pt x="428" y="274"/>
                      <a:pt x="423" y="274"/>
                      <a:pt x="419" y="274"/>
                    </a:cubicBezTo>
                    <a:cubicBezTo>
                      <a:pt x="419" y="274"/>
                      <a:pt x="419" y="273"/>
                      <a:pt x="419" y="272"/>
                    </a:cubicBezTo>
                    <a:close/>
                    <a:moveTo>
                      <a:pt x="419" y="317"/>
                    </a:moveTo>
                    <a:cubicBezTo>
                      <a:pt x="423" y="317"/>
                      <a:pt x="428" y="317"/>
                      <a:pt x="432" y="317"/>
                    </a:cubicBezTo>
                    <a:cubicBezTo>
                      <a:pt x="432" y="318"/>
                      <a:pt x="432" y="319"/>
                      <a:pt x="432" y="320"/>
                    </a:cubicBezTo>
                    <a:cubicBezTo>
                      <a:pt x="428" y="320"/>
                      <a:pt x="423" y="320"/>
                      <a:pt x="419" y="320"/>
                    </a:cubicBezTo>
                    <a:cubicBezTo>
                      <a:pt x="419" y="319"/>
                      <a:pt x="419" y="318"/>
                      <a:pt x="419" y="317"/>
                    </a:cubicBezTo>
                    <a:close/>
                    <a:moveTo>
                      <a:pt x="419" y="365"/>
                    </a:moveTo>
                    <a:cubicBezTo>
                      <a:pt x="419" y="364"/>
                      <a:pt x="419" y="363"/>
                      <a:pt x="419" y="362"/>
                    </a:cubicBezTo>
                    <a:cubicBezTo>
                      <a:pt x="423" y="362"/>
                      <a:pt x="428" y="362"/>
                      <a:pt x="432" y="362"/>
                    </a:cubicBezTo>
                    <a:cubicBezTo>
                      <a:pt x="432" y="363"/>
                      <a:pt x="432" y="364"/>
                      <a:pt x="432" y="365"/>
                    </a:cubicBezTo>
                    <a:cubicBezTo>
                      <a:pt x="428" y="365"/>
                      <a:pt x="423" y="365"/>
                      <a:pt x="419" y="365"/>
                    </a:cubicBezTo>
                    <a:close/>
                    <a:moveTo>
                      <a:pt x="419" y="408"/>
                    </a:moveTo>
                    <a:cubicBezTo>
                      <a:pt x="423" y="408"/>
                      <a:pt x="428" y="408"/>
                      <a:pt x="432" y="408"/>
                    </a:cubicBezTo>
                    <a:cubicBezTo>
                      <a:pt x="432" y="409"/>
                      <a:pt x="432" y="409"/>
                      <a:pt x="432" y="410"/>
                    </a:cubicBezTo>
                    <a:cubicBezTo>
                      <a:pt x="428" y="410"/>
                      <a:pt x="423" y="410"/>
                      <a:pt x="419" y="410"/>
                    </a:cubicBezTo>
                    <a:cubicBezTo>
                      <a:pt x="419" y="409"/>
                      <a:pt x="419" y="409"/>
                      <a:pt x="419" y="408"/>
                    </a:cubicBezTo>
                    <a:close/>
                    <a:moveTo>
                      <a:pt x="419" y="453"/>
                    </a:moveTo>
                    <a:cubicBezTo>
                      <a:pt x="423" y="453"/>
                      <a:pt x="428" y="453"/>
                      <a:pt x="432" y="453"/>
                    </a:cubicBezTo>
                    <a:cubicBezTo>
                      <a:pt x="432" y="454"/>
                      <a:pt x="432" y="455"/>
                      <a:pt x="432" y="456"/>
                    </a:cubicBezTo>
                    <a:cubicBezTo>
                      <a:pt x="428" y="456"/>
                      <a:pt x="423" y="456"/>
                      <a:pt x="419" y="456"/>
                    </a:cubicBezTo>
                    <a:cubicBezTo>
                      <a:pt x="419" y="455"/>
                      <a:pt x="419" y="454"/>
                      <a:pt x="419" y="453"/>
                    </a:cubicBezTo>
                    <a:close/>
                    <a:moveTo>
                      <a:pt x="437" y="0"/>
                    </a:moveTo>
                    <a:cubicBezTo>
                      <a:pt x="442" y="0"/>
                      <a:pt x="446" y="0"/>
                      <a:pt x="450" y="0"/>
                    </a:cubicBezTo>
                    <a:cubicBezTo>
                      <a:pt x="450" y="1"/>
                      <a:pt x="450" y="2"/>
                      <a:pt x="450" y="3"/>
                    </a:cubicBezTo>
                    <a:cubicBezTo>
                      <a:pt x="446" y="3"/>
                      <a:pt x="442" y="3"/>
                      <a:pt x="437" y="3"/>
                    </a:cubicBezTo>
                    <a:cubicBezTo>
                      <a:pt x="437" y="2"/>
                      <a:pt x="437" y="1"/>
                      <a:pt x="437" y="0"/>
                    </a:cubicBezTo>
                    <a:close/>
                    <a:moveTo>
                      <a:pt x="437" y="45"/>
                    </a:moveTo>
                    <a:cubicBezTo>
                      <a:pt x="442" y="45"/>
                      <a:pt x="446" y="45"/>
                      <a:pt x="450" y="45"/>
                    </a:cubicBezTo>
                    <a:cubicBezTo>
                      <a:pt x="450" y="46"/>
                      <a:pt x="450" y="47"/>
                      <a:pt x="450" y="48"/>
                    </a:cubicBezTo>
                    <a:cubicBezTo>
                      <a:pt x="446" y="48"/>
                      <a:pt x="442" y="48"/>
                      <a:pt x="437" y="48"/>
                    </a:cubicBezTo>
                    <a:cubicBezTo>
                      <a:pt x="437" y="47"/>
                      <a:pt x="437" y="46"/>
                      <a:pt x="437" y="45"/>
                    </a:cubicBezTo>
                    <a:close/>
                    <a:moveTo>
                      <a:pt x="437" y="91"/>
                    </a:moveTo>
                    <a:cubicBezTo>
                      <a:pt x="442" y="91"/>
                      <a:pt x="446" y="91"/>
                      <a:pt x="450" y="91"/>
                    </a:cubicBezTo>
                    <a:cubicBezTo>
                      <a:pt x="450" y="92"/>
                      <a:pt x="450" y="92"/>
                      <a:pt x="450" y="93"/>
                    </a:cubicBezTo>
                    <a:cubicBezTo>
                      <a:pt x="446" y="93"/>
                      <a:pt x="442" y="93"/>
                      <a:pt x="437" y="93"/>
                    </a:cubicBezTo>
                    <a:cubicBezTo>
                      <a:pt x="437" y="92"/>
                      <a:pt x="437" y="92"/>
                      <a:pt x="437" y="91"/>
                    </a:cubicBezTo>
                    <a:close/>
                    <a:moveTo>
                      <a:pt x="437" y="136"/>
                    </a:moveTo>
                    <a:cubicBezTo>
                      <a:pt x="442" y="136"/>
                      <a:pt x="446" y="136"/>
                      <a:pt x="450" y="136"/>
                    </a:cubicBezTo>
                    <a:cubicBezTo>
                      <a:pt x="450" y="137"/>
                      <a:pt x="450" y="138"/>
                      <a:pt x="450" y="139"/>
                    </a:cubicBezTo>
                    <a:cubicBezTo>
                      <a:pt x="446" y="139"/>
                      <a:pt x="442" y="139"/>
                      <a:pt x="437" y="139"/>
                    </a:cubicBezTo>
                    <a:cubicBezTo>
                      <a:pt x="437" y="138"/>
                      <a:pt x="437" y="137"/>
                      <a:pt x="437" y="136"/>
                    </a:cubicBezTo>
                    <a:close/>
                    <a:moveTo>
                      <a:pt x="437" y="181"/>
                    </a:moveTo>
                    <a:cubicBezTo>
                      <a:pt x="442" y="181"/>
                      <a:pt x="446" y="181"/>
                      <a:pt x="450" y="181"/>
                    </a:cubicBezTo>
                    <a:cubicBezTo>
                      <a:pt x="450" y="182"/>
                      <a:pt x="450" y="183"/>
                      <a:pt x="450" y="184"/>
                    </a:cubicBezTo>
                    <a:cubicBezTo>
                      <a:pt x="446" y="184"/>
                      <a:pt x="442" y="184"/>
                      <a:pt x="437" y="184"/>
                    </a:cubicBezTo>
                    <a:cubicBezTo>
                      <a:pt x="437" y="183"/>
                      <a:pt x="437" y="182"/>
                      <a:pt x="437" y="181"/>
                    </a:cubicBezTo>
                    <a:close/>
                    <a:moveTo>
                      <a:pt x="437" y="227"/>
                    </a:moveTo>
                    <a:cubicBezTo>
                      <a:pt x="442" y="227"/>
                      <a:pt x="446" y="227"/>
                      <a:pt x="450" y="227"/>
                    </a:cubicBezTo>
                    <a:cubicBezTo>
                      <a:pt x="450" y="227"/>
                      <a:pt x="450" y="228"/>
                      <a:pt x="450" y="229"/>
                    </a:cubicBezTo>
                    <a:cubicBezTo>
                      <a:pt x="446" y="229"/>
                      <a:pt x="442" y="229"/>
                      <a:pt x="437" y="229"/>
                    </a:cubicBezTo>
                    <a:cubicBezTo>
                      <a:pt x="437" y="228"/>
                      <a:pt x="437" y="227"/>
                      <a:pt x="437" y="227"/>
                    </a:cubicBezTo>
                    <a:close/>
                    <a:moveTo>
                      <a:pt x="437" y="272"/>
                    </a:moveTo>
                    <a:cubicBezTo>
                      <a:pt x="442" y="272"/>
                      <a:pt x="446" y="272"/>
                      <a:pt x="450" y="272"/>
                    </a:cubicBezTo>
                    <a:cubicBezTo>
                      <a:pt x="450" y="273"/>
                      <a:pt x="450" y="274"/>
                      <a:pt x="450" y="274"/>
                    </a:cubicBezTo>
                    <a:cubicBezTo>
                      <a:pt x="446" y="274"/>
                      <a:pt x="442" y="274"/>
                      <a:pt x="437" y="274"/>
                    </a:cubicBezTo>
                    <a:cubicBezTo>
                      <a:pt x="437" y="274"/>
                      <a:pt x="437" y="273"/>
                      <a:pt x="437" y="272"/>
                    </a:cubicBezTo>
                    <a:close/>
                    <a:moveTo>
                      <a:pt x="437" y="317"/>
                    </a:moveTo>
                    <a:cubicBezTo>
                      <a:pt x="442" y="317"/>
                      <a:pt x="446" y="317"/>
                      <a:pt x="450" y="317"/>
                    </a:cubicBezTo>
                    <a:cubicBezTo>
                      <a:pt x="450" y="318"/>
                      <a:pt x="450" y="319"/>
                      <a:pt x="450" y="320"/>
                    </a:cubicBezTo>
                    <a:cubicBezTo>
                      <a:pt x="446" y="320"/>
                      <a:pt x="442" y="320"/>
                      <a:pt x="437" y="320"/>
                    </a:cubicBezTo>
                    <a:cubicBezTo>
                      <a:pt x="437" y="319"/>
                      <a:pt x="437" y="318"/>
                      <a:pt x="437" y="317"/>
                    </a:cubicBezTo>
                    <a:close/>
                    <a:moveTo>
                      <a:pt x="437" y="365"/>
                    </a:moveTo>
                    <a:cubicBezTo>
                      <a:pt x="437" y="364"/>
                      <a:pt x="437" y="363"/>
                      <a:pt x="437" y="362"/>
                    </a:cubicBezTo>
                    <a:cubicBezTo>
                      <a:pt x="442" y="362"/>
                      <a:pt x="446" y="362"/>
                      <a:pt x="450" y="362"/>
                    </a:cubicBezTo>
                    <a:cubicBezTo>
                      <a:pt x="450" y="363"/>
                      <a:pt x="450" y="364"/>
                      <a:pt x="450" y="365"/>
                    </a:cubicBezTo>
                    <a:cubicBezTo>
                      <a:pt x="446" y="365"/>
                      <a:pt x="442" y="365"/>
                      <a:pt x="437" y="365"/>
                    </a:cubicBezTo>
                    <a:close/>
                    <a:moveTo>
                      <a:pt x="437" y="408"/>
                    </a:moveTo>
                    <a:cubicBezTo>
                      <a:pt x="442" y="408"/>
                      <a:pt x="446" y="408"/>
                      <a:pt x="450" y="408"/>
                    </a:cubicBezTo>
                    <a:cubicBezTo>
                      <a:pt x="450" y="409"/>
                      <a:pt x="450" y="409"/>
                      <a:pt x="450" y="410"/>
                    </a:cubicBezTo>
                    <a:cubicBezTo>
                      <a:pt x="446" y="410"/>
                      <a:pt x="442" y="410"/>
                      <a:pt x="437" y="410"/>
                    </a:cubicBezTo>
                    <a:cubicBezTo>
                      <a:pt x="437" y="409"/>
                      <a:pt x="437" y="409"/>
                      <a:pt x="437" y="408"/>
                    </a:cubicBezTo>
                    <a:close/>
                    <a:moveTo>
                      <a:pt x="437" y="453"/>
                    </a:moveTo>
                    <a:cubicBezTo>
                      <a:pt x="442" y="453"/>
                      <a:pt x="446" y="453"/>
                      <a:pt x="450" y="453"/>
                    </a:cubicBezTo>
                    <a:cubicBezTo>
                      <a:pt x="450" y="454"/>
                      <a:pt x="450" y="455"/>
                      <a:pt x="450" y="456"/>
                    </a:cubicBezTo>
                    <a:cubicBezTo>
                      <a:pt x="446" y="456"/>
                      <a:pt x="442" y="456"/>
                      <a:pt x="437" y="456"/>
                    </a:cubicBezTo>
                    <a:cubicBezTo>
                      <a:pt x="437" y="455"/>
                      <a:pt x="437" y="454"/>
                      <a:pt x="437" y="453"/>
                    </a:cubicBezTo>
                    <a:close/>
                    <a:moveTo>
                      <a:pt x="455" y="0"/>
                    </a:moveTo>
                    <a:cubicBezTo>
                      <a:pt x="460" y="0"/>
                      <a:pt x="464" y="0"/>
                      <a:pt x="468" y="0"/>
                    </a:cubicBezTo>
                    <a:cubicBezTo>
                      <a:pt x="468" y="1"/>
                      <a:pt x="468" y="2"/>
                      <a:pt x="468" y="3"/>
                    </a:cubicBezTo>
                    <a:cubicBezTo>
                      <a:pt x="464" y="3"/>
                      <a:pt x="460" y="3"/>
                      <a:pt x="455" y="3"/>
                    </a:cubicBezTo>
                    <a:cubicBezTo>
                      <a:pt x="455" y="2"/>
                      <a:pt x="455" y="1"/>
                      <a:pt x="455" y="0"/>
                    </a:cubicBezTo>
                    <a:close/>
                    <a:moveTo>
                      <a:pt x="455" y="45"/>
                    </a:moveTo>
                    <a:cubicBezTo>
                      <a:pt x="460" y="45"/>
                      <a:pt x="464" y="45"/>
                      <a:pt x="468" y="45"/>
                    </a:cubicBezTo>
                    <a:cubicBezTo>
                      <a:pt x="468" y="46"/>
                      <a:pt x="468" y="47"/>
                      <a:pt x="468" y="48"/>
                    </a:cubicBezTo>
                    <a:cubicBezTo>
                      <a:pt x="464" y="48"/>
                      <a:pt x="460" y="48"/>
                      <a:pt x="455" y="48"/>
                    </a:cubicBezTo>
                    <a:cubicBezTo>
                      <a:pt x="455" y="47"/>
                      <a:pt x="455" y="46"/>
                      <a:pt x="455" y="45"/>
                    </a:cubicBezTo>
                    <a:close/>
                    <a:moveTo>
                      <a:pt x="455" y="91"/>
                    </a:moveTo>
                    <a:cubicBezTo>
                      <a:pt x="460" y="91"/>
                      <a:pt x="464" y="91"/>
                      <a:pt x="468" y="91"/>
                    </a:cubicBezTo>
                    <a:cubicBezTo>
                      <a:pt x="468" y="92"/>
                      <a:pt x="468" y="92"/>
                      <a:pt x="468" y="93"/>
                    </a:cubicBezTo>
                    <a:cubicBezTo>
                      <a:pt x="464" y="93"/>
                      <a:pt x="460" y="93"/>
                      <a:pt x="455" y="93"/>
                    </a:cubicBezTo>
                    <a:cubicBezTo>
                      <a:pt x="455" y="92"/>
                      <a:pt x="455" y="92"/>
                      <a:pt x="455" y="91"/>
                    </a:cubicBezTo>
                    <a:close/>
                    <a:moveTo>
                      <a:pt x="455" y="136"/>
                    </a:moveTo>
                    <a:cubicBezTo>
                      <a:pt x="460" y="136"/>
                      <a:pt x="464" y="136"/>
                      <a:pt x="468" y="136"/>
                    </a:cubicBezTo>
                    <a:cubicBezTo>
                      <a:pt x="468" y="137"/>
                      <a:pt x="468" y="138"/>
                      <a:pt x="468" y="139"/>
                    </a:cubicBezTo>
                    <a:cubicBezTo>
                      <a:pt x="464" y="139"/>
                      <a:pt x="460" y="139"/>
                      <a:pt x="455" y="139"/>
                    </a:cubicBezTo>
                    <a:cubicBezTo>
                      <a:pt x="455" y="138"/>
                      <a:pt x="455" y="137"/>
                      <a:pt x="455" y="136"/>
                    </a:cubicBezTo>
                    <a:close/>
                    <a:moveTo>
                      <a:pt x="455" y="181"/>
                    </a:moveTo>
                    <a:cubicBezTo>
                      <a:pt x="460" y="181"/>
                      <a:pt x="464" y="181"/>
                      <a:pt x="468" y="181"/>
                    </a:cubicBezTo>
                    <a:cubicBezTo>
                      <a:pt x="468" y="182"/>
                      <a:pt x="468" y="183"/>
                      <a:pt x="468" y="184"/>
                    </a:cubicBezTo>
                    <a:cubicBezTo>
                      <a:pt x="464" y="184"/>
                      <a:pt x="460" y="184"/>
                      <a:pt x="455" y="184"/>
                    </a:cubicBezTo>
                    <a:cubicBezTo>
                      <a:pt x="455" y="183"/>
                      <a:pt x="455" y="182"/>
                      <a:pt x="455" y="181"/>
                    </a:cubicBezTo>
                    <a:close/>
                    <a:moveTo>
                      <a:pt x="455" y="227"/>
                    </a:moveTo>
                    <a:cubicBezTo>
                      <a:pt x="460" y="227"/>
                      <a:pt x="464" y="227"/>
                      <a:pt x="468" y="227"/>
                    </a:cubicBezTo>
                    <a:cubicBezTo>
                      <a:pt x="468" y="227"/>
                      <a:pt x="468" y="228"/>
                      <a:pt x="468" y="229"/>
                    </a:cubicBezTo>
                    <a:cubicBezTo>
                      <a:pt x="464" y="229"/>
                      <a:pt x="460" y="229"/>
                      <a:pt x="455" y="229"/>
                    </a:cubicBezTo>
                    <a:cubicBezTo>
                      <a:pt x="455" y="228"/>
                      <a:pt x="455" y="227"/>
                      <a:pt x="455" y="227"/>
                    </a:cubicBezTo>
                    <a:close/>
                    <a:moveTo>
                      <a:pt x="455" y="272"/>
                    </a:moveTo>
                    <a:cubicBezTo>
                      <a:pt x="460" y="272"/>
                      <a:pt x="464" y="272"/>
                      <a:pt x="468" y="272"/>
                    </a:cubicBezTo>
                    <a:cubicBezTo>
                      <a:pt x="468" y="273"/>
                      <a:pt x="468" y="274"/>
                      <a:pt x="468" y="274"/>
                    </a:cubicBezTo>
                    <a:cubicBezTo>
                      <a:pt x="464" y="274"/>
                      <a:pt x="460" y="274"/>
                      <a:pt x="455" y="274"/>
                    </a:cubicBezTo>
                    <a:cubicBezTo>
                      <a:pt x="455" y="274"/>
                      <a:pt x="455" y="273"/>
                      <a:pt x="455" y="272"/>
                    </a:cubicBezTo>
                    <a:close/>
                    <a:moveTo>
                      <a:pt x="455" y="317"/>
                    </a:moveTo>
                    <a:cubicBezTo>
                      <a:pt x="460" y="317"/>
                      <a:pt x="464" y="317"/>
                      <a:pt x="468" y="317"/>
                    </a:cubicBezTo>
                    <a:cubicBezTo>
                      <a:pt x="468" y="318"/>
                      <a:pt x="468" y="319"/>
                      <a:pt x="468" y="320"/>
                    </a:cubicBezTo>
                    <a:cubicBezTo>
                      <a:pt x="464" y="320"/>
                      <a:pt x="460" y="320"/>
                      <a:pt x="455" y="320"/>
                    </a:cubicBezTo>
                    <a:cubicBezTo>
                      <a:pt x="455" y="319"/>
                      <a:pt x="455" y="318"/>
                      <a:pt x="455" y="317"/>
                    </a:cubicBezTo>
                    <a:close/>
                    <a:moveTo>
                      <a:pt x="455" y="365"/>
                    </a:moveTo>
                    <a:cubicBezTo>
                      <a:pt x="455" y="364"/>
                      <a:pt x="455" y="363"/>
                      <a:pt x="455" y="362"/>
                    </a:cubicBezTo>
                    <a:cubicBezTo>
                      <a:pt x="460" y="362"/>
                      <a:pt x="464" y="362"/>
                      <a:pt x="468" y="362"/>
                    </a:cubicBezTo>
                    <a:cubicBezTo>
                      <a:pt x="468" y="363"/>
                      <a:pt x="468" y="364"/>
                      <a:pt x="468" y="365"/>
                    </a:cubicBezTo>
                    <a:cubicBezTo>
                      <a:pt x="464" y="365"/>
                      <a:pt x="460" y="365"/>
                      <a:pt x="455" y="365"/>
                    </a:cubicBezTo>
                    <a:close/>
                    <a:moveTo>
                      <a:pt x="455" y="408"/>
                    </a:moveTo>
                    <a:cubicBezTo>
                      <a:pt x="460" y="408"/>
                      <a:pt x="464" y="408"/>
                      <a:pt x="468" y="408"/>
                    </a:cubicBezTo>
                    <a:cubicBezTo>
                      <a:pt x="468" y="409"/>
                      <a:pt x="468" y="409"/>
                      <a:pt x="468" y="410"/>
                    </a:cubicBezTo>
                    <a:cubicBezTo>
                      <a:pt x="464" y="410"/>
                      <a:pt x="460" y="410"/>
                      <a:pt x="455" y="410"/>
                    </a:cubicBezTo>
                    <a:cubicBezTo>
                      <a:pt x="455" y="409"/>
                      <a:pt x="455" y="409"/>
                      <a:pt x="455" y="408"/>
                    </a:cubicBezTo>
                    <a:close/>
                    <a:moveTo>
                      <a:pt x="455" y="453"/>
                    </a:moveTo>
                    <a:cubicBezTo>
                      <a:pt x="460" y="453"/>
                      <a:pt x="464" y="453"/>
                      <a:pt x="468" y="453"/>
                    </a:cubicBezTo>
                    <a:cubicBezTo>
                      <a:pt x="468" y="454"/>
                      <a:pt x="468" y="455"/>
                      <a:pt x="468" y="456"/>
                    </a:cubicBezTo>
                    <a:cubicBezTo>
                      <a:pt x="464" y="456"/>
                      <a:pt x="460" y="456"/>
                      <a:pt x="455" y="456"/>
                    </a:cubicBezTo>
                    <a:cubicBezTo>
                      <a:pt x="455" y="455"/>
                      <a:pt x="455" y="454"/>
                      <a:pt x="455" y="453"/>
                    </a:cubicBezTo>
                    <a:close/>
                    <a:moveTo>
                      <a:pt x="474" y="0"/>
                    </a:moveTo>
                    <a:cubicBezTo>
                      <a:pt x="478" y="0"/>
                      <a:pt x="482" y="0"/>
                      <a:pt x="487" y="0"/>
                    </a:cubicBezTo>
                    <a:cubicBezTo>
                      <a:pt x="487" y="1"/>
                      <a:pt x="487" y="2"/>
                      <a:pt x="487" y="3"/>
                    </a:cubicBezTo>
                    <a:cubicBezTo>
                      <a:pt x="482" y="3"/>
                      <a:pt x="478" y="3"/>
                      <a:pt x="474" y="3"/>
                    </a:cubicBezTo>
                    <a:cubicBezTo>
                      <a:pt x="474" y="2"/>
                      <a:pt x="474" y="1"/>
                      <a:pt x="474" y="0"/>
                    </a:cubicBezTo>
                    <a:close/>
                    <a:moveTo>
                      <a:pt x="474" y="45"/>
                    </a:moveTo>
                    <a:cubicBezTo>
                      <a:pt x="478" y="45"/>
                      <a:pt x="482" y="45"/>
                      <a:pt x="487" y="45"/>
                    </a:cubicBezTo>
                    <a:cubicBezTo>
                      <a:pt x="487" y="46"/>
                      <a:pt x="487" y="47"/>
                      <a:pt x="487" y="48"/>
                    </a:cubicBezTo>
                    <a:cubicBezTo>
                      <a:pt x="482" y="48"/>
                      <a:pt x="478" y="48"/>
                      <a:pt x="474" y="48"/>
                    </a:cubicBezTo>
                    <a:cubicBezTo>
                      <a:pt x="474" y="47"/>
                      <a:pt x="474" y="46"/>
                      <a:pt x="474" y="45"/>
                    </a:cubicBezTo>
                    <a:close/>
                    <a:moveTo>
                      <a:pt x="474" y="91"/>
                    </a:moveTo>
                    <a:cubicBezTo>
                      <a:pt x="478" y="91"/>
                      <a:pt x="482" y="91"/>
                      <a:pt x="487" y="91"/>
                    </a:cubicBezTo>
                    <a:cubicBezTo>
                      <a:pt x="487" y="92"/>
                      <a:pt x="487" y="92"/>
                      <a:pt x="487" y="93"/>
                    </a:cubicBezTo>
                    <a:cubicBezTo>
                      <a:pt x="482" y="93"/>
                      <a:pt x="478" y="93"/>
                      <a:pt x="474" y="93"/>
                    </a:cubicBezTo>
                    <a:cubicBezTo>
                      <a:pt x="474" y="92"/>
                      <a:pt x="474" y="92"/>
                      <a:pt x="474" y="91"/>
                    </a:cubicBezTo>
                    <a:close/>
                    <a:moveTo>
                      <a:pt x="474" y="136"/>
                    </a:moveTo>
                    <a:cubicBezTo>
                      <a:pt x="478" y="136"/>
                      <a:pt x="482" y="136"/>
                      <a:pt x="487" y="136"/>
                    </a:cubicBezTo>
                    <a:cubicBezTo>
                      <a:pt x="487" y="137"/>
                      <a:pt x="487" y="138"/>
                      <a:pt x="487" y="139"/>
                    </a:cubicBezTo>
                    <a:cubicBezTo>
                      <a:pt x="482" y="139"/>
                      <a:pt x="478" y="139"/>
                      <a:pt x="474" y="139"/>
                    </a:cubicBezTo>
                    <a:cubicBezTo>
                      <a:pt x="474" y="138"/>
                      <a:pt x="474" y="137"/>
                      <a:pt x="474" y="136"/>
                    </a:cubicBezTo>
                    <a:close/>
                    <a:moveTo>
                      <a:pt x="474" y="181"/>
                    </a:moveTo>
                    <a:cubicBezTo>
                      <a:pt x="478" y="181"/>
                      <a:pt x="482" y="181"/>
                      <a:pt x="487" y="181"/>
                    </a:cubicBezTo>
                    <a:cubicBezTo>
                      <a:pt x="487" y="182"/>
                      <a:pt x="487" y="183"/>
                      <a:pt x="487" y="184"/>
                    </a:cubicBezTo>
                    <a:cubicBezTo>
                      <a:pt x="482" y="184"/>
                      <a:pt x="478" y="184"/>
                      <a:pt x="474" y="184"/>
                    </a:cubicBezTo>
                    <a:cubicBezTo>
                      <a:pt x="474" y="183"/>
                      <a:pt x="474" y="182"/>
                      <a:pt x="474" y="181"/>
                    </a:cubicBezTo>
                    <a:close/>
                    <a:moveTo>
                      <a:pt x="474" y="227"/>
                    </a:moveTo>
                    <a:cubicBezTo>
                      <a:pt x="478" y="227"/>
                      <a:pt x="482" y="227"/>
                      <a:pt x="487" y="227"/>
                    </a:cubicBezTo>
                    <a:cubicBezTo>
                      <a:pt x="487" y="227"/>
                      <a:pt x="487" y="228"/>
                      <a:pt x="487" y="229"/>
                    </a:cubicBezTo>
                    <a:cubicBezTo>
                      <a:pt x="482" y="229"/>
                      <a:pt x="478" y="229"/>
                      <a:pt x="474" y="229"/>
                    </a:cubicBezTo>
                    <a:cubicBezTo>
                      <a:pt x="474" y="228"/>
                      <a:pt x="474" y="227"/>
                      <a:pt x="474" y="227"/>
                    </a:cubicBezTo>
                    <a:close/>
                    <a:moveTo>
                      <a:pt x="474" y="272"/>
                    </a:moveTo>
                    <a:cubicBezTo>
                      <a:pt x="478" y="272"/>
                      <a:pt x="482" y="272"/>
                      <a:pt x="487" y="272"/>
                    </a:cubicBezTo>
                    <a:cubicBezTo>
                      <a:pt x="487" y="273"/>
                      <a:pt x="487" y="274"/>
                      <a:pt x="487" y="274"/>
                    </a:cubicBezTo>
                    <a:cubicBezTo>
                      <a:pt x="482" y="274"/>
                      <a:pt x="478" y="274"/>
                      <a:pt x="474" y="274"/>
                    </a:cubicBezTo>
                    <a:cubicBezTo>
                      <a:pt x="474" y="274"/>
                      <a:pt x="474" y="273"/>
                      <a:pt x="474" y="272"/>
                    </a:cubicBezTo>
                    <a:close/>
                    <a:moveTo>
                      <a:pt x="474" y="317"/>
                    </a:moveTo>
                    <a:cubicBezTo>
                      <a:pt x="478" y="317"/>
                      <a:pt x="482" y="317"/>
                      <a:pt x="487" y="317"/>
                    </a:cubicBezTo>
                    <a:cubicBezTo>
                      <a:pt x="487" y="318"/>
                      <a:pt x="487" y="319"/>
                      <a:pt x="487" y="320"/>
                    </a:cubicBezTo>
                    <a:cubicBezTo>
                      <a:pt x="482" y="320"/>
                      <a:pt x="478" y="320"/>
                      <a:pt x="474" y="320"/>
                    </a:cubicBezTo>
                    <a:cubicBezTo>
                      <a:pt x="474" y="319"/>
                      <a:pt x="474" y="318"/>
                      <a:pt x="474" y="317"/>
                    </a:cubicBezTo>
                    <a:close/>
                    <a:moveTo>
                      <a:pt x="474" y="365"/>
                    </a:moveTo>
                    <a:cubicBezTo>
                      <a:pt x="474" y="364"/>
                      <a:pt x="474" y="363"/>
                      <a:pt x="474" y="362"/>
                    </a:cubicBezTo>
                    <a:cubicBezTo>
                      <a:pt x="478" y="362"/>
                      <a:pt x="482" y="362"/>
                      <a:pt x="487" y="362"/>
                    </a:cubicBezTo>
                    <a:cubicBezTo>
                      <a:pt x="487" y="363"/>
                      <a:pt x="487" y="364"/>
                      <a:pt x="487" y="365"/>
                    </a:cubicBezTo>
                    <a:cubicBezTo>
                      <a:pt x="482" y="365"/>
                      <a:pt x="478" y="365"/>
                      <a:pt x="474" y="365"/>
                    </a:cubicBezTo>
                    <a:close/>
                    <a:moveTo>
                      <a:pt x="474" y="408"/>
                    </a:moveTo>
                    <a:cubicBezTo>
                      <a:pt x="478" y="408"/>
                      <a:pt x="482" y="408"/>
                      <a:pt x="487" y="408"/>
                    </a:cubicBezTo>
                    <a:cubicBezTo>
                      <a:pt x="487" y="409"/>
                      <a:pt x="487" y="409"/>
                      <a:pt x="487" y="410"/>
                    </a:cubicBezTo>
                    <a:cubicBezTo>
                      <a:pt x="482" y="410"/>
                      <a:pt x="478" y="410"/>
                      <a:pt x="474" y="410"/>
                    </a:cubicBezTo>
                    <a:cubicBezTo>
                      <a:pt x="474" y="409"/>
                      <a:pt x="474" y="409"/>
                      <a:pt x="474" y="408"/>
                    </a:cubicBezTo>
                    <a:close/>
                    <a:moveTo>
                      <a:pt x="474" y="453"/>
                    </a:moveTo>
                    <a:cubicBezTo>
                      <a:pt x="478" y="453"/>
                      <a:pt x="482" y="453"/>
                      <a:pt x="487" y="453"/>
                    </a:cubicBezTo>
                    <a:cubicBezTo>
                      <a:pt x="487" y="454"/>
                      <a:pt x="487" y="455"/>
                      <a:pt x="487" y="456"/>
                    </a:cubicBezTo>
                    <a:cubicBezTo>
                      <a:pt x="482" y="456"/>
                      <a:pt x="478" y="456"/>
                      <a:pt x="474" y="456"/>
                    </a:cubicBezTo>
                    <a:cubicBezTo>
                      <a:pt x="474" y="455"/>
                      <a:pt x="474" y="454"/>
                      <a:pt x="474" y="453"/>
                    </a:cubicBezTo>
                    <a:close/>
                    <a:moveTo>
                      <a:pt x="492" y="0"/>
                    </a:moveTo>
                    <a:cubicBezTo>
                      <a:pt x="496" y="0"/>
                      <a:pt x="500" y="0"/>
                      <a:pt x="505" y="0"/>
                    </a:cubicBezTo>
                    <a:cubicBezTo>
                      <a:pt x="505" y="1"/>
                      <a:pt x="505" y="2"/>
                      <a:pt x="505" y="3"/>
                    </a:cubicBezTo>
                    <a:cubicBezTo>
                      <a:pt x="500" y="3"/>
                      <a:pt x="496" y="3"/>
                      <a:pt x="492" y="3"/>
                    </a:cubicBezTo>
                    <a:cubicBezTo>
                      <a:pt x="492" y="2"/>
                      <a:pt x="492" y="1"/>
                      <a:pt x="492" y="0"/>
                    </a:cubicBezTo>
                    <a:close/>
                    <a:moveTo>
                      <a:pt x="492" y="45"/>
                    </a:moveTo>
                    <a:cubicBezTo>
                      <a:pt x="496" y="45"/>
                      <a:pt x="500" y="45"/>
                      <a:pt x="505" y="45"/>
                    </a:cubicBezTo>
                    <a:cubicBezTo>
                      <a:pt x="505" y="46"/>
                      <a:pt x="505" y="47"/>
                      <a:pt x="505" y="48"/>
                    </a:cubicBezTo>
                    <a:cubicBezTo>
                      <a:pt x="500" y="48"/>
                      <a:pt x="496" y="48"/>
                      <a:pt x="492" y="48"/>
                    </a:cubicBezTo>
                    <a:cubicBezTo>
                      <a:pt x="492" y="47"/>
                      <a:pt x="492" y="46"/>
                      <a:pt x="492" y="45"/>
                    </a:cubicBezTo>
                    <a:close/>
                    <a:moveTo>
                      <a:pt x="492" y="91"/>
                    </a:moveTo>
                    <a:cubicBezTo>
                      <a:pt x="496" y="91"/>
                      <a:pt x="500" y="91"/>
                      <a:pt x="505" y="91"/>
                    </a:cubicBezTo>
                    <a:cubicBezTo>
                      <a:pt x="505" y="92"/>
                      <a:pt x="505" y="92"/>
                      <a:pt x="505" y="93"/>
                    </a:cubicBezTo>
                    <a:cubicBezTo>
                      <a:pt x="500" y="93"/>
                      <a:pt x="496" y="93"/>
                      <a:pt x="492" y="93"/>
                    </a:cubicBezTo>
                    <a:cubicBezTo>
                      <a:pt x="492" y="92"/>
                      <a:pt x="492" y="92"/>
                      <a:pt x="492" y="91"/>
                    </a:cubicBezTo>
                    <a:close/>
                    <a:moveTo>
                      <a:pt x="492" y="136"/>
                    </a:moveTo>
                    <a:cubicBezTo>
                      <a:pt x="496" y="136"/>
                      <a:pt x="500" y="136"/>
                      <a:pt x="505" y="136"/>
                    </a:cubicBezTo>
                    <a:cubicBezTo>
                      <a:pt x="505" y="137"/>
                      <a:pt x="505" y="138"/>
                      <a:pt x="505" y="139"/>
                    </a:cubicBezTo>
                    <a:cubicBezTo>
                      <a:pt x="500" y="139"/>
                      <a:pt x="496" y="139"/>
                      <a:pt x="492" y="139"/>
                    </a:cubicBezTo>
                    <a:cubicBezTo>
                      <a:pt x="492" y="138"/>
                      <a:pt x="492" y="137"/>
                      <a:pt x="492" y="136"/>
                    </a:cubicBezTo>
                    <a:close/>
                    <a:moveTo>
                      <a:pt x="492" y="181"/>
                    </a:moveTo>
                    <a:cubicBezTo>
                      <a:pt x="496" y="181"/>
                      <a:pt x="500" y="181"/>
                      <a:pt x="505" y="181"/>
                    </a:cubicBezTo>
                    <a:cubicBezTo>
                      <a:pt x="505" y="182"/>
                      <a:pt x="505" y="183"/>
                      <a:pt x="505" y="184"/>
                    </a:cubicBezTo>
                    <a:cubicBezTo>
                      <a:pt x="500" y="184"/>
                      <a:pt x="496" y="184"/>
                      <a:pt x="492" y="184"/>
                    </a:cubicBezTo>
                    <a:cubicBezTo>
                      <a:pt x="492" y="183"/>
                      <a:pt x="492" y="182"/>
                      <a:pt x="492" y="181"/>
                    </a:cubicBezTo>
                    <a:close/>
                    <a:moveTo>
                      <a:pt x="492" y="227"/>
                    </a:moveTo>
                    <a:cubicBezTo>
                      <a:pt x="496" y="227"/>
                      <a:pt x="500" y="227"/>
                      <a:pt x="505" y="227"/>
                    </a:cubicBezTo>
                    <a:cubicBezTo>
                      <a:pt x="505" y="227"/>
                      <a:pt x="505" y="228"/>
                      <a:pt x="505" y="229"/>
                    </a:cubicBezTo>
                    <a:cubicBezTo>
                      <a:pt x="500" y="229"/>
                      <a:pt x="496" y="229"/>
                      <a:pt x="492" y="229"/>
                    </a:cubicBezTo>
                    <a:cubicBezTo>
                      <a:pt x="492" y="228"/>
                      <a:pt x="492" y="227"/>
                      <a:pt x="492" y="227"/>
                    </a:cubicBezTo>
                    <a:close/>
                    <a:moveTo>
                      <a:pt x="492" y="272"/>
                    </a:moveTo>
                    <a:cubicBezTo>
                      <a:pt x="496" y="272"/>
                      <a:pt x="500" y="272"/>
                      <a:pt x="505" y="272"/>
                    </a:cubicBezTo>
                    <a:cubicBezTo>
                      <a:pt x="505" y="273"/>
                      <a:pt x="505" y="274"/>
                      <a:pt x="505" y="274"/>
                    </a:cubicBezTo>
                    <a:cubicBezTo>
                      <a:pt x="500" y="274"/>
                      <a:pt x="496" y="274"/>
                      <a:pt x="492" y="274"/>
                    </a:cubicBezTo>
                    <a:cubicBezTo>
                      <a:pt x="492" y="274"/>
                      <a:pt x="492" y="273"/>
                      <a:pt x="492" y="272"/>
                    </a:cubicBezTo>
                    <a:close/>
                    <a:moveTo>
                      <a:pt x="492" y="317"/>
                    </a:moveTo>
                    <a:cubicBezTo>
                      <a:pt x="496" y="317"/>
                      <a:pt x="500" y="317"/>
                      <a:pt x="505" y="317"/>
                    </a:cubicBezTo>
                    <a:cubicBezTo>
                      <a:pt x="505" y="318"/>
                      <a:pt x="505" y="319"/>
                      <a:pt x="505" y="320"/>
                    </a:cubicBezTo>
                    <a:cubicBezTo>
                      <a:pt x="500" y="320"/>
                      <a:pt x="496" y="320"/>
                      <a:pt x="492" y="320"/>
                    </a:cubicBezTo>
                    <a:cubicBezTo>
                      <a:pt x="492" y="319"/>
                      <a:pt x="492" y="318"/>
                      <a:pt x="492" y="317"/>
                    </a:cubicBezTo>
                    <a:close/>
                    <a:moveTo>
                      <a:pt x="492" y="365"/>
                    </a:moveTo>
                    <a:cubicBezTo>
                      <a:pt x="492" y="364"/>
                      <a:pt x="492" y="363"/>
                      <a:pt x="492" y="362"/>
                    </a:cubicBezTo>
                    <a:cubicBezTo>
                      <a:pt x="496" y="362"/>
                      <a:pt x="500" y="362"/>
                      <a:pt x="505" y="362"/>
                    </a:cubicBezTo>
                    <a:cubicBezTo>
                      <a:pt x="505" y="363"/>
                      <a:pt x="505" y="364"/>
                      <a:pt x="505" y="365"/>
                    </a:cubicBezTo>
                    <a:cubicBezTo>
                      <a:pt x="500" y="365"/>
                      <a:pt x="496" y="365"/>
                      <a:pt x="492" y="365"/>
                    </a:cubicBezTo>
                    <a:close/>
                    <a:moveTo>
                      <a:pt x="492" y="408"/>
                    </a:moveTo>
                    <a:cubicBezTo>
                      <a:pt x="496" y="408"/>
                      <a:pt x="500" y="408"/>
                      <a:pt x="505" y="408"/>
                    </a:cubicBezTo>
                    <a:cubicBezTo>
                      <a:pt x="505" y="409"/>
                      <a:pt x="505" y="409"/>
                      <a:pt x="505" y="410"/>
                    </a:cubicBezTo>
                    <a:cubicBezTo>
                      <a:pt x="500" y="410"/>
                      <a:pt x="496" y="410"/>
                      <a:pt x="492" y="410"/>
                    </a:cubicBezTo>
                    <a:cubicBezTo>
                      <a:pt x="492" y="409"/>
                      <a:pt x="492" y="409"/>
                      <a:pt x="492" y="408"/>
                    </a:cubicBezTo>
                    <a:close/>
                    <a:moveTo>
                      <a:pt x="492" y="453"/>
                    </a:moveTo>
                    <a:cubicBezTo>
                      <a:pt x="496" y="453"/>
                      <a:pt x="500" y="453"/>
                      <a:pt x="505" y="453"/>
                    </a:cubicBezTo>
                    <a:cubicBezTo>
                      <a:pt x="505" y="454"/>
                      <a:pt x="505" y="455"/>
                      <a:pt x="505" y="456"/>
                    </a:cubicBezTo>
                    <a:cubicBezTo>
                      <a:pt x="500" y="456"/>
                      <a:pt x="496" y="456"/>
                      <a:pt x="492" y="456"/>
                    </a:cubicBezTo>
                    <a:cubicBezTo>
                      <a:pt x="492" y="455"/>
                      <a:pt x="492" y="454"/>
                      <a:pt x="492" y="453"/>
                    </a:cubicBezTo>
                    <a:close/>
                    <a:moveTo>
                      <a:pt x="510" y="0"/>
                    </a:moveTo>
                    <a:cubicBezTo>
                      <a:pt x="514" y="0"/>
                      <a:pt x="519" y="0"/>
                      <a:pt x="523" y="0"/>
                    </a:cubicBezTo>
                    <a:cubicBezTo>
                      <a:pt x="523" y="1"/>
                      <a:pt x="523" y="2"/>
                      <a:pt x="523" y="3"/>
                    </a:cubicBezTo>
                    <a:cubicBezTo>
                      <a:pt x="519" y="3"/>
                      <a:pt x="514" y="3"/>
                      <a:pt x="510" y="3"/>
                    </a:cubicBezTo>
                    <a:cubicBezTo>
                      <a:pt x="510" y="2"/>
                      <a:pt x="510" y="1"/>
                      <a:pt x="510" y="0"/>
                    </a:cubicBezTo>
                    <a:close/>
                    <a:moveTo>
                      <a:pt x="510" y="45"/>
                    </a:moveTo>
                    <a:cubicBezTo>
                      <a:pt x="514" y="45"/>
                      <a:pt x="519" y="45"/>
                      <a:pt x="523" y="45"/>
                    </a:cubicBezTo>
                    <a:cubicBezTo>
                      <a:pt x="523" y="46"/>
                      <a:pt x="523" y="47"/>
                      <a:pt x="523" y="48"/>
                    </a:cubicBezTo>
                    <a:cubicBezTo>
                      <a:pt x="519" y="48"/>
                      <a:pt x="514" y="48"/>
                      <a:pt x="510" y="48"/>
                    </a:cubicBezTo>
                    <a:cubicBezTo>
                      <a:pt x="510" y="47"/>
                      <a:pt x="510" y="46"/>
                      <a:pt x="510" y="45"/>
                    </a:cubicBezTo>
                    <a:close/>
                    <a:moveTo>
                      <a:pt x="510" y="91"/>
                    </a:moveTo>
                    <a:cubicBezTo>
                      <a:pt x="514" y="91"/>
                      <a:pt x="519" y="91"/>
                      <a:pt x="523" y="91"/>
                    </a:cubicBezTo>
                    <a:cubicBezTo>
                      <a:pt x="523" y="92"/>
                      <a:pt x="523" y="92"/>
                      <a:pt x="523" y="93"/>
                    </a:cubicBezTo>
                    <a:cubicBezTo>
                      <a:pt x="519" y="93"/>
                      <a:pt x="514" y="93"/>
                      <a:pt x="510" y="93"/>
                    </a:cubicBezTo>
                    <a:cubicBezTo>
                      <a:pt x="510" y="92"/>
                      <a:pt x="510" y="92"/>
                      <a:pt x="510" y="91"/>
                    </a:cubicBezTo>
                    <a:close/>
                    <a:moveTo>
                      <a:pt x="510" y="136"/>
                    </a:moveTo>
                    <a:cubicBezTo>
                      <a:pt x="514" y="136"/>
                      <a:pt x="519" y="136"/>
                      <a:pt x="523" y="136"/>
                    </a:cubicBezTo>
                    <a:cubicBezTo>
                      <a:pt x="523" y="137"/>
                      <a:pt x="523" y="138"/>
                      <a:pt x="523" y="139"/>
                    </a:cubicBezTo>
                    <a:cubicBezTo>
                      <a:pt x="519" y="139"/>
                      <a:pt x="514" y="139"/>
                      <a:pt x="510" y="139"/>
                    </a:cubicBezTo>
                    <a:cubicBezTo>
                      <a:pt x="510" y="138"/>
                      <a:pt x="510" y="137"/>
                      <a:pt x="510" y="136"/>
                    </a:cubicBezTo>
                    <a:close/>
                    <a:moveTo>
                      <a:pt x="510" y="181"/>
                    </a:moveTo>
                    <a:cubicBezTo>
                      <a:pt x="514" y="181"/>
                      <a:pt x="519" y="181"/>
                      <a:pt x="523" y="181"/>
                    </a:cubicBezTo>
                    <a:cubicBezTo>
                      <a:pt x="523" y="182"/>
                      <a:pt x="523" y="183"/>
                      <a:pt x="523" y="184"/>
                    </a:cubicBezTo>
                    <a:cubicBezTo>
                      <a:pt x="519" y="184"/>
                      <a:pt x="514" y="184"/>
                      <a:pt x="510" y="184"/>
                    </a:cubicBezTo>
                    <a:cubicBezTo>
                      <a:pt x="510" y="183"/>
                      <a:pt x="510" y="182"/>
                      <a:pt x="510" y="181"/>
                    </a:cubicBezTo>
                    <a:close/>
                    <a:moveTo>
                      <a:pt x="510" y="227"/>
                    </a:moveTo>
                    <a:cubicBezTo>
                      <a:pt x="514" y="227"/>
                      <a:pt x="519" y="227"/>
                      <a:pt x="523" y="227"/>
                    </a:cubicBezTo>
                    <a:cubicBezTo>
                      <a:pt x="523" y="227"/>
                      <a:pt x="523" y="228"/>
                      <a:pt x="523" y="229"/>
                    </a:cubicBezTo>
                    <a:cubicBezTo>
                      <a:pt x="519" y="229"/>
                      <a:pt x="514" y="229"/>
                      <a:pt x="510" y="229"/>
                    </a:cubicBezTo>
                    <a:cubicBezTo>
                      <a:pt x="510" y="228"/>
                      <a:pt x="510" y="227"/>
                      <a:pt x="510" y="227"/>
                    </a:cubicBezTo>
                    <a:close/>
                    <a:moveTo>
                      <a:pt x="510" y="272"/>
                    </a:moveTo>
                    <a:cubicBezTo>
                      <a:pt x="514" y="272"/>
                      <a:pt x="519" y="272"/>
                      <a:pt x="523" y="272"/>
                    </a:cubicBezTo>
                    <a:cubicBezTo>
                      <a:pt x="523" y="273"/>
                      <a:pt x="523" y="274"/>
                      <a:pt x="523" y="274"/>
                    </a:cubicBezTo>
                    <a:cubicBezTo>
                      <a:pt x="519" y="274"/>
                      <a:pt x="514" y="274"/>
                      <a:pt x="510" y="274"/>
                    </a:cubicBezTo>
                    <a:cubicBezTo>
                      <a:pt x="510" y="274"/>
                      <a:pt x="510" y="273"/>
                      <a:pt x="510" y="272"/>
                    </a:cubicBezTo>
                    <a:close/>
                    <a:moveTo>
                      <a:pt x="510" y="317"/>
                    </a:moveTo>
                    <a:cubicBezTo>
                      <a:pt x="514" y="317"/>
                      <a:pt x="519" y="317"/>
                      <a:pt x="523" y="317"/>
                    </a:cubicBezTo>
                    <a:cubicBezTo>
                      <a:pt x="523" y="318"/>
                      <a:pt x="523" y="319"/>
                      <a:pt x="523" y="320"/>
                    </a:cubicBezTo>
                    <a:cubicBezTo>
                      <a:pt x="519" y="320"/>
                      <a:pt x="514" y="320"/>
                      <a:pt x="510" y="320"/>
                    </a:cubicBezTo>
                    <a:cubicBezTo>
                      <a:pt x="510" y="319"/>
                      <a:pt x="510" y="318"/>
                      <a:pt x="510" y="317"/>
                    </a:cubicBezTo>
                    <a:close/>
                    <a:moveTo>
                      <a:pt x="510" y="365"/>
                    </a:moveTo>
                    <a:cubicBezTo>
                      <a:pt x="510" y="364"/>
                      <a:pt x="510" y="363"/>
                      <a:pt x="510" y="362"/>
                    </a:cubicBezTo>
                    <a:cubicBezTo>
                      <a:pt x="514" y="362"/>
                      <a:pt x="519" y="362"/>
                      <a:pt x="523" y="362"/>
                    </a:cubicBezTo>
                    <a:cubicBezTo>
                      <a:pt x="523" y="363"/>
                      <a:pt x="523" y="364"/>
                      <a:pt x="523" y="365"/>
                    </a:cubicBezTo>
                    <a:cubicBezTo>
                      <a:pt x="519" y="365"/>
                      <a:pt x="514" y="365"/>
                      <a:pt x="510" y="365"/>
                    </a:cubicBezTo>
                    <a:close/>
                    <a:moveTo>
                      <a:pt x="510" y="408"/>
                    </a:moveTo>
                    <a:cubicBezTo>
                      <a:pt x="514" y="408"/>
                      <a:pt x="519" y="408"/>
                      <a:pt x="523" y="408"/>
                    </a:cubicBezTo>
                    <a:cubicBezTo>
                      <a:pt x="523" y="409"/>
                      <a:pt x="523" y="409"/>
                      <a:pt x="523" y="410"/>
                    </a:cubicBezTo>
                    <a:cubicBezTo>
                      <a:pt x="519" y="410"/>
                      <a:pt x="514" y="410"/>
                      <a:pt x="510" y="410"/>
                    </a:cubicBezTo>
                    <a:cubicBezTo>
                      <a:pt x="510" y="409"/>
                      <a:pt x="510" y="409"/>
                      <a:pt x="510" y="408"/>
                    </a:cubicBezTo>
                    <a:close/>
                    <a:moveTo>
                      <a:pt x="510" y="453"/>
                    </a:moveTo>
                    <a:cubicBezTo>
                      <a:pt x="514" y="453"/>
                      <a:pt x="519" y="453"/>
                      <a:pt x="523" y="453"/>
                    </a:cubicBezTo>
                    <a:cubicBezTo>
                      <a:pt x="523" y="454"/>
                      <a:pt x="523" y="455"/>
                      <a:pt x="523" y="456"/>
                    </a:cubicBezTo>
                    <a:cubicBezTo>
                      <a:pt x="519" y="456"/>
                      <a:pt x="514" y="456"/>
                      <a:pt x="510" y="456"/>
                    </a:cubicBezTo>
                    <a:cubicBezTo>
                      <a:pt x="510" y="455"/>
                      <a:pt x="510" y="454"/>
                      <a:pt x="510" y="453"/>
                    </a:cubicBezTo>
                    <a:close/>
                    <a:moveTo>
                      <a:pt x="528" y="0"/>
                    </a:moveTo>
                    <a:cubicBezTo>
                      <a:pt x="533" y="0"/>
                      <a:pt x="537" y="0"/>
                      <a:pt x="541" y="0"/>
                    </a:cubicBezTo>
                    <a:cubicBezTo>
                      <a:pt x="541" y="1"/>
                      <a:pt x="541" y="2"/>
                      <a:pt x="541" y="3"/>
                    </a:cubicBezTo>
                    <a:cubicBezTo>
                      <a:pt x="537" y="3"/>
                      <a:pt x="533" y="3"/>
                      <a:pt x="528" y="3"/>
                    </a:cubicBezTo>
                    <a:cubicBezTo>
                      <a:pt x="528" y="2"/>
                      <a:pt x="528" y="1"/>
                      <a:pt x="528" y="0"/>
                    </a:cubicBezTo>
                    <a:close/>
                    <a:moveTo>
                      <a:pt x="528" y="45"/>
                    </a:moveTo>
                    <a:cubicBezTo>
                      <a:pt x="533" y="45"/>
                      <a:pt x="537" y="45"/>
                      <a:pt x="541" y="45"/>
                    </a:cubicBezTo>
                    <a:cubicBezTo>
                      <a:pt x="541" y="46"/>
                      <a:pt x="541" y="47"/>
                      <a:pt x="541" y="48"/>
                    </a:cubicBezTo>
                    <a:cubicBezTo>
                      <a:pt x="537" y="48"/>
                      <a:pt x="533" y="48"/>
                      <a:pt x="528" y="48"/>
                    </a:cubicBezTo>
                    <a:cubicBezTo>
                      <a:pt x="528" y="47"/>
                      <a:pt x="528" y="46"/>
                      <a:pt x="528" y="45"/>
                    </a:cubicBezTo>
                    <a:close/>
                    <a:moveTo>
                      <a:pt x="528" y="91"/>
                    </a:moveTo>
                    <a:cubicBezTo>
                      <a:pt x="533" y="91"/>
                      <a:pt x="537" y="91"/>
                      <a:pt x="541" y="91"/>
                    </a:cubicBezTo>
                    <a:cubicBezTo>
                      <a:pt x="541" y="92"/>
                      <a:pt x="541" y="92"/>
                      <a:pt x="541" y="93"/>
                    </a:cubicBezTo>
                    <a:cubicBezTo>
                      <a:pt x="537" y="93"/>
                      <a:pt x="533" y="93"/>
                      <a:pt x="528" y="93"/>
                    </a:cubicBezTo>
                    <a:cubicBezTo>
                      <a:pt x="528" y="92"/>
                      <a:pt x="528" y="92"/>
                      <a:pt x="528" y="91"/>
                    </a:cubicBezTo>
                    <a:close/>
                    <a:moveTo>
                      <a:pt x="528" y="136"/>
                    </a:moveTo>
                    <a:cubicBezTo>
                      <a:pt x="533" y="136"/>
                      <a:pt x="537" y="136"/>
                      <a:pt x="541" y="136"/>
                    </a:cubicBezTo>
                    <a:cubicBezTo>
                      <a:pt x="541" y="137"/>
                      <a:pt x="541" y="138"/>
                      <a:pt x="541" y="139"/>
                    </a:cubicBezTo>
                    <a:cubicBezTo>
                      <a:pt x="537" y="139"/>
                      <a:pt x="533" y="139"/>
                      <a:pt x="528" y="139"/>
                    </a:cubicBezTo>
                    <a:cubicBezTo>
                      <a:pt x="528" y="138"/>
                      <a:pt x="528" y="137"/>
                      <a:pt x="528" y="136"/>
                    </a:cubicBezTo>
                    <a:close/>
                    <a:moveTo>
                      <a:pt x="528" y="181"/>
                    </a:moveTo>
                    <a:cubicBezTo>
                      <a:pt x="533" y="181"/>
                      <a:pt x="537" y="181"/>
                      <a:pt x="541" y="181"/>
                    </a:cubicBezTo>
                    <a:cubicBezTo>
                      <a:pt x="541" y="182"/>
                      <a:pt x="541" y="183"/>
                      <a:pt x="541" y="184"/>
                    </a:cubicBezTo>
                    <a:cubicBezTo>
                      <a:pt x="537" y="184"/>
                      <a:pt x="533" y="184"/>
                      <a:pt x="528" y="184"/>
                    </a:cubicBezTo>
                    <a:cubicBezTo>
                      <a:pt x="528" y="183"/>
                      <a:pt x="528" y="182"/>
                      <a:pt x="528" y="181"/>
                    </a:cubicBezTo>
                    <a:close/>
                    <a:moveTo>
                      <a:pt x="528" y="227"/>
                    </a:moveTo>
                    <a:cubicBezTo>
                      <a:pt x="533" y="227"/>
                      <a:pt x="537" y="227"/>
                      <a:pt x="541" y="227"/>
                    </a:cubicBezTo>
                    <a:cubicBezTo>
                      <a:pt x="541" y="227"/>
                      <a:pt x="541" y="228"/>
                      <a:pt x="541" y="229"/>
                    </a:cubicBezTo>
                    <a:cubicBezTo>
                      <a:pt x="537" y="229"/>
                      <a:pt x="533" y="229"/>
                      <a:pt x="528" y="229"/>
                    </a:cubicBezTo>
                    <a:cubicBezTo>
                      <a:pt x="528" y="228"/>
                      <a:pt x="528" y="227"/>
                      <a:pt x="528" y="227"/>
                    </a:cubicBezTo>
                    <a:close/>
                    <a:moveTo>
                      <a:pt x="528" y="272"/>
                    </a:moveTo>
                    <a:cubicBezTo>
                      <a:pt x="533" y="272"/>
                      <a:pt x="537" y="272"/>
                      <a:pt x="541" y="272"/>
                    </a:cubicBezTo>
                    <a:cubicBezTo>
                      <a:pt x="541" y="273"/>
                      <a:pt x="541" y="274"/>
                      <a:pt x="541" y="274"/>
                    </a:cubicBezTo>
                    <a:cubicBezTo>
                      <a:pt x="537" y="274"/>
                      <a:pt x="533" y="274"/>
                      <a:pt x="528" y="274"/>
                    </a:cubicBezTo>
                    <a:cubicBezTo>
                      <a:pt x="528" y="274"/>
                      <a:pt x="528" y="273"/>
                      <a:pt x="528" y="272"/>
                    </a:cubicBezTo>
                    <a:close/>
                    <a:moveTo>
                      <a:pt x="528" y="317"/>
                    </a:moveTo>
                    <a:cubicBezTo>
                      <a:pt x="533" y="317"/>
                      <a:pt x="537" y="317"/>
                      <a:pt x="541" y="317"/>
                    </a:cubicBezTo>
                    <a:cubicBezTo>
                      <a:pt x="541" y="318"/>
                      <a:pt x="541" y="319"/>
                      <a:pt x="541" y="320"/>
                    </a:cubicBezTo>
                    <a:cubicBezTo>
                      <a:pt x="537" y="320"/>
                      <a:pt x="533" y="320"/>
                      <a:pt x="528" y="320"/>
                    </a:cubicBezTo>
                    <a:cubicBezTo>
                      <a:pt x="528" y="319"/>
                      <a:pt x="528" y="318"/>
                      <a:pt x="528" y="317"/>
                    </a:cubicBezTo>
                    <a:close/>
                    <a:moveTo>
                      <a:pt x="528" y="365"/>
                    </a:moveTo>
                    <a:cubicBezTo>
                      <a:pt x="528" y="364"/>
                      <a:pt x="528" y="363"/>
                      <a:pt x="528" y="362"/>
                    </a:cubicBezTo>
                    <a:cubicBezTo>
                      <a:pt x="533" y="362"/>
                      <a:pt x="537" y="362"/>
                      <a:pt x="541" y="362"/>
                    </a:cubicBezTo>
                    <a:cubicBezTo>
                      <a:pt x="541" y="363"/>
                      <a:pt x="541" y="364"/>
                      <a:pt x="541" y="365"/>
                    </a:cubicBezTo>
                    <a:cubicBezTo>
                      <a:pt x="537" y="365"/>
                      <a:pt x="533" y="365"/>
                      <a:pt x="528" y="365"/>
                    </a:cubicBezTo>
                    <a:close/>
                    <a:moveTo>
                      <a:pt x="528" y="408"/>
                    </a:moveTo>
                    <a:cubicBezTo>
                      <a:pt x="533" y="408"/>
                      <a:pt x="537" y="408"/>
                      <a:pt x="541" y="408"/>
                    </a:cubicBezTo>
                    <a:cubicBezTo>
                      <a:pt x="541" y="409"/>
                      <a:pt x="541" y="409"/>
                      <a:pt x="541" y="410"/>
                    </a:cubicBezTo>
                    <a:cubicBezTo>
                      <a:pt x="537" y="410"/>
                      <a:pt x="533" y="410"/>
                      <a:pt x="528" y="410"/>
                    </a:cubicBezTo>
                    <a:cubicBezTo>
                      <a:pt x="528" y="409"/>
                      <a:pt x="528" y="409"/>
                      <a:pt x="528" y="408"/>
                    </a:cubicBezTo>
                    <a:close/>
                    <a:moveTo>
                      <a:pt x="528" y="453"/>
                    </a:moveTo>
                    <a:cubicBezTo>
                      <a:pt x="533" y="453"/>
                      <a:pt x="537" y="453"/>
                      <a:pt x="541" y="453"/>
                    </a:cubicBezTo>
                    <a:cubicBezTo>
                      <a:pt x="541" y="454"/>
                      <a:pt x="541" y="455"/>
                      <a:pt x="541" y="456"/>
                    </a:cubicBezTo>
                    <a:cubicBezTo>
                      <a:pt x="537" y="456"/>
                      <a:pt x="533" y="456"/>
                      <a:pt x="528" y="456"/>
                    </a:cubicBezTo>
                    <a:cubicBezTo>
                      <a:pt x="528" y="455"/>
                      <a:pt x="528" y="454"/>
                      <a:pt x="528" y="453"/>
                    </a:cubicBezTo>
                    <a:close/>
                    <a:moveTo>
                      <a:pt x="546" y="0"/>
                    </a:moveTo>
                    <a:cubicBezTo>
                      <a:pt x="551" y="0"/>
                      <a:pt x="555" y="0"/>
                      <a:pt x="559" y="0"/>
                    </a:cubicBezTo>
                    <a:cubicBezTo>
                      <a:pt x="559" y="1"/>
                      <a:pt x="559" y="2"/>
                      <a:pt x="559" y="3"/>
                    </a:cubicBezTo>
                    <a:cubicBezTo>
                      <a:pt x="555" y="3"/>
                      <a:pt x="551" y="3"/>
                      <a:pt x="546" y="3"/>
                    </a:cubicBezTo>
                    <a:cubicBezTo>
                      <a:pt x="546" y="2"/>
                      <a:pt x="546" y="1"/>
                      <a:pt x="546" y="0"/>
                    </a:cubicBezTo>
                    <a:close/>
                    <a:moveTo>
                      <a:pt x="546" y="45"/>
                    </a:moveTo>
                    <a:cubicBezTo>
                      <a:pt x="551" y="45"/>
                      <a:pt x="555" y="45"/>
                      <a:pt x="559" y="45"/>
                    </a:cubicBezTo>
                    <a:cubicBezTo>
                      <a:pt x="559" y="46"/>
                      <a:pt x="559" y="47"/>
                      <a:pt x="559" y="48"/>
                    </a:cubicBezTo>
                    <a:cubicBezTo>
                      <a:pt x="555" y="48"/>
                      <a:pt x="551" y="48"/>
                      <a:pt x="546" y="48"/>
                    </a:cubicBezTo>
                    <a:cubicBezTo>
                      <a:pt x="546" y="47"/>
                      <a:pt x="546" y="46"/>
                      <a:pt x="546" y="45"/>
                    </a:cubicBezTo>
                    <a:close/>
                    <a:moveTo>
                      <a:pt x="546" y="91"/>
                    </a:moveTo>
                    <a:cubicBezTo>
                      <a:pt x="551" y="91"/>
                      <a:pt x="555" y="91"/>
                      <a:pt x="559" y="91"/>
                    </a:cubicBezTo>
                    <a:cubicBezTo>
                      <a:pt x="559" y="92"/>
                      <a:pt x="559" y="92"/>
                      <a:pt x="559" y="93"/>
                    </a:cubicBezTo>
                    <a:cubicBezTo>
                      <a:pt x="555" y="93"/>
                      <a:pt x="551" y="93"/>
                      <a:pt x="546" y="93"/>
                    </a:cubicBezTo>
                    <a:cubicBezTo>
                      <a:pt x="546" y="92"/>
                      <a:pt x="546" y="92"/>
                      <a:pt x="546" y="91"/>
                    </a:cubicBezTo>
                    <a:close/>
                    <a:moveTo>
                      <a:pt x="546" y="136"/>
                    </a:moveTo>
                    <a:cubicBezTo>
                      <a:pt x="551" y="136"/>
                      <a:pt x="555" y="136"/>
                      <a:pt x="559" y="136"/>
                    </a:cubicBezTo>
                    <a:cubicBezTo>
                      <a:pt x="559" y="137"/>
                      <a:pt x="559" y="138"/>
                      <a:pt x="559" y="139"/>
                    </a:cubicBezTo>
                    <a:cubicBezTo>
                      <a:pt x="555" y="139"/>
                      <a:pt x="551" y="139"/>
                      <a:pt x="546" y="139"/>
                    </a:cubicBezTo>
                    <a:cubicBezTo>
                      <a:pt x="546" y="138"/>
                      <a:pt x="546" y="137"/>
                      <a:pt x="546" y="136"/>
                    </a:cubicBezTo>
                    <a:close/>
                    <a:moveTo>
                      <a:pt x="546" y="181"/>
                    </a:moveTo>
                    <a:cubicBezTo>
                      <a:pt x="551" y="181"/>
                      <a:pt x="555" y="181"/>
                      <a:pt x="559" y="181"/>
                    </a:cubicBezTo>
                    <a:cubicBezTo>
                      <a:pt x="559" y="182"/>
                      <a:pt x="559" y="183"/>
                      <a:pt x="559" y="184"/>
                    </a:cubicBezTo>
                    <a:cubicBezTo>
                      <a:pt x="555" y="184"/>
                      <a:pt x="551" y="184"/>
                      <a:pt x="546" y="184"/>
                    </a:cubicBezTo>
                    <a:cubicBezTo>
                      <a:pt x="546" y="183"/>
                      <a:pt x="546" y="182"/>
                      <a:pt x="546" y="181"/>
                    </a:cubicBezTo>
                    <a:close/>
                    <a:moveTo>
                      <a:pt x="546" y="227"/>
                    </a:moveTo>
                    <a:cubicBezTo>
                      <a:pt x="551" y="227"/>
                      <a:pt x="555" y="227"/>
                      <a:pt x="559" y="227"/>
                    </a:cubicBezTo>
                    <a:cubicBezTo>
                      <a:pt x="559" y="227"/>
                      <a:pt x="559" y="228"/>
                      <a:pt x="559" y="229"/>
                    </a:cubicBezTo>
                    <a:cubicBezTo>
                      <a:pt x="555" y="229"/>
                      <a:pt x="551" y="229"/>
                      <a:pt x="546" y="229"/>
                    </a:cubicBezTo>
                    <a:cubicBezTo>
                      <a:pt x="546" y="228"/>
                      <a:pt x="546" y="227"/>
                      <a:pt x="546" y="227"/>
                    </a:cubicBezTo>
                    <a:close/>
                    <a:moveTo>
                      <a:pt x="546" y="272"/>
                    </a:moveTo>
                    <a:cubicBezTo>
                      <a:pt x="551" y="272"/>
                      <a:pt x="555" y="272"/>
                      <a:pt x="559" y="272"/>
                    </a:cubicBezTo>
                    <a:cubicBezTo>
                      <a:pt x="559" y="273"/>
                      <a:pt x="559" y="274"/>
                      <a:pt x="559" y="274"/>
                    </a:cubicBezTo>
                    <a:cubicBezTo>
                      <a:pt x="555" y="274"/>
                      <a:pt x="551" y="274"/>
                      <a:pt x="546" y="274"/>
                    </a:cubicBezTo>
                    <a:cubicBezTo>
                      <a:pt x="546" y="274"/>
                      <a:pt x="546" y="273"/>
                      <a:pt x="546" y="272"/>
                    </a:cubicBezTo>
                    <a:close/>
                    <a:moveTo>
                      <a:pt x="546" y="317"/>
                    </a:moveTo>
                    <a:cubicBezTo>
                      <a:pt x="551" y="317"/>
                      <a:pt x="555" y="317"/>
                      <a:pt x="559" y="317"/>
                    </a:cubicBezTo>
                    <a:cubicBezTo>
                      <a:pt x="559" y="318"/>
                      <a:pt x="559" y="319"/>
                      <a:pt x="559" y="320"/>
                    </a:cubicBezTo>
                    <a:cubicBezTo>
                      <a:pt x="555" y="320"/>
                      <a:pt x="551" y="320"/>
                      <a:pt x="546" y="320"/>
                    </a:cubicBezTo>
                    <a:cubicBezTo>
                      <a:pt x="546" y="319"/>
                      <a:pt x="546" y="318"/>
                      <a:pt x="546" y="317"/>
                    </a:cubicBezTo>
                    <a:close/>
                    <a:moveTo>
                      <a:pt x="546" y="365"/>
                    </a:moveTo>
                    <a:cubicBezTo>
                      <a:pt x="546" y="364"/>
                      <a:pt x="546" y="363"/>
                      <a:pt x="546" y="362"/>
                    </a:cubicBezTo>
                    <a:cubicBezTo>
                      <a:pt x="551" y="362"/>
                      <a:pt x="555" y="362"/>
                      <a:pt x="559" y="362"/>
                    </a:cubicBezTo>
                    <a:cubicBezTo>
                      <a:pt x="559" y="363"/>
                      <a:pt x="559" y="364"/>
                      <a:pt x="559" y="365"/>
                    </a:cubicBezTo>
                    <a:cubicBezTo>
                      <a:pt x="555" y="365"/>
                      <a:pt x="551" y="365"/>
                      <a:pt x="546" y="365"/>
                    </a:cubicBezTo>
                    <a:close/>
                    <a:moveTo>
                      <a:pt x="546" y="408"/>
                    </a:moveTo>
                    <a:cubicBezTo>
                      <a:pt x="551" y="408"/>
                      <a:pt x="555" y="408"/>
                      <a:pt x="559" y="408"/>
                    </a:cubicBezTo>
                    <a:cubicBezTo>
                      <a:pt x="559" y="409"/>
                      <a:pt x="559" y="409"/>
                      <a:pt x="559" y="410"/>
                    </a:cubicBezTo>
                    <a:cubicBezTo>
                      <a:pt x="555" y="410"/>
                      <a:pt x="551" y="410"/>
                      <a:pt x="546" y="410"/>
                    </a:cubicBezTo>
                    <a:cubicBezTo>
                      <a:pt x="546" y="409"/>
                      <a:pt x="546" y="409"/>
                      <a:pt x="546" y="408"/>
                    </a:cubicBezTo>
                    <a:close/>
                    <a:moveTo>
                      <a:pt x="546" y="453"/>
                    </a:moveTo>
                    <a:cubicBezTo>
                      <a:pt x="551" y="453"/>
                      <a:pt x="555" y="453"/>
                      <a:pt x="559" y="453"/>
                    </a:cubicBezTo>
                    <a:cubicBezTo>
                      <a:pt x="559" y="454"/>
                      <a:pt x="559" y="455"/>
                      <a:pt x="559" y="456"/>
                    </a:cubicBezTo>
                    <a:cubicBezTo>
                      <a:pt x="555" y="456"/>
                      <a:pt x="551" y="456"/>
                      <a:pt x="546" y="456"/>
                    </a:cubicBezTo>
                    <a:cubicBezTo>
                      <a:pt x="546" y="455"/>
                      <a:pt x="546" y="454"/>
                      <a:pt x="546" y="453"/>
                    </a:cubicBezTo>
                    <a:close/>
                    <a:moveTo>
                      <a:pt x="565" y="0"/>
                    </a:moveTo>
                    <a:cubicBezTo>
                      <a:pt x="569" y="0"/>
                      <a:pt x="573" y="0"/>
                      <a:pt x="578" y="0"/>
                    </a:cubicBezTo>
                    <a:cubicBezTo>
                      <a:pt x="578" y="1"/>
                      <a:pt x="578" y="2"/>
                      <a:pt x="578" y="3"/>
                    </a:cubicBezTo>
                    <a:cubicBezTo>
                      <a:pt x="573" y="3"/>
                      <a:pt x="569" y="3"/>
                      <a:pt x="565" y="3"/>
                    </a:cubicBezTo>
                    <a:cubicBezTo>
                      <a:pt x="565" y="2"/>
                      <a:pt x="565" y="1"/>
                      <a:pt x="565" y="0"/>
                    </a:cubicBezTo>
                    <a:close/>
                    <a:moveTo>
                      <a:pt x="565" y="45"/>
                    </a:moveTo>
                    <a:cubicBezTo>
                      <a:pt x="569" y="45"/>
                      <a:pt x="573" y="45"/>
                      <a:pt x="578" y="45"/>
                    </a:cubicBezTo>
                    <a:cubicBezTo>
                      <a:pt x="578" y="46"/>
                      <a:pt x="578" y="47"/>
                      <a:pt x="578" y="48"/>
                    </a:cubicBezTo>
                    <a:cubicBezTo>
                      <a:pt x="573" y="48"/>
                      <a:pt x="569" y="48"/>
                      <a:pt x="565" y="48"/>
                    </a:cubicBezTo>
                    <a:cubicBezTo>
                      <a:pt x="565" y="47"/>
                      <a:pt x="565" y="46"/>
                      <a:pt x="565" y="45"/>
                    </a:cubicBezTo>
                    <a:close/>
                    <a:moveTo>
                      <a:pt x="565" y="91"/>
                    </a:moveTo>
                    <a:cubicBezTo>
                      <a:pt x="569" y="91"/>
                      <a:pt x="573" y="91"/>
                      <a:pt x="578" y="91"/>
                    </a:cubicBezTo>
                    <a:cubicBezTo>
                      <a:pt x="578" y="92"/>
                      <a:pt x="578" y="92"/>
                      <a:pt x="578" y="93"/>
                    </a:cubicBezTo>
                    <a:cubicBezTo>
                      <a:pt x="573" y="93"/>
                      <a:pt x="569" y="93"/>
                      <a:pt x="565" y="93"/>
                    </a:cubicBezTo>
                    <a:cubicBezTo>
                      <a:pt x="565" y="92"/>
                      <a:pt x="565" y="92"/>
                      <a:pt x="565" y="91"/>
                    </a:cubicBezTo>
                    <a:close/>
                    <a:moveTo>
                      <a:pt x="565" y="136"/>
                    </a:moveTo>
                    <a:cubicBezTo>
                      <a:pt x="569" y="136"/>
                      <a:pt x="573" y="136"/>
                      <a:pt x="578" y="136"/>
                    </a:cubicBezTo>
                    <a:cubicBezTo>
                      <a:pt x="578" y="137"/>
                      <a:pt x="578" y="138"/>
                      <a:pt x="578" y="139"/>
                    </a:cubicBezTo>
                    <a:cubicBezTo>
                      <a:pt x="573" y="139"/>
                      <a:pt x="569" y="139"/>
                      <a:pt x="565" y="139"/>
                    </a:cubicBezTo>
                    <a:cubicBezTo>
                      <a:pt x="565" y="138"/>
                      <a:pt x="565" y="137"/>
                      <a:pt x="565" y="136"/>
                    </a:cubicBezTo>
                    <a:close/>
                    <a:moveTo>
                      <a:pt x="565" y="181"/>
                    </a:moveTo>
                    <a:cubicBezTo>
                      <a:pt x="569" y="181"/>
                      <a:pt x="573" y="181"/>
                      <a:pt x="578" y="181"/>
                    </a:cubicBezTo>
                    <a:cubicBezTo>
                      <a:pt x="578" y="182"/>
                      <a:pt x="578" y="183"/>
                      <a:pt x="578" y="184"/>
                    </a:cubicBezTo>
                    <a:cubicBezTo>
                      <a:pt x="573" y="184"/>
                      <a:pt x="569" y="184"/>
                      <a:pt x="565" y="184"/>
                    </a:cubicBezTo>
                    <a:cubicBezTo>
                      <a:pt x="565" y="183"/>
                      <a:pt x="565" y="182"/>
                      <a:pt x="565" y="181"/>
                    </a:cubicBezTo>
                    <a:close/>
                    <a:moveTo>
                      <a:pt x="565" y="227"/>
                    </a:moveTo>
                    <a:cubicBezTo>
                      <a:pt x="569" y="227"/>
                      <a:pt x="573" y="227"/>
                      <a:pt x="578" y="227"/>
                    </a:cubicBezTo>
                    <a:cubicBezTo>
                      <a:pt x="578" y="227"/>
                      <a:pt x="578" y="228"/>
                      <a:pt x="578" y="229"/>
                    </a:cubicBezTo>
                    <a:cubicBezTo>
                      <a:pt x="573" y="229"/>
                      <a:pt x="569" y="229"/>
                      <a:pt x="565" y="229"/>
                    </a:cubicBezTo>
                    <a:cubicBezTo>
                      <a:pt x="565" y="228"/>
                      <a:pt x="565" y="227"/>
                      <a:pt x="565" y="227"/>
                    </a:cubicBezTo>
                    <a:close/>
                    <a:moveTo>
                      <a:pt x="565" y="272"/>
                    </a:moveTo>
                    <a:cubicBezTo>
                      <a:pt x="569" y="272"/>
                      <a:pt x="573" y="272"/>
                      <a:pt x="578" y="272"/>
                    </a:cubicBezTo>
                    <a:cubicBezTo>
                      <a:pt x="578" y="273"/>
                      <a:pt x="578" y="274"/>
                      <a:pt x="578" y="274"/>
                    </a:cubicBezTo>
                    <a:cubicBezTo>
                      <a:pt x="573" y="274"/>
                      <a:pt x="569" y="274"/>
                      <a:pt x="565" y="274"/>
                    </a:cubicBezTo>
                    <a:cubicBezTo>
                      <a:pt x="565" y="274"/>
                      <a:pt x="565" y="273"/>
                      <a:pt x="565" y="272"/>
                    </a:cubicBezTo>
                    <a:close/>
                    <a:moveTo>
                      <a:pt x="565" y="317"/>
                    </a:moveTo>
                    <a:cubicBezTo>
                      <a:pt x="569" y="317"/>
                      <a:pt x="573" y="317"/>
                      <a:pt x="578" y="317"/>
                    </a:cubicBezTo>
                    <a:cubicBezTo>
                      <a:pt x="578" y="318"/>
                      <a:pt x="578" y="319"/>
                      <a:pt x="578" y="320"/>
                    </a:cubicBezTo>
                    <a:cubicBezTo>
                      <a:pt x="573" y="320"/>
                      <a:pt x="569" y="320"/>
                      <a:pt x="565" y="320"/>
                    </a:cubicBezTo>
                    <a:cubicBezTo>
                      <a:pt x="565" y="319"/>
                      <a:pt x="565" y="318"/>
                      <a:pt x="565" y="317"/>
                    </a:cubicBezTo>
                    <a:close/>
                    <a:moveTo>
                      <a:pt x="565" y="365"/>
                    </a:moveTo>
                    <a:cubicBezTo>
                      <a:pt x="565" y="364"/>
                      <a:pt x="565" y="363"/>
                      <a:pt x="565" y="362"/>
                    </a:cubicBezTo>
                    <a:cubicBezTo>
                      <a:pt x="569" y="362"/>
                      <a:pt x="573" y="362"/>
                      <a:pt x="578" y="362"/>
                    </a:cubicBezTo>
                    <a:cubicBezTo>
                      <a:pt x="578" y="363"/>
                      <a:pt x="578" y="364"/>
                      <a:pt x="578" y="365"/>
                    </a:cubicBezTo>
                    <a:cubicBezTo>
                      <a:pt x="573" y="365"/>
                      <a:pt x="569" y="365"/>
                      <a:pt x="565" y="365"/>
                    </a:cubicBezTo>
                    <a:close/>
                    <a:moveTo>
                      <a:pt x="565" y="408"/>
                    </a:moveTo>
                    <a:cubicBezTo>
                      <a:pt x="569" y="408"/>
                      <a:pt x="573" y="408"/>
                      <a:pt x="578" y="408"/>
                    </a:cubicBezTo>
                    <a:cubicBezTo>
                      <a:pt x="578" y="409"/>
                      <a:pt x="578" y="409"/>
                      <a:pt x="578" y="410"/>
                    </a:cubicBezTo>
                    <a:cubicBezTo>
                      <a:pt x="573" y="410"/>
                      <a:pt x="569" y="410"/>
                      <a:pt x="565" y="410"/>
                    </a:cubicBezTo>
                    <a:cubicBezTo>
                      <a:pt x="565" y="409"/>
                      <a:pt x="565" y="409"/>
                      <a:pt x="565" y="408"/>
                    </a:cubicBezTo>
                    <a:close/>
                    <a:moveTo>
                      <a:pt x="565" y="453"/>
                    </a:moveTo>
                    <a:cubicBezTo>
                      <a:pt x="569" y="453"/>
                      <a:pt x="573" y="453"/>
                      <a:pt x="578" y="453"/>
                    </a:cubicBezTo>
                    <a:cubicBezTo>
                      <a:pt x="578" y="454"/>
                      <a:pt x="578" y="455"/>
                      <a:pt x="578" y="456"/>
                    </a:cubicBezTo>
                    <a:cubicBezTo>
                      <a:pt x="573" y="456"/>
                      <a:pt x="569" y="456"/>
                      <a:pt x="565" y="456"/>
                    </a:cubicBezTo>
                    <a:cubicBezTo>
                      <a:pt x="565" y="455"/>
                      <a:pt x="565" y="454"/>
                      <a:pt x="565" y="453"/>
                    </a:cubicBezTo>
                    <a:close/>
                    <a:moveTo>
                      <a:pt x="583" y="0"/>
                    </a:moveTo>
                    <a:cubicBezTo>
                      <a:pt x="587" y="0"/>
                      <a:pt x="592" y="0"/>
                      <a:pt x="596" y="0"/>
                    </a:cubicBezTo>
                    <a:cubicBezTo>
                      <a:pt x="596" y="1"/>
                      <a:pt x="596" y="2"/>
                      <a:pt x="596" y="3"/>
                    </a:cubicBezTo>
                    <a:cubicBezTo>
                      <a:pt x="592" y="3"/>
                      <a:pt x="587" y="3"/>
                      <a:pt x="583" y="3"/>
                    </a:cubicBezTo>
                    <a:cubicBezTo>
                      <a:pt x="583" y="2"/>
                      <a:pt x="583" y="1"/>
                      <a:pt x="583" y="0"/>
                    </a:cubicBezTo>
                    <a:close/>
                    <a:moveTo>
                      <a:pt x="583" y="45"/>
                    </a:moveTo>
                    <a:cubicBezTo>
                      <a:pt x="587" y="45"/>
                      <a:pt x="592" y="45"/>
                      <a:pt x="596" y="45"/>
                    </a:cubicBezTo>
                    <a:cubicBezTo>
                      <a:pt x="596" y="46"/>
                      <a:pt x="596" y="47"/>
                      <a:pt x="596" y="48"/>
                    </a:cubicBezTo>
                    <a:cubicBezTo>
                      <a:pt x="592" y="48"/>
                      <a:pt x="587" y="48"/>
                      <a:pt x="583" y="48"/>
                    </a:cubicBezTo>
                    <a:cubicBezTo>
                      <a:pt x="583" y="47"/>
                      <a:pt x="583" y="46"/>
                      <a:pt x="583" y="45"/>
                    </a:cubicBezTo>
                    <a:close/>
                    <a:moveTo>
                      <a:pt x="583" y="91"/>
                    </a:moveTo>
                    <a:cubicBezTo>
                      <a:pt x="587" y="91"/>
                      <a:pt x="592" y="91"/>
                      <a:pt x="596" y="91"/>
                    </a:cubicBezTo>
                    <a:cubicBezTo>
                      <a:pt x="596" y="92"/>
                      <a:pt x="596" y="92"/>
                      <a:pt x="596" y="93"/>
                    </a:cubicBezTo>
                    <a:cubicBezTo>
                      <a:pt x="592" y="93"/>
                      <a:pt x="587" y="93"/>
                      <a:pt x="583" y="93"/>
                    </a:cubicBezTo>
                    <a:cubicBezTo>
                      <a:pt x="583" y="92"/>
                      <a:pt x="583" y="92"/>
                      <a:pt x="583" y="91"/>
                    </a:cubicBezTo>
                    <a:close/>
                    <a:moveTo>
                      <a:pt x="583" y="136"/>
                    </a:moveTo>
                    <a:cubicBezTo>
                      <a:pt x="587" y="136"/>
                      <a:pt x="592" y="136"/>
                      <a:pt x="596" y="136"/>
                    </a:cubicBezTo>
                    <a:cubicBezTo>
                      <a:pt x="596" y="137"/>
                      <a:pt x="596" y="138"/>
                      <a:pt x="596" y="139"/>
                    </a:cubicBezTo>
                    <a:cubicBezTo>
                      <a:pt x="592" y="139"/>
                      <a:pt x="587" y="139"/>
                      <a:pt x="583" y="139"/>
                    </a:cubicBezTo>
                    <a:cubicBezTo>
                      <a:pt x="583" y="138"/>
                      <a:pt x="583" y="137"/>
                      <a:pt x="583" y="136"/>
                    </a:cubicBezTo>
                    <a:close/>
                    <a:moveTo>
                      <a:pt x="583" y="181"/>
                    </a:moveTo>
                    <a:cubicBezTo>
                      <a:pt x="587" y="181"/>
                      <a:pt x="592" y="181"/>
                      <a:pt x="596" y="181"/>
                    </a:cubicBezTo>
                    <a:cubicBezTo>
                      <a:pt x="596" y="182"/>
                      <a:pt x="596" y="183"/>
                      <a:pt x="596" y="184"/>
                    </a:cubicBezTo>
                    <a:cubicBezTo>
                      <a:pt x="592" y="184"/>
                      <a:pt x="587" y="184"/>
                      <a:pt x="583" y="184"/>
                    </a:cubicBezTo>
                    <a:cubicBezTo>
                      <a:pt x="583" y="183"/>
                      <a:pt x="583" y="182"/>
                      <a:pt x="583" y="181"/>
                    </a:cubicBezTo>
                    <a:close/>
                    <a:moveTo>
                      <a:pt x="583" y="227"/>
                    </a:moveTo>
                    <a:cubicBezTo>
                      <a:pt x="587" y="227"/>
                      <a:pt x="592" y="227"/>
                      <a:pt x="596" y="227"/>
                    </a:cubicBezTo>
                    <a:cubicBezTo>
                      <a:pt x="596" y="227"/>
                      <a:pt x="596" y="228"/>
                      <a:pt x="596" y="229"/>
                    </a:cubicBezTo>
                    <a:cubicBezTo>
                      <a:pt x="592" y="229"/>
                      <a:pt x="587" y="229"/>
                      <a:pt x="583" y="229"/>
                    </a:cubicBezTo>
                    <a:cubicBezTo>
                      <a:pt x="583" y="228"/>
                      <a:pt x="583" y="227"/>
                      <a:pt x="583" y="227"/>
                    </a:cubicBezTo>
                    <a:close/>
                    <a:moveTo>
                      <a:pt x="583" y="272"/>
                    </a:moveTo>
                    <a:cubicBezTo>
                      <a:pt x="587" y="272"/>
                      <a:pt x="592" y="272"/>
                      <a:pt x="596" y="272"/>
                    </a:cubicBezTo>
                    <a:cubicBezTo>
                      <a:pt x="596" y="273"/>
                      <a:pt x="596" y="274"/>
                      <a:pt x="596" y="274"/>
                    </a:cubicBezTo>
                    <a:cubicBezTo>
                      <a:pt x="592" y="274"/>
                      <a:pt x="587" y="274"/>
                      <a:pt x="583" y="274"/>
                    </a:cubicBezTo>
                    <a:cubicBezTo>
                      <a:pt x="583" y="274"/>
                      <a:pt x="583" y="273"/>
                      <a:pt x="583" y="272"/>
                    </a:cubicBezTo>
                    <a:close/>
                    <a:moveTo>
                      <a:pt x="583" y="317"/>
                    </a:moveTo>
                    <a:cubicBezTo>
                      <a:pt x="587" y="317"/>
                      <a:pt x="592" y="317"/>
                      <a:pt x="596" y="317"/>
                    </a:cubicBezTo>
                    <a:cubicBezTo>
                      <a:pt x="596" y="318"/>
                      <a:pt x="596" y="319"/>
                      <a:pt x="596" y="320"/>
                    </a:cubicBezTo>
                    <a:cubicBezTo>
                      <a:pt x="592" y="320"/>
                      <a:pt x="587" y="320"/>
                      <a:pt x="583" y="320"/>
                    </a:cubicBezTo>
                    <a:cubicBezTo>
                      <a:pt x="583" y="319"/>
                      <a:pt x="583" y="318"/>
                      <a:pt x="583" y="317"/>
                    </a:cubicBezTo>
                    <a:close/>
                    <a:moveTo>
                      <a:pt x="583" y="365"/>
                    </a:moveTo>
                    <a:cubicBezTo>
                      <a:pt x="583" y="364"/>
                      <a:pt x="583" y="363"/>
                      <a:pt x="583" y="362"/>
                    </a:cubicBezTo>
                    <a:cubicBezTo>
                      <a:pt x="587" y="362"/>
                      <a:pt x="592" y="362"/>
                      <a:pt x="596" y="362"/>
                    </a:cubicBezTo>
                    <a:cubicBezTo>
                      <a:pt x="596" y="363"/>
                      <a:pt x="596" y="364"/>
                      <a:pt x="596" y="365"/>
                    </a:cubicBezTo>
                    <a:cubicBezTo>
                      <a:pt x="592" y="365"/>
                      <a:pt x="587" y="365"/>
                      <a:pt x="583" y="365"/>
                    </a:cubicBezTo>
                    <a:close/>
                    <a:moveTo>
                      <a:pt x="583" y="408"/>
                    </a:moveTo>
                    <a:cubicBezTo>
                      <a:pt x="587" y="408"/>
                      <a:pt x="592" y="408"/>
                      <a:pt x="596" y="408"/>
                    </a:cubicBezTo>
                    <a:cubicBezTo>
                      <a:pt x="596" y="409"/>
                      <a:pt x="596" y="409"/>
                      <a:pt x="596" y="410"/>
                    </a:cubicBezTo>
                    <a:cubicBezTo>
                      <a:pt x="592" y="410"/>
                      <a:pt x="587" y="410"/>
                      <a:pt x="583" y="410"/>
                    </a:cubicBezTo>
                    <a:cubicBezTo>
                      <a:pt x="583" y="409"/>
                      <a:pt x="583" y="409"/>
                      <a:pt x="583" y="408"/>
                    </a:cubicBezTo>
                    <a:close/>
                    <a:moveTo>
                      <a:pt x="583" y="453"/>
                    </a:moveTo>
                    <a:cubicBezTo>
                      <a:pt x="587" y="453"/>
                      <a:pt x="592" y="453"/>
                      <a:pt x="596" y="453"/>
                    </a:cubicBezTo>
                    <a:cubicBezTo>
                      <a:pt x="596" y="454"/>
                      <a:pt x="596" y="455"/>
                      <a:pt x="596" y="456"/>
                    </a:cubicBezTo>
                    <a:cubicBezTo>
                      <a:pt x="592" y="456"/>
                      <a:pt x="587" y="456"/>
                      <a:pt x="583" y="456"/>
                    </a:cubicBezTo>
                    <a:cubicBezTo>
                      <a:pt x="583" y="455"/>
                      <a:pt x="583" y="454"/>
                      <a:pt x="583" y="453"/>
                    </a:cubicBezTo>
                    <a:close/>
                    <a:moveTo>
                      <a:pt x="601" y="0"/>
                    </a:moveTo>
                    <a:cubicBezTo>
                      <a:pt x="605" y="0"/>
                      <a:pt x="610" y="0"/>
                      <a:pt x="614" y="0"/>
                    </a:cubicBezTo>
                    <a:cubicBezTo>
                      <a:pt x="614" y="1"/>
                      <a:pt x="614" y="2"/>
                      <a:pt x="614" y="3"/>
                    </a:cubicBezTo>
                    <a:cubicBezTo>
                      <a:pt x="610" y="3"/>
                      <a:pt x="605" y="3"/>
                      <a:pt x="601" y="3"/>
                    </a:cubicBezTo>
                    <a:cubicBezTo>
                      <a:pt x="601" y="2"/>
                      <a:pt x="601" y="1"/>
                      <a:pt x="601" y="0"/>
                    </a:cubicBezTo>
                    <a:close/>
                    <a:moveTo>
                      <a:pt x="601" y="45"/>
                    </a:moveTo>
                    <a:cubicBezTo>
                      <a:pt x="605" y="45"/>
                      <a:pt x="610" y="45"/>
                      <a:pt x="614" y="45"/>
                    </a:cubicBezTo>
                    <a:cubicBezTo>
                      <a:pt x="614" y="46"/>
                      <a:pt x="614" y="47"/>
                      <a:pt x="614" y="48"/>
                    </a:cubicBezTo>
                    <a:cubicBezTo>
                      <a:pt x="610" y="48"/>
                      <a:pt x="605" y="48"/>
                      <a:pt x="601" y="48"/>
                    </a:cubicBezTo>
                    <a:cubicBezTo>
                      <a:pt x="601" y="47"/>
                      <a:pt x="601" y="46"/>
                      <a:pt x="601" y="45"/>
                    </a:cubicBezTo>
                    <a:close/>
                    <a:moveTo>
                      <a:pt x="601" y="91"/>
                    </a:moveTo>
                    <a:cubicBezTo>
                      <a:pt x="605" y="91"/>
                      <a:pt x="610" y="91"/>
                      <a:pt x="614" y="91"/>
                    </a:cubicBezTo>
                    <a:cubicBezTo>
                      <a:pt x="614" y="92"/>
                      <a:pt x="614" y="92"/>
                      <a:pt x="614" y="93"/>
                    </a:cubicBezTo>
                    <a:cubicBezTo>
                      <a:pt x="610" y="93"/>
                      <a:pt x="605" y="93"/>
                      <a:pt x="601" y="93"/>
                    </a:cubicBezTo>
                    <a:cubicBezTo>
                      <a:pt x="601" y="92"/>
                      <a:pt x="601" y="92"/>
                      <a:pt x="601" y="91"/>
                    </a:cubicBezTo>
                    <a:close/>
                    <a:moveTo>
                      <a:pt x="601" y="136"/>
                    </a:moveTo>
                    <a:cubicBezTo>
                      <a:pt x="605" y="136"/>
                      <a:pt x="610" y="136"/>
                      <a:pt x="614" y="136"/>
                    </a:cubicBezTo>
                    <a:cubicBezTo>
                      <a:pt x="614" y="137"/>
                      <a:pt x="614" y="138"/>
                      <a:pt x="614" y="139"/>
                    </a:cubicBezTo>
                    <a:cubicBezTo>
                      <a:pt x="610" y="139"/>
                      <a:pt x="605" y="139"/>
                      <a:pt x="601" y="139"/>
                    </a:cubicBezTo>
                    <a:cubicBezTo>
                      <a:pt x="601" y="138"/>
                      <a:pt x="601" y="137"/>
                      <a:pt x="601" y="136"/>
                    </a:cubicBezTo>
                    <a:close/>
                    <a:moveTo>
                      <a:pt x="601" y="181"/>
                    </a:moveTo>
                    <a:cubicBezTo>
                      <a:pt x="605" y="181"/>
                      <a:pt x="610" y="181"/>
                      <a:pt x="614" y="181"/>
                    </a:cubicBezTo>
                    <a:cubicBezTo>
                      <a:pt x="614" y="182"/>
                      <a:pt x="614" y="183"/>
                      <a:pt x="614" y="184"/>
                    </a:cubicBezTo>
                    <a:cubicBezTo>
                      <a:pt x="610" y="184"/>
                      <a:pt x="605" y="184"/>
                      <a:pt x="601" y="184"/>
                    </a:cubicBezTo>
                    <a:cubicBezTo>
                      <a:pt x="601" y="183"/>
                      <a:pt x="601" y="182"/>
                      <a:pt x="601" y="181"/>
                    </a:cubicBezTo>
                    <a:close/>
                    <a:moveTo>
                      <a:pt x="601" y="227"/>
                    </a:moveTo>
                    <a:cubicBezTo>
                      <a:pt x="605" y="227"/>
                      <a:pt x="610" y="227"/>
                      <a:pt x="614" y="227"/>
                    </a:cubicBezTo>
                    <a:cubicBezTo>
                      <a:pt x="614" y="227"/>
                      <a:pt x="614" y="228"/>
                      <a:pt x="614" y="229"/>
                    </a:cubicBezTo>
                    <a:cubicBezTo>
                      <a:pt x="610" y="229"/>
                      <a:pt x="605" y="229"/>
                      <a:pt x="601" y="229"/>
                    </a:cubicBezTo>
                    <a:cubicBezTo>
                      <a:pt x="601" y="228"/>
                      <a:pt x="601" y="227"/>
                      <a:pt x="601" y="227"/>
                    </a:cubicBezTo>
                    <a:close/>
                    <a:moveTo>
                      <a:pt x="601" y="272"/>
                    </a:moveTo>
                    <a:cubicBezTo>
                      <a:pt x="605" y="272"/>
                      <a:pt x="610" y="272"/>
                      <a:pt x="614" y="272"/>
                    </a:cubicBezTo>
                    <a:cubicBezTo>
                      <a:pt x="614" y="273"/>
                      <a:pt x="614" y="274"/>
                      <a:pt x="614" y="274"/>
                    </a:cubicBezTo>
                    <a:cubicBezTo>
                      <a:pt x="610" y="274"/>
                      <a:pt x="605" y="274"/>
                      <a:pt x="601" y="274"/>
                    </a:cubicBezTo>
                    <a:cubicBezTo>
                      <a:pt x="601" y="274"/>
                      <a:pt x="601" y="273"/>
                      <a:pt x="601" y="272"/>
                    </a:cubicBezTo>
                    <a:close/>
                    <a:moveTo>
                      <a:pt x="601" y="317"/>
                    </a:moveTo>
                    <a:cubicBezTo>
                      <a:pt x="605" y="317"/>
                      <a:pt x="610" y="317"/>
                      <a:pt x="614" y="317"/>
                    </a:cubicBezTo>
                    <a:cubicBezTo>
                      <a:pt x="614" y="318"/>
                      <a:pt x="614" y="319"/>
                      <a:pt x="614" y="320"/>
                    </a:cubicBezTo>
                    <a:cubicBezTo>
                      <a:pt x="610" y="320"/>
                      <a:pt x="605" y="320"/>
                      <a:pt x="601" y="320"/>
                    </a:cubicBezTo>
                    <a:cubicBezTo>
                      <a:pt x="601" y="319"/>
                      <a:pt x="601" y="318"/>
                      <a:pt x="601" y="317"/>
                    </a:cubicBezTo>
                    <a:close/>
                    <a:moveTo>
                      <a:pt x="601" y="365"/>
                    </a:moveTo>
                    <a:cubicBezTo>
                      <a:pt x="601" y="364"/>
                      <a:pt x="601" y="363"/>
                      <a:pt x="601" y="362"/>
                    </a:cubicBezTo>
                    <a:cubicBezTo>
                      <a:pt x="605" y="362"/>
                      <a:pt x="610" y="362"/>
                      <a:pt x="614" y="362"/>
                    </a:cubicBezTo>
                    <a:cubicBezTo>
                      <a:pt x="614" y="363"/>
                      <a:pt x="614" y="364"/>
                      <a:pt x="614" y="365"/>
                    </a:cubicBezTo>
                    <a:cubicBezTo>
                      <a:pt x="610" y="365"/>
                      <a:pt x="605" y="365"/>
                      <a:pt x="601" y="365"/>
                    </a:cubicBezTo>
                    <a:close/>
                    <a:moveTo>
                      <a:pt x="601" y="408"/>
                    </a:moveTo>
                    <a:cubicBezTo>
                      <a:pt x="605" y="408"/>
                      <a:pt x="610" y="408"/>
                      <a:pt x="614" y="408"/>
                    </a:cubicBezTo>
                    <a:cubicBezTo>
                      <a:pt x="614" y="409"/>
                      <a:pt x="614" y="409"/>
                      <a:pt x="614" y="410"/>
                    </a:cubicBezTo>
                    <a:cubicBezTo>
                      <a:pt x="610" y="410"/>
                      <a:pt x="605" y="410"/>
                      <a:pt x="601" y="410"/>
                    </a:cubicBezTo>
                    <a:cubicBezTo>
                      <a:pt x="601" y="409"/>
                      <a:pt x="601" y="409"/>
                      <a:pt x="601" y="408"/>
                    </a:cubicBezTo>
                    <a:close/>
                    <a:moveTo>
                      <a:pt x="601" y="453"/>
                    </a:moveTo>
                    <a:cubicBezTo>
                      <a:pt x="605" y="453"/>
                      <a:pt x="610" y="453"/>
                      <a:pt x="614" y="453"/>
                    </a:cubicBezTo>
                    <a:cubicBezTo>
                      <a:pt x="614" y="454"/>
                      <a:pt x="614" y="455"/>
                      <a:pt x="614" y="456"/>
                    </a:cubicBezTo>
                    <a:cubicBezTo>
                      <a:pt x="610" y="456"/>
                      <a:pt x="605" y="456"/>
                      <a:pt x="601" y="456"/>
                    </a:cubicBezTo>
                    <a:cubicBezTo>
                      <a:pt x="601" y="455"/>
                      <a:pt x="601" y="454"/>
                      <a:pt x="601" y="453"/>
                    </a:cubicBezTo>
                    <a:close/>
                    <a:moveTo>
                      <a:pt x="619" y="0"/>
                    </a:moveTo>
                    <a:cubicBezTo>
                      <a:pt x="624" y="0"/>
                      <a:pt x="628" y="0"/>
                      <a:pt x="632" y="0"/>
                    </a:cubicBezTo>
                    <a:cubicBezTo>
                      <a:pt x="632" y="1"/>
                      <a:pt x="632" y="2"/>
                      <a:pt x="632" y="3"/>
                    </a:cubicBezTo>
                    <a:cubicBezTo>
                      <a:pt x="628" y="3"/>
                      <a:pt x="624" y="3"/>
                      <a:pt x="619" y="3"/>
                    </a:cubicBezTo>
                    <a:cubicBezTo>
                      <a:pt x="619" y="2"/>
                      <a:pt x="619" y="1"/>
                      <a:pt x="619" y="0"/>
                    </a:cubicBezTo>
                    <a:close/>
                    <a:moveTo>
                      <a:pt x="619" y="45"/>
                    </a:moveTo>
                    <a:cubicBezTo>
                      <a:pt x="624" y="45"/>
                      <a:pt x="628" y="45"/>
                      <a:pt x="632" y="45"/>
                    </a:cubicBezTo>
                    <a:cubicBezTo>
                      <a:pt x="632" y="46"/>
                      <a:pt x="632" y="47"/>
                      <a:pt x="632" y="48"/>
                    </a:cubicBezTo>
                    <a:cubicBezTo>
                      <a:pt x="628" y="48"/>
                      <a:pt x="624" y="48"/>
                      <a:pt x="619" y="48"/>
                    </a:cubicBezTo>
                    <a:cubicBezTo>
                      <a:pt x="619" y="47"/>
                      <a:pt x="619" y="46"/>
                      <a:pt x="619" y="45"/>
                    </a:cubicBezTo>
                    <a:close/>
                    <a:moveTo>
                      <a:pt x="619" y="91"/>
                    </a:moveTo>
                    <a:cubicBezTo>
                      <a:pt x="624" y="91"/>
                      <a:pt x="628" y="91"/>
                      <a:pt x="632" y="91"/>
                    </a:cubicBezTo>
                    <a:cubicBezTo>
                      <a:pt x="632" y="92"/>
                      <a:pt x="632" y="92"/>
                      <a:pt x="632" y="93"/>
                    </a:cubicBezTo>
                    <a:cubicBezTo>
                      <a:pt x="628" y="93"/>
                      <a:pt x="624" y="93"/>
                      <a:pt x="619" y="93"/>
                    </a:cubicBezTo>
                    <a:cubicBezTo>
                      <a:pt x="619" y="92"/>
                      <a:pt x="619" y="92"/>
                      <a:pt x="619" y="91"/>
                    </a:cubicBezTo>
                    <a:close/>
                    <a:moveTo>
                      <a:pt x="619" y="136"/>
                    </a:moveTo>
                    <a:cubicBezTo>
                      <a:pt x="624" y="136"/>
                      <a:pt x="628" y="136"/>
                      <a:pt x="632" y="136"/>
                    </a:cubicBezTo>
                    <a:cubicBezTo>
                      <a:pt x="632" y="137"/>
                      <a:pt x="632" y="138"/>
                      <a:pt x="632" y="139"/>
                    </a:cubicBezTo>
                    <a:cubicBezTo>
                      <a:pt x="628" y="139"/>
                      <a:pt x="624" y="139"/>
                      <a:pt x="619" y="139"/>
                    </a:cubicBezTo>
                    <a:cubicBezTo>
                      <a:pt x="619" y="138"/>
                      <a:pt x="619" y="137"/>
                      <a:pt x="619" y="136"/>
                    </a:cubicBezTo>
                    <a:close/>
                    <a:moveTo>
                      <a:pt x="619" y="181"/>
                    </a:moveTo>
                    <a:cubicBezTo>
                      <a:pt x="624" y="181"/>
                      <a:pt x="628" y="181"/>
                      <a:pt x="632" y="181"/>
                    </a:cubicBezTo>
                    <a:cubicBezTo>
                      <a:pt x="632" y="182"/>
                      <a:pt x="632" y="183"/>
                      <a:pt x="632" y="184"/>
                    </a:cubicBezTo>
                    <a:cubicBezTo>
                      <a:pt x="628" y="184"/>
                      <a:pt x="624" y="184"/>
                      <a:pt x="619" y="184"/>
                    </a:cubicBezTo>
                    <a:cubicBezTo>
                      <a:pt x="619" y="183"/>
                      <a:pt x="619" y="182"/>
                      <a:pt x="619" y="181"/>
                    </a:cubicBezTo>
                    <a:close/>
                    <a:moveTo>
                      <a:pt x="619" y="227"/>
                    </a:moveTo>
                    <a:cubicBezTo>
                      <a:pt x="624" y="227"/>
                      <a:pt x="628" y="227"/>
                      <a:pt x="632" y="227"/>
                    </a:cubicBezTo>
                    <a:cubicBezTo>
                      <a:pt x="632" y="227"/>
                      <a:pt x="632" y="228"/>
                      <a:pt x="632" y="229"/>
                    </a:cubicBezTo>
                    <a:cubicBezTo>
                      <a:pt x="628" y="229"/>
                      <a:pt x="624" y="229"/>
                      <a:pt x="619" y="229"/>
                    </a:cubicBezTo>
                    <a:cubicBezTo>
                      <a:pt x="619" y="228"/>
                      <a:pt x="619" y="227"/>
                      <a:pt x="619" y="227"/>
                    </a:cubicBezTo>
                    <a:close/>
                    <a:moveTo>
                      <a:pt x="619" y="272"/>
                    </a:moveTo>
                    <a:cubicBezTo>
                      <a:pt x="624" y="272"/>
                      <a:pt x="628" y="272"/>
                      <a:pt x="632" y="272"/>
                    </a:cubicBezTo>
                    <a:cubicBezTo>
                      <a:pt x="632" y="273"/>
                      <a:pt x="632" y="274"/>
                      <a:pt x="632" y="274"/>
                    </a:cubicBezTo>
                    <a:cubicBezTo>
                      <a:pt x="628" y="274"/>
                      <a:pt x="624" y="274"/>
                      <a:pt x="619" y="274"/>
                    </a:cubicBezTo>
                    <a:cubicBezTo>
                      <a:pt x="619" y="274"/>
                      <a:pt x="619" y="273"/>
                      <a:pt x="619" y="272"/>
                    </a:cubicBezTo>
                    <a:close/>
                    <a:moveTo>
                      <a:pt x="619" y="317"/>
                    </a:moveTo>
                    <a:cubicBezTo>
                      <a:pt x="624" y="317"/>
                      <a:pt x="628" y="317"/>
                      <a:pt x="632" y="317"/>
                    </a:cubicBezTo>
                    <a:cubicBezTo>
                      <a:pt x="632" y="318"/>
                      <a:pt x="632" y="319"/>
                      <a:pt x="632" y="320"/>
                    </a:cubicBezTo>
                    <a:cubicBezTo>
                      <a:pt x="628" y="320"/>
                      <a:pt x="624" y="320"/>
                      <a:pt x="619" y="320"/>
                    </a:cubicBezTo>
                    <a:cubicBezTo>
                      <a:pt x="619" y="319"/>
                      <a:pt x="619" y="318"/>
                      <a:pt x="619" y="317"/>
                    </a:cubicBezTo>
                    <a:close/>
                    <a:moveTo>
                      <a:pt x="619" y="365"/>
                    </a:moveTo>
                    <a:cubicBezTo>
                      <a:pt x="619" y="364"/>
                      <a:pt x="619" y="363"/>
                      <a:pt x="619" y="362"/>
                    </a:cubicBezTo>
                    <a:cubicBezTo>
                      <a:pt x="624" y="362"/>
                      <a:pt x="628" y="362"/>
                      <a:pt x="632" y="362"/>
                    </a:cubicBezTo>
                    <a:cubicBezTo>
                      <a:pt x="632" y="363"/>
                      <a:pt x="632" y="364"/>
                      <a:pt x="632" y="365"/>
                    </a:cubicBezTo>
                    <a:cubicBezTo>
                      <a:pt x="628" y="365"/>
                      <a:pt x="624" y="365"/>
                      <a:pt x="619" y="365"/>
                    </a:cubicBezTo>
                    <a:close/>
                    <a:moveTo>
                      <a:pt x="619" y="408"/>
                    </a:moveTo>
                    <a:cubicBezTo>
                      <a:pt x="624" y="408"/>
                      <a:pt x="628" y="408"/>
                      <a:pt x="632" y="408"/>
                    </a:cubicBezTo>
                    <a:cubicBezTo>
                      <a:pt x="632" y="409"/>
                      <a:pt x="632" y="409"/>
                      <a:pt x="632" y="410"/>
                    </a:cubicBezTo>
                    <a:cubicBezTo>
                      <a:pt x="628" y="410"/>
                      <a:pt x="624" y="410"/>
                      <a:pt x="619" y="410"/>
                    </a:cubicBezTo>
                    <a:cubicBezTo>
                      <a:pt x="619" y="409"/>
                      <a:pt x="619" y="409"/>
                      <a:pt x="619" y="408"/>
                    </a:cubicBezTo>
                    <a:close/>
                    <a:moveTo>
                      <a:pt x="619" y="453"/>
                    </a:moveTo>
                    <a:cubicBezTo>
                      <a:pt x="624" y="453"/>
                      <a:pt x="628" y="453"/>
                      <a:pt x="632" y="453"/>
                    </a:cubicBezTo>
                    <a:cubicBezTo>
                      <a:pt x="632" y="454"/>
                      <a:pt x="632" y="455"/>
                      <a:pt x="632" y="456"/>
                    </a:cubicBezTo>
                    <a:cubicBezTo>
                      <a:pt x="628" y="456"/>
                      <a:pt x="624" y="456"/>
                      <a:pt x="619" y="456"/>
                    </a:cubicBezTo>
                    <a:cubicBezTo>
                      <a:pt x="619" y="455"/>
                      <a:pt x="619" y="454"/>
                      <a:pt x="619" y="453"/>
                    </a:cubicBezTo>
                    <a:close/>
                    <a:moveTo>
                      <a:pt x="638" y="0"/>
                    </a:moveTo>
                    <a:cubicBezTo>
                      <a:pt x="642" y="0"/>
                      <a:pt x="646" y="0"/>
                      <a:pt x="651" y="0"/>
                    </a:cubicBezTo>
                    <a:cubicBezTo>
                      <a:pt x="651" y="1"/>
                      <a:pt x="651" y="2"/>
                      <a:pt x="651" y="3"/>
                    </a:cubicBezTo>
                    <a:cubicBezTo>
                      <a:pt x="646" y="3"/>
                      <a:pt x="642" y="3"/>
                      <a:pt x="638" y="3"/>
                    </a:cubicBezTo>
                    <a:cubicBezTo>
                      <a:pt x="638" y="2"/>
                      <a:pt x="638" y="1"/>
                      <a:pt x="638" y="0"/>
                    </a:cubicBezTo>
                    <a:close/>
                    <a:moveTo>
                      <a:pt x="638" y="45"/>
                    </a:moveTo>
                    <a:cubicBezTo>
                      <a:pt x="642" y="45"/>
                      <a:pt x="646" y="45"/>
                      <a:pt x="651" y="45"/>
                    </a:cubicBezTo>
                    <a:cubicBezTo>
                      <a:pt x="651" y="46"/>
                      <a:pt x="651" y="47"/>
                      <a:pt x="651" y="48"/>
                    </a:cubicBezTo>
                    <a:cubicBezTo>
                      <a:pt x="646" y="48"/>
                      <a:pt x="642" y="48"/>
                      <a:pt x="638" y="48"/>
                    </a:cubicBezTo>
                    <a:cubicBezTo>
                      <a:pt x="638" y="47"/>
                      <a:pt x="638" y="46"/>
                      <a:pt x="638" y="45"/>
                    </a:cubicBezTo>
                    <a:close/>
                    <a:moveTo>
                      <a:pt x="638" y="91"/>
                    </a:moveTo>
                    <a:cubicBezTo>
                      <a:pt x="642" y="91"/>
                      <a:pt x="646" y="91"/>
                      <a:pt x="651" y="91"/>
                    </a:cubicBezTo>
                    <a:cubicBezTo>
                      <a:pt x="651" y="92"/>
                      <a:pt x="651" y="92"/>
                      <a:pt x="651" y="93"/>
                    </a:cubicBezTo>
                    <a:cubicBezTo>
                      <a:pt x="646" y="93"/>
                      <a:pt x="642" y="93"/>
                      <a:pt x="638" y="93"/>
                    </a:cubicBezTo>
                    <a:cubicBezTo>
                      <a:pt x="638" y="92"/>
                      <a:pt x="638" y="92"/>
                      <a:pt x="638" y="91"/>
                    </a:cubicBezTo>
                    <a:close/>
                    <a:moveTo>
                      <a:pt x="638" y="136"/>
                    </a:moveTo>
                    <a:cubicBezTo>
                      <a:pt x="642" y="136"/>
                      <a:pt x="646" y="136"/>
                      <a:pt x="651" y="136"/>
                    </a:cubicBezTo>
                    <a:cubicBezTo>
                      <a:pt x="651" y="137"/>
                      <a:pt x="651" y="138"/>
                      <a:pt x="651" y="139"/>
                    </a:cubicBezTo>
                    <a:cubicBezTo>
                      <a:pt x="646" y="139"/>
                      <a:pt x="642" y="139"/>
                      <a:pt x="638" y="139"/>
                    </a:cubicBezTo>
                    <a:cubicBezTo>
                      <a:pt x="638" y="138"/>
                      <a:pt x="638" y="137"/>
                      <a:pt x="638" y="136"/>
                    </a:cubicBezTo>
                    <a:close/>
                    <a:moveTo>
                      <a:pt x="638" y="181"/>
                    </a:moveTo>
                    <a:cubicBezTo>
                      <a:pt x="642" y="181"/>
                      <a:pt x="646" y="181"/>
                      <a:pt x="651" y="181"/>
                    </a:cubicBezTo>
                    <a:cubicBezTo>
                      <a:pt x="651" y="182"/>
                      <a:pt x="651" y="183"/>
                      <a:pt x="651" y="184"/>
                    </a:cubicBezTo>
                    <a:cubicBezTo>
                      <a:pt x="646" y="184"/>
                      <a:pt x="642" y="184"/>
                      <a:pt x="638" y="184"/>
                    </a:cubicBezTo>
                    <a:cubicBezTo>
                      <a:pt x="638" y="183"/>
                      <a:pt x="638" y="182"/>
                      <a:pt x="638" y="181"/>
                    </a:cubicBezTo>
                    <a:close/>
                    <a:moveTo>
                      <a:pt x="638" y="227"/>
                    </a:moveTo>
                    <a:cubicBezTo>
                      <a:pt x="642" y="227"/>
                      <a:pt x="646" y="227"/>
                      <a:pt x="651" y="227"/>
                    </a:cubicBezTo>
                    <a:cubicBezTo>
                      <a:pt x="651" y="227"/>
                      <a:pt x="651" y="228"/>
                      <a:pt x="651" y="229"/>
                    </a:cubicBezTo>
                    <a:cubicBezTo>
                      <a:pt x="646" y="229"/>
                      <a:pt x="642" y="229"/>
                      <a:pt x="638" y="229"/>
                    </a:cubicBezTo>
                    <a:cubicBezTo>
                      <a:pt x="638" y="228"/>
                      <a:pt x="638" y="227"/>
                      <a:pt x="638" y="227"/>
                    </a:cubicBezTo>
                    <a:close/>
                    <a:moveTo>
                      <a:pt x="638" y="272"/>
                    </a:moveTo>
                    <a:cubicBezTo>
                      <a:pt x="642" y="272"/>
                      <a:pt x="646" y="272"/>
                      <a:pt x="651" y="272"/>
                    </a:cubicBezTo>
                    <a:cubicBezTo>
                      <a:pt x="651" y="273"/>
                      <a:pt x="651" y="274"/>
                      <a:pt x="651" y="274"/>
                    </a:cubicBezTo>
                    <a:cubicBezTo>
                      <a:pt x="646" y="274"/>
                      <a:pt x="642" y="274"/>
                      <a:pt x="638" y="274"/>
                    </a:cubicBezTo>
                    <a:cubicBezTo>
                      <a:pt x="638" y="274"/>
                      <a:pt x="638" y="273"/>
                      <a:pt x="638" y="272"/>
                    </a:cubicBezTo>
                    <a:close/>
                    <a:moveTo>
                      <a:pt x="638" y="317"/>
                    </a:moveTo>
                    <a:cubicBezTo>
                      <a:pt x="642" y="317"/>
                      <a:pt x="646" y="317"/>
                      <a:pt x="651" y="317"/>
                    </a:cubicBezTo>
                    <a:cubicBezTo>
                      <a:pt x="651" y="318"/>
                      <a:pt x="651" y="319"/>
                      <a:pt x="651" y="320"/>
                    </a:cubicBezTo>
                    <a:cubicBezTo>
                      <a:pt x="646" y="320"/>
                      <a:pt x="642" y="320"/>
                      <a:pt x="638" y="320"/>
                    </a:cubicBezTo>
                    <a:cubicBezTo>
                      <a:pt x="638" y="319"/>
                      <a:pt x="638" y="318"/>
                      <a:pt x="638" y="317"/>
                    </a:cubicBezTo>
                    <a:close/>
                    <a:moveTo>
                      <a:pt x="638" y="365"/>
                    </a:moveTo>
                    <a:cubicBezTo>
                      <a:pt x="638" y="364"/>
                      <a:pt x="638" y="363"/>
                      <a:pt x="638" y="362"/>
                    </a:cubicBezTo>
                    <a:cubicBezTo>
                      <a:pt x="642" y="362"/>
                      <a:pt x="646" y="362"/>
                      <a:pt x="651" y="362"/>
                    </a:cubicBezTo>
                    <a:cubicBezTo>
                      <a:pt x="651" y="363"/>
                      <a:pt x="651" y="364"/>
                      <a:pt x="651" y="365"/>
                    </a:cubicBezTo>
                    <a:cubicBezTo>
                      <a:pt x="646" y="365"/>
                      <a:pt x="642" y="365"/>
                      <a:pt x="638" y="365"/>
                    </a:cubicBezTo>
                    <a:close/>
                    <a:moveTo>
                      <a:pt x="638" y="408"/>
                    </a:moveTo>
                    <a:cubicBezTo>
                      <a:pt x="642" y="408"/>
                      <a:pt x="646" y="408"/>
                      <a:pt x="651" y="408"/>
                    </a:cubicBezTo>
                    <a:cubicBezTo>
                      <a:pt x="651" y="409"/>
                      <a:pt x="651" y="409"/>
                      <a:pt x="651" y="410"/>
                    </a:cubicBezTo>
                    <a:cubicBezTo>
                      <a:pt x="646" y="410"/>
                      <a:pt x="642" y="410"/>
                      <a:pt x="638" y="410"/>
                    </a:cubicBezTo>
                    <a:cubicBezTo>
                      <a:pt x="638" y="409"/>
                      <a:pt x="638" y="409"/>
                      <a:pt x="638" y="408"/>
                    </a:cubicBezTo>
                    <a:close/>
                    <a:moveTo>
                      <a:pt x="638" y="453"/>
                    </a:moveTo>
                    <a:cubicBezTo>
                      <a:pt x="642" y="453"/>
                      <a:pt x="646" y="453"/>
                      <a:pt x="651" y="453"/>
                    </a:cubicBezTo>
                    <a:cubicBezTo>
                      <a:pt x="651" y="454"/>
                      <a:pt x="651" y="455"/>
                      <a:pt x="651" y="456"/>
                    </a:cubicBezTo>
                    <a:cubicBezTo>
                      <a:pt x="646" y="456"/>
                      <a:pt x="642" y="456"/>
                      <a:pt x="638" y="456"/>
                    </a:cubicBezTo>
                    <a:cubicBezTo>
                      <a:pt x="638" y="455"/>
                      <a:pt x="638" y="454"/>
                      <a:pt x="638" y="453"/>
                    </a:cubicBezTo>
                    <a:close/>
                    <a:moveTo>
                      <a:pt x="656" y="0"/>
                    </a:moveTo>
                    <a:cubicBezTo>
                      <a:pt x="660" y="0"/>
                      <a:pt x="664" y="0"/>
                      <a:pt x="669" y="0"/>
                    </a:cubicBezTo>
                    <a:cubicBezTo>
                      <a:pt x="669" y="1"/>
                      <a:pt x="669" y="2"/>
                      <a:pt x="669" y="3"/>
                    </a:cubicBezTo>
                    <a:cubicBezTo>
                      <a:pt x="664" y="3"/>
                      <a:pt x="660" y="3"/>
                      <a:pt x="656" y="3"/>
                    </a:cubicBezTo>
                    <a:cubicBezTo>
                      <a:pt x="656" y="2"/>
                      <a:pt x="656" y="1"/>
                      <a:pt x="656" y="0"/>
                    </a:cubicBezTo>
                    <a:close/>
                    <a:moveTo>
                      <a:pt x="656" y="45"/>
                    </a:moveTo>
                    <a:cubicBezTo>
                      <a:pt x="660" y="45"/>
                      <a:pt x="664" y="45"/>
                      <a:pt x="669" y="45"/>
                    </a:cubicBezTo>
                    <a:cubicBezTo>
                      <a:pt x="669" y="46"/>
                      <a:pt x="669" y="47"/>
                      <a:pt x="669" y="48"/>
                    </a:cubicBezTo>
                    <a:cubicBezTo>
                      <a:pt x="664" y="48"/>
                      <a:pt x="660" y="48"/>
                      <a:pt x="656" y="48"/>
                    </a:cubicBezTo>
                    <a:cubicBezTo>
                      <a:pt x="656" y="47"/>
                      <a:pt x="656" y="46"/>
                      <a:pt x="656" y="45"/>
                    </a:cubicBezTo>
                    <a:close/>
                    <a:moveTo>
                      <a:pt x="656" y="91"/>
                    </a:moveTo>
                    <a:cubicBezTo>
                      <a:pt x="660" y="91"/>
                      <a:pt x="664" y="91"/>
                      <a:pt x="669" y="91"/>
                    </a:cubicBezTo>
                    <a:cubicBezTo>
                      <a:pt x="669" y="92"/>
                      <a:pt x="669" y="92"/>
                      <a:pt x="669" y="93"/>
                    </a:cubicBezTo>
                    <a:cubicBezTo>
                      <a:pt x="664" y="93"/>
                      <a:pt x="660" y="93"/>
                      <a:pt x="656" y="93"/>
                    </a:cubicBezTo>
                    <a:cubicBezTo>
                      <a:pt x="656" y="92"/>
                      <a:pt x="656" y="92"/>
                      <a:pt x="656" y="91"/>
                    </a:cubicBezTo>
                    <a:close/>
                    <a:moveTo>
                      <a:pt x="656" y="136"/>
                    </a:moveTo>
                    <a:cubicBezTo>
                      <a:pt x="660" y="136"/>
                      <a:pt x="664" y="136"/>
                      <a:pt x="669" y="136"/>
                    </a:cubicBezTo>
                    <a:cubicBezTo>
                      <a:pt x="669" y="137"/>
                      <a:pt x="669" y="138"/>
                      <a:pt x="669" y="139"/>
                    </a:cubicBezTo>
                    <a:cubicBezTo>
                      <a:pt x="664" y="139"/>
                      <a:pt x="660" y="139"/>
                      <a:pt x="656" y="139"/>
                    </a:cubicBezTo>
                    <a:cubicBezTo>
                      <a:pt x="656" y="138"/>
                      <a:pt x="656" y="137"/>
                      <a:pt x="656" y="136"/>
                    </a:cubicBezTo>
                    <a:close/>
                    <a:moveTo>
                      <a:pt x="656" y="181"/>
                    </a:moveTo>
                    <a:cubicBezTo>
                      <a:pt x="660" y="181"/>
                      <a:pt x="664" y="181"/>
                      <a:pt x="669" y="181"/>
                    </a:cubicBezTo>
                    <a:cubicBezTo>
                      <a:pt x="669" y="182"/>
                      <a:pt x="669" y="183"/>
                      <a:pt x="669" y="184"/>
                    </a:cubicBezTo>
                    <a:cubicBezTo>
                      <a:pt x="664" y="184"/>
                      <a:pt x="660" y="184"/>
                      <a:pt x="656" y="184"/>
                    </a:cubicBezTo>
                    <a:cubicBezTo>
                      <a:pt x="656" y="183"/>
                      <a:pt x="656" y="182"/>
                      <a:pt x="656" y="181"/>
                    </a:cubicBezTo>
                    <a:close/>
                    <a:moveTo>
                      <a:pt x="656" y="227"/>
                    </a:moveTo>
                    <a:cubicBezTo>
                      <a:pt x="660" y="227"/>
                      <a:pt x="664" y="227"/>
                      <a:pt x="669" y="227"/>
                    </a:cubicBezTo>
                    <a:cubicBezTo>
                      <a:pt x="669" y="227"/>
                      <a:pt x="669" y="228"/>
                      <a:pt x="669" y="229"/>
                    </a:cubicBezTo>
                    <a:cubicBezTo>
                      <a:pt x="664" y="229"/>
                      <a:pt x="660" y="229"/>
                      <a:pt x="656" y="229"/>
                    </a:cubicBezTo>
                    <a:cubicBezTo>
                      <a:pt x="656" y="228"/>
                      <a:pt x="656" y="227"/>
                      <a:pt x="656" y="227"/>
                    </a:cubicBezTo>
                    <a:close/>
                    <a:moveTo>
                      <a:pt x="656" y="272"/>
                    </a:moveTo>
                    <a:cubicBezTo>
                      <a:pt x="660" y="272"/>
                      <a:pt x="664" y="272"/>
                      <a:pt x="669" y="272"/>
                    </a:cubicBezTo>
                    <a:cubicBezTo>
                      <a:pt x="669" y="273"/>
                      <a:pt x="669" y="274"/>
                      <a:pt x="669" y="274"/>
                    </a:cubicBezTo>
                    <a:cubicBezTo>
                      <a:pt x="664" y="274"/>
                      <a:pt x="660" y="274"/>
                      <a:pt x="656" y="274"/>
                    </a:cubicBezTo>
                    <a:cubicBezTo>
                      <a:pt x="656" y="274"/>
                      <a:pt x="656" y="273"/>
                      <a:pt x="656" y="272"/>
                    </a:cubicBezTo>
                    <a:close/>
                    <a:moveTo>
                      <a:pt x="656" y="317"/>
                    </a:moveTo>
                    <a:cubicBezTo>
                      <a:pt x="660" y="317"/>
                      <a:pt x="664" y="317"/>
                      <a:pt x="669" y="317"/>
                    </a:cubicBezTo>
                    <a:cubicBezTo>
                      <a:pt x="669" y="318"/>
                      <a:pt x="669" y="319"/>
                      <a:pt x="669" y="320"/>
                    </a:cubicBezTo>
                    <a:cubicBezTo>
                      <a:pt x="664" y="320"/>
                      <a:pt x="660" y="320"/>
                      <a:pt x="656" y="320"/>
                    </a:cubicBezTo>
                    <a:cubicBezTo>
                      <a:pt x="656" y="319"/>
                      <a:pt x="656" y="318"/>
                      <a:pt x="656" y="317"/>
                    </a:cubicBezTo>
                    <a:close/>
                    <a:moveTo>
                      <a:pt x="656" y="365"/>
                    </a:moveTo>
                    <a:cubicBezTo>
                      <a:pt x="656" y="364"/>
                      <a:pt x="656" y="363"/>
                      <a:pt x="656" y="362"/>
                    </a:cubicBezTo>
                    <a:cubicBezTo>
                      <a:pt x="660" y="362"/>
                      <a:pt x="664" y="362"/>
                      <a:pt x="669" y="362"/>
                    </a:cubicBezTo>
                    <a:cubicBezTo>
                      <a:pt x="669" y="363"/>
                      <a:pt x="669" y="364"/>
                      <a:pt x="669" y="365"/>
                    </a:cubicBezTo>
                    <a:cubicBezTo>
                      <a:pt x="664" y="365"/>
                      <a:pt x="660" y="365"/>
                      <a:pt x="656" y="365"/>
                    </a:cubicBezTo>
                    <a:close/>
                    <a:moveTo>
                      <a:pt x="656" y="408"/>
                    </a:moveTo>
                    <a:cubicBezTo>
                      <a:pt x="660" y="408"/>
                      <a:pt x="664" y="408"/>
                      <a:pt x="669" y="408"/>
                    </a:cubicBezTo>
                    <a:cubicBezTo>
                      <a:pt x="669" y="409"/>
                      <a:pt x="669" y="409"/>
                      <a:pt x="669" y="410"/>
                    </a:cubicBezTo>
                    <a:cubicBezTo>
                      <a:pt x="664" y="410"/>
                      <a:pt x="660" y="410"/>
                      <a:pt x="656" y="410"/>
                    </a:cubicBezTo>
                    <a:cubicBezTo>
                      <a:pt x="656" y="409"/>
                      <a:pt x="656" y="409"/>
                      <a:pt x="656" y="408"/>
                    </a:cubicBezTo>
                    <a:close/>
                    <a:moveTo>
                      <a:pt x="656" y="453"/>
                    </a:moveTo>
                    <a:cubicBezTo>
                      <a:pt x="660" y="453"/>
                      <a:pt x="664" y="453"/>
                      <a:pt x="669" y="453"/>
                    </a:cubicBezTo>
                    <a:cubicBezTo>
                      <a:pt x="669" y="454"/>
                      <a:pt x="669" y="455"/>
                      <a:pt x="669" y="456"/>
                    </a:cubicBezTo>
                    <a:cubicBezTo>
                      <a:pt x="664" y="456"/>
                      <a:pt x="660" y="456"/>
                      <a:pt x="656" y="456"/>
                    </a:cubicBezTo>
                    <a:cubicBezTo>
                      <a:pt x="656" y="455"/>
                      <a:pt x="656" y="454"/>
                      <a:pt x="656" y="453"/>
                    </a:cubicBezTo>
                    <a:close/>
                    <a:moveTo>
                      <a:pt x="674" y="0"/>
                    </a:moveTo>
                    <a:cubicBezTo>
                      <a:pt x="678" y="0"/>
                      <a:pt x="683" y="0"/>
                      <a:pt x="687" y="0"/>
                    </a:cubicBezTo>
                    <a:cubicBezTo>
                      <a:pt x="687" y="1"/>
                      <a:pt x="687" y="2"/>
                      <a:pt x="687" y="3"/>
                    </a:cubicBezTo>
                    <a:cubicBezTo>
                      <a:pt x="683" y="3"/>
                      <a:pt x="678" y="3"/>
                      <a:pt x="674" y="3"/>
                    </a:cubicBezTo>
                    <a:cubicBezTo>
                      <a:pt x="674" y="2"/>
                      <a:pt x="674" y="1"/>
                      <a:pt x="674" y="0"/>
                    </a:cubicBezTo>
                    <a:close/>
                    <a:moveTo>
                      <a:pt x="674" y="45"/>
                    </a:moveTo>
                    <a:cubicBezTo>
                      <a:pt x="678" y="45"/>
                      <a:pt x="683" y="45"/>
                      <a:pt x="687" y="45"/>
                    </a:cubicBezTo>
                    <a:cubicBezTo>
                      <a:pt x="687" y="46"/>
                      <a:pt x="687" y="47"/>
                      <a:pt x="687" y="48"/>
                    </a:cubicBezTo>
                    <a:cubicBezTo>
                      <a:pt x="683" y="48"/>
                      <a:pt x="678" y="48"/>
                      <a:pt x="674" y="48"/>
                    </a:cubicBezTo>
                    <a:cubicBezTo>
                      <a:pt x="674" y="47"/>
                      <a:pt x="674" y="46"/>
                      <a:pt x="674" y="45"/>
                    </a:cubicBezTo>
                    <a:close/>
                    <a:moveTo>
                      <a:pt x="674" y="91"/>
                    </a:moveTo>
                    <a:cubicBezTo>
                      <a:pt x="678" y="91"/>
                      <a:pt x="683" y="91"/>
                      <a:pt x="687" y="91"/>
                    </a:cubicBezTo>
                    <a:cubicBezTo>
                      <a:pt x="687" y="92"/>
                      <a:pt x="687" y="92"/>
                      <a:pt x="687" y="93"/>
                    </a:cubicBezTo>
                    <a:cubicBezTo>
                      <a:pt x="683" y="93"/>
                      <a:pt x="678" y="93"/>
                      <a:pt x="674" y="93"/>
                    </a:cubicBezTo>
                    <a:cubicBezTo>
                      <a:pt x="674" y="92"/>
                      <a:pt x="674" y="92"/>
                      <a:pt x="674" y="91"/>
                    </a:cubicBezTo>
                    <a:close/>
                    <a:moveTo>
                      <a:pt x="674" y="136"/>
                    </a:moveTo>
                    <a:cubicBezTo>
                      <a:pt x="678" y="136"/>
                      <a:pt x="683" y="136"/>
                      <a:pt x="687" y="136"/>
                    </a:cubicBezTo>
                    <a:cubicBezTo>
                      <a:pt x="687" y="137"/>
                      <a:pt x="687" y="138"/>
                      <a:pt x="687" y="139"/>
                    </a:cubicBezTo>
                    <a:cubicBezTo>
                      <a:pt x="683" y="139"/>
                      <a:pt x="678" y="139"/>
                      <a:pt x="674" y="139"/>
                    </a:cubicBezTo>
                    <a:cubicBezTo>
                      <a:pt x="674" y="138"/>
                      <a:pt x="674" y="137"/>
                      <a:pt x="674" y="136"/>
                    </a:cubicBezTo>
                    <a:close/>
                    <a:moveTo>
                      <a:pt x="674" y="181"/>
                    </a:moveTo>
                    <a:cubicBezTo>
                      <a:pt x="678" y="181"/>
                      <a:pt x="683" y="181"/>
                      <a:pt x="687" y="181"/>
                    </a:cubicBezTo>
                    <a:cubicBezTo>
                      <a:pt x="687" y="182"/>
                      <a:pt x="687" y="183"/>
                      <a:pt x="687" y="184"/>
                    </a:cubicBezTo>
                    <a:cubicBezTo>
                      <a:pt x="683" y="184"/>
                      <a:pt x="678" y="184"/>
                      <a:pt x="674" y="184"/>
                    </a:cubicBezTo>
                    <a:cubicBezTo>
                      <a:pt x="674" y="183"/>
                      <a:pt x="674" y="182"/>
                      <a:pt x="674" y="181"/>
                    </a:cubicBezTo>
                    <a:close/>
                    <a:moveTo>
                      <a:pt x="674" y="227"/>
                    </a:moveTo>
                    <a:cubicBezTo>
                      <a:pt x="678" y="227"/>
                      <a:pt x="683" y="227"/>
                      <a:pt x="687" y="227"/>
                    </a:cubicBezTo>
                    <a:cubicBezTo>
                      <a:pt x="687" y="227"/>
                      <a:pt x="687" y="228"/>
                      <a:pt x="687" y="229"/>
                    </a:cubicBezTo>
                    <a:cubicBezTo>
                      <a:pt x="683" y="229"/>
                      <a:pt x="678" y="229"/>
                      <a:pt x="674" y="229"/>
                    </a:cubicBezTo>
                    <a:cubicBezTo>
                      <a:pt x="674" y="228"/>
                      <a:pt x="674" y="227"/>
                      <a:pt x="674" y="227"/>
                    </a:cubicBezTo>
                    <a:close/>
                    <a:moveTo>
                      <a:pt x="674" y="272"/>
                    </a:moveTo>
                    <a:cubicBezTo>
                      <a:pt x="678" y="272"/>
                      <a:pt x="683" y="272"/>
                      <a:pt x="687" y="272"/>
                    </a:cubicBezTo>
                    <a:cubicBezTo>
                      <a:pt x="687" y="273"/>
                      <a:pt x="687" y="274"/>
                      <a:pt x="687" y="274"/>
                    </a:cubicBezTo>
                    <a:cubicBezTo>
                      <a:pt x="683" y="274"/>
                      <a:pt x="678" y="274"/>
                      <a:pt x="674" y="274"/>
                    </a:cubicBezTo>
                    <a:cubicBezTo>
                      <a:pt x="674" y="274"/>
                      <a:pt x="674" y="273"/>
                      <a:pt x="674" y="272"/>
                    </a:cubicBezTo>
                    <a:close/>
                    <a:moveTo>
                      <a:pt x="674" y="317"/>
                    </a:moveTo>
                    <a:cubicBezTo>
                      <a:pt x="678" y="317"/>
                      <a:pt x="683" y="317"/>
                      <a:pt x="687" y="317"/>
                    </a:cubicBezTo>
                    <a:cubicBezTo>
                      <a:pt x="687" y="318"/>
                      <a:pt x="687" y="319"/>
                      <a:pt x="687" y="320"/>
                    </a:cubicBezTo>
                    <a:cubicBezTo>
                      <a:pt x="683" y="320"/>
                      <a:pt x="678" y="320"/>
                      <a:pt x="674" y="320"/>
                    </a:cubicBezTo>
                    <a:cubicBezTo>
                      <a:pt x="674" y="319"/>
                      <a:pt x="674" y="318"/>
                      <a:pt x="674" y="317"/>
                    </a:cubicBezTo>
                    <a:close/>
                    <a:moveTo>
                      <a:pt x="674" y="365"/>
                    </a:moveTo>
                    <a:cubicBezTo>
                      <a:pt x="674" y="364"/>
                      <a:pt x="674" y="363"/>
                      <a:pt x="674" y="362"/>
                    </a:cubicBezTo>
                    <a:cubicBezTo>
                      <a:pt x="678" y="362"/>
                      <a:pt x="683" y="362"/>
                      <a:pt x="687" y="362"/>
                    </a:cubicBezTo>
                    <a:cubicBezTo>
                      <a:pt x="687" y="363"/>
                      <a:pt x="687" y="364"/>
                      <a:pt x="687" y="365"/>
                    </a:cubicBezTo>
                    <a:cubicBezTo>
                      <a:pt x="683" y="365"/>
                      <a:pt x="678" y="365"/>
                      <a:pt x="674" y="365"/>
                    </a:cubicBezTo>
                    <a:close/>
                    <a:moveTo>
                      <a:pt x="674" y="408"/>
                    </a:moveTo>
                    <a:cubicBezTo>
                      <a:pt x="678" y="408"/>
                      <a:pt x="683" y="408"/>
                      <a:pt x="687" y="408"/>
                    </a:cubicBezTo>
                    <a:cubicBezTo>
                      <a:pt x="687" y="409"/>
                      <a:pt x="687" y="409"/>
                      <a:pt x="687" y="410"/>
                    </a:cubicBezTo>
                    <a:cubicBezTo>
                      <a:pt x="683" y="410"/>
                      <a:pt x="678" y="410"/>
                      <a:pt x="674" y="410"/>
                    </a:cubicBezTo>
                    <a:cubicBezTo>
                      <a:pt x="674" y="409"/>
                      <a:pt x="674" y="409"/>
                      <a:pt x="674" y="408"/>
                    </a:cubicBezTo>
                    <a:close/>
                    <a:moveTo>
                      <a:pt x="674" y="453"/>
                    </a:moveTo>
                    <a:cubicBezTo>
                      <a:pt x="678" y="453"/>
                      <a:pt x="683" y="453"/>
                      <a:pt x="687" y="453"/>
                    </a:cubicBezTo>
                    <a:cubicBezTo>
                      <a:pt x="687" y="454"/>
                      <a:pt x="687" y="455"/>
                      <a:pt x="687" y="456"/>
                    </a:cubicBezTo>
                    <a:cubicBezTo>
                      <a:pt x="683" y="456"/>
                      <a:pt x="678" y="456"/>
                      <a:pt x="674" y="456"/>
                    </a:cubicBezTo>
                    <a:cubicBezTo>
                      <a:pt x="674" y="455"/>
                      <a:pt x="674" y="454"/>
                      <a:pt x="674" y="453"/>
                    </a:cubicBezTo>
                    <a:close/>
                    <a:moveTo>
                      <a:pt x="692" y="0"/>
                    </a:moveTo>
                    <a:cubicBezTo>
                      <a:pt x="697" y="0"/>
                      <a:pt x="701" y="0"/>
                      <a:pt x="705" y="0"/>
                    </a:cubicBezTo>
                    <a:cubicBezTo>
                      <a:pt x="705" y="1"/>
                      <a:pt x="705" y="2"/>
                      <a:pt x="705" y="3"/>
                    </a:cubicBezTo>
                    <a:cubicBezTo>
                      <a:pt x="701" y="3"/>
                      <a:pt x="697" y="3"/>
                      <a:pt x="692" y="3"/>
                    </a:cubicBezTo>
                    <a:cubicBezTo>
                      <a:pt x="692" y="2"/>
                      <a:pt x="692" y="1"/>
                      <a:pt x="692" y="0"/>
                    </a:cubicBezTo>
                    <a:close/>
                    <a:moveTo>
                      <a:pt x="692" y="45"/>
                    </a:moveTo>
                    <a:cubicBezTo>
                      <a:pt x="697" y="45"/>
                      <a:pt x="701" y="45"/>
                      <a:pt x="705" y="45"/>
                    </a:cubicBezTo>
                    <a:cubicBezTo>
                      <a:pt x="705" y="46"/>
                      <a:pt x="705" y="47"/>
                      <a:pt x="705" y="48"/>
                    </a:cubicBezTo>
                    <a:cubicBezTo>
                      <a:pt x="701" y="48"/>
                      <a:pt x="697" y="48"/>
                      <a:pt x="692" y="48"/>
                    </a:cubicBezTo>
                    <a:cubicBezTo>
                      <a:pt x="692" y="47"/>
                      <a:pt x="692" y="46"/>
                      <a:pt x="692" y="45"/>
                    </a:cubicBezTo>
                    <a:close/>
                    <a:moveTo>
                      <a:pt x="692" y="91"/>
                    </a:moveTo>
                    <a:cubicBezTo>
                      <a:pt x="697" y="91"/>
                      <a:pt x="701" y="91"/>
                      <a:pt x="705" y="91"/>
                    </a:cubicBezTo>
                    <a:cubicBezTo>
                      <a:pt x="705" y="92"/>
                      <a:pt x="705" y="92"/>
                      <a:pt x="705" y="93"/>
                    </a:cubicBezTo>
                    <a:cubicBezTo>
                      <a:pt x="701" y="93"/>
                      <a:pt x="697" y="93"/>
                      <a:pt x="692" y="93"/>
                    </a:cubicBezTo>
                    <a:cubicBezTo>
                      <a:pt x="692" y="92"/>
                      <a:pt x="692" y="92"/>
                      <a:pt x="692" y="91"/>
                    </a:cubicBezTo>
                    <a:close/>
                    <a:moveTo>
                      <a:pt x="692" y="136"/>
                    </a:moveTo>
                    <a:cubicBezTo>
                      <a:pt x="697" y="136"/>
                      <a:pt x="701" y="136"/>
                      <a:pt x="705" y="136"/>
                    </a:cubicBezTo>
                    <a:cubicBezTo>
                      <a:pt x="705" y="137"/>
                      <a:pt x="705" y="138"/>
                      <a:pt x="705" y="139"/>
                    </a:cubicBezTo>
                    <a:cubicBezTo>
                      <a:pt x="701" y="139"/>
                      <a:pt x="697" y="139"/>
                      <a:pt x="692" y="139"/>
                    </a:cubicBezTo>
                    <a:cubicBezTo>
                      <a:pt x="692" y="138"/>
                      <a:pt x="692" y="137"/>
                      <a:pt x="692" y="136"/>
                    </a:cubicBezTo>
                    <a:close/>
                    <a:moveTo>
                      <a:pt x="692" y="181"/>
                    </a:moveTo>
                    <a:cubicBezTo>
                      <a:pt x="697" y="181"/>
                      <a:pt x="701" y="181"/>
                      <a:pt x="705" y="181"/>
                    </a:cubicBezTo>
                    <a:cubicBezTo>
                      <a:pt x="705" y="182"/>
                      <a:pt x="705" y="183"/>
                      <a:pt x="705" y="184"/>
                    </a:cubicBezTo>
                    <a:cubicBezTo>
                      <a:pt x="701" y="184"/>
                      <a:pt x="697" y="184"/>
                      <a:pt x="692" y="184"/>
                    </a:cubicBezTo>
                    <a:cubicBezTo>
                      <a:pt x="692" y="183"/>
                      <a:pt x="692" y="182"/>
                      <a:pt x="692" y="181"/>
                    </a:cubicBezTo>
                    <a:close/>
                    <a:moveTo>
                      <a:pt x="692" y="227"/>
                    </a:moveTo>
                    <a:cubicBezTo>
                      <a:pt x="697" y="227"/>
                      <a:pt x="701" y="227"/>
                      <a:pt x="705" y="227"/>
                    </a:cubicBezTo>
                    <a:cubicBezTo>
                      <a:pt x="705" y="227"/>
                      <a:pt x="705" y="228"/>
                      <a:pt x="705" y="229"/>
                    </a:cubicBezTo>
                    <a:cubicBezTo>
                      <a:pt x="701" y="229"/>
                      <a:pt x="697" y="229"/>
                      <a:pt x="692" y="229"/>
                    </a:cubicBezTo>
                    <a:cubicBezTo>
                      <a:pt x="692" y="228"/>
                      <a:pt x="692" y="227"/>
                      <a:pt x="692" y="227"/>
                    </a:cubicBezTo>
                    <a:close/>
                    <a:moveTo>
                      <a:pt x="692" y="272"/>
                    </a:moveTo>
                    <a:cubicBezTo>
                      <a:pt x="697" y="272"/>
                      <a:pt x="701" y="272"/>
                      <a:pt x="705" y="272"/>
                    </a:cubicBezTo>
                    <a:cubicBezTo>
                      <a:pt x="705" y="273"/>
                      <a:pt x="705" y="274"/>
                      <a:pt x="705" y="274"/>
                    </a:cubicBezTo>
                    <a:cubicBezTo>
                      <a:pt x="701" y="274"/>
                      <a:pt x="697" y="274"/>
                      <a:pt x="692" y="274"/>
                    </a:cubicBezTo>
                    <a:cubicBezTo>
                      <a:pt x="692" y="274"/>
                      <a:pt x="692" y="273"/>
                      <a:pt x="692" y="272"/>
                    </a:cubicBezTo>
                    <a:close/>
                    <a:moveTo>
                      <a:pt x="692" y="317"/>
                    </a:moveTo>
                    <a:cubicBezTo>
                      <a:pt x="697" y="317"/>
                      <a:pt x="701" y="317"/>
                      <a:pt x="705" y="317"/>
                    </a:cubicBezTo>
                    <a:cubicBezTo>
                      <a:pt x="705" y="318"/>
                      <a:pt x="705" y="319"/>
                      <a:pt x="705" y="320"/>
                    </a:cubicBezTo>
                    <a:cubicBezTo>
                      <a:pt x="701" y="320"/>
                      <a:pt x="697" y="320"/>
                      <a:pt x="692" y="320"/>
                    </a:cubicBezTo>
                    <a:cubicBezTo>
                      <a:pt x="692" y="319"/>
                      <a:pt x="692" y="318"/>
                      <a:pt x="692" y="317"/>
                    </a:cubicBezTo>
                    <a:close/>
                    <a:moveTo>
                      <a:pt x="692" y="365"/>
                    </a:moveTo>
                    <a:cubicBezTo>
                      <a:pt x="692" y="364"/>
                      <a:pt x="692" y="363"/>
                      <a:pt x="692" y="362"/>
                    </a:cubicBezTo>
                    <a:cubicBezTo>
                      <a:pt x="697" y="362"/>
                      <a:pt x="701" y="362"/>
                      <a:pt x="705" y="362"/>
                    </a:cubicBezTo>
                    <a:cubicBezTo>
                      <a:pt x="705" y="363"/>
                      <a:pt x="705" y="364"/>
                      <a:pt x="705" y="365"/>
                    </a:cubicBezTo>
                    <a:cubicBezTo>
                      <a:pt x="701" y="365"/>
                      <a:pt x="697" y="365"/>
                      <a:pt x="692" y="365"/>
                    </a:cubicBezTo>
                    <a:close/>
                    <a:moveTo>
                      <a:pt x="692" y="408"/>
                    </a:moveTo>
                    <a:cubicBezTo>
                      <a:pt x="697" y="408"/>
                      <a:pt x="701" y="408"/>
                      <a:pt x="705" y="408"/>
                    </a:cubicBezTo>
                    <a:cubicBezTo>
                      <a:pt x="705" y="409"/>
                      <a:pt x="705" y="409"/>
                      <a:pt x="705" y="410"/>
                    </a:cubicBezTo>
                    <a:cubicBezTo>
                      <a:pt x="701" y="410"/>
                      <a:pt x="697" y="410"/>
                      <a:pt x="692" y="410"/>
                    </a:cubicBezTo>
                    <a:cubicBezTo>
                      <a:pt x="692" y="409"/>
                      <a:pt x="692" y="409"/>
                      <a:pt x="692" y="408"/>
                    </a:cubicBezTo>
                    <a:close/>
                    <a:moveTo>
                      <a:pt x="692" y="453"/>
                    </a:moveTo>
                    <a:cubicBezTo>
                      <a:pt x="697" y="453"/>
                      <a:pt x="701" y="453"/>
                      <a:pt x="705" y="453"/>
                    </a:cubicBezTo>
                    <a:cubicBezTo>
                      <a:pt x="705" y="454"/>
                      <a:pt x="705" y="455"/>
                      <a:pt x="705" y="456"/>
                    </a:cubicBezTo>
                    <a:cubicBezTo>
                      <a:pt x="701" y="456"/>
                      <a:pt x="697" y="456"/>
                      <a:pt x="692" y="456"/>
                    </a:cubicBezTo>
                    <a:cubicBezTo>
                      <a:pt x="692" y="455"/>
                      <a:pt x="692" y="454"/>
                      <a:pt x="692" y="453"/>
                    </a:cubicBezTo>
                    <a:close/>
                    <a:moveTo>
                      <a:pt x="710" y="0"/>
                    </a:moveTo>
                    <a:cubicBezTo>
                      <a:pt x="715" y="0"/>
                      <a:pt x="719" y="0"/>
                      <a:pt x="723" y="0"/>
                    </a:cubicBezTo>
                    <a:cubicBezTo>
                      <a:pt x="723" y="1"/>
                      <a:pt x="723" y="2"/>
                      <a:pt x="723" y="3"/>
                    </a:cubicBezTo>
                    <a:cubicBezTo>
                      <a:pt x="719" y="3"/>
                      <a:pt x="715" y="3"/>
                      <a:pt x="710" y="3"/>
                    </a:cubicBezTo>
                    <a:cubicBezTo>
                      <a:pt x="710" y="2"/>
                      <a:pt x="710" y="1"/>
                      <a:pt x="710" y="0"/>
                    </a:cubicBezTo>
                    <a:close/>
                    <a:moveTo>
                      <a:pt x="710" y="45"/>
                    </a:moveTo>
                    <a:cubicBezTo>
                      <a:pt x="715" y="45"/>
                      <a:pt x="719" y="45"/>
                      <a:pt x="723" y="45"/>
                    </a:cubicBezTo>
                    <a:cubicBezTo>
                      <a:pt x="723" y="46"/>
                      <a:pt x="723" y="47"/>
                      <a:pt x="723" y="48"/>
                    </a:cubicBezTo>
                    <a:cubicBezTo>
                      <a:pt x="719" y="48"/>
                      <a:pt x="715" y="48"/>
                      <a:pt x="710" y="48"/>
                    </a:cubicBezTo>
                    <a:cubicBezTo>
                      <a:pt x="710" y="47"/>
                      <a:pt x="710" y="46"/>
                      <a:pt x="710" y="45"/>
                    </a:cubicBezTo>
                    <a:close/>
                    <a:moveTo>
                      <a:pt x="710" y="91"/>
                    </a:moveTo>
                    <a:cubicBezTo>
                      <a:pt x="715" y="91"/>
                      <a:pt x="719" y="91"/>
                      <a:pt x="723" y="91"/>
                    </a:cubicBezTo>
                    <a:cubicBezTo>
                      <a:pt x="723" y="92"/>
                      <a:pt x="723" y="92"/>
                      <a:pt x="723" y="93"/>
                    </a:cubicBezTo>
                    <a:cubicBezTo>
                      <a:pt x="719" y="93"/>
                      <a:pt x="715" y="93"/>
                      <a:pt x="710" y="93"/>
                    </a:cubicBezTo>
                    <a:cubicBezTo>
                      <a:pt x="710" y="92"/>
                      <a:pt x="710" y="92"/>
                      <a:pt x="710" y="91"/>
                    </a:cubicBezTo>
                    <a:close/>
                    <a:moveTo>
                      <a:pt x="710" y="136"/>
                    </a:moveTo>
                    <a:cubicBezTo>
                      <a:pt x="715" y="136"/>
                      <a:pt x="719" y="136"/>
                      <a:pt x="723" y="136"/>
                    </a:cubicBezTo>
                    <a:cubicBezTo>
                      <a:pt x="723" y="137"/>
                      <a:pt x="723" y="138"/>
                      <a:pt x="723" y="139"/>
                    </a:cubicBezTo>
                    <a:cubicBezTo>
                      <a:pt x="719" y="139"/>
                      <a:pt x="715" y="139"/>
                      <a:pt x="710" y="139"/>
                    </a:cubicBezTo>
                    <a:cubicBezTo>
                      <a:pt x="710" y="138"/>
                      <a:pt x="710" y="137"/>
                      <a:pt x="710" y="136"/>
                    </a:cubicBezTo>
                    <a:close/>
                    <a:moveTo>
                      <a:pt x="710" y="181"/>
                    </a:moveTo>
                    <a:cubicBezTo>
                      <a:pt x="715" y="181"/>
                      <a:pt x="719" y="181"/>
                      <a:pt x="723" y="181"/>
                    </a:cubicBezTo>
                    <a:cubicBezTo>
                      <a:pt x="723" y="182"/>
                      <a:pt x="723" y="183"/>
                      <a:pt x="723" y="184"/>
                    </a:cubicBezTo>
                    <a:cubicBezTo>
                      <a:pt x="719" y="184"/>
                      <a:pt x="715" y="184"/>
                      <a:pt x="710" y="184"/>
                    </a:cubicBezTo>
                    <a:cubicBezTo>
                      <a:pt x="710" y="183"/>
                      <a:pt x="710" y="182"/>
                      <a:pt x="710" y="181"/>
                    </a:cubicBezTo>
                    <a:close/>
                    <a:moveTo>
                      <a:pt x="710" y="227"/>
                    </a:moveTo>
                    <a:cubicBezTo>
                      <a:pt x="715" y="227"/>
                      <a:pt x="719" y="227"/>
                      <a:pt x="723" y="227"/>
                    </a:cubicBezTo>
                    <a:cubicBezTo>
                      <a:pt x="723" y="227"/>
                      <a:pt x="723" y="228"/>
                      <a:pt x="723" y="229"/>
                    </a:cubicBezTo>
                    <a:cubicBezTo>
                      <a:pt x="719" y="229"/>
                      <a:pt x="715" y="229"/>
                      <a:pt x="710" y="229"/>
                    </a:cubicBezTo>
                    <a:cubicBezTo>
                      <a:pt x="710" y="228"/>
                      <a:pt x="710" y="227"/>
                      <a:pt x="710" y="227"/>
                    </a:cubicBezTo>
                    <a:close/>
                    <a:moveTo>
                      <a:pt x="710" y="272"/>
                    </a:moveTo>
                    <a:cubicBezTo>
                      <a:pt x="715" y="272"/>
                      <a:pt x="719" y="272"/>
                      <a:pt x="723" y="272"/>
                    </a:cubicBezTo>
                    <a:cubicBezTo>
                      <a:pt x="723" y="273"/>
                      <a:pt x="723" y="274"/>
                      <a:pt x="723" y="274"/>
                    </a:cubicBezTo>
                    <a:cubicBezTo>
                      <a:pt x="719" y="274"/>
                      <a:pt x="715" y="274"/>
                      <a:pt x="710" y="274"/>
                    </a:cubicBezTo>
                    <a:cubicBezTo>
                      <a:pt x="710" y="274"/>
                      <a:pt x="710" y="273"/>
                      <a:pt x="710" y="272"/>
                    </a:cubicBezTo>
                    <a:close/>
                    <a:moveTo>
                      <a:pt x="710" y="317"/>
                    </a:moveTo>
                    <a:cubicBezTo>
                      <a:pt x="715" y="317"/>
                      <a:pt x="719" y="317"/>
                      <a:pt x="723" y="317"/>
                    </a:cubicBezTo>
                    <a:cubicBezTo>
                      <a:pt x="723" y="318"/>
                      <a:pt x="723" y="319"/>
                      <a:pt x="723" y="320"/>
                    </a:cubicBezTo>
                    <a:cubicBezTo>
                      <a:pt x="719" y="320"/>
                      <a:pt x="715" y="320"/>
                      <a:pt x="710" y="320"/>
                    </a:cubicBezTo>
                    <a:cubicBezTo>
                      <a:pt x="710" y="319"/>
                      <a:pt x="710" y="318"/>
                      <a:pt x="710" y="317"/>
                    </a:cubicBezTo>
                    <a:close/>
                    <a:moveTo>
                      <a:pt x="710" y="365"/>
                    </a:moveTo>
                    <a:cubicBezTo>
                      <a:pt x="710" y="364"/>
                      <a:pt x="710" y="363"/>
                      <a:pt x="710" y="362"/>
                    </a:cubicBezTo>
                    <a:cubicBezTo>
                      <a:pt x="715" y="362"/>
                      <a:pt x="719" y="362"/>
                      <a:pt x="723" y="362"/>
                    </a:cubicBezTo>
                    <a:cubicBezTo>
                      <a:pt x="723" y="363"/>
                      <a:pt x="723" y="364"/>
                      <a:pt x="723" y="365"/>
                    </a:cubicBezTo>
                    <a:cubicBezTo>
                      <a:pt x="719" y="365"/>
                      <a:pt x="715" y="365"/>
                      <a:pt x="710" y="365"/>
                    </a:cubicBezTo>
                    <a:close/>
                    <a:moveTo>
                      <a:pt x="710" y="408"/>
                    </a:moveTo>
                    <a:cubicBezTo>
                      <a:pt x="715" y="408"/>
                      <a:pt x="719" y="408"/>
                      <a:pt x="723" y="408"/>
                    </a:cubicBezTo>
                    <a:cubicBezTo>
                      <a:pt x="723" y="409"/>
                      <a:pt x="723" y="409"/>
                      <a:pt x="723" y="410"/>
                    </a:cubicBezTo>
                    <a:cubicBezTo>
                      <a:pt x="719" y="410"/>
                      <a:pt x="715" y="410"/>
                      <a:pt x="710" y="410"/>
                    </a:cubicBezTo>
                    <a:cubicBezTo>
                      <a:pt x="710" y="409"/>
                      <a:pt x="710" y="409"/>
                      <a:pt x="710" y="408"/>
                    </a:cubicBezTo>
                    <a:close/>
                    <a:moveTo>
                      <a:pt x="710" y="453"/>
                    </a:moveTo>
                    <a:cubicBezTo>
                      <a:pt x="715" y="453"/>
                      <a:pt x="719" y="453"/>
                      <a:pt x="723" y="453"/>
                    </a:cubicBezTo>
                    <a:cubicBezTo>
                      <a:pt x="723" y="454"/>
                      <a:pt x="723" y="455"/>
                      <a:pt x="723" y="456"/>
                    </a:cubicBezTo>
                    <a:cubicBezTo>
                      <a:pt x="719" y="456"/>
                      <a:pt x="715" y="456"/>
                      <a:pt x="710" y="456"/>
                    </a:cubicBezTo>
                    <a:cubicBezTo>
                      <a:pt x="710" y="455"/>
                      <a:pt x="710" y="454"/>
                      <a:pt x="710" y="453"/>
                    </a:cubicBezTo>
                    <a:close/>
                    <a:moveTo>
                      <a:pt x="729" y="0"/>
                    </a:moveTo>
                    <a:cubicBezTo>
                      <a:pt x="733" y="0"/>
                      <a:pt x="737" y="0"/>
                      <a:pt x="742" y="0"/>
                    </a:cubicBezTo>
                    <a:cubicBezTo>
                      <a:pt x="742" y="1"/>
                      <a:pt x="742" y="2"/>
                      <a:pt x="742" y="3"/>
                    </a:cubicBezTo>
                    <a:cubicBezTo>
                      <a:pt x="737" y="3"/>
                      <a:pt x="733" y="3"/>
                      <a:pt x="729" y="3"/>
                    </a:cubicBezTo>
                    <a:cubicBezTo>
                      <a:pt x="729" y="2"/>
                      <a:pt x="729" y="1"/>
                      <a:pt x="729" y="0"/>
                    </a:cubicBezTo>
                    <a:close/>
                    <a:moveTo>
                      <a:pt x="729" y="45"/>
                    </a:moveTo>
                    <a:cubicBezTo>
                      <a:pt x="733" y="45"/>
                      <a:pt x="737" y="45"/>
                      <a:pt x="742" y="45"/>
                    </a:cubicBezTo>
                    <a:cubicBezTo>
                      <a:pt x="742" y="46"/>
                      <a:pt x="742" y="47"/>
                      <a:pt x="742" y="48"/>
                    </a:cubicBezTo>
                    <a:cubicBezTo>
                      <a:pt x="737" y="48"/>
                      <a:pt x="733" y="48"/>
                      <a:pt x="729" y="48"/>
                    </a:cubicBezTo>
                    <a:cubicBezTo>
                      <a:pt x="729" y="47"/>
                      <a:pt x="729" y="46"/>
                      <a:pt x="729" y="45"/>
                    </a:cubicBezTo>
                    <a:close/>
                    <a:moveTo>
                      <a:pt x="729" y="91"/>
                    </a:moveTo>
                    <a:cubicBezTo>
                      <a:pt x="733" y="91"/>
                      <a:pt x="737" y="91"/>
                      <a:pt x="742" y="91"/>
                    </a:cubicBezTo>
                    <a:cubicBezTo>
                      <a:pt x="742" y="92"/>
                      <a:pt x="742" y="92"/>
                      <a:pt x="742" y="93"/>
                    </a:cubicBezTo>
                    <a:cubicBezTo>
                      <a:pt x="737" y="93"/>
                      <a:pt x="733" y="93"/>
                      <a:pt x="729" y="93"/>
                    </a:cubicBezTo>
                    <a:cubicBezTo>
                      <a:pt x="729" y="92"/>
                      <a:pt x="729" y="92"/>
                      <a:pt x="729" y="91"/>
                    </a:cubicBezTo>
                    <a:close/>
                    <a:moveTo>
                      <a:pt x="729" y="136"/>
                    </a:moveTo>
                    <a:cubicBezTo>
                      <a:pt x="733" y="136"/>
                      <a:pt x="737" y="136"/>
                      <a:pt x="742" y="136"/>
                    </a:cubicBezTo>
                    <a:cubicBezTo>
                      <a:pt x="742" y="137"/>
                      <a:pt x="742" y="138"/>
                      <a:pt x="742" y="139"/>
                    </a:cubicBezTo>
                    <a:cubicBezTo>
                      <a:pt x="737" y="139"/>
                      <a:pt x="733" y="139"/>
                      <a:pt x="729" y="139"/>
                    </a:cubicBezTo>
                    <a:cubicBezTo>
                      <a:pt x="729" y="138"/>
                      <a:pt x="729" y="137"/>
                      <a:pt x="729" y="136"/>
                    </a:cubicBezTo>
                    <a:close/>
                    <a:moveTo>
                      <a:pt x="729" y="181"/>
                    </a:moveTo>
                    <a:cubicBezTo>
                      <a:pt x="733" y="181"/>
                      <a:pt x="737" y="181"/>
                      <a:pt x="742" y="181"/>
                    </a:cubicBezTo>
                    <a:cubicBezTo>
                      <a:pt x="742" y="182"/>
                      <a:pt x="742" y="183"/>
                      <a:pt x="742" y="184"/>
                    </a:cubicBezTo>
                    <a:cubicBezTo>
                      <a:pt x="737" y="184"/>
                      <a:pt x="733" y="184"/>
                      <a:pt x="729" y="184"/>
                    </a:cubicBezTo>
                    <a:cubicBezTo>
                      <a:pt x="729" y="183"/>
                      <a:pt x="729" y="182"/>
                      <a:pt x="729" y="181"/>
                    </a:cubicBezTo>
                    <a:close/>
                    <a:moveTo>
                      <a:pt x="729" y="227"/>
                    </a:moveTo>
                    <a:cubicBezTo>
                      <a:pt x="733" y="227"/>
                      <a:pt x="737" y="227"/>
                      <a:pt x="742" y="227"/>
                    </a:cubicBezTo>
                    <a:cubicBezTo>
                      <a:pt x="742" y="227"/>
                      <a:pt x="742" y="228"/>
                      <a:pt x="742" y="229"/>
                    </a:cubicBezTo>
                    <a:cubicBezTo>
                      <a:pt x="737" y="229"/>
                      <a:pt x="733" y="229"/>
                      <a:pt x="729" y="229"/>
                    </a:cubicBezTo>
                    <a:cubicBezTo>
                      <a:pt x="729" y="228"/>
                      <a:pt x="729" y="227"/>
                      <a:pt x="729" y="227"/>
                    </a:cubicBezTo>
                    <a:close/>
                    <a:moveTo>
                      <a:pt x="729" y="272"/>
                    </a:moveTo>
                    <a:cubicBezTo>
                      <a:pt x="733" y="272"/>
                      <a:pt x="737" y="272"/>
                      <a:pt x="742" y="272"/>
                    </a:cubicBezTo>
                    <a:cubicBezTo>
                      <a:pt x="742" y="273"/>
                      <a:pt x="742" y="274"/>
                      <a:pt x="742" y="274"/>
                    </a:cubicBezTo>
                    <a:cubicBezTo>
                      <a:pt x="737" y="274"/>
                      <a:pt x="733" y="274"/>
                      <a:pt x="729" y="274"/>
                    </a:cubicBezTo>
                    <a:cubicBezTo>
                      <a:pt x="729" y="274"/>
                      <a:pt x="729" y="273"/>
                      <a:pt x="729" y="272"/>
                    </a:cubicBezTo>
                    <a:close/>
                    <a:moveTo>
                      <a:pt x="729" y="317"/>
                    </a:moveTo>
                    <a:cubicBezTo>
                      <a:pt x="733" y="317"/>
                      <a:pt x="737" y="317"/>
                      <a:pt x="742" y="317"/>
                    </a:cubicBezTo>
                    <a:cubicBezTo>
                      <a:pt x="742" y="318"/>
                      <a:pt x="742" y="319"/>
                      <a:pt x="742" y="320"/>
                    </a:cubicBezTo>
                    <a:cubicBezTo>
                      <a:pt x="737" y="320"/>
                      <a:pt x="733" y="320"/>
                      <a:pt x="729" y="320"/>
                    </a:cubicBezTo>
                    <a:cubicBezTo>
                      <a:pt x="729" y="319"/>
                      <a:pt x="729" y="318"/>
                      <a:pt x="729" y="317"/>
                    </a:cubicBezTo>
                    <a:close/>
                    <a:moveTo>
                      <a:pt x="729" y="365"/>
                    </a:moveTo>
                    <a:cubicBezTo>
                      <a:pt x="729" y="364"/>
                      <a:pt x="729" y="363"/>
                      <a:pt x="729" y="362"/>
                    </a:cubicBezTo>
                    <a:cubicBezTo>
                      <a:pt x="733" y="362"/>
                      <a:pt x="737" y="362"/>
                      <a:pt x="742" y="362"/>
                    </a:cubicBezTo>
                    <a:cubicBezTo>
                      <a:pt x="742" y="363"/>
                      <a:pt x="742" y="364"/>
                      <a:pt x="742" y="365"/>
                    </a:cubicBezTo>
                    <a:cubicBezTo>
                      <a:pt x="737" y="365"/>
                      <a:pt x="733" y="365"/>
                      <a:pt x="729" y="365"/>
                    </a:cubicBezTo>
                    <a:close/>
                    <a:moveTo>
                      <a:pt x="729" y="408"/>
                    </a:moveTo>
                    <a:cubicBezTo>
                      <a:pt x="733" y="408"/>
                      <a:pt x="737" y="408"/>
                      <a:pt x="742" y="408"/>
                    </a:cubicBezTo>
                    <a:cubicBezTo>
                      <a:pt x="742" y="409"/>
                      <a:pt x="742" y="409"/>
                      <a:pt x="742" y="410"/>
                    </a:cubicBezTo>
                    <a:cubicBezTo>
                      <a:pt x="737" y="410"/>
                      <a:pt x="733" y="410"/>
                      <a:pt x="729" y="410"/>
                    </a:cubicBezTo>
                    <a:cubicBezTo>
                      <a:pt x="729" y="409"/>
                      <a:pt x="729" y="409"/>
                      <a:pt x="729" y="408"/>
                    </a:cubicBezTo>
                    <a:close/>
                    <a:moveTo>
                      <a:pt x="729" y="453"/>
                    </a:moveTo>
                    <a:cubicBezTo>
                      <a:pt x="733" y="453"/>
                      <a:pt x="737" y="453"/>
                      <a:pt x="742" y="453"/>
                    </a:cubicBezTo>
                    <a:cubicBezTo>
                      <a:pt x="742" y="454"/>
                      <a:pt x="742" y="455"/>
                      <a:pt x="742" y="456"/>
                    </a:cubicBezTo>
                    <a:cubicBezTo>
                      <a:pt x="737" y="456"/>
                      <a:pt x="733" y="456"/>
                      <a:pt x="729" y="456"/>
                    </a:cubicBezTo>
                    <a:cubicBezTo>
                      <a:pt x="729" y="455"/>
                      <a:pt x="729" y="454"/>
                      <a:pt x="729" y="453"/>
                    </a:cubicBezTo>
                    <a:close/>
                    <a:moveTo>
                      <a:pt x="747" y="0"/>
                    </a:moveTo>
                    <a:cubicBezTo>
                      <a:pt x="751" y="0"/>
                      <a:pt x="756" y="0"/>
                      <a:pt x="760" y="0"/>
                    </a:cubicBezTo>
                    <a:cubicBezTo>
                      <a:pt x="760" y="1"/>
                      <a:pt x="760" y="2"/>
                      <a:pt x="760" y="3"/>
                    </a:cubicBezTo>
                    <a:cubicBezTo>
                      <a:pt x="756" y="3"/>
                      <a:pt x="751" y="3"/>
                      <a:pt x="747" y="3"/>
                    </a:cubicBezTo>
                    <a:cubicBezTo>
                      <a:pt x="747" y="2"/>
                      <a:pt x="747" y="1"/>
                      <a:pt x="747" y="0"/>
                    </a:cubicBezTo>
                    <a:close/>
                    <a:moveTo>
                      <a:pt x="747" y="45"/>
                    </a:moveTo>
                    <a:cubicBezTo>
                      <a:pt x="751" y="45"/>
                      <a:pt x="756" y="45"/>
                      <a:pt x="760" y="45"/>
                    </a:cubicBezTo>
                    <a:cubicBezTo>
                      <a:pt x="760" y="46"/>
                      <a:pt x="760" y="47"/>
                      <a:pt x="760" y="48"/>
                    </a:cubicBezTo>
                    <a:cubicBezTo>
                      <a:pt x="756" y="48"/>
                      <a:pt x="751" y="48"/>
                      <a:pt x="747" y="48"/>
                    </a:cubicBezTo>
                    <a:cubicBezTo>
                      <a:pt x="747" y="47"/>
                      <a:pt x="747" y="46"/>
                      <a:pt x="747" y="45"/>
                    </a:cubicBezTo>
                    <a:close/>
                    <a:moveTo>
                      <a:pt x="747" y="91"/>
                    </a:moveTo>
                    <a:cubicBezTo>
                      <a:pt x="751" y="91"/>
                      <a:pt x="756" y="91"/>
                      <a:pt x="760" y="91"/>
                    </a:cubicBezTo>
                    <a:cubicBezTo>
                      <a:pt x="760" y="92"/>
                      <a:pt x="760" y="92"/>
                      <a:pt x="760" y="93"/>
                    </a:cubicBezTo>
                    <a:cubicBezTo>
                      <a:pt x="756" y="93"/>
                      <a:pt x="751" y="93"/>
                      <a:pt x="747" y="93"/>
                    </a:cubicBezTo>
                    <a:cubicBezTo>
                      <a:pt x="747" y="92"/>
                      <a:pt x="747" y="92"/>
                      <a:pt x="747" y="91"/>
                    </a:cubicBezTo>
                    <a:close/>
                    <a:moveTo>
                      <a:pt x="747" y="136"/>
                    </a:moveTo>
                    <a:cubicBezTo>
                      <a:pt x="751" y="136"/>
                      <a:pt x="756" y="136"/>
                      <a:pt x="760" y="136"/>
                    </a:cubicBezTo>
                    <a:cubicBezTo>
                      <a:pt x="760" y="137"/>
                      <a:pt x="760" y="138"/>
                      <a:pt x="760" y="139"/>
                    </a:cubicBezTo>
                    <a:cubicBezTo>
                      <a:pt x="756" y="139"/>
                      <a:pt x="751" y="139"/>
                      <a:pt x="747" y="139"/>
                    </a:cubicBezTo>
                    <a:cubicBezTo>
                      <a:pt x="747" y="138"/>
                      <a:pt x="747" y="137"/>
                      <a:pt x="747" y="136"/>
                    </a:cubicBezTo>
                    <a:close/>
                    <a:moveTo>
                      <a:pt x="747" y="181"/>
                    </a:moveTo>
                    <a:cubicBezTo>
                      <a:pt x="751" y="181"/>
                      <a:pt x="756" y="181"/>
                      <a:pt x="760" y="181"/>
                    </a:cubicBezTo>
                    <a:cubicBezTo>
                      <a:pt x="760" y="182"/>
                      <a:pt x="760" y="183"/>
                      <a:pt x="760" y="184"/>
                    </a:cubicBezTo>
                    <a:cubicBezTo>
                      <a:pt x="756" y="184"/>
                      <a:pt x="751" y="184"/>
                      <a:pt x="747" y="184"/>
                    </a:cubicBezTo>
                    <a:cubicBezTo>
                      <a:pt x="747" y="183"/>
                      <a:pt x="747" y="182"/>
                      <a:pt x="747" y="181"/>
                    </a:cubicBezTo>
                    <a:close/>
                    <a:moveTo>
                      <a:pt x="747" y="227"/>
                    </a:moveTo>
                    <a:cubicBezTo>
                      <a:pt x="751" y="227"/>
                      <a:pt x="756" y="227"/>
                      <a:pt x="760" y="227"/>
                    </a:cubicBezTo>
                    <a:cubicBezTo>
                      <a:pt x="760" y="227"/>
                      <a:pt x="760" y="228"/>
                      <a:pt x="760" y="229"/>
                    </a:cubicBezTo>
                    <a:cubicBezTo>
                      <a:pt x="756" y="229"/>
                      <a:pt x="751" y="229"/>
                      <a:pt x="747" y="229"/>
                    </a:cubicBezTo>
                    <a:cubicBezTo>
                      <a:pt x="747" y="228"/>
                      <a:pt x="747" y="227"/>
                      <a:pt x="747" y="227"/>
                    </a:cubicBezTo>
                    <a:close/>
                    <a:moveTo>
                      <a:pt x="747" y="272"/>
                    </a:moveTo>
                    <a:cubicBezTo>
                      <a:pt x="751" y="272"/>
                      <a:pt x="756" y="272"/>
                      <a:pt x="760" y="272"/>
                    </a:cubicBezTo>
                    <a:cubicBezTo>
                      <a:pt x="760" y="273"/>
                      <a:pt x="760" y="274"/>
                      <a:pt x="760" y="274"/>
                    </a:cubicBezTo>
                    <a:cubicBezTo>
                      <a:pt x="756" y="274"/>
                      <a:pt x="751" y="274"/>
                      <a:pt x="747" y="274"/>
                    </a:cubicBezTo>
                    <a:cubicBezTo>
                      <a:pt x="747" y="274"/>
                      <a:pt x="747" y="273"/>
                      <a:pt x="747" y="272"/>
                    </a:cubicBezTo>
                    <a:close/>
                    <a:moveTo>
                      <a:pt x="747" y="317"/>
                    </a:moveTo>
                    <a:cubicBezTo>
                      <a:pt x="751" y="317"/>
                      <a:pt x="756" y="317"/>
                      <a:pt x="760" y="317"/>
                    </a:cubicBezTo>
                    <a:cubicBezTo>
                      <a:pt x="760" y="318"/>
                      <a:pt x="760" y="319"/>
                      <a:pt x="760" y="320"/>
                    </a:cubicBezTo>
                    <a:cubicBezTo>
                      <a:pt x="756" y="320"/>
                      <a:pt x="751" y="320"/>
                      <a:pt x="747" y="320"/>
                    </a:cubicBezTo>
                    <a:cubicBezTo>
                      <a:pt x="747" y="319"/>
                      <a:pt x="747" y="318"/>
                      <a:pt x="747" y="317"/>
                    </a:cubicBezTo>
                    <a:close/>
                    <a:moveTo>
                      <a:pt x="747" y="365"/>
                    </a:moveTo>
                    <a:cubicBezTo>
                      <a:pt x="747" y="364"/>
                      <a:pt x="747" y="363"/>
                      <a:pt x="747" y="362"/>
                    </a:cubicBezTo>
                    <a:cubicBezTo>
                      <a:pt x="751" y="362"/>
                      <a:pt x="756" y="362"/>
                      <a:pt x="760" y="362"/>
                    </a:cubicBezTo>
                    <a:cubicBezTo>
                      <a:pt x="760" y="363"/>
                      <a:pt x="760" y="364"/>
                      <a:pt x="760" y="365"/>
                    </a:cubicBezTo>
                    <a:cubicBezTo>
                      <a:pt x="756" y="365"/>
                      <a:pt x="751" y="365"/>
                      <a:pt x="747" y="365"/>
                    </a:cubicBezTo>
                    <a:close/>
                    <a:moveTo>
                      <a:pt x="747" y="408"/>
                    </a:moveTo>
                    <a:cubicBezTo>
                      <a:pt x="751" y="408"/>
                      <a:pt x="756" y="408"/>
                      <a:pt x="760" y="408"/>
                    </a:cubicBezTo>
                    <a:cubicBezTo>
                      <a:pt x="760" y="409"/>
                      <a:pt x="760" y="409"/>
                      <a:pt x="760" y="410"/>
                    </a:cubicBezTo>
                    <a:cubicBezTo>
                      <a:pt x="756" y="410"/>
                      <a:pt x="751" y="410"/>
                      <a:pt x="747" y="410"/>
                    </a:cubicBezTo>
                    <a:cubicBezTo>
                      <a:pt x="747" y="409"/>
                      <a:pt x="747" y="409"/>
                      <a:pt x="747" y="408"/>
                    </a:cubicBezTo>
                    <a:close/>
                    <a:moveTo>
                      <a:pt x="747" y="453"/>
                    </a:moveTo>
                    <a:cubicBezTo>
                      <a:pt x="751" y="453"/>
                      <a:pt x="756" y="453"/>
                      <a:pt x="760" y="453"/>
                    </a:cubicBezTo>
                    <a:cubicBezTo>
                      <a:pt x="760" y="454"/>
                      <a:pt x="760" y="455"/>
                      <a:pt x="760" y="456"/>
                    </a:cubicBezTo>
                    <a:cubicBezTo>
                      <a:pt x="756" y="456"/>
                      <a:pt x="751" y="456"/>
                      <a:pt x="747" y="456"/>
                    </a:cubicBezTo>
                    <a:cubicBezTo>
                      <a:pt x="747" y="455"/>
                      <a:pt x="747" y="454"/>
                      <a:pt x="747" y="453"/>
                    </a:cubicBezTo>
                    <a:close/>
                    <a:moveTo>
                      <a:pt x="765" y="0"/>
                    </a:moveTo>
                    <a:cubicBezTo>
                      <a:pt x="769" y="0"/>
                      <a:pt x="774" y="0"/>
                      <a:pt x="778" y="0"/>
                    </a:cubicBezTo>
                    <a:cubicBezTo>
                      <a:pt x="778" y="1"/>
                      <a:pt x="778" y="2"/>
                      <a:pt x="778" y="3"/>
                    </a:cubicBezTo>
                    <a:cubicBezTo>
                      <a:pt x="774" y="3"/>
                      <a:pt x="769" y="3"/>
                      <a:pt x="765" y="3"/>
                    </a:cubicBezTo>
                    <a:cubicBezTo>
                      <a:pt x="765" y="2"/>
                      <a:pt x="765" y="1"/>
                      <a:pt x="765" y="0"/>
                    </a:cubicBezTo>
                    <a:close/>
                    <a:moveTo>
                      <a:pt x="765" y="45"/>
                    </a:moveTo>
                    <a:cubicBezTo>
                      <a:pt x="769" y="45"/>
                      <a:pt x="774" y="45"/>
                      <a:pt x="778" y="45"/>
                    </a:cubicBezTo>
                    <a:cubicBezTo>
                      <a:pt x="778" y="46"/>
                      <a:pt x="778" y="47"/>
                      <a:pt x="778" y="48"/>
                    </a:cubicBezTo>
                    <a:cubicBezTo>
                      <a:pt x="774" y="48"/>
                      <a:pt x="769" y="48"/>
                      <a:pt x="765" y="48"/>
                    </a:cubicBezTo>
                    <a:cubicBezTo>
                      <a:pt x="765" y="47"/>
                      <a:pt x="765" y="46"/>
                      <a:pt x="765" y="45"/>
                    </a:cubicBezTo>
                    <a:close/>
                    <a:moveTo>
                      <a:pt x="765" y="91"/>
                    </a:moveTo>
                    <a:cubicBezTo>
                      <a:pt x="769" y="91"/>
                      <a:pt x="774" y="91"/>
                      <a:pt x="778" y="91"/>
                    </a:cubicBezTo>
                    <a:cubicBezTo>
                      <a:pt x="778" y="92"/>
                      <a:pt x="778" y="92"/>
                      <a:pt x="778" y="93"/>
                    </a:cubicBezTo>
                    <a:cubicBezTo>
                      <a:pt x="774" y="93"/>
                      <a:pt x="769" y="93"/>
                      <a:pt x="765" y="93"/>
                    </a:cubicBezTo>
                    <a:cubicBezTo>
                      <a:pt x="765" y="92"/>
                      <a:pt x="765" y="92"/>
                      <a:pt x="765" y="91"/>
                    </a:cubicBezTo>
                    <a:close/>
                    <a:moveTo>
                      <a:pt x="765" y="136"/>
                    </a:moveTo>
                    <a:cubicBezTo>
                      <a:pt x="769" y="136"/>
                      <a:pt x="774" y="136"/>
                      <a:pt x="778" y="136"/>
                    </a:cubicBezTo>
                    <a:cubicBezTo>
                      <a:pt x="778" y="137"/>
                      <a:pt x="778" y="138"/>
                      <a:pt x="778" y="139"/>
                    </a:cubicBezTo>
                    <a:cubicBezTo>
                      <a:pt x="774" y="139"/>
                      <a:pt x="769" y="139"/>
                      <a:pt x="765" y="139"/>
                    </a:cubicBezTo>
                    <a:cubicBezTo>
                      <a:pt x="765" y="138"/>
                      <a:pt x="765" y="137"/>
                      <a:pt x="765" y="136"/>
                    </a:cubicBezTo>
                    <a:close/>
                    <a:moveTo>
                      <a:pt x="765" y="181"/>
                    </a:moveTo>
                    <a:cubicBezTo>
                      <a:pt x="769" y="181"/>
                      <a:pt x="774" y="181"/>
                      <a:pt x="778" y="181"/>
                    </a:cubicBezTo>
                    <a:cubicBezTo>
                      <a:pt x="778" y="182"/>
                      <a:pt x="778" y="183"/>
                      <a:pt x="778" y="184"/>
                    </a:cubicBezTo>
                    <a:cubicBezTo>
                      <a:pt x="774" y="184"/>
                      <a:pt x="769" y="184"/>
                      <a:pt x="765" y="184"/>
                    </a:cubicBezTo>
                    <a:cubicBezTo>
                      <a:pt x="765" y="183"/>
                      <a:pt x="765" y="182"/>
                      <a:pt x="765" y="181"/>
                    </a:cubicBezTo>
                    <a:close/>
                    <a:moveTo>
                      <a:pt x="765" y="227"/>
                    </a:moveTo>
                    <a:cubicBezTo>
                      <a:pt x="769" y="227"/>
                      <a:pt x="774" y="227"/>
                      <a:pt x="778" y="227"/>
                    </a:cubicBezTo>
                    <a:cubicBezTo>
                      <a:pt x="778" y="227"/>
                      <a:pt x="778" y="228"/>
                      <a:pt x="778" y="229"/>
                    </a:cubicBezTo>
                    <a:cubicBezTo>
                      <a:pt x="774" y="229"/>
                      <a:pt x="769" y="229"/>
                      <a:pt x="765" y="229"/>
                    </a:cubicBezTo>
                    <a:cubicBezTo>
                      <a:pt x="765" y="228"/>
                      <a:pt x="765" y="227"/>
                      <a:pt x="765" y="227"/>
                    </a:cubicBezTo>
                    <a:close/>
                    <a:moveTo>
                      <a:pt x="765" y="272"/>
                    </a:moveTo>
                    <a:cubicBezTo>
                      <a:pt x="769" y="272"/>
                      <a:pt x="774" y="272"/>
                      <a:pt x="778" y="272"/>
                    </a:cubicBezTo>
                    <a:cubicBezTo>
                      <a:pt x="778" y="273"/>
                      <a:pt x="778" y="274"/>
                      <a:pt x="778" y="274"/>
                    </a:cubicBezTo>
                    <a:cubicBezTo>
                      <a:pt x="774" y="274"/>
                      <a:pt x="769" y="274"/>
                      <a:pt x="765" y="274"/>
                    </a:cubicBezTo>
                    <a:cubicBezTo>
                      <a:pt x="765" y="274"/>
                      <a:pt x="765" y="273"/>
                      <a:pt x="765" y="272"/>
                    </a:cubicBezTo>
                    <a:close/>
                    <a:moveTo>
                      <a:pt x="765" y="317"/>
                    </a:moveTo>
                    <a:cubicBezTo>
                      <a:pt x="769" y="317"/>
                      <a:pt x="774" y="317"/>
                      <a:pt x="778" y="317"/>
                    </a:cubicBezTo>
                    <a:cubicBezTo>
                      <a:pt x="778" y="318"/>
                      <a:pt x="778" y="319"/>
                      <a:pt x="778" y="320"/>
                    </a:cubicBezTo>
                    <a:cubicBezTo>
                      <a:pt x="774" y="320"/>
                      <a:pt x="769" y="320"/>
                      <a:pt x="765" y="320"/>
                    </a:cubicBezTo>
                    <a:cubicBezTo>
                      <a:pt x="765" y="319"/>
                      <a:pt x="765" y="318"/>
                      <a:pt x="765" y="317"/>
                    </a:cubicBezTo>
                    <a:close/>
                    <a:moveTo>
                      <a:pt x="765" y="365"/>
                    </a:moveTo>
                    <a:cubicBezTo>
                      <a:pt x="765" y="364"/>
                      <a:pt x="765" y="363"/>
                      <a:pt x="765" y="362"/>
                    </a:cubicBezTo>
                    <a:cubicBezTo>
                      <a:pt x="769" y="362"/>
                      <a:pt x="774" y="362"/>
                      <a:pt x="778" y="362"/>
                    </a:cubicBezTo>
                    <a:cubicBezTo>
                      <a:pt x="778" y="363"/>
                      <a:pt x="778" y="364"/>
                      <a:pt x="778" y="365"/>
                    </a:cubicBezTo>
                    <a:cubicBezTo>
                      <a:pt x="774" y="365"/>
                      <a:pt x="769" y="365"/>
                      <a:pt x="765" y="365"/>
                    </a:cubicBezTo>
                    <a:close/>
                    <a:moveTo>
                      <a:pt x="765" y="408"/>
                    </a:moveTo>
                    <a:cubicBezTo>
                      <a:pt x="769" y="408"/>
                      <a:pt x="774" y="408"/>
                      <a:pt x="778" y="408"/>
                    </a:cubicBezTo>
                    <a:cubicBezTo>
                      <a:pt x="778" y="409"/>
                      <a:pt x="778" y="409"/>
                      <a:pt x="778" y="410"/>
                    </a:cubicBezTo>
                    <a:cubicBezTo>
                      <a:pt x="774" y="410"/>
                      <a:pt x="769" y="410"/>
                      <a:pt x="765" y="410"/>
                    </a:cubicBezTo>
                    <a:cubicBezTo>
                      <a:pt x="765" y="409"/>
                      <a:pt x="765" y="409"/>
                      <a:pt x="765" y="408"/>
                    </a:cubicBezTo>
                    <a:close/>
                    <a:moveTo>
                      <a:pt x="765" y="453"/>
                    </a:moveTo>
                    <a:cubicBezTo>
                      <a:pt x="769" y="453"/>
                      <a:pt x="774" y="453"/>
                      <a:pt x="778" y="453"/>
                    </a:cubicBezTo>
                    <a:cubicBezTo>
                      <a:pt x="778" y="454"/>
                      <a:pt x="778" y="455"/>
                      <a:pt x="778" y="456"/>
                    </a:cubicBezTo>
                    <a:cubicBezTo>
                      <a:pt x="774" y="456"/>
                      <a:pt x="769" y="456"/>
                      <a:pt x="765" y="456"/>
                    </a:cubicBezTo>
                    <a:cubicBezTo>
                      <a:pt x="765" y="455"/>
                      <a:pt x="765" y="454"/>
                      <a:pt x="765" y="453"/>
                    </a:cubicBezTo>
                    <a:close/>
                    <a:moveTo>
                      <a:pt x="783" y="0"/>
                    </a:moveTo>
                    <a:cubicBezTo>
                      <a:pt x="788" y="0"/>
                      <a:pt x="792" y="0"/>
                      <a:pt x="796" y="0"/>
                    </a:cubicBezTo>
                    <a:cubicBezTo>
                      <a:pt x="796" y="1"/>
                      <a:pt x="796" y="2"/>
                      <a:pt x="796" y="3"/>
                    </a:cubicBezTo>
                    <a:cubicBezTo>
                      <a:pt x="792" y="3"/>
                      <a:pt x="788" y="3"/>
                      <a:pt x="783" y="3"/>
                    </a:cubicBezTo>
                    <a:cubicBezTo>
                      <a:pt x="783" y="2"/>
                      <a:pt x="783" y="1"/>
                      <a:pt x="783" y="0"/>
                    </a:cubicBezTo>
                    <a:close/>
                    <a:moveTo>
                      <a:pt x="783" y="45"/>
                    </a:moveTo>
                    <a:cubicBezTo>
                      <a:pt x="788" y="45"/>
                      <a:pt x="792" y="45"/>
                      <a:pt x="796" y="45"/>
                    </a:cubicBezTo>
                    <a:cubicBezTo>
                      <a:pt x="796" y="46"/>
                      <a:pt x="796" y="47"/>
                      <a:pt x="796" y="48"/>
                    </a:cubicBezTo>
                    <a:cubicBezTo>
                      <a:pt x="792" y="48"/>
                      <a:pt x="788" y="48"/>
                      <a:pt x="783" y="48"/>
                    </a:cubicBezTo>
                    <a:cubicBezTo>
                      <a:pt x="783" y="47"/>
                      <a:pt x="783" y="46"/>
                      <a:pt x="783" y="45"/>
                    </a:cubicBezTo>
                    <a:close/>
                    <a:moveTo>
                      <a:pt x="783" y="91"/>
                    </a:moveTo>
                    <a:cubicBezTo>
                      <a:pt x="788" y="91"/>
                      <a:pt x="792" y="91"/>
                      <a:pt x="796" y="91"/>
                    </a:cubicBezTo>
                    <a:cubicBezTo>
                      <a:pt x="796" y="92"/>
                      <a:pt x="796" y="92"/>
                      <a:pt x="796" y="93"/>
                    </a:cubicBezTo>
                    <a:cubicBezTo>
                      <a:pt x="792" y="93"/>
                      <a:pt x="788" y="93"/>
                      <a:pt x="783" y="93"/>
                    </a:cubicBezTo>
                    <a:cubicBezTo>
                      <a:pt x="783" y="92"/>
                      <a:pt x="783" y="92"/>
                      <a:pt x="783" y="91"/>
                    </a:cubicBezTo>
                    <a:close/>
                    <a:moveTo>
                      <a:pt x="783" y="136"/>
                    </a:moveTo>
                    <a:cubicBezTo>
                      <a:pt x="788" y="136"/>
                      <a:pt x="792" y="136"/>
                      <a:pt x="796" y="136"/>
                    </a:cubicBezTo>
                    <a:cubicBezTo>
                      <a:pt x="796" y="137"/>
                      <a:pt x="796" y="138"/>
                      <a:pt x="796" y="139"/>
                    </a:cubicBezTo>
                    <a:cubicBezTo>
                      <a:pt x="792" y="139"/>
                      <a:pt x="788" y="139"/>
                      <a:pt x="783" y="139"/>
                    </a:cubicBezTo>
                    <a:cubicBezTo>
                      <a:pt x="783" y="138"/>
                      <a:pt x="783" y="137"/>
                      <a:pt x="783" y="136"/>
                    </a:cubicBezTo>
                    <a:close/>
                    <a:moveTo>
                      <a:pt x="783" y="181"/>
                    </a:moveTo>
                    <a:cubicBezTo>
                      <a:pt x="788" y="181"/>
                      <a:pt x="792" y="181"/>
                      <a:pt x="796" y="181"/>
                    </a:cubicBezTo>
                    <a:cubicBezTo>
                      <a:pt x="796" y="182"/>
                      <a:pt x="796" y="183"/>
                      <a:pt x="796" y="184"/>
                    </a:cubicBezTo>
                    <a:cubicBezTo>
                      <a:pt x="792" y="184"/>
                      <a:pt x="788" y="184"/>
                      <a:pt x="783" y="184"/>
                    </a:cubicBezTo>
                    <a:cubicBezTo>
                      <a:pt x="783" y="183"/>
                      <a:pt x="783" y="182"/>
                      <a:pt x="783" y="181"/>
                    </a:cubicBezTo>
                    <a:close/>
                    <a:moveTo>
                      <a:pt x="783" y="227"/>
                    </a:moveTo>
                    <a:cubicBezTo>
                      <a:pt x="788" y="227"/>
                      <a:pt x="792" y="227"/>
                      <a:pt x="796" y="227"/>
                    </a:cubicBezTo>
                    <a:cubicBezTo>
                      <a:pt x="796" y="227"/>
                      <a:pt x="796" y="228"/>
                      <a:pt x="796" y="229"/>
                    </a:cubicBezTo>
                    <a:cubicBezTo>
                      <a:pt x="792" y="229"/>
                      <a:pt x="788" y="229"/>
                      <a:pt x="783" y="229"/>
                    </a:cubicBezTo>
                    <a:cubicBezTo>
                      <a:pt x="783" y="228"/>
                      <a:pt x="783" y="227"/>
                      <a:pt x="783" y="227"/>
                    </a:cubicBezTo>
                    <a:close/>
                    <a:moveTo>
                      <a:pt x="783" y="272"/>
                    </a:moveTo>
                    <a:cubicBezTo>
                      <a:pt x="788" y="272"/>
                      <a:pt x="792" y="272"/>
                      <a:pt x="796" y="272"/>
                    </a:cubicBezTo>
                    <a:cubicBezTo>
                      <a:pt x="796" y="273"/>
                      <a:pt x="796" y="274"/>
                      <a:pt x="796" y="274"/>
                    </a:cubicBezTo>
                    <a:cubicBezTo>
                      <a:pt x="792" y="274"/>
                      <a:pt x="788" y="274"/>
                      <a:pt x="783" y="274"/>
                    </a:cubicBezTo>
                    <a:cubicBezTo>
                      <a:pt x="783" y="274"/>
                      <a:pt x="783" y="273"/>
                      <a:pt x="783" y="272"/>
                    </a:cubicBezTo>
                    <a:close/>
                    <a:moveTo>
                      <a:pt x="783" y="317"/>
                    </a:moveTo>
                    <a:cubicBezTo>
                      <a:pt x="788" y="317"/>
                      <a:pt x="792" y="317"/>
                      <a:pt x="796" y="317"/>
                    </a:cubicBezTo>
                    <a:cubicBezTo>
                      <a:pt x="796" y="318"/>
                      <a:pt x="796" y="319"/>
                      <a:pt x="796" y="320"/>
                    </a:cubicBezTo>
                    <a:cubicBezTo>
                      <a:pt x="792" y="320"/>
                      <a:pt x="788" y="320"/>
                      <a:pt x="783" y="320"/>
                    </a:cubicBezTo>
                    <a:cubicBezTo>
                      <a:pt x="783" y="319"/>
                      <a:pt x="783" y="318"/>
                      <a:pt x="783" y="317"/>
                    </a:cubicBezTo>
                    <a:close/>
                    <a:moveTo>
                      <a:pt x="783" y="365"/>
                    </a:moveTo>
                    <a:cubicBezTo>
                      <a:pt x="783" y="364"/>
                      <a:pt x="783" y="363"/>
                      <a:pt x="783" y="362"/>
                    </a:cubicBezTo>
                    <a:cubicBezTo>
                      <a:pt x="788" y="362"/>
                      <a:pt x="792" y="362"/>
                      <a:pt x="796" y="362"/>
                    </a:cubicBezTo>
                    <a:cubicBezTo>
                      <a:pt x="796" y="363"/>
                      <a:pt x="796" y="364"/>
                      <a:pt x="796" y="365"/>
                    </a:cubicBezTo>
                    <a:cubicBezTo>
                      <a:pt x="792" y="365"/>
                      <a:pt x="788" y="365"/>
                      <a:pt x="783" y="365"/>
                    </a:cubicBezTo>
                    <a:close/>
                    <a:moveTo>
                      <a:pt x="783" y="408"/>
                    </a:moveTo>
                    <a:cubicBezTo>
                      <a:pt x="788" y="408"/>
                      <a:pt x="792" y="408"/>
                      <a:pt x="796" y="408"/>
                    </a:cubicBezTo>
                    <a:cubicBezTo>
                      <a:pt x="796" y="409"/>
                      <a:pt x="796" y="409"/>
                      <a:pt x="796" y="410"/>
                    </a:cubicBezTo>
                    <a:cubicBezTo>
                      <a:pt x="792" y="410"/>
                      <a:pt x="788" y="410"/>
                      <a:pt x="783" y="410"/>
                    </a:cubicBezTo>
                    <a:cubicBezTo>
                      <a:pt x="783" y="409"/>
                      <a:pt x="783" y="409"/>
                      <a:pt x="783" y="408"/>
                    </a:cubicBezTo>
                    <a:close/>
                    <a:moveTo>
                      <a:pt x="783" y="453"/>
                    </a:moveTo>
                    <a:cubicBezTo>
                      <a:pt x="788" y="453"/>
                      <a:pt x="792" y="453"/>
                      <a:pt x="796" y="453"/>
                    </a:cubicBezTo>
                    <a:cubicBezTo>
                      <a:pt x="796" y="454"/>
                      <a:pt x="796" y="455"/>
                      <a:pt x="796" y="456"/>
                    </a:cubicBezTo>
                    <a:cubicBezTo>
                      <a:pt x="792" y="456"/>
                      <a:pt x="788" y="456"/>
                      <a:pt x="783" y="456"/>
                    </a:cubicBezTo>
                    <a:cubicBezTo>
                      <a:pt x="783" y="455"/>
                      <a:pt x="783" y="454"/>
                      <a:pt x="783" y="453"/>
                    </a:cubicBezTo>
                    <a:close/>
                    <a:moveTo>
                      <a:pt x="802" y="0"/>
                    </a:moveTo>
                    <a:cubicBezTo>
                      <a:pt x="806" y="0"/>
                      <a:pt x="810" y="0"/>
                      <a:pt x="814" y="0"/>
                    </a:cubicBezTo>
                    <a:cubicBezTo>
                      <a:pt x="814" y="1"/>
                      <a:pt x="814" y="2"/>
                      <a:pt x="814" y="3"/>
                    </a:cubicBezTo>
                    <a:cubicBezTo>
                      <a:pt x="810" y="3"/>
                      <a:pt x="806" y="3"/>
                      <a:pt x="802" y="3"/>
                    </a:cubicBezTo>
                    <a:cubicBezTo>
                      <a:pt x="802" y="2"/>
                      <a:pt x="802" y="1"/>
                      <a:pt x="802" y="0"/>
                    </a:cubicBezTo>
                    <a:close/>
                    <a:moveTo>
                      <a:pt x="802" y="45"/>
                    </a:moveTo>
                    <a:cubicBezTo>
                      <a:pt x="806" y="45"/>
                      <a:pt x="810" y="45"/>
                      <a:pt x="814" y="45"/>
                    </a:cubicBezTo>
                    <a:cubicBezTo>
                      <a:pt x="814" y="46"/>
                      <a:pt x="814" y="47"/>
                      <a:pt x="814" y="48"/>
                    </a:cubicBezTo>
                    <a:cubicBezTo>
                      <a:pt x="810" y="48"/>
                      <a:pt x="806" y="48"/>
                      <a:pt x="802" y="48"/>
                    </a:cubicBezTo>
                    <a:cubicBezTo>
                      <a:pt x="802" y="47"/>
                      <a:pt x="802" y="46"/>
                      <a:pt x="802" y="45"/>
                    </a:cubicBezTo>
                    <a:close/>
                    <a:moveTo>
                      <a:pt x="802" y="91"/>
                    </a:moveTo>
                    <a:cubicBezTo>
                      <a:pt x="806" y="91"/>
                      <a:pt x="810" y="91"/>
                      <a:pt x="814" y="91"/>
                    </a:cubicBezTo>
                    <a:cubicBezTo>
                      <a:pt x="814" y="92"/>
                      <a:pt x="814" y="92"/>
                      <a:pt x="814" y="93"/>
                    </a:cubicBezTo>
                    <a:cubicBezTo>
                      <a:pt x="810" y="93"/>
                      <a:pt x="806" y="93"/>
                      <a:pt x="802" y="93"/>
                    </a:cubicBezTo>
                    <a:cubicBezTo>
                      <a:pt x="802" y="92"/>
                      <a:pt x="802" y="92"/>
                      <a:pt x="802" y="91"/>
                    </a:cubicBezTo>
                    <a:close/>
                    <a:moveTo>
                      <a:pt x="802" y="136"/>
                    </a:moveTo>
                    <a:cubicBezTo>
                      <a:pt x="806" y="136"/>
                      <a:pt x="810" y="136"/>
                      <a:pt x="814" y="136"/>
                    </a:cubicBezTo>
                    <a:cubicBezTo>
                      <a:pt x="814" y="137"/>
                      <a:pt x="814" y="138"/>
                      <a:pt x="814" y="139"/>
                    </a:cubicBezTo>
                    <a:cubicBezTo>
                      <a:pt x="810" y="139"/>
                      <a:pt x="806" y="139"/>
                      <a:pt x="802" y="139"/>
                    </a:cubicBezTo>
                    <a:cubicBezTo>
                      <a:pt x="802" y="138"/>
                      <a:pt x="802" y="137"/>
                      <a:pt x="802" y="136"/>
                    </a:cubicBezTo>
                    <a:close/>
                    <a:moveTo>
                      <a:pt x="802" y="181"/>
                    </a:moveTo>
                    <a:cubicBezTo>
                      <a:pt x="806" y="181"/>
                      <a:pt x="810" y="181"/>
                      <a:pt x="814" y="181"/>
                    </a:cubicBezTo>
                    <a:cubicBezTo>
                      <a:pt x="814" y="182"/>
                      <a:pt x="814" y="183"/>
                      <a:pt x="814" y="184"/>
                    </a:cubicBezTo>
                    <a:cubicBezTo>
                      <a:pt x="810" y="184"/>
                      <a:pt x="806" y="184"/>
                      <a:pt x="802" y="184"/>
                    </a:cubicBezTo>
                    <a:cubicBezTo>
                      <a:pt x="802" y="183"/>
                      <a:pt x="802" y="182"/>
                      <a:pt x="802" y="181"/>
                    </a:cubicBezTo>
                    <a:close/>
                    <a:moveTo>
                      <a:pt x="802" y="227"/>
                    </a:moveTo>
                    <a:cubicBezTo>
                      <a:pt x="806" y="227"/>
                      <a:pt x="810" y="227"/>
                      <a:pt x="814" y="227"/>
                    </a:cubicBezTo>
                    <a:cubicBezTo>
                      <a:pt x="814" y="227"/>
                      <a:pt x="814" y="228"/>
                      <a:pt x="814" y="229"/>
                    </a:cubicBezTo>
                    <a:cubicBezTo>
                      <a:pt x="810" y="229"/>
                      <a:pt x="806" y="229"/>
                      <a:pt x="802" y="229"/>
                    </a:cubicBezTo>
                    <a:cubicBezTo>
                      <a:pt x="802" y="228"/>
                      <a:pt x="802" y="227"/>
                      <a:pt x="802" y="227"/>
                    </a:cubicBezTo>
                    <a:close/>
                    <a:moveTo>
                      <a:pt x="802" y="272"/>
                    </a:moveTo>
                    <a:cubicBezTo>
                      <a:pt x="806" y="272"/>
                      <a:pt x="810" y="272"/>
                      <a:pt x="814" y="272"/>
                    </a:cubicBezTo>
                    <a:cubicBezTo>
                      <a:pt x="814" y="273"/>
                      <a:pt x="814" y="274"/>
                      <a:pt x="814" y="274"/>
                    </a:cubicBezTo>
                    <a:cubicBezTo>
                      <a:pt x="810" y="274"/>
                      <a:pt x="806" y="274"/>
                      <a:pt x="802" y="274"/>
                    </a:cubicBezTo>
                    <a:cubicBezTo>
                      <a:pt x="802" y="274"/>
                      <a:pt x="802" y="273"/>
                      <a:pt x="802" y="272"/>
                    </a:cubicBezTo>
                    <a:close/>
                    <a:moveTo>
                      <a:pt x="802" y="317"/>
                    </a:moveTo>
                    <a:cubicBezTo>
                      <a:pt x="806" y="317"/>
                      <a:pt x="810" y="317"/>
                      <a:pt x="814" y="317"/>
                    </a:cubicBezTo>
                    <a:cubicBezTo>
                      <a:pt x="814" y="318"/>
                      <a:pt x="814" y="319"/>
                      <a:pt x="814" y="320"/>
                    </a:cubicBezTo>
                    <a:cubicBezTo>
                      <a:pt x="810" y="320"/>
                      <a:pt x="806" y="320"/>
                      <a:pt x="802" y="320"/>
                    </a:cubicBezTo>
                    <a:cubicBezTo>
                      <a:pt x="802" y="319"/>
                      <a:pt x="802" y="318"/>
                      <a:pt x="802" y="317"/>
                    </a:cubicBezTo>
                    <a:close/>
                    <a:moveTo>
                      <a:pt x="802" y="365"/>
                    </a:moveTo>
                    <a:cubicBezTo>
                      <a:pt x="802" y="364"/>
                      <a:pt x="802" y="363"/>
                      <a:pt x="802" y="362"/>
                    </a:cubicBezTo>
                    <a:cubicBezTo>
                      <a:pt x="806" y="362"/>
                      <a:pt x="810" y="362"/>
                      <a:pt x="814" y="362"/>
                    </a:cubicBezTo>
                    <a:cubicBezTo>
                      <a:pt x="814" y="363"/>
                      <a:pt x="814" y="364"/>
                      <a:pt x="814" y="365"/>
                    </a:cubicBezTo>
                    <a:cubicBezTo>
                      <a:pt x="810" y="365"/>
                      <a:pt x="806" y="365"/>
                      <a:pt x="802" y="365"/>
                    </a:cubicBezTo>
                    <a:close/>
                    <a:moveTo>
                      <a:pt x="802" y="408"/>
                    </a:moveTo>
                    <a:cubicBezTo>
                      <a:pt x="806" y="408"/>
                      <a:pt x="810" y="408"/>
                      <a:pt x="814" y="408"/>
                    </a:cubicBezTo>
                    <a:cubicBezTo>
                      <a:pt x="814" y="409"/>
                      <a:pt x="814" y="409"/>
                      <a:pt x="814" y="410"/>
                    </a:cubicBezTo>
                    <a:cubicBezTo>
                      <a:pt x="810" y="410"/>
                      <a:pt x="806" y="410"/>
                      <a:pt x="802" y="410"/>
                    </a:cubicBezTo>
                    <a:cubicBezTo>
                      <a:pt x="802" y="409"/>
                      <a:pt x="802" y="409"/>
                      <a:pt x="802" y="408"/>
                    </a:cubicBezTo>
                    <a:close/>
                    <a:moveTo>
                      <a:pt x="802" y="453"/>
                    </a:moveTo>
                    <a:cubicBezTo>
                      <a:pt x="806" y="453"/>
                      <a:pt x="810" y="453"/>
                      <a:pt x="814" y="453"/>
                    </a:cubicBezTo>
                    <a:cubicBezTo>
                      <a:pt x="814" y="454"/>
                      <a:pt x="814" y="455"/>
                      <a:pt x="814" y="456"/>
                    </a:cubicBezTo>
                    <a:cubicBezTo>
                      <a:pt x="810" y="456"/>
                      <a:pt x="806" y="456"/>
                      <a:pt x="802" y="456"/>
                    </a:cubicBezTo>
                    <a:cubicBezTo>
                      <a:pt x="802" y="455"/>
                      <a:pt x="802" y="454"/>
                      <a:pt x="802" y="453"/>
                    </a:cubicBezTo>
                    <a:close/>
                    <a:moveTo>
                      <a:pt x="820" y="0"/>
                    </a:moveTo>
                    <a:cubicBezTo>
                      <a:pt x="824" y="0"/>
                      <a:pt x="828" y="0"/>
                      <a:pt x="833" y="0"/>
                    </a:cubicBezTo>
                    <a:cubicBezTo>
                      <a:pt x="833" y="1"/>
                      <a:pt x="833" y="2"/>
                      <a:pt x="833" y="3"/>
                    </a:cubicBezTo>
                    <a:cubicBezTo>
                      <a:pt x="828" y="3"/>
                      <a:pt x="824" y="3"/>
                      <a:pt x="820" y="3"/>
                    </a:cubicBezTo>
                    <a:cubicBezTo>
                      <a:pt x="820" y="2"/>
                      <a:pt x="820" y="1"/>
                      <a:pt x="820" y="0"/>
                    </a:cubicBezTo>
                    <a:close/>
                    <a:moveTo>
                      <a:pt x="820" y="45"/>
                    </a:moveTo>
                    <a:cubicBezTo>
                      <a:pt x="824" y="45"/>
                      <a:pt x="828" y="45"/>
                      <a:pt x="833" y="45"/>
                    </a:cubicBezTo>
                    <a:cubicBezTo>
                      <a:pt x="833" y="46"/>
                      <a:pt x="833" y="47"/>
                      <a:pt x="833" y="48"/>
                    </a:cubicBezTo>
                    <a:cubicBezTo>
                      <a:pt x="828" y="48"/>
                      <a:pt x="824" y="48"/>
                      <a:pt x="820" y="48"/>
                    </a:cubicBezTo>
                    <a:cubicBezTo>
                      <a:pt x="820" y="47"/>
                      <a:pt x="820" y="46"/>
                      <a:pt x="820" y="45"/>
                    </a:cubicBezTo>
                    <a:close/>
                    <a:moveTo>
                      <a:pt x="820" y="91"/>
                    </a:moveTo>
                    <a:cubicBezTo>
                      <a:pt x="824" y="91"/>
                      <a:pt x="828" y="91"/>
                      <a:pt x="833" y="91"/>
                    </a:cubicBezTo>
                    <a:cubicBezTo>
                      <a:pt x="833" y="92"/>
                      <a:pt x="833" y="92"/>
                      <a:pt x="833" y="93"/>
                    </a:cubicBezTo>
                    <a:cubicBezTo>
                      <a:pt x="828" y="93"/>
                      <a:pt x="824" y="93"/>
                      <a:pt x="820" y="93"/>
                    </a:cubicBezTo>
                    <a:cubicBezTo>
                      <a:pt x="820" y="92"/>
                      <a:pt x="820" y="92"/>
                      <a:pt x="820" y="91"/>
                    </a:cubicBezTo>
                    <a:close/>
                    <a:moveTo>
                      <a:pt x="820" y="136"/>
                    </a:moveTo>
                    <a:cubicBezTo>
                      <a:pt x="824" y="136"/>
                      <a:pt x="828" y="136"/>
                      <a:pt x="833" y="136"/>
                    </a:cubicBezTo>
                    <a:cubicBezTo>
                      <a:pt x="833" y="137"/>
                      <a:pt x="833" y="138"/>
                      <a:pt x="833" y="139"/>
                    </a:cubicBezTo>
                    <a:cubicBezTo>
                      <a:pt x="828" y="139"/>
                      <a:pt x="824" y="139"/>
                      <a:pt x="820" y="139"/>
                    </a:cubicBezTo>
                    <a:cubicBezTo>
                      <a:pt x="820" y="138"/>
                      <a:pt x="820" y="137"/>
                      <a:pt x="820" y="136"/>
                    </a:cubicBezTo>
                    <a:close/>
                    <a:moveTo>
                      <a:pt x="820" y="181"/>
                    </a:moveTo>
                    <a:cubicBezTo>
                      <a:pt x="824" y="181"/>
                      <a:pt x="828" y="181"/>
                      <a:pt x="833" y="181"/>
                    </a:cubicBezTo>
                    <a:cubicBezTo>
                      <a:pt x="833" y="182"/>
                      <a:pt x="833" y="183"/>
                      <a:pt x="833" y="184"/>
                    </a:cubicBezTo>
                    <a:cubicBezTo>
                      <a:pt x="828" y="184"/>
                      <a:pt x="824" y="184"/>
                      <a:pt x="820" y="184"/>
                    </a:cubicBezTo>
                    <a:cubicBezTo>
                      <a:pt x="820" y="183"/>
                      <a:pt x="820" y="182"/>
                      <a:pt x="820" y="181"/>
                    </a:cubicBezTo>
                    <a:close/>
                    <a:moveTo>
                      <a:pt x="820" y="227"/>
                    </a:moveTo>
                    <a:cubicBezTo>
                      <a:pt x="824" y="227"/>
                      <a:pt x="828" y="227"/>
                      <a:pt x="833" y="227"/>
                    </a:cubicBezTo>
                    <a:cubicBezTo>
                      <a:pt x="833" y="227"/>
                      <a:pt x="833" y="228"/>
                      <a:pt x="833" y="229"/>
                    </a:cubicBezTo>
                    <a:cubicBezTo>
                      <a:pt x="828" y="229"/>
                      <a:pt x="824" y="229"/>
                      <a:pt x="820" y="229"/>
                    </a:cubicBezTo>
                    <a:cubicBezTo>
                      <a:pt x="820" y="228"/>
                      <a:pt x="820" y="227"/>
                      <a:pt x="820" y="227"/>
                    </a:cubicBezTo>
                    <a:close/>
                    <a:moveTo>
                      <a:pt x="820" y="272"/>
                    </a:moveTo>
                    <a:cubicBezTo>
                      <a:pt x="824" y="272"/>
                      <a:pt x="828" y="272"/>
                      <a:pt x="833" y="272"/>
                    </a:cubicBezTo>
                    <a:cubicBezTo>
                      <a:pt x="833" y="273"/>
                      <a:pt x="833" y="274"/>
                      <a:pt x="833" y="274"/>
                    </a:cubicBezTo>
                    <a:cubicBezTo>
                      <a:pt x="828" y="274"/>
                      <a:pt x="824" y="274"/>
                      <a:pt x="820" y="274"/>
                    </a:cubicBezTo>
                    <a:cubicBezTo>
                      <a:pt x="820" y="274"/>
                      <a:pt x="820" y="273"/>
                      <a:pt x="820" y="272"/>
                    </a:cubicBezTo>
                    <a:close/>
                    <a:moveTo>
                      <a:pt x="820" y="317"/>
                    </a:moveTo>
                    <a:cubicBezTo>
                      <a:pt x="824" y="317"/>
                      <a:pt x="828" y="317"/>
                      <a:pt x="833" y="317"/>
                    </a:cubicBezTo>
                    <a:cubicBezTo>
                      <a:pt x="833" y="318"/>
                      <a:pt x="833" y="319"/>
                      <a:pt x="833" y="320"/>
                    </a:cubicBezTo>
                    <a:cubicBezTo>
                      <a:pt x="828" y="320"/>
                      <a:pt x="824" y="320"/>
                      <a:pt x="820" y="320"/>
                    </a:cubicBezTo>
                    <a:cubicBezTo>
                      <a:pt x="820" y="319"/>
                      <a:pt x="820" y="318"/>
                      <a:pt x="820" y="317"/>
                    </a:cubicBezTo>
                    <a:close/>
                    <a:moveTo>
                      <a:pt x="820" y="365"/>
                    </a:moveTo>
                    <a:cubicBezTo>
                      <a:pt x="820" y="364"/>
                      <a:pt x="820" y="363"/>
                      <a:pt x="820" y="362"/>
                    </a:cubicBezTo>
                    <a:cubicBezTo>
                      <a:pt x="824" y="362"/>
                      <a:pt x="828" y="362"/>
                      <a:pt x="833" y="362"/>
                    </a:cubicBezTo>
                    <a:cubicBezTo>
                      <a:pt x="833" y="363"/>
                      <a:pt x="833" y="364"/>
                      <a:pt x="833" y="365"/>
                    </a:cubicBezTo>
                    <a:cubicBezTo>
                      <a:pt x="828" y="365"/>
                      <a:pt x="824" y="365"/>
                      <a:pt x="820" y="365"/>
                    </a:cubicBezTo>
                    <a:close/>
                    <a:moveTo>
                      <a:pt x="820" y="408"/>
                    </a:moveTo>
                    <a:cubicBezTo>
                      <a:pt x="824" y="408"/>
                      <a:pt x="828" y="408"/>
                      <a:pt x="833" y="408"/>
                    </a:cubicBezTo>
                    <a:cubicBezTo>
                      <a:pt x="833" y="409"/>
                      <a:pt x="833" y="409"/>
                      <a:pt x="833" y="410"/>
                    </a:cubicBezTo>
                    <a:cubicBezTo>
                      <a:pt x="828" y="410"/>
                      <a:pt x="824" y="410"/>
                      <a:pt x="820" y="410"/>
                    </a:cubicBezTo>
                    <a:cubicBezTo>
                      <a:pt x="820" y="409"/>
                      <a:pt x="820" y="409"/>
                      <a:pt x="820" y="408"/>
                    </a:cubicBezTo>
                    <a:close/>
                    <a:moveTo>
                      <a:pt x="820" y="453"/>
                    </a:moveTo>
                    <a:cubicBezTo>
                      <a:pt x="824" y="453"/>
                      <a:pt x="828" y="453"/>
                      <a:pt x="833" y="453"/>
                    </a:cubicBezTo>
                    <a:cubicBezTo>
                      <a:pt x="833" y="454"/>
                      <a:pt x="833" y="455"/>
                      <a:pt x="833" y="456"/>
                    </a:cubicBezTo>
                    <a:cubicBezTo>
                      <a:pt x="828" y="456"/>
                      <a:pt x="824" y="456"/>
                      <a:pt x="820" y="456"/>
                    </a:cubicBezTo>
                    <a:cubicBezTo>
                      <a:pt x="820" y="455"/>
                      <a:pt x="820" y="454"/>
                      <a:pt x="820" y="453"/>
                    </a:cubicBezTo>
                    <a:close/>
                    <a:moveTo>
                      <a:pt x="838" y="0"/>
                    </a:moveTo>
                    <a:cubicBezTo>
                      <a:pt x="842" y="0"/>
                      <a:pt x="847" y="0"/>
                      <a:pt x="851" y="0"/>
                    </a:cubicBezTo>
                    <a:cubicBezTo>
                      <a:pt x="851" y="1"/>
                      <a:pt x="851" y="2"/>
                      <a:pt x="851" y="3"/>
                    </a:cubicBezTo>
                    <a:cubicBezTo>
                      <a:pt x="847" y="3"/>
                      <a:pt x="842" y="3"/>
                      <a:pt x="838" y="3"/>
                    </a:cubicBezTo>
                    <a:cubicBezTo>
                      <a:pt x="838" y="2"/>
                      <a:pt x="838" y="1"/>
                      <a:pt x="838" y="0"/>
                    </a:cubicBezTo>
                    <a:close/>
                    <a:moveTo>
                      <a:pt x="838" y="45"/>
                    </a:moveTo>
                    <a:cubicBezTo>
                      <a:pt x="842" y="45"/>
                      <a:pt x="847" y="45"/>
                      <a:pt x="851" y="45"/>
                    </a:cubicBezTo>
                    <a:cubicBezTo>
                      <a:pt x="851" y="46"/>
                      <a:pt x="851" y="47"/>
                      <a:pt x="851" y="48"/>
                    </a:cubicBezTo>
                    <a:cubicBezTo>
                      <a:pt x="847" y="48"/>
                      <a:pt x="842" y="48"/>
                      <a:pt x="838" y="48"/>
                    </a:cubicBezTo>
                    <a:cubicBezTo>
                      <a:pt x="838" y="47"/>
                      <a:pt x="838" y="46"/>
                      <a:pt x="838" y="45"/>
                    </a:cubicBezTo>
                    <a:close/>
                    <a:moveTo>
                      <a:pt x="838" y="91"/>
                    </a:moveTo>
                    <a:cubicBezTo>
                      <a:pt x="842" y="91"/>
                      <a:pt x="847" y="91"/>
                      <a:pt x="851" y="91"/>
                    </a:cubicBezTo>
                    <a:cubicBezTo>
                      <a:pt x="851" y="92"/>
                      <a:pt x="851" y="92"/>
                      <a:pt x="851" y="93"/>
                    </a:cubicBezTo>
                    <a:cubicBezTo>
                      <a:pt x="847" y="93"/>
                      <a:pt x="842" y="93"/>
                      <a:pt x="838" y="93"/>
                    </a:cubicBezTo>
                    <a:cubicBezTo>
                      <a:pt x="838" y="92"/>
                      <a:pt x="838" y="92"/>
                      <a:pt x="838" y="91"/>
                    </a:cubicBezTo>
                    <a:close/>
                    <a:moveTo>
                      <a:pt x="838" y="136"/>
                    </a:moveTo>
                    <a:cubicBezTo>
                      <a:pt x="842" y="136"/>
                      <a:pt x="847" y="136"/>
                      <a:pt x="851" y="136"/>
                    </a:cubicBezTo>
                    <a:cubicBezTo>
                      <a:pt x="851" y="137"/>
                      <a:pt x="851" y="138"/>
                      <a:pt x="851" y="139"/>
                    </a:cubicBezTo>
                    <a:cubicBezTo>
                      <a:pt x="847" y="139"/>
                      <a:pt x="842" y="139"/>
                      <a:pt x="838" y="139"/>
                    </a:cubicBezTo>
                    <a:cubicBezTo>
                      <a:pt x="838" y="138"/>
                      <a:pt x="838" y="137"/>
                      <a:pt x="838" y="136"/>
                    </a:cubicBezTo>
                    <a:close/>
                    <a:moveTo>
                      <a:pt x="838" y="181"/>
                    </a:moveTo>
                    <a:cubicBezTo>
                      <a:pt x="842" y="181"/>
                      <a:pt x="847" y="181"/>
                      <a:pt x="851" y="181"/>
                    </a:cubicBezTo>
                    <a:cubicBezTo>
                      <a:pt x="851" y="182"/>
                      <a:pt x="851" y="183"/>
                      <a:pt x="851" y="184"/>
                    </a:cubicBezTo>
                    <a:cubicBezTo>
                      <a:pt x="847" y="184"/>
                      <a:pt x="842" y="184"/>
                      <a:pt x="838" y="184"/>
                    </a:cubicBezTo>
                    <a:cubicBezTo>
                      <a:pt x="838" y="183"/>
                      <a:pt x="838" y="182"/>
                      <a:pt x="838" y="181"/>
                    </a:cubicBezTo>
                    <a:close/>
                    <a:moveTo>
                      <a:pt x="838" y="227"/>
                    </a:moveTo>
                    <a:cubicBezTo>
                      <a:pt x="842" y="227"/>
                      <a:pt x="847" y="227"/>
                      <a:pt x="851" y="227"/>
                    </a:cubicBezTo>
                    <a:cubicBezTo>
                      <a:pt x="851" y="227"/>
                      <a:pt x="851" y="228"/>
                      <a:pt x="851" y="229"/>
                    </a:cubicBezTo>
                    <a:cubicBezTo>
                      <a:pt x="847" y="229"/>
                      <a:pt x="842" y="229"/>
                      <a:pt x="838" y="229"/>
                    </a:cubicBezTo>
                    <a:cubicBezTo>
                      <a:pt x="838" y="228"/>
                      <a:pt x="838" y="227"/>
                      <a:pt x="838" y="227"/>
                    </a:cubicBezTo>
                    <a:close/>
                    <a:moveTo>
                      <a:pt x="838" y="272"/>
                    </a:moveTo>
                    <a:cubicBezTo>
                      <a:pt x="842" y="272"/>
                      <a:pt x="847" y="272"/>
                      <a:pt x="851" y="272"/>
                    </a:cubicBezTo>
                    <a:cubicBezTo>
                      <a:pt x="851" y="273"/>
                      <a:pt x="851" y="274"/>
                      <a:pt x="851" y="274"/>
                    </a:cubicBezTo>
                    <a:cubicBezTo>
                      <a:pt x="847" y="274"/>
                      <a:pt x="842" y="274"/>
                      <a:pt x="838" y="274"/>
                    </a:cubicBezTo>
                    <a:cubicBezTo>
                      <a:pt x="838" y="274"/>
                      <a:pt x="838" y="273"/>
                      <a:pt x="838" y="272"/>
                    </a:cubicBezTo>
                    <a:close/>
                    <a:moveTo>
                      <a:pt x="838" y="317"/>
                    </a:moveTo>
                    <a:cubicBezTo>
                      <a:pt x="842" y="317"/>
                      <a:pt x="847" y="317"/>
                      <a:pt x="851" y="317"/>
                    </a:cubicBezTo>
                    <a:cubicBezTo>
                      <a:pt x="851" y="318"/>
                      <a:pt x="851" y="319"/>
                      <a:pt x="851" y="320"/>
                    </a:cubicBezTo>
                    <a:cubicBezTo>
                      <a:pt x="847" y="320"/>
                      <a:pt x="842" y="320"/>
                      <a:pt x="838" y="320"/>
                    </a:cubicBezTo>
                    <a:cubicBezTo>
                      <a:pt x="838" y="319"/>
                      <a:pt x="838" y="318"/>
                      <a:pt x="838" y="317"/>
                    </a:cubicBezTo>
                    <a:close/>
                    <a:moveTo>
                      <a:pt x="838" y="365"/>
                    </a:moveTo>
                    <a:cubicBezTo>
                      <a:pt x="838" y="364"/>
                      <a:pt x="838" y="363"/>
                      <a:pt x="838" y="362"/>
                    </a:cubicBezTo>
                    <a:cubicBezTo>
                      <a:pt x="842" y="362"/>
                      <a:pt x="847" y="362"/>
                      <a:pt x="851" y="362"/>
                    </a:cubicBezTo>
                    <a:cubicBezTo>
                      <a:pt x="851" y="363"/>
                      <a:pt x="851" y="364"/>
                      <a:pt x="851" y="365"/>
                    </a:cubicBezTo>
                    <a:cubicBezTo>
                      <a:pt x="847" y="365"/>
                      <a:pt x="842" y="365"/>
                      <a:pt x="838" y="365"/>
                    </a:cubicBezTo>
                    <a:close/>
                    <a:moveTo>
                      <a:pt x="838" y="408"/>
                    </a:moveTo>
                    <a:cubicBezTo>
                      <a:pt x="842" y="408"/>
                      <a:pt x="847" y="408"/>
                      <a:pt x="851" y="408"/>
                    </a:cubicBezTo>
                    <a:cubicBezTo>
                      <a:pt x="851" y="409"/>
                      <a:pt x="851" y="409"/>
                      <a:pt x="851" y="410"/>
                    </a:cubicBezTo>
                    <a:cubicBezTo>
                      <a:pt x="847" y="410"/>
                      <a:pt x="842" y="410"/>
                      <a:pt x="838" y="410"/>
                    </a:cubicBezTo>
                    <a:cubicBezTo>
                      <a:pt x="838" y="409"/>
                      <a:pt x="838" y="409"/>
                      <a:pt x="838" y="408"/>
                    </a:cubicBezTo>
                    <a:close/>
                    <a:moveTo>
                      <a:pt x="838" y="453"/>
                    </a:moveTo>
                    <a:cubicBezTo>
                      <a:pt x="842" y="453"/>
                      <a:pt x="847" y="453"/>
                      <a:pt x="851" y="453"/>
                    </a:cubicBezTo>
                    <a:cubicBezTo>
                      <a:pt x="851" y="454"/>
                      <a:pt x="851" y="455"/>
                      <a:pt x="851" y="456"/>
                    </a:cubicBezTo>
                    <a:cubicBezTo>
                      <a:pt x="847" y="456"/>
                      <a:pt x="842" y="456"/>
                      <a:pt x="838" y="456"/>
                    </a:cubicBezTo>
                    <a:cubicBezTo>
                      <a:pt x="838" y="455"/>
                      <a:pt x="838" y="454"/>
                      <a:pt x="838" y="453"/>
                    </a:cubicBezTo>
                    <a:close/>
                    <a:moveTo>
                      <a:pt x="0" y="0"/>
                    </a:moveTo>
                    <a:cubicBezTo>
                      <a:pt x="13" y="0"/>
                      <a:pt x="13" y="0"/>
                      <a:pt x="13" y="0"/>
                    </a:cubicBezTo>
                    <a:cubicBezTo>
                      <a:pt x="13" y="3"/>
                      <a:pt x="13" y="3"/>
                      <a:pt x="13" y="3"/>
                    </a:cubicBezTo>
                    <a:cubicBezTo>
                      <a:pt x="0" y="3"/>
                      <a:pt x="0" y="3"/>
                      <a:pt x="0" y="3"/>
                    </a:cubicBezTo>
                    <a:cubicBezTo>
                      <a:pt x="0" y="0"/>
                      <a:pt x="0" y="0"/>
                      <a:pt x="0" y="0"/>
                    </a:cubicBezTo>
                    <a:close/>
                    <a:moveTo>
                      <a:pt x="0" y="45"/>
                    </a:moveTo>
                    <a:cubicBezTo>
                      <a:pt x="13" y="45"/>
                      <a:pt x="13" y="45"/>
                      <a:pt x="13" y="45"/>
                    </a:cubicBezTo>
                    <a:cubicBezTo>
                      <a:pt x="13" y="48"/>
                      <a:pt x="13" y="48"/>
                      <a:pt x="13" y="48"/>
                    </a:cubicBezTo>
                    <a:cubicBezTo>
                      <a:pt x="0" y="48"/>
                      <a:pt x="0" y="48"/>
                      <a:pt x="0" y="48"/>
                    </a:cubicBezTo>
                    <a:cubicBezTo>
                      <a:pt x="0" y="45"/>
                      <a:pt x="0" y="45"/>
                      <a:pt x="0" y="45"/>
                    </a:cubicBezTo>
                    <a:close/>
                    <a:moveTo>
                      <a:pt x="0" y="91"/>
                    </a:moveTo>
                    <a:cubicBezTo>
                      <a:pt x="13" y="91"/>
                      <a:pt x="13" y="91"/>
                      <a:pt x="13" y="91"/>
                    </a:cubicBezTo>
                    <a:cubicBezTo>
                      <a:pt x="13" y="93"/>
                      <a:pt x="13" y="93"/>
                      <a:pt x="13" y="93"/>
                    </a:cubicBezTo>
                    <a:cubicBezTo>
                      <a:pt x="0" y="93"/>
                      <a:pt x="0" y="93"/>
                      <a:pt x="0" y="93"/>
                    </a:cubicBezTo>
                    <a:cubicBezTo>
                      <a:pt x="0" y="91"/>
                      <a:pt x="0" y="91"/>
                      <a:pt x="0" y="91"/>
                    </a:cubicBezTo>
                    <a:close/>
                    <a:moveTo>
                      <a:pt x="0" y="136"/>
                    </a:moveTo>
                    <a:cubicBezTo>
                      <a:pt x="13" y="136"/>
                      <a:pt x="13" y="136"/>
                      <a:pt x="13" y="136"/>
                    </a:cubicBezTo>
                    <a:cubicBezTo>
                      <a:pt x="13" y="139"/>
                      <a:pt x="13" y="139"/>
                      <a:pt x="13" y="139"/>
                    </a:cubicBezTo>
                    <a:cubicBezTo>
                      <a:pt x="0" y="139"/>
                      <a:pt x="0" y="139"/>
                      <a:pt x="0" y="139"/>
                    </a:cubicBezTo>
                    <a:cubicBezTo>
                      <a:pt x="0" y="136"/>
                      <a:pt x="0" y="136"/>
                      <a:pt x="0" y="136"/>
                    </a:cubicBezTo>
                    <a:close/>
                    <a:moveTo>
                      <a:pt x="0" y="181"/>
                    </a:moveTo>
                    <a:cubicBezTo>
                      <a:pt x="13" y="181"/>
                      <a:pt x="13" y="181"/>
                      <a:pt x="13" y="181"/>
                    </a:cubicBezTo>
                    <a:cubicBezTo>
                      <a:pt x="13" y="184"/>
                      <a:pt x="13" y="184"/>
                      <a:pt x="13" y="184"/>
                    </a:cubicBezTo>
                    <a:cubicBezTo>
                      <a:pt x="0" y="184"/>
                      <a:pt x="0" y="184"/>
                      <a:pt x="0" y="184"/>
                    </a:cubicBezTo>
                    <a:cubicBezTo>
                      <a:pt x="0" y="181"/>
                      <a:pt x="0" y="181"/>
                      <a:pt x="0" y="181"/>
                    </a:cubicBezTo>
                    <a:close/>
                    <a:moveTo>
                      <a:pt x="0" y="227"/>
                    </a:moveTo>
                    <a:cubicBezTo>
                      <a:pt x="13" y="227"/>
                      <a:pt x="13" y="227"/>
                      <a:pt x="13" y="227"/>
                    </a:cubicBezTo>
                    <a:cubicBezTo>
                      <a:pt x="13" y="229"/>
                      <a:pt x="13" y="229"/>
                      <a:pt x="13" y="229"/>
                    </a:cubicBezTo>
                    <a:cubicBezTo>
                      <a:pt x="0" y="229"/>
                      <a:pt x="0" y="229"/>
                      <a:pt x="0" y="229"/>
                    </a:cubicBezTo>
                    <a:cubicBezTo>
                      <a:pt x="0" y="227"/>
                      <a:pt x="0" y="227"/>
                      <a:pt x="0" y="227"/>
                    </a:cubicBezTo>
                    <a:close/>
                    <a:moveTo>
                      <a:pt x="0" y="272"/>
                    </a:moveTo>
                    <a:cubicBezTo>
                      <a:pt x="13" y="272"/>
                      <a:pt x="13" y="272"/>
                      <a:pt x="13" y="272"/>
                    </a:cubicBezTo>
                    <a:cubicBezTo>
                      <a:pt x="13" y="274"/>
                      <a:pt x="13" y="274"/>
                      <a:pt x="13" y="274"/>
                    </a:cubicBezTo>
                    <a:cubicBezTo>
                      <a:pt x="0" y="274"/>
                      <a:pt x="0" y="274"/>
                      <a:pt x="0" y="274"/>
                    </a:cubicBezTo>
                    <a:cubicBezTo>
                      <a:pt x="0" y="272"/>
                      <a:pt x="0" y="272"/>
                      <a:pt x="0" y="272"/>
                    </a:cubicBezTo>
                    <a:close/>
                    <a:moveTo>
                      <a:pt x="0" y="317"/>
                    </a:moveTo>
                    <a:cubicBezTo>
                      <a:pt x="13" y="317"/>
                      <a:pt x="13" y="317"/>
                      <a:pt x="13" y="317"/>
                    </a:cubicBezTo>
                    <a:cubicBezTo>
                      <a:pt x="13" y="320"/>
                      <a:pt x="13" y="320"/>
                      <a:pt x="13" y="320"/>
                    </a:cubicBezTo>
                    <a:cubicBezTo>
                      <a:pt x="0" y="320"/>
                      <a:pt x="0" y="320"/>
                      <a:pt x="0" y="320"/>
                    </a:cubicBezTo>
                    <a:cubicBezTo>
                      <a:pt x="0" y="317"/>
                      <a:pt x="0" y="317"/>
                      <a:pt x="0" y="317"/>
                    </a:cubicBezTo>
                    <a:close/>
                    <a:moveTo>
                      <a:pt x="0" y="365"/>
                    </a:moveTo>
                    <a:cubicBezTo>
                      <a:pt x="0" y="362"/>
                      <a:pt x="0" y="362"/>
                      <a:pt x="0" y="362"/>
                    </a:cubicBezTo>
                    <a:cubicBezTo>
                      <a:pt x="13" y="362"/>
                      <a:pt x="13" y="362"/>
                      <a:pt x="13" y="362"/>
                    </a:cubicBezTo>
                    <a:cubicBezTo>
                      <a:pt x="13" y="365"/>
                      <a:pt x="13" y="365"/>
                      <a:pt x="13" y="365"/>
                    </a:cubicBezTo>
                    <a:cubicBezTo>
                      <a:pt x="0" y="365"/>
                      <a:pt x="0" y="365"/>
                      <a:pt x="0" y="365"/>
                    </a:cubicBezTo>
                    <a:close/>
                    <a:moveTo>
                      <a:pt x="0" y="408"/>
                    </a:moveTo>
                    <a:cubicBezTo>
                      <a:pt x="13" y="408"/>
                      <a:pt x="13" y="408"/>
                      <a:pt x="13" y="408"/>
                    </a:cubicBezTo>
                    <a:cubicBezTo>
                      <a:pt x="13" y="410"/>
                      <a:pt x="13" y="410"/>
                      <a:pt x="13" y="410"/>
                    </a:cubicBezTo>
                    <a:cubicBezTo>
                      <a:pt x="0" y="410"/>
                      <a:pt x="0" y="410"/>
                      <a:pt x="0" y="410"/>
                    </a:cubicBezTo>
                    <a:cubicBezTo>
                      <a:pt x="0" y="408"/>
                      <a:pt x="0" y="408"/>
                      <a:pt x="0" y="408"/>
                    </a:cubicBezTo>
                    <a:close/>
                    <a:moveTo>
                      <a:pt x="0" y="453"/>
                    </a:moveTo>
                    <a:cubicBezTo>
                      <a:pt x="13" y="453"/>
                      <a:pt x="13" y="453"/>
                      <a:pt x="13" y="453"/>
                    </a:cubicBezTo>
                    <a:cubicBezTo>
                      <a:pt x="13" y="456"/>
                      <a:pt x="13" y="456"/>
                      <a:pt x="13" y="456"/>
                    </a:cubicBezTo>
                    <a:cubicBezTo>
                      <a:pt x="0" y="456"/>
                      <a:pt x="0" y="456"/>
                      <a:pt x="0" y="456"/>
                    </a:cubicBezTo>
                    <a:cubicBezTo>
                      <a:pt x="0" y="453"/>
                      <a:pt x="0" y="453"/>
                      <a:pt x="0" y="453"/>
                    </a:cubicBezTo>
                    <a:close/>
                    <a:moveTo>
                      <a:pt x="856" y="0"/>
                    </a:moveTo>
                    <a:cubicBezTo>
                      <a:pt x="869" y="0"/>
                      <a:pt x="869" y="0"/>
                      <a:pt x="869" y="0"/>
                    </a:cubicBezTo>
                    <a:cubicBezTo>
                      <a:pt x="869" y="3"/>
                      <a:pt x="869" y="3"/>
                      <a:pt x="869" y="3"/>
                    </a:cubicBezTo>
                    <a:cubicBezTo>
                      <a:pt x="856" y="3"/>
                      <a:pt x="856" y="3"/>
                      <a:pt x="856" y="3"/>
                    </a:cubicBezTo>
                    <a:cubicBezTo>
                      <a:pt x="856" y="0"/>
                      <a:pt x="856" y="0"/>
                      <a:pt x="856" y="0"/>
                    </a:cubicBezTo>
                    <a:close/>
                    <a:moveTo>
                      <a:pt x="856" y="45"/>
                    </a:moveTo>
                    <a:cubicBezTo>
                      <a:pt x="869" y="45"/>
                      <a:pt x="869" y="45"/>
                      <a:pt x="869" y="45"/>
                    </a:cubicBezTo>
                    <a:cubicBezTo>
                      <a:pt x="869" y="48"/>
                      <a:pt x="869" y="48"/>
                      <a:pt x="869" y="48"/>
                    </a:cubicBezTo>
                    <a:cubicBezTo>
                      <a:pt x="856" y="48"/>
                      <a:pt x="856" y="48"/>
                      <a:pt x="856" y="48"/>
                    </a:cubicBezTo>
                    <a:cubicBezTo>
                      <a:pt x="856" y="45"/>
                      <a:pt x="856" y="45"/>
                      <a:pt x="856" y="45"/>
                    </a:cubicBezTo>
                    <a:close/>
                    <a:moveTo>
                      <a:pt x="856" y="91"/>
                    </a:moveTo>
                    <a:cubicBezTo>
                      <a:pt x="869" y="91"/>
                      <a:pt x="869" y="91"/>
                      <a:pt x="869" y="91"/>
                    </a:cubicBezTo>
                    <a:cubicBezTo>
                      <a:pt x="869" y="93"/>
                      <a:pt x="869" y="93"/>
                      <a:pt x="869" y="93"/>
                    </a:cubicBezTo>
                    <a:cubicBezTo>
                      <a:pt x="856" y="93"/>
                      <a:pt x="856" y="93"/>
                      <a:pt x="856" y="93"/>
                    </a:cubicBezTo>
                    <a:cubicBezTo>
                      <a:pt x="856" y="91"/>
                      <a:pt x="856" y="91"/>
                      <a:pt x="856" y="91"/>
                    </a:cubicBezTo>
                    <a:close/>
                    <a:moveTo>
                      <a:pt x="856" y="136"/>
                    </a:moveTo>
                    <a:cubicBezTo>
                      <a:pt x="869" y="136"/>
                      <a:pt x="869" y="136"/>
                      <a:pt x="869" y="136"/>
                    </a:cubicBezTo>
                    <a:cubicBezTo>
                      <a:pt x="869" y="139"/>
                      <a:pt x="869" y="139"/>
                      <a:pt x="869" y="139"/>
                    </a:cubicBezTo>
                    <a:cubicBezTo>
                      <a:pt x="856" y="139"/>
                      <a:pt x="856" y="139"/>
                      <a:pt x="856" y="139"/>
                    </a:cubicBezTo>
                    <a:cubicBezTo>
                      <a:pt x="856" y="136"/>
                      <a:pt x="856" y="136"/>
                      <a:pt x="856" y="136"/>
                    </a:cubicBezTo>
                    <a:close/>
                    <a:moveTo>
                      <a:pt x="856" y="181"/>
                    </a:moveTo>
                    <a:cubicBezTo>
                      <a:pt x="869" y="181"/>
                      <a:pt x="869" y="181"/>
                      <a:pt x="869" y="181"/>
                    </a:cubicBezTo>
                    <a:cubicBezTo>
                      <a:pt x="869" y="184"/>
                      <a:pt x="869" y="184"/>
                      <a:pt x="869" y="184"/>
                    </a:cubicBezTo>
                    <a:cubicBezTo>
                      <a:pt x="856" y="184"/>
                      <a:pt x="856" y="184"/>
                      <a:pt x="856" y="184"/>
                    </a:cubicBezTo>
                    <a:cubicBezTo>
                      <a:pt x="856" y="181"/>
                      <a:pt x="856" y="181"/>
                      <a:pt x="856" y="181"/>
                    </a:cubicBezTo>
                    <a:close/>
                    <a:moveTo>
                      <a:pt x="856" y="227"/>
                    </a:moveTo>
                    <a:cubicBezTo>
                      <a:pt x="869" y="227"/>
                      <a:pt x="869" y="227"/>
                      <a:pt x="869" y="227"/>
                    </a:cubicBezTo>
                    <a:cubicBezTo>
                      <a:pt x="869" y="229"/>
                      <a:pt x="869" y="229"/>
                      <a:pt x="869" y="229"/>
                    </a:cubicBezTo>
                    <a:cubicBezTo>
                      <a:pt x="856" y="229"/>
                      <a:pt x="856" y="229"/>
                      <a:pt x="856" y="229"/>
                    </a:cubicBezTo>
                    <a:cubicBezTo>
                      <a:pt x="856" y="227"/>
                      <a:pt x="856" y="227"/>
                      <a:pt x="856" y="227"/>
                    </a:cubicBezTo>
                    <a:close/>
                    <a:moveTo>
                      <a:pt x="856" y="272"/>
                    </a:moveTo>
                    <a:cubicBezTo>
                      <a:pt x="869" y="272"/>
                      <a:pt x="869" y="272"/>
                      <a:pt x="869" y="272"/>
                    </a:cubicBezTo>
                    <a:cubicBezTo>
                      <a:pt x="869" y="274"/>
                      <a:pt x="869" y="274"/>
                      <a:pt x="869" y="274"/>
                    </a:cubicBezTo>
                    <a:cubicBezTo>
                      <a:pt x="856" y="274"/>
                      <a:pt x="856" y="274"/>
                      <a:pt x="856" y="274"/>
                    </a:cubicBezTo>
                    <a:cubicBezTo>
                      <a:pt x="856" y="272"/>
                      <a:pt x="856" y="272"/>
                      <a:pt x="856" y="272"/>
                    </a:cubicBezTo>
                    <a:close/>
                    <a:moveTo>
                      <a:pt x="856" y="317"/>
                    </a:moveTo>
                    <a:cubicBezTo>
                      <a:pt x="869" y="317"/>
                      <a:pt x="869" y="317"/>
                      <a:pt x="869" y="317"/>
                    </a:cubicBezTo>
                    <a:cubicBezTo>
                      <a:pt x="869" y="320"/>
                      <a:pt x="869" y="320"/>
                      <a:pt x="869" y="320"/>
                    </a:cubicBezTo>
                    <a:cubicBezTo>
                      <a:pt x="856" y="320"/>
                      <a:pt x="856" y="320"/>
                      <a:pt x="856" y="320"/>
                    </a:cubicBezTo>
                    <a:cubicBezTo>
                      <a:pt x="856" y="317"/>
                      <a:pt x="856" y="317"/>
                      <a:pt x="856" y="317"/>
                    </a:cubicBezTo>
                    <a:close/>
                    <a:moveTo>
                      <a:pt x="856" y="365"/>
                    </a:moveTo>
                    <a:cubicBezTo>
                      <a:pt x="856" y="362"/>
                      <a:pt x="856" y="362"/>
                      <a:pt x="856" y="362"/>
                    </a:cubicBezTo>
                    <a:cubicBezTo>
                      <a:pt x="869" y="362"/>
                      <a:pt x="869" y="362"/>
                      <a:pt x="869" y="362"/>
                    </a:cubicBezTo>
                    <a:cubicBezTo>
                      <a:pt x="869" y="365"/>
                      <a:pt x="869" y="365"/>
                      <a:pt x="869" y="365"/>
                    </a:cubicBezTo>
                    <a:cubicBezTo>
                      <a:pt x="856" y="365"/>
                      <a:pt x="856" y="365"/>
                      <a:pt x="856" y="365"/>
                    </a:cubicBezTo>
                    <a:close/>
                    <a:moveTo>
                      <a:pt x="856" y="408"/>
                    </a:moveTo>
                    <a:cubicBezTo>
                      <a:pt x="869" y="408"/>
                      <a:pt x="869" y="408"/>
                      <a:pt x="869" y="408"/>
                    </a:cubicBezTo>
                    <a:cubicBezTo>
                      <a:pt x="869" y="410"/>
                      <a:pt x="869" y="410"/>
                      <a:pt x="869" y="410"/>
                    </a:cubicBezTo>
                    <a:cubicBezTo>
                      <a:pt x="856" y="410"/>
                      <a:pt x="856" y="410"/>
                      <a:pt x="856" y="410"/>
                    </a:cubicBezTo>
                    <a:cubicBezTo>
                      <a:pt x="856" y="408"/>
                      <a:pt x="856" y="408"/>
                      <a:pt x="856" y="408"/>
                    </a:cubicBezTo>
                    <a:close/>
                    <a:moveTo>
                      <a:pt x="856" y="453"/>
                    </a:moveTo>
                    <a:cubicBezTo>
                      <a:pt x="869" y="453"/>
                      <a:pt x="869" y="453"/>
                      <a:pt x="869" y="453"/>
                    </a:cubicBezTo>
                    <a:cubicBezTo>
                      <a:pt x="869" y="456"/>
                      <a:pt x="869" y="456"/>
                      <a:pt x="869" y="456"/>
                    </a:cubicBezTo>
                    <a:cubicBezTo>
                      <a:pt x="856" y="456"/>
                      <a:pt x="856" y="456"/>
                      <a:pt x="856" y="456"/>
                    </a:cubicBezTo>
                    <a:cubicBezTo>
                      <a:pt x="856" y="453"/>
                      <a:pt x="856" y="453"/>
                      <a:pt x="856" y="453"/>
                    </a:cubicBezTo>
                    <a:close/>
                  </a:path>
                </a:pathLst>
              </a:custGeom>
              <a:solidFill>
                <a:srgbClr val="DCDD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思源黑体 CN Light" panose="020B0300000000000000" pitchFamily="34" charset="-122"/>
                  <a:ea typeface="思源黑体 CN Light" panose="020B0300000000000000" pitchFamily="34" charset="-122"/>
                  <a:cs typeface="+mn-ea"/>
                  <a:sym typeface="+mn-lt"/>
                </a:endParaRPr>
              </a:p>
            </p:txBody>
          </p:sp>
          <p:sp>
            <p:nvSpPr>
              <p:cNvPr id="69" name="Freeform 12"/>
              <p:cNvSpPr>
                <a:spLocks noEditPoints="1"/>
              </p:cNvSpPr>
              <p:nvPr/>
            </p:nvSpPr>
            <p:spPr bwMode="auto">
              <a:xfrm>
                <a:off x="441" y="778"/>
                <a:ext cx="17" cy="2526"/>
              </a:xfrm>
              <a:custGeom>
                <a:avLst/>
                <a:gdLst>
                  <a:gd name="T0" fmla="*/ 3 w 3"/>
                  <a:gd name="T1" fmla="*/ 376 h 439"/>
                  <a:gd name="T2" fmla="*/ 0 w 3"/>
                  <a:gd name="T3" fmla="*/ 363 h 439"/>
                  <a:gd name="T4" fmla="*/ 3 w 3"/>
                  <a:gd name="T5" fmla="*/ 381 h 439"/>
                  <a:gd name="T6" fmla="*/ 0 w 3"/>
                  <a:gd name="T7" fmla="*/ 394 h 439"/>
                  <a:gd name="T8" fmla="*/ 3 w 3"/>
                  <a:gd name="T9" fmla="*/ 381 h 439"/>
                  <a:gd name="T10" fmla="*/ 3 w 3"/>
                  <a:gd name="T11" fmla="*/ 330 h 439"/>
                  <a:gd name="T12" fmla="*/ 0 w 3"/>
                  <a:gd name="T13" fmla="*/ 317 h 439"/>
                  <a:gd name="T14" fmla="*/ 3 w 3"/>
                  <a:gd name="T15" fmla="*/ 336 h 439"/>
                  <a:gd name="T16" fmla="*/ 0 w 3"/>
                  <a:gd name="T17" fmla="*/ 349 h 439"/>
                  <a:gd name="T18" fmla="*/ 3 w 3"/>
                  <a:gd name="T19" fmla="*/ 336 h 439"/>
                  <a:gd name="T20" fmla="*/ 3 w 3"/>
                  <a:gd name="T21" fmla="*/ 285 h 439"/>
                  <a:gd name="T22" fmla="*/ 0 w 3"/>
                  <a:gd name="T23" fmla="*/ 272 h 439"/>
                  <a:gd name="T24" fmla="*/ 3 w 3"/>
                  <a:gd name="T25" fmla="*/ 290 h 439"/>
                  <a:gd name="T26" fmla="*/ 0 w 3"/>
                  <a:gd name="T27" fmla="*/ 303 h 439"/>
                  <a:gd name="T28" fmla="*/ 3 w 3"/>
                  <a:gd name="T29" fmla="*/ 290 h 439"/>
                  <a:gd name="T30" fmla="*/ 3 w 3"/>
                  <a:gd name="T31" fmla="*/ 240 h 439"/>
                  <a:gd name="T32" fmla="*/ 0 w 3"/>
                  <a:gd name="T33" fmla="*/ 227 h 439"/>
                  <a:gd name="T34" fmla="*/ 3 w 3"/>
                  <a:gd name="T35" fmla="*/ 245 h 439"/>
                  <a:gd name="T36" fmla="*/ 0 w 3"/>
                  <a:gd name="T37" fmla="*/ 258 h 439"/>
                  <a:gd name="T38" fmla="*/ 3 w 3"/>
                  <a:gd name="T39" fmla="*/ 245 h 439"/>
                  <a:gd name="T40" fmla="*/ 3 w 3"/>
                  <a:gd name="T41" fmla="*/ 195 h 439"/>
                  <a:gd name="T42" fmla="*/ 0 w 3"/>
                  <a:gd name="T43" fmla="*/ 182 h 439"/>
                  <a:gd name="T44" fmla="*/ 3 w 3"/>
                  <a:gd name="T45" fmla="*/ 200 h 439"/>
                  <a:gd name="T46" fmla="*/ 0 w 3"/>
                  <a:gd name="T47" fmla="*/ 213 h 439"/>
                  <a:gd name="T48" fmla="*/ 3 w 3"/>
                  <a:gd name="T49" fmla="*/ 200 h 439"/>
                  <a:gd name="T50" fmla="*/ 3 w 3"/>
                  <a:gd name="T51" fmla="*/ 149 h 439"/>
                  <a:gd name="T52" fmla="*/ 0 w 3"/>
                  <a:gd name="T53" fmla="*/ 136 h 439"/>
                  <a:gd name="T54" fmla="*/ 3 w 3"/>
                  <a:gd name="T55" fmla="*/ 155 h 439"/>
                  <a:gd name="T56" fmla="*/ 0 w 3"/>
                  <a:gd name="T57" fmla="*/ 167 h 439"/>
                  <a:gd name="T58" fmla="*/ 3 w 3"/>
                  <a:gd name="T59" fmla="*/ 155 h 439"/>
                  <a:gd name="T60" fmla="*/ 3 w 3"/>
                  <a:gd name="T61" fmla="*/ 104 h 439"/>
                  <a:gd name="T62" fmla="*/ 0 w 3"/>
                  <a:gd name="T63" fmla="*/ 91 h 439"/>
                  <a:gd name="T64" fmla="*/ 3 w 3"/>
                  <a:gd name="T65" fmla="*/ 109 h 439"/>
                  <a:gd name="T66" fmla="*/ 0 w 3"/>
                  <a:gd name="T67" fmla="*/ 122 h 439"/>
                  <a:gd name="T68" fmla="*/ 3 w 3"/>
                  <a:gd name="T69" fmla="*/ 109 h 439"/>
                  <a:gd name="T70" fmla="*/ 3 w 3"/>
                  <a:gd name="T71" fmla="*/ 59 h 439"/>
                  <a:gd name="T72" fmla="*/ 0 w 3"/>
                  <a:gd name="T73" fmla="*/ 46 h 439"/>
                  <a:gd name="T74" fmla="*/ 3 w 3"/>
                  <a:gd name="T75" fmla="*/ 64 h 439"/>
                  <a:gd name="T76" fmla="*/ 0 w 3"/>
                  <a:gd name="T77" fmla="*/ 77 h 439"/>
                  <a:gd name="T78" fmla="*/ 3 w 3"/>
                  <a:gd name="T79" fmla="*/ 64 h 439"/>
                  <a:gd name="T80" fmla="*/ 3 w 3"/>
                  <a:gd name="T81" fmla="*/ 421 h 439"/>
                  <a:gd name="T82" fmla="*/ 0 w 3"/>
                  <a:gd name="T83" fmla="*/ 408 h 439"/>
                  <a:gd name="T84" fmla="*/ 3 w 3"/>
                  <a:gd name="T85" fmla="*/ 426 h 439"/>
                  <a:gd name="T86" fmla="*/ 0 w 3"/>
                  <a:gd name="T87" fmla="*/ 439 h 439"/>
                  <a:gd name="T88" fmla="*/ 3 w 3"/>
                  <a:gd name="T89" fmla="*/ 426 h 439"/>
                  <a:gd name="T90" fmla="*/ 3 w 3"/>
                  <a:gd name="T91" fmla="*/ 13 h 439"/>
                  <a:gd name="T92" fmla="*/ 0 w 3"/>
                  <a:gd name="T93" fmla="*/ 0 h 439"/>
                  <a:gd name="T94" fmla="*/ 3 w 3"/>
                  <a:gd name="T95" fmla="*/ 19 h 439"/>
                  <a:gd name="T96" fmla="*/ 0 w 3"/>
                  <a:gd name="T97" fmla="*/ 32 h 439"/>
                  <a:gd name="T98" fmla="*/ 3 w 3"/>
                  <a:gd name="T99" fmla="*/ 19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 h="439">
                    <a:moveTo>
                      <a:pt x="3" y="363"/>
                    </a:moveTo>
                    <a:cubicBezTo>
                      <a:pt x="3" y="367"/>
                      <a:pt x="3" y="371"/>
                      <a:pt x="3" y="376"/>
                    </a:cubicBezTo>
                    <a:cubicBezTo>
                      <a:pt x="2" y="376"/>
                      <a:pt x="1" y="376"/>
                      <a:pt x="0" y="376"/>
                    </a:cubicBezTo>
                    <a:cubicBezTo>
                      <a:pt x="0" y="371"/>
                      <a:pt x="0" y="367"/>
                      <a:pt x="0" y="363"/>
                    </a:cubicBezTo>
                    <a:cubicBezTo>
                      <a:pt x="1" y="363"/>
                      <a:pt x="2" y="363"/>
                      <a:pt x="3" y="363"/>
                    </a:cubicBezTo>
                    <a:close/>
                    <a:moveTo>
                      <a:pt x="3" y="381"/>
                    </a:moveTo>
                    <a:cubicBezTo>
                      <a:pt x="3" y="385"/>
                      <a:pt x="3" y="390"/>
                      <a:pt x="3" y="394"/>
                    </a:cubicBezTo>
                    <a:cubicBezTo>
                      <a:pt x="2" y="394"/>
                      <a:pt x="1" y="394"/>
                      <a:pt x="0" y="394"/>
                    </a:cubicBezTo>
                    <a:cubicBezTo>
                      <a:pt x="0" y="390"/>
                      <a:pt x="0" y="385"/>
                      <a:pt x="0" y="381"/>
                    </a:cubicBezTo>
                    <a:cubicBezTo>
                      <a:pt x="1" y="381"/>
                      <a:pt x="2" y="381"/>
                      <a:pt x="3" y="381"/>
                    </a:cubicBezTo>
                    <a:close/>
                    <a:moveTo>
                      <a:pt x="3" y="317"/>
                    </a:moveTo>
                    <a:cubicBezTo>
                      <a:pt x="3" y="322"/>
                      <a:pt x="3" y="326"/>
                      <a:pt x="3" y="330"/>
                    </a:cubicBezTo>
                    <a:cubicBezTo>
                      <a:pt x="2" y="330"/>
                      <a:pt x="1" y="330"/>
                      <a:pt x="0" y="330"/>
                    </a:cubicBezTo>
                    <a:cubicBezTo>
                      <a:pt x="0" y="326"/>
                      <a:pt x="0" y="322"/>
                      <a:pt x="0" y="317"/>
                    </a:cubicBezTo>
                    <a:cubicBezTo>
                      <a:pt x="1" y="317"/>
                      <a:pt x="2" y="317"/>
                      <a:pt x="3" y="317"/>
                    </a:cubicBezTo>
                    <a:close/>
                    <a:moveTo>
                      <a:pt x="3" y="336"/>
                    </a:moveTo>
                    <a:cubicBezTo>
                      <a:pt x="3" y="340"/>
                      <a:pt x="3" y="344"/>
                      <a:pt x="3" y="349"/>
                    </a:cubicBezTo>
                    <a:cubicBezTo>
                      <a:pt x="2" y="349"/>
                      <a:pt x="1" y="349"/>
                      <a:pt x="0" y="349"/>
                    </a:cubicBezTo>
                    <a:cubicBezTo>
                      <a:pt x="0" y="344"/>
                      <a:pt x="0" y="340"/>
                      <a:pt x="0" y="336"/>
                    </a:cubicBezTo>
                    <a:cubicBezTo>
                      <a:pt x="1" y="336"/>
                      <a:pt x="2" y="336"/>
                      <a:pt x="3" y="336"/>
                    </a:cubicBezTo>
                    <a:close/>
                    <a:moveTo>
                      <a:pt x="3" y="272"/>
                    </a:moveTo>
                    <a:cubicBezTo>
                      <a:pt x="3" y="277"/>
                      <a:pt x="3" y="281"/>
                      <a:pt x="3" y="285"/>
                    </a:cubicBezTo>
                    <a:cubicBezTo>
                      <a:pt x="2" y="285"/>
                      <a:pt x="1" y="285"/>
                      <a:pt x="0" y="285"/>
                    </a:cubicBezTo>
                    <a:cubicBezTo>
                      <a:pt x="0" y="281"/>
                      <a:pt x="0" y="277"/>
                      <a:pt x="0" y="272"/>
                    </a:cubicBezTo>
                    <a:cubicBezTo>
                      <a:pt x="1" y="272"/>
                      <a:pt x="2" y="272"/>
                      <a:pt x="3" y="272"/>
                    </a:cubicBezTo>
                    <a:close/>
                    <a:moveTo>
                      <a:pt x="3" y="290"/>
                    </a:moveTo>
                    <a:cubicBezTo>
                      <a:pt x="3" y="295"/>
                      <a:pt x="3" y="299"/>
                      <a:pt x="3" y="303"/>
                    </a:cubicBezTo>
                    <a:cubicBezTo>
                      <a:pt x="2" y="303"/>
                      <a:pt x="1" y="303"/>
                      <a:pt x="0" y="303"/>
                    </a:cubicBezTo>
                    <a:cubicBezTo>
                      <a:pt x="0" y="299"/>
                      <a:pt x="0" y="295"/>
                      <a:pt x="0" y="290"/>
                    </a:cubicBezTo>
                    <a:cubicBezTo>
                      <a:pt x="1" y="290"/>
                      <a:pt x="2" y="290"/>
                      <a:pt x="3" y="290"/>
                    </a:cubicBezTo>
                    <a:close/>
                    <a:moveTo>
                      <a:pt x="3" y="227"/>
                    </a:moveTo>
                    <a:cubicBezTo>
                      <a:pt x="3" y="231"/>
                      <a:pt x="3" y="236"/>
                      <a:pt x="3" y="240"/>
                    </a:cubicBezTo>
                    <a:cubicBezTo>
                      <a:pt x="2" y="240"/>
                      <a:pt x="1" y="240"/>
                      <a:pt x="0" y="240"/>
                    </a:cubicBezTo>
                    <a:cubicBezTo>
                      <a:pt x="0" y="236"/>
                      <a:pt x="0" y="231"/>
                      <a:pt x="0" y="227"/>
                    </a:cubicBezTo>
                    <a:cubicBezTo>
                      <a:pt x="1" y="227"/>
                      <a:pt x="2" y="227"/>
                      <a:pt x="3" y="227"/>
                    </a:cubicBezTo>
                    <a:close/>
                    <a:moveTo>
                      <a:pt x="3" y="245"/>
                    </a:moveTo>
                    <a:cubicBezTo>
                      <a:pt x="3" y="249"/>
                      <a:pt x="3" y="254"/>
                      <a:pt x="3" y="258"/>
                    </a:cubicBezTo>
                    <a:cubicBezTo>
                      <a:pt x="2" y="258"/>
                      <a:pt x="1" y="258"/>
                      <a:pt x="0" y="258"/>
                    </a:cubicBezTo>
                    <a:cubicBezTo>
                      <a:pt x="0" y="254"/>
                      <a:pt x="0" y="249"/>
                      <a:pt x="0" y="245"/>
                    </a:cubicBezTo>
                    <a:cubicBezTo>
                      <a:pt x="1" y="245"/>
                      <a:pt x="2" y="245"/>
                      <a:pt x="3" y="245"/>
                    </a:cubicBezTo>
                    <a:close/>
                    <a:moveTo>
                      <a:pt x="3" y="182"/>
                    </a:moveTo>
                    <a:cubicBezTo>
                      <a:pt x="3" y="186"/>
                      <a:pt x="3" y="190"/>
                      <a:pt x="3" y="195"/>
                    </a:cubicBezTo>
                    <a:cubicBezTo>
                      <a:pt x="2" y="195"/>
                      <a:pt x="1" y="195"/>
                      <a:pt x="0" y="195"/>
                    </a:cubicBezTo>
                    <a:cubicBezTo>
                      <a:pt x="0" y="190"/>
                      <a:pt x="0" y="186"/>
                      <a:pt x="0" y="182"/>
                    </a:cubicBezTo>
                    <a:cubicBezTo>
                      <a:pt x="1" y="182"/>
                      <a:pt x="2" y="182"/>
                      <a:pt x="3" y="182"/>
                    </a:cubicBezTo>
                    <a:close/>
                    <a:moveTo>
                      <a:pt x="3" y="200"/>
                    </a:moveTo>
                    <a:cubicBezTo>
                      <a:pt x="3" y="204"/>
                      <a:pt x="3" y="208"/>
                      <a:pt x="3" y="213"/>
                    </a:cubicBezTo>
                    <a:cubicBezTo>
                      <a:pt x="2" y="213"/>
                      <a:pt x="1" y="213"/>
                      <a:pt x="0" y="213"/>
                    </a:cubicBezTo>
                    <a:cubicBezTo>
                      <a:pt x="0" y="208"/>
                      <a:pt x="0" y="204"/>
                      <a:pt x="0" y="200"/>
                    </a:cubicBezTo>
                    <a:cubicBezTo>
                      <a:pt x="1" y="200"/>
                      <a:pt x="2" y="200"/>
                      <a:pt x="3" y="200"/>
                    </a:cubicBezTo>
                    <a:close/>
                    <a:moveTo>
                      <a:pt x="3" y="136"/>
                    </a:moveTo>
                    <a:cubicBezTo>
                      <a:pt x="3" y="141"/>
                      <a:pt x="3" y="145"/>
                      <a:pt x="3" y="149"/>
                    </a:cubicBezTo>
                    <a:cubicBezTo>
                      <a:pt x="2" y="149"/>
                      <a:pt x="1" y="149"/>
                      <a:pt x="0" y="149"/>
                    </a:cubicBezTo>
                    <a:cubicBezTo>
                      <a:pt x="0" y="145"/>
                      <a:pt x="0" y="141"/>
                      <a:pt x="0" y="136"/>
                    </a:cubicBezTo>
                    <a:cubicBezTo>
                      <a:pt x="1" y="136"/>
                      <a:pt x="2" y="136"/>
                      <a:pt x="3" y="136"/>
                    </a:cubicBezTo>
                    <a:close/>
                    <a:moveTo>
                      <a:pt x="3" y="155"/>
                    </a:moveTo>
                    <a:cubicBezTo>
                      <a:pt x="3" y="159"/>
                      <a:pt x="3" y="163"/>
                      <a:pt x="3" y="167"/>
                    </a:cubicBezTo>
                    <a:cubicBezTo>
                      <a:pt x="2" y="167"/>
                      <a:pt x="1" y="167"/>
                      <a:pt x="0" y="167"/>
                    </a:cubicBezTo>
                    <a:cubicBezTo>
                      <a:pt x="0" y="163"/>
                      <a:pt x="0" y="159"/>
                      <a:pt x="0" y="155"/>
                    </a:cubicBezTo>
                    <a:cubicBezTo>
                      <a:pt x="1" y="155"/>
                      <a:pt x="2" y="155"/>
                      <a:pt x="3" y="155"/>
                    </a:cubicBezTo>
                    <a:close/>
                    <a:moveTo>
                      <a:pt x="3" y="91"/>
                    </a:moveTo>
                    <a:cubicBezTo>
                      <a:pt x="3" y="95"/>
                      <a:pt x="3" y="100"/>
                      <a:pt x="3" y="104"/>
                    </a:cubicBezTo>
                    <a:cubicBezTo>
                      <a:pt x="2" y="104"/>
                      <a:pt x="1" y="104"/>
                      <a:pt x="0" y="104"/>
                    </a:cubicBezTo>
                    <a:cubicBezTo>
                      <a:pt x="0" y="100"/>
                      <a:pt x="0" y="95"/>
                      <a:pt x="0" y="91"/>
                    </a:cubicBezTo>
                    <a:cubicBezTo>
                      <a:pt x="1" y="91"/>
                      <a:pt x="2" y="91"/>
                      <a:pt x="3" y="91"/>
                    </a:cubicBezTo>
                    <a:close/>
                    <a:moveTo>
                      <a:pt x="3" y="109"/>
                    </a:moveTo>
                    <a:cubicBezTo>
                      <a:pt x="3" y="114"/>
                      <a:pt x="3" y="118"/>
                      <a:pt x="3" y="122"/>
                    </a:cubicBezTo>
                    <a:cubicBezTo>
                      <a:pt x="2" y="122"/>
                      <a:pt x="1" y="122"/>
                      <a:pt x="0" y="122"/>
                    </a:cubicBezTo>
                    <a:cubicBezTo>
                      <a:pt x="0" y="118"/>
                      <a:pt x="0" y="114"/>
                      <a:pt x="0" y="109"/>
                    </a:cubicBezTo>
                    <a:cubicBezTo>
                      <a:pt x="1" y="109"/>
                      <a:pt x="2" y="109"/>
                      <a:pt x="3" y="109"/>
                    </a:cubicBezTo>
                    <a:close/>
                    <a:moveTo>
                      <a:pt x="3" y="46"/>
                    </a:moveTo>
                    <a:cubicBezTo>
                      <a:pt x="3" y="50"/>
                      <a:pt x="3" y="54"/>
                      <a:pt x="3" y="59"/>
                    </a:cubicBezTo>
                    <a:cubicBezTo>
                      <a:pt x="2" y="59"/>
                      <a:pt x="1" y="59"/>
                      <a:pt x="0" y="59"/>
                    </a:cubicBezTo>
                    <a:cubicBezTo>
                      <a:pt x="0" y="54"/>
                      <a:pt x="0" y="50"/>
                      <a:pt x="0" y="46"/>
                    </a:cubicBezTo>
                    <a:cubicBezTo>
                      <a:pt x="1" y="46"/>
                      <a:pt x="2" y="46"/>
                      <a:pt x="3" y="46"/>
                    </a:cubicBezTo>
                    <a:close/>
                    <a:moveTo>
                      <a:pt x="3" y="64"/>
                    </a:moveTo>
                    <a:cubicBezTo>
                      <a:pt x="3" y="68"/>
                      <a:pt x="3" y="73"/>
                      <a:pt x="3" y="77"/>
                    </a:cubicBezTo>
                    <a:cubicBezTo>
                      <a:pt x="2" y="77"/>
                      <a:pt x="1" y="77"/>
                      <a:pt x="0" y="77"/>
                    </a:cubicBezTo>
                    <a:cubicBezTo>
                      <a:pt x="0" y="73"/>
                      <a:pt x="0" y="68"/>
                      <a:pt x="0" y="64"/>
                    </a:cubicBezTo>
                    <a:cubicBezTo>
                      <a:pt x="1" y="64"/>
                      <a:pt x="2" y="64"/>
                      <a:pt x="3" y="64"/>
                    </a:cubicBezTo>
                    <a:close/>
                    <a:moveTo>
                      <a:pt x="3" y="408"/>
                    </a:moveTo>
                    <a:cubicBezTo>
                      <a:pt x="3" y="412"/>
                      <a:pt x="3" y="417"/>
                      <a:pt x="3" y="421"/>
                    </a:cubicBezTo>
                    <a:cubicBezTo>
                      <a:pt x="2" y="421"/>
                      <a:pt x="1" y="421"/>
                      <a:pt x="0" y="421"/>
                    </a:cubicBezTo>
                    <a:cubicBezTo>
                      <a:pt x="0" y="417"/>
                      <a:pt x="0" y="412"/>
                      <a:pt x="0" y="408"/>
                    </a:cubicBezTo>
                    <a:cubicBezTo>
                      <a:pt x="1" y="408"/>
                      <a:pt x="2" y="408"/>
                      <a:pt x="3" y="408"/>
                    </a:cubicBezTo>
                    <a:close/>
                    <a:moveTo>
                      <a:pt x="3" y="426"/>
                    </a:moveTo>
                    <a:cubicBezTo>
                      <a:pt x="3" y="439"/>
                      <a:pt x="3" y="439"/>
                      <a:pt x="3" y="439"/>
                    </a:cubicBezTo>
                    <a:cubicBezTo>
                      <a:pt x="0" y="439"/>
                      <a:pt x="0" y="439"/>
                      <a:pt x="0" y="439"/>
                    </a:cubicBezTo>
                    <a:cubicBezTo>
                      <a:pt x="0" y="426"/>
                      <a:pt x="0" y="426"/>
                      <a:pt x="0" y="426"/>
                    </a:cubicBezTo>
                    <a:cubicBezTo>
                      <a:pt x="3" y="426"/>
                      <a:pt x="3" y="426"/>
                      <a:pt x="3" y="426"/>
                    </a:cubicBezTo>
                    <a:close/>
                    <a:moveTo>
                      <a:pt x="3" y="0"/>
                    </a:moveTo>
                    <a:cubicBezTo>
                      <a:pt x="3" y="5"/>
                      <a:pt x="3" y="9"/>
                      <a:pt x="3" y="13"/>
                    </a:cubicBezTo>
                    <a:cubicBezTo>
                      <a:pt x="2" y="13"/>
                      <a:pt x="1" y="13"/>
                      <a:pt x="0" y="13"/>
                    </a:cubicBezTo>
                    <a:cubicBezTo>
                      <a:pt x="0" y="9"/>
                      <a:pt x="0" y="5"/>
                      <a:pt x="0" y="0"/>
                    </a:cubicBezTo>
                    <a:cubicBezTo>
                      <a:pt x="1" y="0"/>
                      <a:pt x="2" y="0"/>
                      <a:pt x="3" y="0"/>
                    </a:cubicBezTo>
                    <a:close/>
                    <a:moveTo>
                      <a:pt x="3" y="19"/>
                    </a:moveTo>
                    <a:cubicBezTo>
                      <a:pt x="3" y="32"/>
                      <a:pt x="3" y="32"/>
                      <a:pt x="3" y="32"/>
                    </a:cubicBezTo>
                    <a:cubicBezTo>
                      <a:pt x="0" y="32"/>
                      <a:pt x="0" y="32"/>
                      <a:pt x="0" y="32"/>
                    </a:cubicBezTo>
                    <a:cubicBezTo>
                      <a:pt x="0" y="19"/>
                      <a:pt x="0" y="19"/>
                      <a:pt x="0" y="19"/>
                    </a:cubicBezTo>
                    <a:cubicBezTo>
                      <a:pt x="3" y="19"/>
                      <a:pt x="3" y="19"/>
                      <a:pt x="3" y="19"/>
                    </a:cubicBezTo>
                    <a:close/>
                  </a:path>
                </a:pathLst>
              </a:custGeom>
              <a:solidFill>
                <a:srgbClr val="DCDD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思源黑体 CN Light" panose="020B0300000000000000" pitchFamily="34" charset="-122"/>
                  <a:ea typeface="思源黑体 CN Light" panose="020B0300000000000000" pitchFamily="34" charset="-122"/>
                  <a:cs typeface="+mn-ea"/>
                  <a:sym typeface="+mn-lt"/>
                </a:endParaRPr>
              </a:p>
            </p:txBody>
          </p:sp>
          <p:sp>
            <p:nvSpPr>
              <p:cNvPr id="70" name="Freeform 13"/>
              <p:cNvSpPr>
                <a:spLocks noEditPoints="1"/>
              </p:cNvSpPr>
              <p:nvPr/>
            </p:nvSpPr>
            <p:spPr bwMode="auto">
              <a:xfrm>
                <a:off x="1433" y="778"/>
                <a:ext cx="17" cy="2526"/>
              </a:xfrm>
              <a:custGeom>
                <a:avLst/>
                <a:gdLst>
                  <a:gd name="T0" fmla="*/ 3 w 3"/>
                  <a:gd name="T1" fmla="*/ 376 h 439"/>
                  <a:gd name="T2" fmla="*/ 0 w 3"/>
                  <a:gd name="T3" fmla="*/ 363 h 439"/>
                  <a:gd name="T4" fmla="*/ 3 w 3"/>
                  <a:gd name="T5" fmla="*/ 381 h 439"/>
                  <a:gd name="T6" fmla="*/ 0 w 3"/>
                  <a:gd name="T7" fmla="*/ 394 h 439"/>
                  <a:gd name="T8" fmla="*/ 3 w 3"/>
                  <a:gd name="T9" fmla="*/ 381 h 439"/>
                  <a:gd name="T10" fmla="*/ 3 w 3"/>
                  <a:gd name="T11" fmla="*/ 330 h 439"/>
                  <a:gd name="T12" fmla="*/ 0 w 3"/>
                  <a:gd name="T13" fmla="*/ 317 h 439"/>
                  <a:gd name="T14" fmla="*/ 3 w 3"/>
                  <a:gd name="T15" fmla="*/ 336 h 439"/>
                  <a:gd name="T16" fmla="*/ 0 w 3"/>
                  <a:gd name="T17" fmla="*/ 349 h 439"/>
                  <a:gd name="T18" fmla="*/ 3 w 3"/>
                  <a:gd name="T19" fmla="*/ 336 h 439"/>
                  <a:gd name="T20" fmla="*/ 3 w 3"/>
                  <a:gd name="T21" fmla="*/ 285 h 439"/>
                  <a:gd name="T22" fmla="*/ 0 w 3"/>
                  <a:gd name="T23" fmla="*/ 272 h 439"/>
                  <a:gd name="T24" fmla="*/ 3 w 3"/>
                  <a:gd name="T25" fmla="*/ 290 h 439"/>
                  <a:gd name="T26" fmla="*/ 0 w 3"/>
                  <a:gd name="T27" fmla="*/ 303 h 439"/>
                  <a:gd name="T28" fmla="*/ 3 w 3"/>
                  <a:gd name="T29" fmla="*/ 290 h 439"/>
                  <a:gd name="T30" fmla="*/ 3 w 3"/>
                  <a:gd name="T31" fmla="*/ 240 h 439"/>
                  <a:gd name="T32" fmla="*/ 0 w 3"/>
                  <a:gd name="T33" fmla="*/ 227 h 439"/>
                  <a:gd name="T34" fmla="*/ 3 w 3"/>
                  <a:gd name="T35" fmla="*/ 245 h 439"/>
                  <a:gd name="T36" fmla="*/ 0 w 3"/>
                  <a:gd name="T37" fmla="*/ 258 h 439"/>
                  <a:gd name="T38" fmla="*/ 3 w 3"/>
                  <a:gd name="T39" fmla="*/ 245 h 439"/>
                  <a:gd name="T40" fmla="*/ 3 w 3"/>
                  <a:gd name="T41" fmla="*/ 195 h 439"/>
                  <a:gd name="T42" fmla="*/ 0 w 3"/>
                  <a:gd name="T43" fmla="*/ 182 h 439"/>
                  <a:gd name="T44" fmla="*/ 3 w 3"/>
                  <a:gd name="T45" fmla="*/ 200 h 439"/>
                  <a:gd name="T46" fmla="*/ 0 w 3"/>
                  <a:gd name="T47" fmla="*/ 213 h 439"/>
                  <a:gd name="T48" fmla="*/ 3 w 3"/>
                  <a:gd name="T49" fmla="*/ 200 h 439"/>
                  <a:gd name="T50" fmla="*/ 3 w 3"/>
                  <a:gd name="T51" fmla="*/ 149 h 439"/>
                  <a:gd name="T52" fmla="*/ 0 w 3"/>
                  <a:gd name="T53" fmla="*/ 136 h 439"/>
                  <a:gd name="T54" fmla="*/ 3 w 3"/>
                  <a:gd name="T55" fmla="*/ 155 h 439"/>
                  <a:gd name="T56" fmla="*/ 0 w 3"/>
                  <a:gd name="T57" fmla="*/ 167 h 439"/>
                  <a:gd name="T58" fmla="*/ 3 w 3"/>
                  <a:gd name="T59" fmla="*/ 155 h 439"/>
                  <a:gd name="T60" fmla="*/ 3 w 3"/>
                  <a:gd name="T61" fmla="*/ 104 h 439"/>
                  <a:gd name="T62" fmla="*/ 0 w 3"/>
                  <a:gd name="T63" fmla="*/ 91 h 439"/>
                  <a:gd name="T64" fmla="*/ 3 w 3"/>
                  <a:gd name="T65" fmla="*/ 109 h 439"/>
                  <a:gd name="T66" fmla="*/ 0 w 3"/>
                  <a:gd name="T67" fmla="*/ 122 h 439"/>
                  <a:gd name="T68" fmla="*/ 3 w 3"/>
                  <a:gd name="T69" fmla="*/ 109 h 439"/>
                  <a:gd name="T70" fmla="*/ 3 w 3"/>
                  <a:gd name="T71" fmla="*/ 59 h 439"/>
                  <a:gd name="T72" fmla="*/ 0 w 3"/>
                  <a:gd name="T73" fmla="*/ 46 h 439"/>
                  <a:gd name="T74" fmla="*/ 3 w 3"/>
                  <a:gd name="T75" fmla="*/ 64 h 439"/>
                  <a:gd name="T76" fmla="*/ 0 w 3"/>
                  <a:gd name="T77" fmla="*/ 77 h 439"/>
                  <a:gd name="T78" fmla="*/ 3 w 3"/>
                  <a:gd name="T79" fmla="*/ 64 h 439"/>
                  <a:gd name="T80" fmla="*/ 3 w 3"/>
                  <a:gd name="T81" fmla="*/ 421 h 439"/>
                  <a:gd name="T82" fmla="*/ 0 w 3"/>
                  <a:gd name="T83" fmla="*/ 408 h 439"/>
                  <a:gd name="T84" fmla="*/ 3 w 3"/>
                  <a:gd name="T85" fmla="*/ 426 h 439"/>
                  <a:gd name="T86" fmla="*/ 0 w 3"/>
                  <a:gd name="T87" fmla="*/ 439 h 439"/>
                  <a:gd name="T88" fmla="*/ 3 w 3"/>
                  <a:gd name="T89" fmla="*/ 426 h 439"/>
                  <a:gd name="T90" fmla="*/ 3 w 3"/>
                  <a:gd name="T91" fmla="*/ 13 h 439"/>
                  <a:gd name="T92" fmla="*/ 0 w 3"/>
                  <a:gd name="T93" fmla="*/ 0 h 439"/>
                  <a:gd name="T94" fmla="*/ 3 w 3"/>
                  <a:gd name="T95" fmla="*/ 19 h 439"/>
                  <a:gd name="T96" fmla="*/ 0 w 3"/>
                  <a:gd name="T97" fmla="*/ 32 h 439"/>
                  <a:gd name="T98" fmla="*/ 3 w 3"/>
                  <a:gd name="T99" fmla="*/ 19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 h="439">
                    <a:moveTo>
                      <a:pt x="3" y="363"/>
                    </a:moveTo>
                    <a:cubicBezTo>
                      <a:pt x="3" y="367"/>
                      <a:pt x="3" y="371"/>
                      <a:pt x="3" y="376"/>
                    </a:cubicBezTo>
                    <a:cubicBezTo>
                      <a:pt x="2" y="376"/>
                      <a:pt x="1" y="376"/>
                      <a:pt x="0" y="376"/>
                    </a:cubicBezTo>
                    <a:cubicBezTo>
                      <a:pt x="0" y="371"/>
                      <a:pt x="0" y="367"/>
                      <a:pt x="0" y="363"/>
                    </a:cubicBezTo>
                    <a:cubicBezTo>
                      <a:pt x="1" y="363"/>
                      <a:pt x="2" y="363"/>
                      <a:pt x="3" y="363"/>
                    </a:cubicBezTo>
                    <a:close/>
                    <a:moveTo>
                      <a:pt x="3" y="381"/>
                    </a:moveTo>
                    <a:cubicBezTo>
                      <a:pt x="3" y="385"/>
                      <a:pt x="3" y="390"/>
                      <a:pt x="3" y="394"/>
                    </a:cubicBezTo>
                    <a:cubicBezTo>
                      <a:pt x="2" y="394"/>
                      <a:pt x="1" y="394"/>
                      <a:pt x="0" y="394"/>
                    </a:cubicBezTo>
                    <a:cubicBezTo>
                      <a:pt x="0" y="390"/>
                      <a:pt x="0" y="385"/>
                      <a:pt x="0" y="381"/>
                    </a:cubicBezTo>
                    <a:cubicBezTo>
                      <a:pt x="1" y="381"/>
                      <a:pt x="2" y="381"/>
                      <a:pt x="3" y="381"/>
                    </a:cubicBezTo>
                    <a:close/>
                    <a:moveTo>
                      <a:pt x="3" y="317"/>
                    </a:moveTo>
                    <a:cubicBezTo>
                      <a:pt x="3" y="322"/>
                      <a:pt x="3" y="326"/>
                      <a:pt x="3" y="330"/>
                    </a:cubicBezTo>
                    <a:cubicBezTo>
                      <a:pt x="2" y="330"/>
                      <a:pt x="1" y="330"/>
                      <a:pt x="0" y="330"/>
                    </a:cubicBezTo>
                    <a:cubicBezTo>
                      <a:pt x="0" y="326"/>
                      <a:pt x="0" y="322"/>
                      <a:pt x="0" y="317"/>
                    </a:cubicBezTo>
                    <a:cubicBezTo>
                      <a:pt x="1" y="317"/>
                      <a:pt x="2" y="317"/>
                      <a:pt x="3" y="317"/>
                    </a:cubicBezTo>
                    <a:close/>
                    <a:moveTo>
                      <a:pt x="3" y="336"/>
                    </a:moveTo>
                    <a:cubicBezTo>
                      <a:pt x="3" y="340"/>
                      <a:pt x="3" y="344"/>
                      <a:pt x="3" y="349"/>
                    </a:cubicBezTo>
                    <a:cubicBezTo>
                      <a:pt x="2" y="349"/>
                      <a:pt x="1" y="349"/>
                      <a:pt x="0" y="349"/>
                    </a:cubicBezTo>
                    <a:cubicBezTo>
                      <a:pt x="0" y="344"/>
                      <a:pt x="0" y="340"/>
                      <a:pt x="0" y="336"/>
                    </a:cubicBezTo>
                    <a:cubicBezTo>
                      <a:pt x="1" y="336"/>
                      <a:pt x="2" y="336"/>
                      <a:pt x="3" y="336"/>
                    </a:cubicBezTo>
                    <a:close/>
                    <a:moveTo>
                      <a:pt x="3" y="272"/>
                    </a:moveTo>
                    <a:cubicBezTo>
                      <a:pt x="3" y="277"/>
                      <a:pt x="3" y="281"/>
                      <a:pt x="3" y="285"/>
                    </a:cubicBezTo>
                    <a:cubicBezTo>
                      <a:pt x="2" y="285"/>
                      <a:pt x="1" y="285"/>
                      <a:pt x="0" y="285"/>
                    </a:cubicBezTo>
                    <a:cubicBezTo>
                      <a:pt x="0" y="281"/>
                      <a:pt x="0" y="277"/>
                      <a:pt x="0" y="272"/>
                    </a:cubicBezTo>
                    <a:cubicBezTo>
                      <a:pt x="1" y="272"/>
                      <a:pt x="2" y="272"/>
                      <a:pt x="3" y="272"/>
                    </a:cubicBezTo>
                    <a:close/>
                    <a:moveTo>
                      <a:pt x="3" y="290"/>
                    </a:moveTo>
                    <a:cubicBezTo>
                      <a:pt x="3" y="295"/>
                      <a:pt x="3" y="299"/>
                      <a:pt x="3" y="303"/>
                    </a:cubicBezTo>
                    <a:cubicBezTo>
                      <a:pt x="2" y="303"/>
                      <a:pt x="1" y="303"/>
                      <a:pt x="0" y="303"/>
                    </a:cubicBezTo>
                    <a:cubicBezTo>
                      <a:pt x="0" y="299"/>
                      <a:pt x="0" y="295"/>
                      <a:pt x="0" y="290"/>
                    </a:cubicBezTo>
                    <a:cubicBezTo>
                      <a:pt x="1" y="290"/>
                      <a:pt x="2" y="290"/>
                      <a:pt x="3" y="290"/>
                    </a:cubicBezTo>
                    <a:close/>
                    <a:moveTo>
                      <a:pt x="3" y="227"/>
                    </a:moveTo>
                    <a:cubicBezTo>
                      <a:pt x="3" y="231"/>
                      <a:pt x="3" y="236"/>
                      <a:pt x="3" y="240"/>
                    </a:cubicBezTo>
                    <a:cubicBezTo>
                      <a:pt x="2" y="240"/>
                      <a:pt x="1" y="240"/>
                      <a:pt x="0" y="240"/>
                    </a:cubicBezTo>
                    <a:cubicBezTo>
                      <a:pt x="0" y="236"/>
                      <a:pt x="0" y="231"/>
                      <a:pt x="0" y="227"/>
                    </a:cubicBezTo>
                    <a:cubicBezTo>
                      <a:pt x="1" y="227"/>
                      <a:pt x="2" y="227"/>
                      <a:pt x="3" y="227"/>
                    </a:cubicBezTo>
                    <a:close/>
                    <a:moveTo>
                      <a:pt x="3" y="245"/>
                    </a:moveTo>
                    <a:cubicBezTo>
                      <a:pt x="3" y="249"/>
                      <a:pt x="3" y="254"/>
                      <a:pt x="3" y="258"/>
                    </a:cubicBezTo>
                    <a:cubicBezTo>
                      <a:pt x="2" y="258"/>
                      <a:pt x="1" y="258"/>
                      <a:pt x="0" y="258"/>
                    </a:cubicBezTo>
                    <a:cubicBezTo>
                      <a:pt x="0" y="254"/>
                      <a:pt x="0" y="249"/>
                      <a:pt x="0" y="245"/>
                    </a:cubicBezTo>
                    <a:cubicBezTo>
                      <a:pt x="1" y="245"/>
                      <a:pt x="2" y="245"/>
                      <a:pt x="3" y="245"/>
                    </a:cubicBezTo>
                    <a:close/>
                    <a:moveTo>
                      <a:pt x="3" y="182"/>
                    </a:moveTo>
                    <a:cubicBezTo>
                      <a:pt x="3" y="186"/>
                      <a:pt x="3" y="190"/>
                      <a:pt x="3" y="195"/>
                    </a:cubicBezTo>
                    <a:cubicBezTo>
                      <a:pt x="2" y="195"/>
                      <a:pt x="1" y="195"/>
                      <a:pt x="0" y="195"/>
                    </a:cubicBezTo>
                    <a:cubicBezTo>
                      <a:pt x="0" y="190"/>
                      <a:pt x="0" y="186"/>
                      <a:pt x="0" y="182"/>
                    </a:cubicBezTo>
                    <a:cubicBezTo>
                      <a:pt x="1" y="182"/>
                      <a:pt x="2" y="182"/>
                      <a:pt x="3" y="182"/>
                    </a:cubicBezTo>
                    <a:close/>
                    <a:moveTo>
                      <a:pt x="3" y="200"/>
                    </a:moveTo>
                    <a:cubicBezTo>
                      <a:pt x="3" y="204"/>
                      <a:pt x="3" y="208"/>
                      <a:pt x="3" y="213"/>
                    </a:cubicBezTo>
                    <a:cubicBezTo>
                      <a:pt x="2" y="213"/>
                      <a:pt x="1" y="213"/>
                      <a:pt x="0" y="213"/>
                    </a:cubicBezTo>
                    <a:cubicBezTo>
                      <a:pt x="0" y="208"/>
                      <a:pt x="0" y="204"/>
                      <a:pt x="0" y="200"/>
                    </a:cubicBezTo>
                    <a:cubicBezTo>
                      <a:pt x="1" y="200"/>
                      <a:pt x="2" y="200"/>
                      <a:pt x="3" y="200"/>
                    </a:cubicBezTo>
                    <a:close/>
                    <a:moveTo>
                      <a:pt x="3" y="136"/>
                    </a:moveTo>
                    <a:cubicBezTo>
                      <a:pt x="3" y="141"/>
                      <a:pt x="3" y="145"/>
                      <a:pt x="3" y="149"/>
                    </a:cubicBezTo>
                    <a:cubicBezTo>
                      <a:pt x="2" y="149"/>
                      <a:pt x="1" y="149"/>
                      <a:pt x="0" y="149"/>
                    </a:cubicBezTo>
                    <a:cubicBezTo>
                      <a:pt x="0" y="145"/>
                      <a:pt x="0" y="141"/>
                      <a:pt x="0" y="136"/>
                    </a:cubicBezTo>
                    <a:cubicBezTo>
                      <a:pt x="1" y="136"/>
                      <a:pt x="2" y="136"/>
                      <a:pt x="3" y="136"/>
                    </a:cubicBezTo>
                    <a:close/>
                    <a:moveTo>
                      <a:pt x="3" y="155"/>
                    </a:moveTo>
                    <a:cubicBezTo>
                      <a:pt x="3" y="159"/>
                      <a:pt x="3" y="163"/>
                      <a:pt x="3" y="167"/>
                    </a:cubicBezTo>
                    <a:cubicBezTo>
                      <a:pt x="2" y="167"/>
                      <a:pt x="1" y="167"/>
                      <a:pt x="0" y="167"/>
                    </a:cubicBezTo>
                    <a:cubicBezTo>
                      <a:pt x="0" y="163"/>
                      <a:pt x="0" y="159"/>
                      <a:pt x="0" y="155"/>
                    </a:cubicBezTo>
                    <a:cubicBezTo>
                      <a:pt x="1" y="155"/>
                      <a:pt x="2" y="155"/>
                      <a:pt x="3" y="155"/>
                    </a:cubicBezTo>
                    <a:close/>
                    <a:moveTo>
                      <a:pt x="3" y="91"/>
                    </a:moveTo>
                    <a:cubicBezTo>
                      <a:pt x="3" y="95"/>
                      <a:pt x="3" y="100"/>
                      <a:pt x="3" y="104"/>
                    </a:cubicBezTo>
                    <a:cubicBezTo>
                      <a:pt x="2" y="104"/>
                      <a:pt x="1" y="104"/>
                      <a:pt x="0" y="104"/>
                    </a:cubicBezTo>
                    <a:cubicBezTo>
                      <a:pt x="0" y="100"/>
                      <a:pt x="0" y="95"/>
                      <a:pt x="0" y="91"/>
                    </a:cubicBezTo>
                    <a:cubicBezTo>
                      <a:pt x="1" y="91"/>
                      <a:pt x="2" y="91"/>
                      <a:pt x="3" y="91"/>
                    </a:cubicBezTo>
                    <a:close/>
                    <a:moveTo>
                      <a:pt x="3" y="109"/>
                    </a:moveTo>
                    <a:cubicBezTo>
                      <a:pt x="3" y="114"/>
                      <a:pt x="3" y="118"/>
                      <a:pt x="3" y="122"/>
                    </a:cubicBezTo>
                    <a:cubicBezTo>
                      <a:pt x="2" y="122"/>
                      <a:pt x="1" y="122"/>
                      <a:pt x="0" y="122"/>
                    </a:cubicBezTo>
                    <a:cubicBezTo>
                      <a:pt x="0" y="118"/>
                      <a:pt x="0" y="114"/>
                      <a:pt x="0" y="109"/>
                    </a:cubicBezTo>
                    <a:cubicBezTo>
                      <a:pt x="1" y="109"/>
                      <a:pt x="2" y="109"/>
                      <a:pt x="3" y="109"/>
                    </a:cubicBezTo>
                    <a:close/>
                    <a:moveTo>
                      <a:pt x="3" y="46"/>
                    </a:moveTo>
                    <a:cubicBezTo>
                      <a:pt x="3" y="50"/>
                      <a:pt x="3" y="54"/>
                      <a:pt x="3" y="59"/>
                    </a:cubicBezTo>
                    <a:cubicBezTo>
                      <a:pt x="2" y="59"/>
                      <a:pt x="1" y="59"/>
                      <a:pt x="0" y="59"/>
                    </a:cubicBezTo>
                    <a:cubicBezTo>
                      <a:pt x="0" y="54"/>
                      <a:pt x="0" y="50"/>
                      <a:pt x="0" y="46"/>
                    </a:cubicBezTo>
                    <a:cubicBezTo>
                      <a:pt x="1" y="46"/>
                      <a:pt x="2" y="46"/>
                      <a:pt x="3" y="46"/>
                    </a:cubicBezTo>
                    <a:close/>
                    <a:moveTo>
                      <a:pt x="3" y="64"/>
                    </a:moveTo>
                    <a:cubicBezTo>
                      <a:pt x="3" y="68"/>
                      <a:pt x="3" y="73"/>
                      <a:pt x="3" y="77"/>
                    </a:cubicBezTo>
                    <a:cubicBezTo>
                      <a:pt x="2" y="77"/>
                      <a:pt x="1" y="77"/>
                      <a:pt x="0" y="77"/>
                    </a:cubicBezTo>
                    <a:cubicBezTo>
                      <a:pt x="0" y="73"/>
                      <a:pt x="0" y="68"/>
                      <a:pt x="0" y="64"/>
                    </a:cubicBezTo>
                    <a:cubicBezTo>
                      <a:pt x="1" y="64"/>
                      <a:pt x="2" y="64"/>
                      <a:pt x="3" y="64"/>
                    </a:cubicBezTo>
                    <a:close/>
                    <a:moveTo>
                      <a:pt x="3" y="408"/>
                    </a:moveTo>
                    <a:cubicBezTo>
                      <a:pt x="3" y="412"/>
                      <a:pt x="3" y="417"/>
                      <a:pt x="3" y="421"/>
                    </a:cubicBezTo>
                    <a:cubicBezTo>
                      <a:pt x="2" y="421"/>
                      <a:pt x="1" y="421"/>
                      <a:pt x="0" y="421"/>
                    </a:cubicBezTo>
                    <a:cubicBezTo>
                      <a:pt x="0" y="417"/>
                      <a:pt x="0" y="412"/>
                      <a:pt x="0" y="408"/>
                    </a:cubicBezTo>
                    <a:cubicBezTo>
                      <a:pt x="1" y="408"/>
                      <a:pt x="2" y="408"/>
                      <a:pt x="3" y="408"/>
                    </a:cubicBezTo>
                    <a:close/>
                    <a:moveTo>
                      <a:pt x="3" y="426"/>
                    </a:moveTo>
                    <a:cubicBezTo>
                      <a:pt x="3" y="431"/>
                      <a:pt x="3" y="435"/>
                      <a:pt x="3" y="439"/>
                    </a:cubicBezTo>
                    <a:cubicBezTo>
                      <a:pt x="2" y="439"/>
                      <a:pt x="1" y="439"/>
                      <a:pt x="0" y="439"/>
                    </a:cubicBezTo>
                    <a:cubicBezTo>
                      <a:pt x="0" y="435"/>
                      <a:pt x="0" y="431"/>
                      <a:pt x="0" y="426"/>
                    </a:cubicBezTo>
                    <a:cubicBezTo>
                      <a:pt x="1" y="426"/>
                      <a:pt x="2" y="426"/>
                      <a:pt x="3" y="426"/>
                    </a:cubicBezTo>
                    <a:close/>
                    <a:moveTo>
                      <a:pt x="3" y="0"/>
                    </a:moveTo>
                    <a:cubicBezTo>
                      <a:pt x="3" y="5"/>
                      <a:pt x="3" y="9"/>
                      <a:pt x="3" y="13"/>
                    </a:cubicBezTo>
                    <a:cubicBezTo>
                      <a:pt x="2" y="13"/>
                      <a:pt x="1" y="13"/>
                      <a:pt x="0" y="13"/>
                    </a:cubicBezTo>
                    <a:cubicBezTo>
                      <a:pt x="0" y="9"/>
                      <a:pt x="0" y="5"/>
                      <a:pt x="0" y="0"/>
                    </a:cubicBezTo>
                    <a:cubicBezTo>
                      <a:pt x="1" y="0"/>
                      <a:pt x="2" y="0"/>
                      <a:pt x="3" y="0"/>
                    </a:cubicBezTo>
                    <a:close/>
                    <a:moveTo>
                      <a:pt x="3" y="19"/>
                    </a:moveTo>
                    <a:cubicBezTo>
                      <a:pt x="3" y="23"/>
                      <a:pt x="3" y="27"/>
                      <a:pt x="3" y="32"/>
                    </a:cubicBezTo>
                    <a:cubicBezTo>
                      <a:pt x="2" y="32"/>
                      <a:pt x="1" y="32"/>
                      <a:pt x="0" y="32"/>
                    </a:cubicBezTo>
                    <a:cubicBezTo>
                      <a:pt x="0" y="27"/>
                      <a:pt x="0" y="23"/>
                      <a:pt x="0" y="19"/>
                    </a:cubicBezTo>
                    <a:cubicBezTo>
                      <a:pt x="1" y="19"/>
                      <a:pt x="2" y="19"/>
                      <a:pt x="3" y="19"/>
                    </a:cubicBezTo>
                    <a:close/>
                  </a:path>
                </a:pathLst>
              </a:custGeom>
              <a:solidFill>
                <a:srgbClr val="DCDD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思源黑体 CN Light" panose="020B0300000000000000" pitchFamily="34" charset="-122"/>
                  <a:ea typeface="思源黑体 CN Light" panose="020B0300000000000000" pitchFamily="34" charset="-122"/>
                  <a:cs typeface="+mn-ea"/>
                  <a:sym typeface="+mn-lt"/>
                </a:endParaRPr>
              </a:p>
            </p:txBody>
          </p:sp>
          <p:sp>
            <p:nvSpPr>
              <p:cNvPr id="71" name="Freeform 14"/>
              <p:cNvSpPr>
                <a:spLocks noEditPoints="1"/>
              </p:cNvSpPr>
              <p:nvPr/>
            </p:nvSpPr>
            <p:spPr bwMode="auto">
              <a:xfrm>
                <a:off x="2431" y="778"/>
                <a:ext cx="12" cy="2526"/>
              </a:xfrm>
              <a:custGeom>
                <a:avLst/>
                <a:gdLst>
                  <a:gd name="T0" fmla="*/ 2 w 2"/>
                  <a:gd name="T1" fmla="*/ 376 h 439"/>
                  <a:gd name="T2" fmla="*/ 0 w 2"/>
                  <a:gd name="T3" fmla="*/ 363 h 439"/>
                  <a:gd name="T4" fmla="*/ 2 w 2"/>
                  <a:gd name="T5" fmla="*/ 381 h 439"/>
                  <a:gd name="T6" fmla="*/ 0 w 2"/>
                  <a:gd name="T7" fmla="*/ 394 h 439"/>
                  <a:gd name="T8" fmla="*/ 2 w 2"/>
                  <a:gd name="T9" fmla="*/ 381 h 439"/>
                  <a:gd name="T10" fmla="*/ 2 w 2"/>
                  <a:gd name="T11" fmla="*/ 330 h 439"/>
                  <a:gd name="T12" fmla="*/ 0 w 2"/>
                  <a:gd name="T13" fmla="*/ 317 h 439"/>
                  <a:gd name="T14" fmla="*/ 2 w 2"/>
                  <a:gd name="T15" fmla="*/ 336 h 439"/>
                  <a:gd name="T16" fmla="*/ 0 w 2"/>
                  <a:gd name="T17" fmla="*/ 349 h 439"/>
                  <a:gd name="T18" fmla="*/ 2 w 2"/>
                  <a:gd name="T19" fmla="*/ 336 h 439"/>
                  <a:gd name="T20" fmla="*/ 2 w 2"/>
                  <a:gd name="T21" fmla="*/ 285 h 439"/>
                  <a:gd name="T22" fmla="*/ 0 w 2"/>
                  <a:gd name="T23" fmla="*/ 272 h 439"/>
                  <a:gd name="T24" fmla="*/ 2 w 2"/>
                  <a:gd name="T25" fmla="*/ 290 h 439"/>
                  <a:gd name="T26" fmla="*/ 0 w 2"/>
                  <a:gd name="T27" fmla="*/ 303 h 439"/>
                  <a:gd name="T28" fmla="*/ 2 w 2"/>
                  <a:gd name="T29" fmla="*/ 290 h 439"/>
                  <a:gd name="T30" fmla="*/ 2 w 2"/>
                  <a:gd name="T31" fmla="*/ 240 h 439"/>
                  <a:gd name="T32" fmla="*/ 0 w 2"/>
                  <a:gd name="T33" fmla="*/ 227 h 439"/>
                  <a:gd name="T34" fmla="*/ 2 w 2"/>
                  <a:gd name="T35" fmla="*/ 245 h 439"/>
                  <a:gd name="T36" fmla="*/ 0 w 2"/>
                  <a:gd name="T37" fmla="*/ 258 h 439"/>
                  <a:gd name="T38" fmla="*/ 2 w 2"/>
                  <a:gd name="T39" fmla="*/ 245 h 439"/>
                  <a:gd name="T40" fmla="*/ 2 w 2"/>
                  <a:gd name="T41" fmla="*/ 195 h 439"/>
                  <a:gd name="T42" fmla="*/ 0 w 2"/>
                  <a:gd name="T43" fmla="*/ 182 h 439"/>
                  <a:gd name="T44" fmla="*/ 2 w 2"/>
                  <a:gd name="T45" fmla="*/ 200 h 439"/>
                  <a:gd name="T46" fmla="*/ 0 w 2"/>
                  <a:gd name="T47" fmla="*/ 213 h 439"/>
                  <a:gd name="T48" fmla="*/ 2 w 2"/>
                  <a:gd name="T49" fmla="*/ 200 h 439"/>
                  <a:gd name="T50" fmla="*/ 2 w 2"/>
                  <a:gd name="T51" fmla="*/ 149 h 439"/>
                  <a:gd name="T52" fmla="*/ 0 w 2"/>
                  <a:gd name="T53" fmla="*/ 136 h 439"/>
                  <a:gd name="T54" fmla="*/ 2 w 2"/>
                  <a:gd name="T55" fmla="*/ 155 h 439"/>
                  <a:gd name="T56" fmla="*/ 0 w 2"/>
                  <a:gd name="T57" fmla="*/ 167 h 439"/>
                  <a:gd name="T58" fmla="*/ 2 w 2"/>
                  <a:gd name="T59" fmla="*/ 155 h 439"/>
                  <a:gd name="T60" fmla="*/ 2 w 2"/>
                  <a:gd name="T61" fmla="*/ 104 h 439"/>
                  <a:gd name="T62" fmla="*/ 0 w 2"/>
                  <a:gd name="T63" fmla="*/ 91 h 439"/>
                  <a:gd name="T64" fmla="*/ 2 w 2"/>
                  <a:gd name="T65" fmla="*/ 109 h 439"/>
                  <a:gd name="T66" fmla="*/ 0 w 2"/>
                  <a:gd name="T67" fmla="*/ 122 h 439"/>
                  <a:gd name="T68" fmla="*/ 2 w 2"/>
                  <a:gd name="T69" fmla="*/ 109 h 439"/>
                  <a:gd name="T70" fmla="*/ 2 w 2"/>
                  <a:gd name="T71" fmla="*/ 59 h 439"/>
                  <a:gd name="T72" fmla="*/ 0 w 2"/>
                  <a:gd name="T73" fmla="*/ 46 h 439"/>
                  <a:gd name="T74" fmla="*/ 2 w 2"/>
                  <a:gd name="T75" fmla="*/ 64 h 439"/>
                  <a:gd name="T76" fmla="*/ 0 w 2"/>
                  <a:gd name="T77" fmla="*/ 77 h 439"/>
                  <a:gd name="T78" fmla="*/ 2 w 2"/>
                  <a:gd name="T79" fmla="*/ 64 h 439"/>
                  <a:gd name="T80" fmla="*/ 2 w 2"/>
                  <a:gd name="T81" fmla="*/ 421 h 439"/>
                  <a:gd name="T82" fmla="*/ 0 w 2"/>
                  <a:gd name="T83" fmla="*/ 408 h 439"/>
                  <a:gd name="T84" fmla="*/ 2 w 2"/>
                  <a:gd name="T85" fmla="*/ 426 h 439"/>
                  <a:gd name="T86" fmla="*/ 0 w 2"/>
                  <a:gd name="T87" fmla="*/ 439 h 439"/>
                  <a:gd name="T88" fmla="*/ 2 w 2"/>
                  <a:gd name="T89" fmla="*/ 426 h 439"/>
                  <a:gd name="T90" fmla="*/ 2 w 2"/>
                  <a:gd name="T91" fmla="*/ 13 h 439"/>
                  <a:gd name="T92" fmla="*/ 0 w 2"/>
                  <a:gd name="T93" fmla="*/ 0 h 439"/>
                  <a:gd name="T94" fmla="*/ 2 w 2"/>
                  <a:gd name="T95" fmla="*/ 19 h 439"/>
                  <a:gd name="T96" fmla="*/ 0 w 2"/>
                  <a:gd name="T97" fmla="*/ 32 h 439"/>
                  <a:gd name="T98" fmla="*/ 2 w 2"/>
                  <a:gd name="T99" fmla="*/ 19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 h="439">
                    <a:moveTo>
                      <a:pt x="2" y="363"/>
                    </a:moveTo>
                    <a:cubicBezTo>
                      <a:pt x="2" y="367"/>
                      <a:pt x="2" y="371"/>
                      <a:pt x="2" y="376"/>
                    </a:cubicBezTo>
                    <a:cubicBezTo>
                      <a:pt x="1" y="376"/>
                      <a:pt x="0" y="376"/>
                      <a:pt x="0" y="376"/>
                    </a:cubicBezTo>
                    <a:cubicBezTo>
                      <a:pt x="0" y="371"/>
                      <a:pt x="0" y="367"/>
                      <a:pt x="0" y="363"/>
                    </a:cubicBezTo>
                    <a:cubicBezTo>
                      <a:pt x="0" y="363"/>
                      <a:pt x="1" y="363"/>
                      <a:pt x="2" y="363"/>
                    </a:cubicBezTo>
                    <a:close/>
                    <a:moveTo>
                      <a:pt x="2" y="381"/>
                    </a:moveTo>
                    <a:cubicBezTo>
                      <a:pt x="2" y="385"/>
                      <a:pt x="2" y="390"/>
                      <a:pt x="2" y="394"/>
                    </a:cubicBezTo>
                    <a:cubicBezTo>
                      <a:pt x="1" y="394"/>
                      <a:pt x="0" y="394"/>
                      <a:pt x="0" y="394"/>
                    </a:cubicBezTo>
                    <a:cubicBezTo>
                      <a:pt x="0" y="390"/>
                      <a:pt x="0" y="385"/>
                      <a:pt x="0" y="381"/>
                    </a:cubicBezTo>
                    <a:cubicBezTo>
                      <a:pt x="0" y="381"/>
                      <a:pt x="1" y="381"/>
                      <a:pt x="2" y="381"/>
                    </a:cubicBezTo>
                    <a:close/>
                    <a:moveTo>
                      <a:pt x="2" y="317"/>
                    </a:moveTo>
                    <a:cubicBezTo>
                      <a:pt x="2" y="322"/>
                      <a:pt x="2" y="326"/>
                      <a:pt x="2" y="330"/>
                    </a:cubicBezTo>
                    <a:cubicBezTo>
                      <a:pt x="1" y="330"/>
                      <a:pt x="0" y="330"/>
                      <a:pt x="0" y="330"/>
                    </a:cubicBezTo>
                    <a:cubicBezTo>
                      <a:pt x="0" y="326"/>
                      <a:pt x="0" y="322"/>
                      <a:pt x="0" y="317"/>
                    </a:cubicBezTo>
                    <a:cubicBezTo>
                      <a:pt x="0" y="317"/>
                      <a:pt x="1" y="317"/>
                      <a:pt x="2" y="317"/>
                    </a:cubicBezTo>
                    <a:close/>
                    <a:moveTo>
                      <a:pt x="2" y="336"/>
                    </a:moveTo>
                    <a:cubicBezTo>
                      <a:pt x="2" y="340"/>
                      <a:pt x="2" y="344"/>
                      <a:pt x="2" y="349"/>
                    </a:cubicBezTo>
                    <a:cubicBezTo>
                      <a:pt x="1" y="349"/>
                      <a:pt x="0" y="349"/>
                      <a:pt x="0" y="349"/>
                    </a:cubicBezTo>
                    <a:cubicBezTo>
                      <a:pt x="0" y="344"/>
                      <a:pt x="0" y="340"/>
                      <a:pt x="0" y="336"/>
                    </a:cubicBezTo>
                    <a:cubicBezTo>
                      <a:pt x="0" y="336"/>
                      <a:pt x="1" y="336"/>
                      <a:pt x="2" y="336"/>
                    </a:cubicBezTo>
                    <a:close/>
                    <a:moveTo>
                      <a:pt x="2" y="272"/>
                    </a:moveTo>
                    <a:cubicBezTo>
                      <a:pt x="2" y="277"/>
                      <a:pt x="2" y="281"/>
                      <a:pt x="2" y="285"/>
                    </a:cubicBezTo>
                    <a:cubicBezTo>
                      <a:pt x="1" y="285"/>
                      <a:pt x="0" y="285"/>
                      <a:pt x="0" y="285"/>
                    </a:cubicBezTo>
                    <a:cubicBezTo>
                      <a:pt x="0" y="281"/>
                      <a:pt x="0" y="277"/>
                      <a:pt x="0" y="272"/>
                    </a:cubicBezTo>
                    <a:cubicBezTo>
                      <a:pt x="0" y="272"/>
                      <a:pt x="1" y="272"/>
                      <a:pt x="2" y="272"/>
                    </a:cubicBezTo>
                    <a:close/>
                    <a:moveTo>
                      <a:pt x="2" y="290"/>
                    </a:moveTo>
                    <a:cubicBezTo>
                      <a:pt x="2" y="295"/>
                      <a:pt x="2" y="299"/>
                      <a:pt x="2" y="303"/>
                    </a:cubicBezTo>
                    <a:cubicBezTo>
                      <a:pt x="1" y="303"/>
                      <a:pt x="0" y="303"/>
                      <a:pt x="0" y="303"/>
                    </a:cubicBezTo>
                    <a:cubicBezTo>
                      <a:pt x="0" y="299"/>
                      <a:pt x="0" y="295"/>
                      <a:pt x="0" y="290"/>
                    </a:cubicBezTo>
                    <a:cubicBezTo>
                      <a:pt x="0" y="290"/>
                      <a:pt x="1" y="290"/>
                      <a:pt x="2" y="290"/>
                    </a:cubicBezTo>
                    <a:close/>
                    <a:moveTo>
                      <a:pt x="2" y="227"/>
                    </a:moveTo>
                    <a:cubicBezTo>
                      <a:pt x="2" y="231"/>
                      <a:pt x="2" y="236"/>
                      <a:pt x="2" y="240"/>
                    </a:cubicBezTo>
                    <a:cubicBezTo>
                      <a:pt x="1" y="240"/>
                      <a:pt x="0" y="240"/>
                      <a:pt x="0" y="240"/>
                    </a:cubicBezTo>
                    <a:cubicBezTo>
                      <a:pt x="0" y="236"/>
                      <a:pt x="0" y="231"/>
                      <a:pt x="0" y="227"/>
                    </a:cubicBezTo>
                    <a:cubicBezTo>
                      <a:pt x="0" y="227"/>
                      <a:pt x="1" y="227"/>
                      <a:pt x="2" y="227"/>
                    </a:cubicBezTo>
                    <a:close/>
                    <a:moveTo>
                      <a:pt x="2" y="245"/>
                    </a:moveTo>
                    <a:cubicBezTo>
                      <a:pt x="2" y="249"/>
                      <a:pt x="2" y="254"/>
                      <a:pt x="2" y="258"/>
                    </a:cubicBezTo>
                    <a:cubicBezTo>
                      <a:pt x="1" y="258"/>
                      <a:pt x="0" y="258"/>
                      <a:pt x="0" y="258"/>
                    </a:cubicBezTo>
                    <a:cubicBezTo>
                      <a:pt x="0" y="254"/>
                      <a:pt x="0" y="249"/>
                      <a:pt x="0" y="245"/>
                    </a:cubicBezTo>
                    <a:cubicBezTo>
                      <a:pt x="0" y="245"/>
                      <a:pt x="1" y="245"/>
                      <a:pt x="2" y="245"/>
                    </a:cubicBezTo>
                    <a:close/>
                    <a:moveTo>
                      <a:pt x="2" y="182"/>
                    </a:moveTo>
                    <a:cubicBezTo>
                      <a:pt x="2" y="186"/>
                      <a:pt x="2" y="190"/>
                      <a:pt x="2" y="195"/>
                    </a:cubicBezTo>
                    <a:cubicBezTo>
                      <a:pt x="1" y="195"/>
                      <a:pt x="0" y="195"/>
                      <a:pt x="0" y="195"/>
                    </a:cubicBezTo>
                    <a:cubicBezTo>
                      <a:pt x="0" y="190"/>
                      <a:pt x="0" y="186"/>
                      <a:pt x="0" y="182"/>
                    </a:cubicBezTo>
                    <a:cubicBezTo>
                      <a:pt x="0" y="182"/>
                      <a:pt x="1" y="182"/>
                      <a:pt x="2" y="182"/>
                    </a:cubicBezTo>
                    <a:close/>
                    <a:moveTo>
                      <a:pt x="2" y="200"/>
                    </a:moveTo>
                    <a:cubicBezTo>
                      <a:pt x="2" y="204"/>
                      <a:pt x="2" y="208"/>
                      <a:pt x="2" y="213"/>
                    </a:cubicBezTo>
                    <a:cubicBezTo>
                      <a:pt x="1" y="213"/>
                      <a:pt x="0" y="213"/>
                      <a:pt x="0" y="213"/>
                    </a:cubicBezTo>
                    <a:cubicBezTo>
                      <a:pt x="0" y="208"/>
                      <a:pt x="0" y="204"/>
                      <a:pt x="0" y="200"/>
                    </a:cubicBezTo>
                    <a:cubicBezTo>
                      <a:pt x="0" y="200"/>
                      <a:pt x="1" y="200"/>
                      <a:pt x="2" y="200"/>
                    </a:cubicBezTo>
                    <a:close/>
                    <a:moveTo>
                      <a:pt x="2" y="136"/>
                    </a:moveTo>
                    <a:cubicBezTo>
                      <a:pt x="2" y="141"/>
                      <a:pt x="2" y="145"/>
                      <a:pt x="2" y="149"/>
                    </a:cubicBezTo>
                    <a:cubicBezTo>
                      <a:pt x="1" y="149"/>
                      <a:pt x="0" y="149"/>
                      <a:pt x="0" y="149"/>
                    </a:cubicBezTo>
                    <a:cubicBezTo>
                      <a:pt x="0" y="145"/>
                      <a:pt x="0" y="141"/>
                      <a:pt x="0" y="136"/>
                    </a:cubicBezTo>
                    <a:cubicBezTo>
                      <a:pt x="0" y="136"/>
                      <a:pt x="1" y="136"/>
                      <a:pt x="2" y="136"/>
                    </a:cubicBezTo>
                    <a:close/>
                    <a:moveTo>
                      <a:pt x="2" y="155"/>
                    </a:moveTo>
                    <a:cubicBezTo>
                      <a:pt x="2" y="159"/>
                      <a:pt x="2" y="163"/>
                      <a:pt x="2" y="167"/>
                    </a:cubicBezTo>
                    <a:cubicBezTo>
                      <a:pt x="1" y="167"/>
                      <a:pt x="0" y="167"/>
                      <a:pt x="0" y="167"/>
                    </a:cubicBezTo>
                    <a:cubicBezTo>
                      <a:pt x="0" y="163"/>
                      <a:pt x="0" y="159"/>
                      <a:pt x="0" y="155"/>
                    </a:cubicBezTo>
                    <a:cubicBezTo>
                      <a:pt x="0" y="155"/>
                      <a:pt x="1" y="155"/>
                      <a:pt x="2" y="155"/>
                    </a:cubicBezTo>
                    <a:close/>
                    <a:moveTo>
                      <a:pt x="2" y="91"/>
                    </a:moveTo>
                    <a:cubicBezTo>
                      <a:pt x="2" y="95"/>
                      <a:pt x="2" y="100"/>
                      <a:pt x="2" y="104"/>
                    </a:cubicBezTo>
                    <a:cubicBezTo>
                      <a:pt x="1" y="104"/>
                      <a:pt x="0" y="104"/>
                      <a:pt x="0" y="104"/>
                    </a:cubicBezTo>
                    <a:cubicBezTo>
                      <a:pt x="0" y="100"/>
                      <a:pt x="0" y="95"/>
                      <a:pt x="0" y="91"/>
                    </a:cubicBezTo>
                    <a:cubicBezTo>
                      <a:pt x="0" y="91"/>
                      <a:pt x="1" y="91"/>
                      <a:pt x="2" y="91"/>
                    </a:cubicBezTo>
                    <a:close/>
                    <a:moveTo>
                      <a:pt x="2" y="109"/>
                    </a:moveTo>
                    <a:cubicBezTo>
                      <a:pt x="2" y="114"/>
                      <a:pt x="2" y="118"/>
                      <a:pt x="2" y="122"/>
                    </a:cubicBezTo>
                    <a:cubicBezTo>
                      <a:pt x="1" y="122"/>
                      <a:pt x="0" y="122"/>
                      <a:pt x="0" y="122"/>
                    </a:cubicBezTo>
                    <a:cubicBezTo>
                      <a:pt x="0" y="118"/>
                      <a:pt x="0" y="114"/>
                      <a:pt x="0" y="109"/>
                    </a:cubicBezTo>
                    <a:cubicBezTo>
                      <a:pt x="0" y="109"/>
                      <a:pt x="1" y="109"/>
                      <a:pt x="2" y="109"/>
                    </a:cubicBezTo>
                    <a:close/>
                    <a:moveTo>
                      <a:pt x="2" y="46"/>
                    </a:moveTo>
                    <a:cubicBezTo>
                      <a:pt x="2" y="50"/>
                      <a:pt x="2" y="54"/>
                      <a:pt x="2" y="59"/>
                    </a:cubicBezTo>
                    <a:cubicBezTo>
                      <a:pt x="1" y="59"/>
                      <a:pt x="0" y="59"/>
                      <a:pt x="0" y="59"/>
                    </a:cubicBezTo>
                    <a:cubicBezTo>
                      <a:pt x="0" y="54"/>
                      <a:pt x="0" y="50"/>
                      <a:pt x="0" y="46"/>
                    </a:cubicBezTo>
                    <a:cubicBezTo>
                      <a:pt x="0" y="46"/>
                      <a:pt x="1" y="46"/>
                      <a:pt x="2" y="46"/>
                    </a:cubicBezTo>
                    <a:close/>
                    <a:moveTo>
                      <a:pt x="2" y="64"/>
                    </a:moveTo>
                    <a:cubicBezTo>
                      <a:pt x="2" y="68"/>
                      <a:pt x="2" y="73"/>
                      <a:pt x="2" y="77"/>
                    </a:cubicBezTo>
                    <a:cubicBezTo>
                      <a:pt x="1" y="77"/>
                      <a:pt x="0" y="77"/>
                      <a:pt x="0" y="77"/>
                    </a:cubicBezTo>
                    <a:cubicBezTo>
                      <a:pt x="0" y="73"/>
                      <a:pt x="0" y="68"/>
                      <a:pt x="0" y="64"/>
                    </a:cubicBezTo>
                    <a:cubicBezTo>
                      <a:pt x="0" y="64"/>
                      <a:pt x="1" y="64"/>
                      <a:pt x="2" y="64"/>
                    </a:cubicBezTo>
                    <a:close/>
                    <a:moveTo>
                      <a:pt x="2" y="408"/>
                    </a:moveTo>
                    <a:cubicBezTo>
                      <a:pt x="2" y="412"/>
                      <a:pt x="2" y="417"/>
                      <a:pt x="2" y="421"/>
                    </a:cubicBezTo>
                    <a:cubicBezTo>
                      <a:pt x="1" y="421"/>
                      <a:pt x="0" y="421"/>
                      <a:pt x="0" y="421"/>
                    </a:cubicBezTo>
                    <a:cubicBezTo>
                      <a:pt x="0" y="417"/>
                      <a:pt x="0" y="412"/>
                      <a:pt x="0" y="408"/>
                    </a:cubicBezTo>
                    <a:cubicBezTo>
                      <a:pt x="0" y="408"/>
                      <a:pt x="1" y="408"/>
                      <a:pt x="2" y="408"/>
                    </a:cubicBezTo>
                    <a:close/>
                    <a:moveTo>
                      <a:pt x="2" y="426"/>
                    </a:moveTo>
                    <a:cubicBezTo>
                      <a:pt x="2" y="431"/>
                      <a:pt x="2" y="435"/>
                      <a:pt x="2" y="439"/>
                    </a:cubicBezTo>
                    <a:cubicBezTo>
                      <a:pt x="1" y="439"/>
                      <a:pt x="0" y="439"/>
                      <a:pt x="0" y="439"/>
                    </a:cubicBezTo>
                    <a:cubicBezTo>
                      <a:pt x="0" y="435"/>
                      <a:pt x="0" y="431"/>
                      <a:pt x="0" y="426"/>
                    </a:cubicBezTo>
                    <a:cubicBezTo>
                      <a:pt x="0" y="426"/>
                      <a:pt x="1" y="426"/>
                      <a:pt x="2" y="426"/>
                    </a:cubicBezTo>
                    <a:close/>
                    <a:moveTo>
                      <a:pt x="2" y="0"/>
                    </a:moveTo>
                    <a:cubicBezTo>
                      <a:pt x="2" y="5"/>
                      <a:pt x="2" y="9"/>
                      <a:pt x="2" y="13"/>
                    </a:cubicBezTo>
                    <a:cubicBezTo>
                      <a:pt x="1" y="13"/>
                      <a:pt x="0" y="13"/>
                      <a:pt x="0" y="13"/>
                    </a:cubicBezTo>
                    <a:cubicBezTo>
                      <a:pt x="0" y="9"/>
                      <a:pt x="0" y="5"/>
                      <a:pt x="0" y="0"/>
                    </a:cubicBezTo>
                    <a:cubicBezTo>
                      <a:pt x="0" y="0"/>
                      <a:pt x="1" y="0"/>
                      <a:pt x="2" y="0"/>
                    </a:cubicBezTo>
                    <a:close/>
                    <a:moveTo>
                      <a:pt x="2" y="19"/>
                    </a:moveTo>
                    <a:cubicBezTo>
                      <a:pt x="2" y="23"/>
                      <a:pt x="2" y="27"/>
                      <a:pt x="2" y="32"/>
                    </a:cubicBezTo>
                    <a:cubicBezTo>
                      <a:pt x="1" y="32"/>
                      <a:pt x="0" y="32"/>
                      <a:pt x="0" y="32"/>
                    </a:cubicBezTo>
                    <a:cubicBezTo>
                      <a:pt x="0" y="27"/>
                      <a:pt x="0" y="23"/>
                      <a:pt x="0" y="19"/>
                    </a:cubicBezTo>
                    <a:cubicBezTo>
                      <a:pt x="0" y="19"/>
                      <a:pt x="1" y="19"/>
                      <a:pt x="2" y="19"/>
                    </a:cubicBezTo>
                    <a:close/>
                  </a:path>
                </a:pathLst>
              </a:custGeom>
              <a:solidFill>
                <a:srgbClr val="DCDD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思源黑体 CN Light" panose="020B0300000000000000" pitchFamily="34" charset="-122"/>
                  <a:ea typeface="思源黑体 CN Light" panose="020B0300000000000000" pitchFamily="34" charset="-122"/>
                  <a:cs typeface="+mn-ea"/>
                  <a:sym typeface="+mn-lt"/>
                </a:endParaRPr>
              </a:p>
            </p:txBody>
          </p:sp>
          <p:sp>
            <p:nvSpPr>
              <p:cNvPr id="72" name="Freeform 15"/>
              <p:cNvSpPr>
                <a:spLocks noEditPoints="1"/>
              </p:cNvSpPr>
              <p:nvPr/>
            </p:nvSpPr>
            <p:spPr bwMode="auto">
              <a:xfrm>
                <a:off x="3424" y="778"/>
                <a:ext cx="17" cy="2526"/>
              </a:xfrm>
              <a:custGeom>
                <a:avLst/>
                <a:gdLst>
                  <a:gd name="T0" fmla="*/ 3 w 3"/>
                  <a:gd name="T1" fmla="*/ 376 h 439"/>
                  <a:gd name="T2" fmla="*/ 0 w 3"/>
                  <a:gd name="T3" fmla="*/ 363 h 439"/>
                  <a:gd name="T4" fmla="*/ 3 w 3"/>
                  <a:gd name="T5" fmla="*/ 381 h 439"/>
                  <a:gd name="T6" fmla="*/ 0 w 3"/>
                  <a:gd name="T7" fmla="*/ 394 h 439"/>
                  <a:gd name="T8" fmla="*/ 3 w 3"/>
                  <a:gd name="T9" fmla="*/ 381 h 439"/>
                  <a:gd name="T10" fmla="*/ 3 w 3"/>
                  <a:gd name="T11" fmla="*/ 330 h 439"/>
                  <a:gd name="T12" fmla="*/ 0 w 3"/>
                  <a:gd name="T13" fmla="*/ 317 h 439"/>
                  <a:gd name="T14" fmla="*/ 3 w 3"/>
                  <a:gd name="T15" fmla="*/ 336 h 439"/>
                  <a:gd name="T16" fmla="*/ 0 w 3"/>
                  <a:gd name="T17" fmla="*/ 349 h 439"/>
                  <a:gd name="T18" fmla="*/ 3 w 3"/>
                  <a:gd name="T19" fmla="*/ 336 h 439"/>
                  <a:gd name="T20" fmla="*/ 3 w 3"/>
                  <a:gd name="T21" fmla="*/ 285 h 439"/>
                  <a:gd name="T22" fmla="*/ 0 w 3"/>
                  <a:gd name="T23" fmla="*/ 272 h 439"/>
                  <a:gd name="T24" fmla="*/ 3 w 3"/>
                  <a:gd name="T25" fmla="*/ 290 h 439"/>
                  <a:gd name="T26" fmla="*/ 0 w 3"/>
                  <a:gd name="T27" fmla="*/ 303 h 439"/>
                  <a:gd name="T28" fmla="*/ 3 w 3"/>
                  <a:gd name="T29" fmla="*/ 290 h 439"/>
                  <a:gd name="T30" fmla="*/ 3 w 3"/>
                  <a:gd name="T31" fmla="*/ 240 h 439"/>
                  <a:gd name="T32" fmla="*/ 0 w 3"/>
                  <a:gd name="T33" fmla="*/ 227 h 439"/>
                  <a:gd name="T34" fmla="*/ 3 w 3"/>
                  <a:gd name="T35" fmla="*/ 245 h 439"/>
                  <a:gd name="T36" fmla="*/ 0 w 3"/>
                  <a:gd name="T37" fmla="*/ 258 h 439"/>
                  <a:gd name="T38" fmla="*/ 3 w 3"/>
                  <a:gd name="T39" fmla="*/ 245 h 439"/>
                  <a:gd name="T40" fmla="*/ 3 w 3"/>
                  <a:gd name="T41" fmla="*/ 195 h 439"/>
                  <a:gd name="T42" fmla="*/ 0 w 3"/>
                  <a:gd name="T43" fmla="*/ 182 h 439"/>
                  <a:gd name="T44" fmla="*/ 3 w 3"/>
                  <a:gd name="T45" fmla="*/ 200 h 439"/>
                  <a:gd name="T46" fmla="*/ 0 w 3"/>
                  <a:gd name="T47" fmla="*/ 213 h 439"/>
                  <a:gd name="T48" fmla="*/ 3 w 3"/>
                  <a:gd name="T49" fmla="*/ 200 h 439"/>
                  <a:gd name="T50" fmla="*/ 3 w 3"/>
                  <a:gd name="T51" fmla="*/ 149 h 439"/>
                  <a:gd name="T52" fmla="*/ 0 w 3"/>
                  <a:gd name="T53" fmla="*/ 136 h 439"/>
                  <a:gd name="T54" fmla="*/ 3 w 3"/>
                  <a:gd name="T55" fmla="*/ 155 h 439"/>
                  <a:gd name="T56" fmla="*/ 0 w 3"/>
                  <a:gd name="T57" fmla="*/ 167 h 439"/>
                  <a:gd name="T58" fmla="*/ 3 w 3"/>
                  <a:gd name="T59" fmla="*/ 155 h 439"/>
                  <a:gd name="T60" fmla="*/ 3 w 3"/>
                  <a:gd name="T61" fmla="*/ 104 h 439"/>
                  <a:gd name="T62" fmla="*/ 0 w 3"/>
                  <a:gd name="T63" fmla="*/ 91 h 439"/>
                  <a:gd name="T64" fmla="*/ 3 w 3"/>
                  <a:gd name="T65" fmla="*/ 109 h 439"/>
                  <a:gd name="T66" fmla="*/ 0 w 3"/>
                  <a:gd name="T67" fmla="*/ 122 h 439"/>
                  <a:gd name="T68" fmla="*/ 3 w 3"/>
                  <a:gd name="T69" fmla="*/ 109 h 439"/>
                  <a:gd name="T70" fmla="*/ 3 w 3"/>
                  <a:gd name="T71" fmla="*/ 59 h 439"/>
                  <a:gd name="T72" fmla="*/ 0 w 3"/>
                  <a:gd name="T73" fmla="*/ 46 h 439"/>
                  <a:gd name="T74" fmla="*/ 3 w 3"/>
                  <a:gd name="T75" fmla="*/ 64 h 439"/>
                  <a:gd name="T76" fmla="*/ 0 w 3"/>
                  <a:gd name="T77" fmla="*/ 77 h 439"/>
                  <a:gd name="T78" fmla="*/ 3 w 3"/>
                  <a:gd name="T79" fmla="*/ 64 h 439"/>
                  <a:gd name="T80" fmla="*/ 3 w 3"/>
                  <a:gd name="T81" fmla="*/ 421 h 439"/>
                  <a:gd name="T82" fmla="*/ 0 w 3"/>
                  <a:gd name="T83" fmla="*/ 408 h 439"/>
                  <a:gd name="T84" fmla="*/ 3 w 3"/>
                  <a:gd name="T85" fmla="*/ 426 h 439"/>
                  <a:gd name="T86" fmla="*/ 0 w 3"/>
                  <a:gd name="T87" fmla="*/ 439 h 439"/>
                  <a:gd name="T88" fmla="*/ 3 w 3"/>
                  <a:gd name="T89" fmla="*/ 426 h 439"/>
                  <a:gd name="T90" fmla="*/ 3 w 3"/>
                  <a:gd name="T91" fmla="*/ 13 h 439"/>
                  <a:gd name="T92" fmla="*/ 0 w 3"/>
                  <a:gd name="T93" fmla="*/ 0 h 439"/>
                  <a:gd name="T94" fmla="*/ 3 w 3"/>
                  <a:gd name="T95" fmla="*/ 19 h 439"/>
                  <a:gd name="T96" fmla="*/ 0 w 3"/>
                  <a:gd name="T97" fmla="*/ 32 h 439"/>
                  <a:gd name="T98" fmla="*/ 3 w 3"/>
                  <a:gd name="T99" fmla="*/ 19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 h="439">
                    <a:moveTo>
                      <a:pt x="3" y="363"/>
                    </a:moveTo>
                    <a:cubicBezTo>
                      <a:pt x="3" y="367"/>
                      <a:pt x="3" y="371"/>
                      <a:pt x="3" y="376"/>
                    </a:cubicBezTo>
                    <a:cubicBezTo>
                      <a:pt x="2" y="376"/>
                      <a:pt x="1" y="376"/>
                      <a:pt x="0" y="376"/>
                    </a:cubicBezTo>
                    <a:cubicBezTo>
                      <a:pt x="0" y="371"/>
                      <a:pt x="0" y="367"/>
                      <a:pt x="0" y="363"/>
                    </a:cubicBezTo>
                    <a:cubicBezTo>
                      <a:pt x="1" y="363"/>
                      <a:pt x="2" y="363"/>
                      <a:pt x="3" y="363"/>
                    </a:cubicBezTo>
                    <a:close/>
                    <a:moveTo>
                      <a:pt x="3" y="381"/>
                    </a:moveTo>
                    <a:cubicBezTo>
                      <a:pt x="3" y="385"/>
                      <a:pt x="3" y="390"/>
                      <a:pt x="3" y="394"/>
                    </a:cubicBezTo>
                    <a:cubicBezTo>
                      <a:pt x="2" y="394"/>
                      <a:pt x="1" y="394"/>
                      <a:pt x="0" y="394"/>
                    </a:cubicBezTo>
                    <a:cubicBezTo>
                      <a:pt x="0" y="390"/>
                      <a:pt x="0" y="385"/>
                      <a:pt x="0" y="381"/>
                    </a:cubicBezTo>
                    <a:cubicBezTo>
                      <a:pt x="1" y="381"/>
                      <a:pt x="2" y="381"/>
                      <a:pt x="3" y="381"/>
                    </a:cubicBezTo>
                    <a:close/>
                    <a:moveTo>
                      <a:pt x="3" y="317"/>
                    </a:moveTo>
                    <a:cubicBezTo>
                      <a:pt x="3" y="322"/>
                      <a:pt x="3" y="326"/>
                      <a:pt x="3" y="330"/>
                    </a:cubicBezTo>
                    <a:cubicBezTo>
                      <a:pt x="2" y="330"/>
                      <a:pt x="1" y="330"/>
                      <a:pt x="0" y="330"/>
                    </a:cubicBezTo>
                    <a:cubicBezTo>
                      <a:pt x="0" y="326"/>
                      <a:pt x="0" y="322"/>
                      <a:pt x="0" y="317"/>
                    </a:cubicBezTo>
                    <a:cubicBezTo>
                      <a:pt x="1" y="317"/>
                      <a:pt x="2" y="317"/>
                      <a:pt x="3" y="317"/>
                    </a:cubicBezTo>
                    <a:close/>
                    <a:moveTo>
                      <a:pt x="3" y="336"/>
                    </a:moveTo>
                    <a:cubicBezTo>
                      <a:pt x="3" y="340"/>
                      <a:pt x="3" y="344"/>
                      <a:pt x="3" y="349"/>
                    </a:cubicBezTo>
                    <a:cubicBezTo>
                      <a:pt x="2" y="349"/>
                      <a:pt x="1" y="349"/>
                      <a:pt x="0" y="349"/>
                    </a:cubicBezTo>
                    <a:cubicBezTo>
                      <a:pt x="0" y="344"/>
                      <a:pt x="0" y="340"/>
                      <a:pt x="0" y="336"/>
                    </a:cubicBezTo>
                    <a:cubicBezTo>
                      <a:pt x="1" y="336"/>
                      <a:pt x="2" y="336"/>
                      <a:pt x="3" y="336"/>
                    </a:cubicBezTo>
                    <a:close/>
                    <a:moveTo>
                      <a:pt x="3" y="272"/>
                    </a:moveTo>
                    <a:cubicBezTo>
                      <a:pt x="3" y="277"/>
                      <a:pt x="3" y="281"/>
                      <a:pt x="3" y="285"/>
                    </a:cubicBezTo>
                    <a:cubicBezTo>
                      <a:pt x="2" y="285"/>
                      <a:pt x="1" y="285"/>
                      <a:pt x="0" y="285"/>
                    </a:cubicBezTo>
                    <a:cubicBezTo>
                      <a:pt x="0" y="281"/>
                      <a:pt x="0" y="277"/>
                      <a:pt x="0" y="272"/>
                    </a:cubicBezTo>
                    <a:cubicBezTo>
                      <a:pt x="1" y="272"/>
                      <a:pt x="2" y="272"/>
                      <a:pt x="3" y="272"/>
                    </a:cubicBezTo>
                    <a:close/>
                    <a:moveTo>
                      <a:pt x="3" y="290"/>
                    </a:moveTo>
                    <a:cubicBezTo>
                      <a:pt x="3" y="295"/>
                      <a:pt x="3" y="299"/>
                      <a:pt x="3" y="303"/>
                    </a:cubicBezTo>
                    <a:cubicBezTo>
                      <a:pt x="2" y="303"/>
                      <a:pt x="1" y="303"/>
                      <a:pt x="0" y="303"/>
                    </a:cubicBezTo>
                    <a:cubicBezTo>
                      <a:pt x="0" y="299"/>
                      <a:pt x="0" y="295"/>
                      <a:pt x="0" y="290"/>
                    </a:cubicBezTo>
                    <a:cubicBezTo>
                      <a:pt x="1" y="290"/>
                      <a:pt x="2" y="290"/>
                      <a:pt x="3" y="290"/>
                    </a:cubicBezTo>
                    <a:close/>
                    <a:moveTo>
                      <a:pt x="3" y="227"/>
                    </a:moveTo>
                    <a:cubicBezTo>
                      <a:pt x="3" y="231"/>
                      <a:pt x="3" y="236"/>
                      <a:pt x="3" y="240"/>
                    </a:cubicBezTo>
                    <a:cubicBezTo>
                      <a:pt x="2" y="240"/>
                      <a:pt x="1" y="240"/>
                      <a:pt x="0" y="240"/>
                    </a:cubicBezTo>
                    <a:cubicBezTo>
                      <a:pt x="0" y="236"/>
                      <a:pt x="0" y="231"/>
                      <a:pt x="0" y="227"/>
                    </a:cubicBezTo>
                    <a:cubicBezTo>
                      <a:pt x="1" y="227"/>
                      <a:pt x="2" y="227"/>
                      <a:pt x="3" y="227"/>
                    </a:cubicBezTo>
                    <a:close/>
                    <a:moveTo>
                      <a:pt x="3" y="245"/>
                    </a:moveTo>
                    <a:cubicBezTo>
                      <a:pt x="3" y="249"/>
                      <a:pt x="3" y="254"/>
                      <a:pt x="3" y="258"/>
                    </a:cubicBezTo>
                    <a:cubicBezTo>
                      <a:pt x="2" y="258"/>
                      <a:pt x="1" y="258"/>
                      <a:pt x="0" y="258"/>
                    </a:cubicBezTo>
                    <a:cubicBezTo>
                      <a:pt x="0" y="254"/>
                      <a:pt x="0" y="249"/>
                      <a:pt x="0" y="245"/>
                    </a:cubicBezTo>
                    <a:cubicBezTo>
                      <a:pt x="1" y="245"/>
                      <a:pt x="2" y="245"/>
                      <a:pt x="3" y="245"/>
                    </a:cubicBezTo>
                    <a:close/>
                    <a:moveTo>
                      <a:pt x="3" y="182"/>
                    </a:moveTo>
                    <a:cubicBezTo>
                      <a:pt x="3" y="186"/>
                      <a:pt x="3" y="190"/>
                      <a:pt x="3" y="195"/>
                    </a:cubicBezTo>
                    <a:cubicBezTo>
                      <a:pt x="2" y="195"/>
                      <a:pt x="1" y="195"/>
                      <a:pt x="0" y="195"/>
                    </a:cubicBezTo>
                    <a:cubicBezTo>
                      <a:pt x="0" y="190"/>
                      <a:pt x="0" y="186"/>
                      <a:pt x="0" y="182"/>
                    </a:cubicBezTo>
                    <a:cubicBezTo>
                      <a:pt x="1" y="182"/>
                      <a:pt x="2" y="182"/>
                      <a:pt x="3" y="182"/>
                    </a:cubicBezTo>
                    <a:close/>
                    <a:moveTo>
                      <a:pt x="3" y="200"/>
                    </a:moveTo>
                    <a:cubicBezTo>
                      <a:pt x="3" y="204"/>
                      <a:pt x="3" y="208"/>
                      <a:pt x="3" y="213"/>
                    </a:cubicBezTo>
                    <a:cubicBezTo>
                      <a:pt x="2" y="213"/>
                      <a:pt x="1" y="213"/>
                      <a:pt x="0" y="213"/>
                    </a:cubicBezTo>
                    <a:cubicBezTo>
                      <a:pt x="0" y="208"/>
                      <a:pt x="0" y="204"/>
                      <a:pt x="0" y="200"/>
                    </a:cubicBezTo>
                    <a:cubicBezTo>
                      <a:pt x="1" y="200"/>
                      <a:pt x="2" y="200"/>
                      <a:pt x="3" y="200"/>
                    </a:cubicBezTo>
                    <a:close/>
                    <a:moveTo>
                      <a:pt x="3" y="136"/>
                    </a:moveTo>
                    <a:cubicBezTo>
                      <a:pt x="3" y="141"/>
                      <a:pt x="3" y="145"/>
                      <a:pt x="3" y="149"/>
                    </a:cubicBezTo>
                    <a:cubicBezTo>
                      <a:pt x="2" y="149"/>
                      <a:pt x="1" y="149"/>
                      <a:pt x="0" y="149"/>
                    </a:cubicBezTo>
                    <a:cubicBezTo>
                      <a:pt x="0" y="145"/>
                      <a:pt x="0" y="141"/>
                      <a:pt x="0" y="136"/>
                    </a:cubicBezTo>
                    <a:cubicBezTo>
                      <a:pt x="1" y="136"/>
                      <a:pt x="2" y="136"/>
                      <a:pt x="3" y="136"/>
                    </a:cubicBezTo>
                    <a:close/>
                    <a:moveTo>
                      <a:pt x="3" y="155"/>
                    </a:moveTo>
                    <a:cubicBezTo>
                      <a:pt x="3" y="159"/>
                      <a:pt x="3" y="163"/>
                      <a:pt x="3" y="167"/>
                    </a:cubicBezTo>
                    <a:cubicBezTo>
                      <a:pt x="2" y="167"/>
                      <a:pt x="1" y="167"/>
                      <a:pt x="0" y="167"/>
                    </a:cubicBezTo>
                    <a:cubicBezTo>
                      <a:pt x="0" y="163"/>
                      <a:pt x="0" y="159"/>
                      <a:pt x="0" y="155"/>
                    </a:cubicBezTo>
                    <a:cubicBezTo>
                      <a:pt x="1" y="155"/>
                      <a:pt x="2" y="155"/>
                      <a:pt x="3" y="155"/>
                    </a:cubicBezTo>
                    <a:close/>
                    <a:moveTo>
                      <a:pt x="3" y="91"/>
                    </a:moveTo>
                    <a:cubicBezTo>
                      <a:pt x="3" y="95"/>
                      <a:pt x="3" y="100"/>
                      <a:pt x="3" y="104"/>
                    </a:cubicBezTo>
                    <a:cubicBezTo>
                      <a:pt x="2" y="104"/>
                      <a:pt x="1" y="104"/>
                      <a:pt x="0" y="104"/>
                    </a:cubicBezTo>
                    <a:cubicBezTo>
                      <a:pt x="0" y="100"/>
                      <a:pt x="0" y="95"/>
                      <a:pt x="0" y="91"/>
                    </a:cubicBezTo>
                    <a:cubicBezTo>
                      <a:pt x="1" y="91"/>
                      <a:pt x="2" y="91"/>
                      <a:pt x="3" y="91"/>
                    </a:cubicBezTo>
                    <a:close/>
                    <a:moveTo>
                      <a:pt x="3" y="109"/>
                    </a:moveTo>
                    <a:cubicBezTo>
                      <a:pt x="3" y="114"/>
                      <a:pt x="3" y="118"/>
                      <a:pt x="3" y="122"/>
                    </a:cubicBezTo>
                    <a:cubicBezTo>
                      <a:pt x="2" y="122"/>
                      <a:pt x="1" y="122"/>
                      <a:pt x="0" y="122"/>
                    </a:cubicBezTo>
                    <a:cubicBezTo>
                      <a:pt x="0" y="118"/>
                      <a:pt x="0" y="114"/>
                      <a:pt x="0" y="109"/>
                    </a:cubicBezTo>
                    <a:cubicBezTo>
                      <a:pt x="1" y="109"/>
                      <a:pt x="2" y="109"/>
                      <a:pt x="3" y="109"/>
                    </a:cubicBezTo>
                    <a:close/>
                    <a:moveTo>
                      <a:pt x="3" y="46"/>
                    </a:moveTo>
                    <a:cubicBezTo>
                      <a:pt x="3" y="50"/>
                      <a:pt x="3" y="54"/>
                      <a:pt x="3" y="59"/>
                    </a:cubicBezTo>
                    <a:cubicBezTo>
                      <a:pt x="2" y="59"/>
                      <a:pt x="1" y="59"/>
                      <a:pt x="0" y="59"/>
                    </a:cubicBezTo>
                    <a:cubicBezTo>
                      <a:pt x="0" y="54"/>
                      <a:pt x="0" y="50"/>
                      <a:pt x="0" y="46"/>
                    </a:cubicBezTo>
                    <a:cubicBezTo>
                      <a:pt x="1" y="46"/>
                      <a:pt x="2" y="46"/>
                      <a:pt x="3" y="46"/>
                    </a:cubicBezTo>
                    <a:close/>
                    <a:moveTo>
                      <a:pt x="3" y="64"/>
                    </a:moveTo>
                    <a:cubicBezTo>
                      <a:pt x="3" y="68"/>
                      <a:pt x="3" y="73"/>
                      <a:pt x="3" y="77"/>
                    </a:cubicBezTo>
                    <a:cubicBezTo>
                      <a:pt x="2" y="77"/>
                      <a:pt x="1" y="77"/>
                      <a:pt x="0" y="77"/>
                    </a:cubicBezTo>
                    <a:cubicBezTo>
                      <a:pt x="0" y="73"/>
                      <a:pt x="0" y="68"/>
                      <a:pt x="0" y="64"/>
                    </a:cubicBezTo>
                    <a:cubicBezTo>
                      <a:pt x="1" y="64"/>
                      <a:pt x="2" y="64"/>
                      <a:pt x="3" y="64"/>
                    </a:cubicBezTo>
                    <a:close/>
                    <a:moveTo>
                      <a:pt x="3" y="408"/>
                    </a:moveTo>
                    <a:cubicBezTo>
                      <a:pt x="3" y="412"/>
                      <a:pt x="3" y="417"/>
                      <a:pt x="3" y="421"/>
                    </a:cubicBezTo>
                    <a:cubicBezTo>
                      <a:pt x="2" y="421"/>
                      <a:pt x="1" y="421"/>
                      <a:pt x="0" y="421"/>
                    </a:cubicBezTo>
                    <a:cubicBezTo>
                      <a:pt x="0" y="417"/>
                      <a:pt x="0" y="412"/>
                      <a:pt x="0" y="408"/>
                    </a:cubicBezTo>
                    <a:cubicBezTo>
                      <a:pt x="1" y="408"/>
                      <a:pt x="2" y="408"/>
                      <a:pt x="3" y="408"/>
                    </a:cubicBezTo>
                    <a:close/>
                    <a:moveTo>
                      <a:pt x="3" y="426"/>
                    </a:moveTo>
                    <a:cubicBezTo>
                      <a:pt x="3" y="431"/>
                      <a:pt x="3" y="435"/>
                      <a:pt x="3" y="439"/>
                    </a:cubicBezTo>
                    <a:cubicBezTo>
                      <a:pt x="2" y="439"/>
                      <a:pt x="1" y="439"/>
                      <a:pt x="0" y="439"/>
                    </a:cubicBezTo>
                    <a:cubicBezTo>
                      <a:pt x="0" y="435"/>
                      <a:pt x="0" y="431"/>
                      <a:pt x="0" y="426"/>
                    </a:cubicBezTo>
                    <a:cubicBezTo>
                      <a:pt x="1" y="426"/>
                      <a:pt x="2" y="426"/>
                      <a:pt x="3" y="426"/>
                    </a:cubicBezTo>
                    <a:close/>
                    <a:moveTo>
                      <a:pt x="3" y="0"/>
                    </a:moveTo>
                    <a:cubicBezTo>
                      <a:pt x="3" y="5"/>
                      <a:pt x="3" y="9"/>
                      <a:pt x="3" y="13"/>
                    </a:cubicBezTo>
                    <a:cubicBezTo>
                      <a:pt x="2" y="13"/>
                      <a:pt x="1" y="13"/>
                      <a:pt x="0" y="13"/>
                    </a:cubicBezTo>
                    <a:cubicBezTo>
                      <a:pt x="0" y="9"/>
                      <a:pt x="0" y="5"/>
                      <a:pt x="0" y="0"/>
                    </a:cubicBezTo>
                    <a:cubicBezTo>
                      <a:pt x="1" y="0"/>
                      <a:pt x="2" y="0"/>
                      <a:pt x="3" y="0"/>
                    </a:cubicBezTo>
                    <a:close/>
                    <a:moveTo>
                      <a:pt x="3" y="19"/>
                    </a:moveTo>
                    <a:cubicBezTo>
                      <a:pt x="3" y="23"/>
                      <a:pt x="3" y="27"/>
                      <a:pt x="3" y="32"/>
                    </a:cubicBezTo>
                    <a:cubicBezTo>
                      <a:pt x="2" y="32"/>
                      <a:pt x="1" y="32"/>
                      <a:pt x="0" y="32"/>
                    </a:cubicBezTo>
                    <a:cubicBezTo>
                      <a:pt x="0" y="27"/>
                      <a:pt x="0" y="23"/>
                      <a:pt x="0" y="19"/>
                    </a:cubicBezTo>
                    <a:cubicBezTo>
                      <a:pt x="1" y="19"/>
                      <a:pt x="2" y="19"/>
                      <a:pt x="3" y="19"/>
                    </a:cubicBezTo>
                    <a:close/>
                  </a:path>
                </a:pathLst>
              </a:custGeom>
              <a:solidFill>
                <a:srgbClr val="DCDD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思源黑体 CN Light" panose="020B0300000000000000" pitchFamily="34" charset="-122"/>
                  <a:ea typeface="思源黑体 CN Light" panose="020B0300000000000000" pitchFamily="34" charset="-122"/>
                  <a:cs typeface="+mn-ea"/>
                  <a:sym typeface="+mn-lt"/>
                </a:endParaRPr>
              </a:p>
            </p:txBody>
          </p:sp>
          <p:sp>
            <p:nvSpPr>
              <p:cNvPr id="73" name="Freeform 16"/>
              <p:cNvSpPr>
                <a:spLocks noEditPoints="1"/>
              </p:cNvSpPr>
              <p:nvPr/>
            </p:nvSpPr>
            <p:spPr bwMode="auto">
              <a:xfrm>
                <a:off x="4416" y="778"/>
                <a:ext cx="18" cy="2526"/>
              </a:xfrm>
              <a:custGeom>
                <a:avLst/>
                <a:gdLst>
                  <a:gd name="T0" fmla="*/ 3 w 3"/>
                  <a:gd name="T1" fmla="*/ 376 h 439"/>
                  <a:gd name="T2" fmla="*/ 0 w 3"/>
                  <a:gd name="T3" fmla="*/ 363 h 439"/>
                  <a:gd name="T4" fmla="*/ 3 w 3"/>
                  <a:gd name="T5" fmla="*/ 381 h 439"/>
                  <a:gd name="T6" fmla="*/ 0 w 3"/>
                  <a:gd name="T7" fmla="*/ 394 h 439"/>
                  <a:gd name="T8" fmla="*/ 3 w 3"/>
                  <a:gd name="T9" fmla="*/ 381 h 439"/>
                  <a:gd name="T10" fmla="*/ 3 w 3"/>
                  <a:gd name="T11" fmla="*/ 330 h 439"/>
                  <a:gd name="T12" fmla="*/ 0 w 3"/>
                  <a:gd name="T13" fmla="*/ 317 h 439"/>
                  <a:gd name="T14" fmla="*/ 3 w 3"/>
                  <a:gd name="T15" fmla="*/ 336 h 439"/>
                  <a:gd name="T16" fmla="*/ 0 w 3"/>
                  <a:gd name="T17" fmla="*/ 349 h 439"/>
                  <a:gd name="T18" fmla="*/ 3 w 3"/>
                  <a:gd name="T19" fmla="*/ 336 h 439"/>
                  <a:gd name="T20" fmla="*/ 3 w 3"/>
                  <a:gd name="T21" fmla="*/ 285 h 439"/>
                  <a:gd name="T22" fmla="*/ 0 w 3"/>
                  <a:gd name="T23" fmla="*/ 272 h 439"/>
                  <a:gd name="T24" fmla="*/ 3 w 3"/>
                  <a:gd name="T25" fmla="*/ 290 h 439"/>
                  <a:gd name="T26" fmla="*/ 0 w 3"/>
                  <a:gd name="T27" fmla="*/ 303 h 439"/>
                  <a:gd name="T28" fmla="*/ 3 w 3"/>
                  <a:gd name="T29" fmla="*/ 290 h 439"/>
                  <a:gd name="T30" fmla="*/ 3 w 3"/>
                  <a:gd name="T31" fmla="*/ 240 h 439"/>
                  <a:gd name="T32" fmla="*/ 0 w 3"/>
                  <a:gd name="T33" fmla="*/ 227 h 439"/>
                  <a:gd name="T34" fmla="*/ 3 w 3"/>
                  <a:gd name="T35" fmla="*/ 245 h 439"/>
                  <a:gd name="T36" fmla="*/ 0 w 3"/>
                  <a:gd name="T37" fmla="*/ 258 h 439"/>
                  <a:gd name="T38" fmla="*/ 3 w 3"/>
                  <a:gd name="T39" fmla="*/ 245 h 439"/>
                  <a:gd name="T40" fmla="*/ 3 w 3"/>
                  <a:gd name="T41" fmla="*/ 195 h 439"/>
                  <a:gd name="T42" fmla="*/ 0 w 3"/>
                  <a:gd name="T43" fmla="*/ 182 h 439"/>
                  <a:gd name="T44" fmla="*/ 3 w 3"/>
                  <a:gd name="T45" fmla="*/ 200 h 439"/>
                  <a:gd name="T46" fmla="*/ 0 w 3"/>
                  <a:gd name="T47" fmla="*/ 213 h 439"/>
                  <a:gd name="T48" fmla="*/ 3 w 3"/>
                  <a:gd name="T49" fmla="*/ 200 h 439"/>
                  <a:gd name="T50" fmla="*/ 3 w 3"/>
                  <a:gd name="T51" fmla="*/ 149 h 439"/>
                  <a:gd name="T52" fmla="*/ 0 w 3"/>
                  <a:gd name="T53" fmla="*/ 136 h 439"/>
                  <a:gd name="T54" fmla="*/ 3 w 3"/>
                  <a:gd name="T55" fmla="*/ 155 h 439"/>
                  <a:gd name="T56" fmla="*/ 0 w 3"/>
                  <a:gd name="T57" fmla="*/ 167 h 439"/>
                  <a:gd name="T58" fmla="*/ 3 w 3"/>
                  <a:gd name="T59" fmla="*/ 155 h 439"/>
                  <a:gd name="T60" fmla="*/ 3 w 3"/>
                  <a:gd name="T61" fmla="*/ 104 h 439"/>
                  <a:gd name="T62" fmla="*/ 0 w 3"/>
                  <a:gd name="T63" fmla="*/ 91 h 439"/>
                  <a:gd name="T64" fmla="*/ 3 w 3"/>
                  <a:gd name="T65" fmla="*/ 109 h 439"/>
                  <a:gd name="T66" fmla="*/ 0 w 3"/>
                  <a:gd name="T67" fmla="*/ 122 h 439"/>
                  <a:gd name="T68" fmla="*/ 3 w 3"/>
                  <a:gd name="T69" fmla="*/ 109 h 439"/>
                  <a:gd name="T70" fmla="*/ 3 w 3"/>
                  <a:gd name="T71" fmla="*/ 59 h 439"/>
                  <a:gd name="T72" fmla="*/ 0 w 3"/>
                  <a:gd name="T73" fmla="*/ 46 h 439"/>
                  <a:gd name="T74" fmla="*/ 3 w 3"/>
                  <a:gd name="T75" fmla="*/ 64 h 439"/>
                  <a:gd name="T76" fmla="*/ 0 w 3"/>
                  <a:gd name="T77" fmla="*/ 77 h 439"/>
                  <a:gd name="T78" fmla="*/ 3 w 3"/>
                  <a:gd name="T79" fmla="*/ 64 h 439"/>
                  <a:gd name="T80" fmla="*/ 3 w 3"/>
                  <a:gd name="T81" fmla="*/ 421 h 439"/>
                  <a:gd name="T82" fmla="*/ 0 w 3"/>
                  <a:gd name="T83" fmla="*/ 408 h 439"/>
                  <a:gd name="T84" fmla="*/ 3 w 3"/>
                  <a:gd name="T85" fmla="*/ 426 h 439"/>
                  <a:gd name="T86" fmla="*/ 0 w 3"/>
                  <a:gd name="T87" fmla="*/ 439 h 439"/>
                  <a:gd name="T88" fmla="*/ 3 w 3"/>
                  <a:gd name="T89" fmla="*/ 426 h 439"/>
                  <a:gd name="T90" fmla="*/ 3 w 3"/>
                  <a:gd name="T91" fmla="*/ 13 h 439"/>
                  <a:gd name="T92" fmla="*/ 0 w 3"/>
                  <a:gd name="T93" fmla="*/ 0 h 439"/>
                  <a:gd name="T94" fmla="*/ 3 w 3"/>
                  <a:gd name="T95" fmla="*/ 19 h 439"/>
                  <a:gd name="T96" fmla="*/ 0 w 3"/>
                  <a:gd name="T97" fmla="*/ 32 h 439"/>
                  <a:gd name="T98" fmla="*/ 3 w 3"/>
                  <a:gd name="T99" fmla="*/ 19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 h="439">
                    <a:moveTo>
                      <a:pt x="3" y="363"/>
                    </a:moveTo>
                    <a:cubicBezTo>
                      <a:pt x="3" y="367"/>
                      <a:pt x="3" y="371"/>
                      <a:pt x="3" y="376"/>
                    </a:cubicBezTo>
                    <a:cubicBezTo>
                      <a:pt x="2" y="376"/>
                      <a:pt x="1" y="376"/>
                      <a:pt x="0" y="376"/>
                    </a:cubicBezTo>
                    <a:cubicBezTo>
                      <a:pt x="0" y="371"/>
                      <a:pt x="0" y="367"/>
                      <a:pt x="0" y="363"/>
                    </a:cubicBezTo>
                    <a:cubicBezTo>
                      <a:pt x="1" y="363"/>
                      <a:pt x="2" y="363"/>
                      <a:pt x="3" y="363"/>
                    </a:cubicBezTo>
                    <a:close/>
                    <a:moveTo>
                      <a:pt x="3" y="381"/>
                    </a:moveTo>
                    <a:cubicBezTo>
                      <a:pt x="3" y="385"/>
                      <a:pt x="3" y="390"/>
                      <a:pt x="3" y="394"/>
                    </a:cubicBezTo>
                    <a:cubicBezTo>
                      <a:pt x="2" y="394"/>
                      <a:pt x="1" y="394"/>
                      <a:pt x="0" y="394"/>
                    </a:cubicBezTo>
                    <a:cubicBezTo>
                      <a:pt x="0" y="390"/>
                      <a:pt x="0" y="385"/>
                      <a:pt x="0" y="381"/>
                    </a:cubicBezTo>
                    <a:cubicBezTo>
                      <a:pt x="1" y="381"/>
                      <a:pt x="2" y="381"/>
                      <a:pt x="3" y="381"/>
                    </a:cubicBezTo>
                    <a:close/>
                    <a:moveTo>
                      <a:pt x="3" y="317"/>
                    </a:moveTo>
                    <a:cubicBezTo>
                      <a:pt x="3" y="322"/>
                      <a:pt x="3" y="326"/>
                      <a:pt x="3" y="330"/>
                    </a:cubicBezTo>
                    <a:cubicBezTo>
                      <a:pt x="2" y="330"/>
                      <a:pt x="1" y="330"/>
                      <a:pt x="0" y="330"/>
                    </a:cubicBezTo>
                    <a:cubicBezTo>
                      <a:pt x="0" y="326"/>
                      <a:pt x="0" y="322"/>
                      <a:pt x="0" y="317"/>
                    </a:cubicBezTo>
                    <a:cubicBezTo>
                      <a:pt x="1" y="317"/>
                      <a:pt x="2" y="317"/>
                      <a:pt x="3" y="317"/>
                    </a:cubicBezTo>
                    <a:close/>
                    <a:moveTo>
                      <a:pt x="3" y="336"/>
                    </a:moveTo>
                    <a:cubicBezTo>
                      <a:pt x="3" y="340"/>
                      <a:pt x="3" y="344"/>
                      <a:pt x="3" y="349"/>
                    </a:cubicBezTo>
                    <a:cubicBezTo>
                      <a:pt x="2" y="349"/>
                      <a:pt x="1" y="349"/>
                      <a:pt x="0" y="349"/>
                    </a:cubicBezTo>
                    <a:cubicBezTo>
                      <a:pt x="0" y="344"/>
                      <a:pt x="0" y="340"/>
                      <a:pt x="0" y="336"/>
                    </a:cubicBezTo>
                    <a:cubicBezTo>
                      <a:pt x="1" y="336"/>
                      <a:pt x="2" y="336"/>
                      <a:pt x="3" y="336"/>
                    </a:cubicBezTo>
                    <a:close/>
                    <a:moveTo>
                      <a:pt x="3" y="272"/>
                    </a:moveTo>
                    <a:cubicBezTo>
                      <a:pt x="3" y="277"/>
                      <a:pt x="3" y="281"/>
                      <a:pt x="3" y="285"/>
                    </a:cubicBezTo>
                    <a:cubicBezTo>
                      <a:pt x="2" y="285"/>
                      <a:pt x="1" y="285"/>
                      <a:pt x="0" y="285"/>
                    </a:cubicBezTo>
                    <a:cubicBezTo>
                      <a:pt x="0" y="281"/>
                      <a:pt x="0" y="277"/>
                      <a:pt x="0" y="272"/>
                    </a:cubicBezTo>
                    <a:cubicBezTo>
                      <a:pt x="1" y="272"/>
                      <a:pt x="2" y="272"/>
                      <a:pt x="3" y="272"/>
                    </a:cubicBezTo>
                    <a:close/>
                    <a:moveTo>
                      <a:pt x="3" y="290"/>
                    </a:moveTo>
                    <a:cubicBezTo>
                      <a:pt x="3" y="295"/>
                      <a:pt x="3" y="299"/>
                      <a:pt x="3" y="303"/>
                    </a:cubicBezTo>
                    <a:cubicBezTo>
                      <a:pt x="2" y="303"/>
                      <a:pt x="1" y="303"/>
                      <a:pt x="0" y="303"/>
                    </a:cubicBezTo>
                    <a:cubicBezTo>
                      <a:pt x="0" y="299"/>
                      <a:pt x="0" y="295"/>
                      <a:pt x="0" y="290"/>
                    </a:cubicBezTo>
                    <a:cubicBezTo>
                      <a:pt x="1" y="290"/>
                      <a:pt x="2" y="290"/>
                      <a:pt x="3" y="290"/>
                    </a:cubicBezTo>
                    <a:close/>
                    <a:moveTo>
                      <a:pt x="3" y="227"/>
                    </a:moveTo>
                    <a:cubicBezTo>
                      <a:pt x="3" y="231"/>
                      <a:pt x="3" y="236"/>
                      <a:pt x="3" y="240"/>
                    </a:cubicBezTo>
                    <a:cubicBezTo>
                      <a:pt x="2" y="240"/>
                      <a:pt x="1" y="240"/>
                      <a:pt x="0" y="240"/>
                    </a:cubicBezTo>
                    <a:cubicBezTo>
                      <a:pt x="0" y="236"/>
                      <a:pt x="0" y="231"/>
                      <a:pt x="0" y="227"/>
                    </a:cubicBezTo>
                    <a:cubicBezTo>
                      <a:pt x="1" y="227"/>
                      <a:pt x="2" y="227"/>
                      <a:pt x="3" y="227"/>
                    </a:cubicBezTo>
                    <a:close/>
                    <a:moveTo>
                      <a:pt x="3" y="245"/>
                    </a:moveTo>
                    <a:cubicBezTo>
                      <a:pt x="3" y="249"/>
                      <a:pt x="3" y="254"/>
                      <a:pt x="3" y="258"/>
                    </a:cubicBezTo>
                    <a:cubicBezTo>
                      <a:pt x="2" y="258"/>
                      <a:pt x="1" y="258"/>
                      <a:pt x="0" y="258"/>
                    </a:cubicBezTo>
                    <a:cubicBezTo>
                      <a:pt x="0" y="254"/>
                      <a:pt x="0" y="249"/>
                      <a:pt x="0" y="245"/>
                    </a:cubicBezTo>
                    <a:cubicBezTo>
                      <a:pt x="1" y="245"/>
                      <a:pt x="2" y="245"/>
                      <a:pt x="3" y="245"/>
                    </a:cubicBezTo>
                    <a:close/>
                    <a:moveTo>
                      <a:pt x="3" y="182"/>
                    </a:moveTo>
                    <a:cubicBezTo>
                      <a:pt x="3" y="186"/>
                      <a:pt x="3" y="190"/>
                      <a:pt x="3" y="195"/>
                    </a:cubicBezTo>
                    <a:cubicBezTo>
                      <a:pt x="2" y="195"/>
                      <a:pt x="1" y="195"/>
                      <a:pt x="0" y="195"/>
                    </a:cubicBezTo>
                    <a:cubicBezTo>
                      <a:pt x="0" y="190"/>
                      <a:pt x="0" y="186"/>
                      <a:pt x="0" y="182"/>
                    </a:cubicBezTo>
                    <a:cubicBezTo>
                      <a:pt x="1" y="182"/>
                      <a:pt x="2" y="182"/>
                      <a:pt x="3" y="182"/>
                    </a:cubicBezTo>
                    <a:close/>
                    <a:moveTo>
                      <a:pt x="3" y="200"/>
                    </a:moveTo>
                    <a:cubicBezTo>
                      <a:pt x="3" y="204"/>
                      <a:pt x="3" y="208"/>
                      <a:pt x="3" y="213"/>
                    </a:cubicBezTo>
                    <a:cubicBezTo>
                      <a:pt x="2" y="213"/>
                      <a:pt x="1" y="213"/>
                      <a:pt x="0" y="213"/>
                    </a:cubicBezTo>
                    <a:cubicBezTo>
                      <a:pt x="0" y="208"/>
                      <a:pt x="0" y="204"/>
                      <a:pt x="0" y="200"/>
                    </a:cubicBezTo>
                    <a:cubicBezTo>
                      <a:pt x="1" y="200"/>
                      <a:pt x="2" y="200"/>
                      <a:pt x="3" y="200"/>
                    </a:cubicBezTo>
                    <a:close/>
                    <a:moveTo>
                      <a:pt x="3" y="136"/>
                    </a:moveTo>
                    <a:cubicBezTo>
                      <a:pt x="3" y="141"/>
                      <a:pt x="3" y="145"/>
                      <a:pt x="3" y="149"/>
                    </a:cubicBezTo>
                    <a:cubicBezTo>
                      <a:pt x="2" y="149"/>
                      <a:pt x="1" y="149"/>
                      <a:pt x="0" y="149"/>
                    </a:cubicBezTo>
                    <a:cubicBezTo>
                      <a:pt x="0" y="145"/>
                      <a:pt x="0" y="141"/>
                      <a:pt x="0" y="136"/>
                    </a:cubicBezTo>
                    <a:cubicBezTo>
                      <a:pt x="1" y="136"/>
                      <a:pt x="2" y="136"/>
                      <a:pt x="3" y="136"/>
                    </a:cubicBezTo>
                    <a:close/>
                    <a:moveTo>
                      <a:pt x="3" y="155"/>
                    </a:moveTo>
                    <a:cubicBezTo>
                      <a:pt x="3" y="159"/>
                      <a:pt x="3" y="163"/>
                      <a:pt x="3" y="167"/>
                    </a:cubicBezTo>
                    <a:cubicBezTo>
                      <a:pt x="2" y="167"/>
                      <a:pt x="1" y="167"/>
                      <a:pt x="0" y="167"/>
                    </a:cubicBezTo>
                    <a:cubicBezTo>
                      <a:pt x="0" y="163"/>
                      <a:pt x="0" y="159"/>
                      <a:pt x="0" y="155"/>
                    </a:cubicBezTo>
                    <a:cubicBezTo>
                      <a:pt x="1" y="155"/>
                      <a:pt x="2" y="155"/>
                      <a:pt x="3" y="155"/>
                    </a:cubicBezTo>
                    <a:close/>
                    <a:moveTo>
                      <a:pt x="3" y="91"/>
                    </a:moveTo>
                    <a:cubicBezTo>
                      <a:pt x="3" y="95"/>
                      <a:pt x="3" y="100"/>
                      <a:pt x="3" y="104"/>
                    </a:cubicBezTo>
                    <a:cubicBezTo>
                      <a:pt x="2" y="104"/>
                      <a:pt x="1" y="104"/>
                      <a:pt x="0" y="104"/>
                    </a:cubicBezTo>
                    <a:cubicBezTo>
                      <a:pt x="0" y="100"/>
                      <a:pt x="0" y="95"/>
                      <a:pt x="0" y="91"/>
                    </a:cubicBezTo>
                    <a:cubicBezTo>
                      <a:pt x="1" y="91"/>
                      <a:pt x="2" y="91"/>
                      <a:pt x="3" y="91"/>
                    </a:cubicBezTo>
                    <a:close/>
                    <a:moveTo>
                      <a:pt x="3" y="109"/>
                    </a:moveTo>
                    <a:cubicBezTo>
                      <a:pt x="3" y="114"/>
                      <a:pt x="3" y="118"/>
                      <a:pt x="3" y="122"/>
                    </a:cubicBezTo>
                    <a:cubicBezTo>
                      <a:pt x="2" y="122"/>
                      <a:pt x="1" y="122"/>
                      <a:pt x="0" y="122"/>
                    </a:cubicBezTo>
                    <a:cubicBezTo>
                      <a:pt x="0" y="118"/>
                      <a:pt x="0" y="114"/>
                      <a:pt x="0" y="109"/>
                    </a:cubicBezTo>
                    <a:cubicBezTo>
                      <a:pt x="1" y="109"/>
                      <a:pt x="2" y="109"/>
                      <a:pt x="3" y="109"/>
                    </a:cubicBezTo>
                    <a:close/>
                    <a:moveTo>
                      <a:pt x="3" y="46"/>
                    </a:moveTo>
                    <a:cubicBezTo>
                      <a:pt x="3" y="50"/>
                      <a:pt x="3" y="54"/>
                      <a:pt x="3" y="59"/>
                    </a:cubicBezTo>
                    <a:cubicBezTo>
                      <a:pt x="2" y="59"/>
                      <a:pt x="1" y="59"/>
                      <a:pt x="0" y="59"/>
                    </a:cubicBezTo>
                    <a:cubicBezTo>
                      <a:pt x="0" y="54"/>
                      <a:pt x="0" y="50"/>
                      <a:pt x="0" y="46"/>
                    </a:cubicBezTo>
                    <a:cubicBezTo>
                      <a:pt x="1" y="46"/>
                      <a:pt x="2" y="46"/>
                      <a:pt x="3" y="46"/>
                    </a:cubicBezTo>
                    <a:close/>
                    <a:moveTo>
                      <a:pt x="3" y="64"/>
                    </a:moveTo>
                    <a:cubicBezTo>
                      <a:pt x="3" y="68"/>
                      <a:pt x="3" y="73"/>
                      <a:pt x="3" y="77"/>
                    </a:cubicBezTo>
                    <a:cubicBezTo>
                      <a:pt x="2" y="77"/>
                      <a:pt x="1" y="77"/>
                      <a:pt x="0" y="77"/>
                    </a:cubicBezTo>
                    <a:cubicBezTo>
                      <a:pt x="0" y="73"/>
                      <a:pt x="0" y="68"/>
                      <a:pt x="0" y="64"/>
                    </a:cubicBezTo>
                    <a:cubicBezTo>
                      <a:pt x="1" y="64"/>
                      <a:pt x="2" y="64"/>
                      <a:pt x="3" y="64"/>
                    </a:cubicBezTo>
                    <a:close/>
                    <a:moveTo>
                      <a:pt x="3" y="408"/>
                    </a:moveTo>
                    <a:cubicBezTo>
                      <a:pt x="3" y="412"/>
                      <a:pt x="3" y="417"/>
                      <a:pt x="3" y="421"/>
                    </a:cubicBezTo>
                    <a:cubicBezTo>
                      <a:pt x="2" y="421"/>
                      <a:pt x="1" y="421"/>
                      <a:pt x="0" y="421"/>
                    </a:cubicBezTo>
                    <a:cubicBezTo>
                      <a:pt x="0" y="417"/>
                      <a:pt x="0" y="412"/>
                      <a:pt x="0" y="408"/>
                    </a:cubicBezTo>
                    <a:cubicBezTo>
                      <a:pt x="1" y="408"/>
                      <a:pt x="2" y="408"/>
                      <a:pt x="3" y="408"/>
                    </a:cubicBezTo>
                    <a:close/>
                    <a:moveTo>
                      <a:pt x="3" y="426"/>
                    </a:moveTo>
                    <a:cubicBezTo>
                      <a:pt x="3" y="431"/>
                      <a:pt x="3" y="435"/>
                      <a:pt x="3" y="439"/>
                    </a:cubicBezTo>
                    <a:cubicBezTo>
                      <a:pt x="2" y="439"/>
                      <a:pt x="1" y="439"/>
                      <a:pt x="0" y="439"/>
                    </a:cubicBezTo>
                    <a:cubicBezTo>
                      <a:pt x="0" y="435"/>
                      <a:pt x="0" y="431"/>
                      <a:pt x="0" y="426"/>
                    </a:cubicBezTo>
                    <a:cubicBezTo>
                      <a:pt x="1" y="426"/>
                      <a:pt x="2" y="426"/>
                      <a:pt x="3" y="426"/>
                    </a:cubicBezTo>
                    <a:close/>
                    <a:moveTo>
                      <a:pt x="3" y="0"/>
                    </a:moveTo>
                    <a:cubicBezTo>
                      <a:pt x="3" y="5"/>
                      <a:pt x="3" y="9"/>
                      <a:pt x="3" y="13"/>
                    </a:cubicBezTo>
                    <a:cubicBezTo>
                      <a:pt x="2" y="13"/>
                      <a:pt x="1" y="13"/>
                      <a:pt x="0" y="13"/>
                    </a:cubicBezTo>
                    <a:cubicBezTo>
                      <a:pt x="0" y="9"/>
                      <a:pt x="0" y="5"/>
                      <a:pt x="0" y="0"/>
                    </a:cubicBezTo>
                    <a:cubicBezTo>
                      <a:pt x="1" y="0"/>
                      <a:pt x="2" y="0"/>
                      <a:pt x="3" y="0"/>
                    </a:cubicBezTo>
                    <a:close/>
                    <a:moveTo>
                      <a:pt x="3" y="19"/>
                    </a:moveTo>
                    <a:cubicBezTo>
                      <a:pt x="3" y="23"/>
                      <a:pt x="3" y="27"/>
                      <a:pt x="3" y="32"/>
                    </a:cubicBezTo>
                    <a:cubicBezTo>
                      <a:pt x="2" y="32"/>
                      <a:pt x="1" y="32"/>
                      <a:pt x="0" y="32"/>
                    </a:cubicBezTo>
                    <a:cubicBezTo>
                      <a:pt x="0" y="27"/>
                      <a:pt x="0" y="23"/>
                      <a:pt x="0" y="19"/>
                    </a:cubicBezTo>
                    <a:cubicBezTo>
                      <a:pt x="1" y="19"/>
                      <a:pt x="2" y="19"/>
                      <a:pt x="3" y="19"/>
                    </a:cubicBezTo>
                    <a:close/>
                  </a:path>
                </a:pathLst>
              </a:custGeom>
              <a:solidFill>
                <a:srgbClr val="DCDD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思源黑体 CN Light" panose="020B0300000000000000" pitchFamily="34" charset="-122"/>
                  <a:ea typeface="思源黑体 CN Light" panose="020B0300000000000000" pitchFamily="34" charset="-122"/>
                  <a:cs typeface="+mn-ea"/>
                  <a:sym typeface="+mn-lt"/>
                </a:endParaRPr>
              </a:p>
            </p:txBody>
          </p:sp>
          <p:sp>
            <p:nvSpPr>
              <p:cNvPr id="74" name="Freeform 17"/>
              <p:cNvSpPr>
                <a:spLocks noEditPoints="1"/>
              </p:cNvSpPr>
              <p:nvPr/>
            </p:nvSpPr>
            <p:spPr bwMode="auto">
              <a:xfrm>
                <a:off x="5409" y="778"/>
                <a:ext cx="17" cy="2526"/>
              </a:xfrm>
              <a:custGeom>
                <a:avLst/>
                <a:gdLst>
                  <a:gd name="T0" fmla="*/ 3 w 3"/>
                  <a:gd name="T1" fmla="*/ 376 h 439"/>
                  <a:gd name="T2" fmla="*/ 1 w 3"/>
                  <a:gd name="T3" fmla="*/ 363 h 439"/>
                  <a:gd name="T4" fmla="*/ 3 w 3"/>
                  <a:gd name="T5" fmla="*/ 381 h 439"/>
                  <a:gd name="T6" fmla="*/ 1 w 3"/>
                  <a:gd name="T7" fmla="*/ 394 h 439"/>
                  <a:gd name="T8" fmla="*/ 3 w 3"/>
                  <a:gd name="T9" fmla="*/ 381 h 439"/>
                  <a:gd name="T10" fmla="*/ 3 w 3"/>
                  <a:gd name="T11" fmla="*/ 330 h 439"/>
                  <a:gd name="T12" fmla="*/ 1 w 3"/>
                  <a:gd name="T13" fmla="*/ 317 h 439"/>
                  <a:gd name="T14" fmla="*/ 3 w 3"/>
                  <a:gd name="T15" fmla="*/ 336 h 439"/>
                  <a:gd name="T16" fmla="*/ 1 w 3"/>
                  <a:gd name="T17" fmla="*/ 349 h 439"/>
                  <a:gd name="T18" fmla="*/ 3 w 3"/>
                  <a:gd name="T19" fmla="*/ 336 h 439"/>
                  <a:gd name="T20" fmla="*/ 3 w 3"/>
                  <a:gd name="T21" fmla="*/ 285 h 439"/>
                  <a:gd name="T22" fmla="*/ 1 w 3"/>
                  <a:gd name="T23" fmla="*/ 272 h 439"/>
                  <a:gd name="T24" fmla="*/ 3 w 3"/>
                  <a:gd name="T25" fmla="*/ 290 h 439"/>
                  <a:gd name="T26" fmla="*/ 1 w 3"/>
                  <a:gd name="T27" fmla="*/ 303 h 439"/>
                  <a:gd name="T28" fmla="*/ 3 w 3"/>
                  <a:gd name="T29" fmla="*/ 290 h 439"/>
                  <a:gd name="T30" fmla="*/ 3 w 3"/>
                  <a:gd name="T31" fmla="*/ 240 h 439"/>
                  <a:gd name="T32" fmla="*/ 1 w 3"/>
                  <a:gd name="T33" fmla="*/ 227 h 439"/>
                  <a:gd name="T34" fmla="*/ 3 w 3"/>
                  <a:gd name="T35" fmla="*/ 245 h 439"/>
                  <a:gd name="T36" fmla="*/ 1 w 3"/>
                  <a:gd name="T37" fmla="*/ 258 h 439"/>
                  <a:gd name="T38" fmla="*/ 3 w 3"/>
                  <a:gd name="T39" fmla="*/ 245 h 439"/>
                  <a:gd name="T40" fmla="*/ 3 w 3"/>
                  <a:gd name="T41" fmla="*/ 195 h 439"/>
                  <a:gd name="T42" fmla="*/ 1 w 3"/>
                  <a:gd name="T43" fmla="*/ 182 h 439"/>
                  <a:gd name="T44" fmla="*/ 3 w 3"/>
                  <a:gd name="T45" fmla="*/ 200 h 439"/>
                  <a:gd name="T46" fmla="*/ 1 w 3"/>
                  <a:gd name="T47" fmla="*/ 213 h 439"/>
                  <a:gd name="T48" fmla="*/ 3 w 3"/>
                  <a:gd name="T49" fmla="*/ 200 h 439"/>
                  <a:gd name="T50" fmla="*/ 3 w 3"/>
                  <a:gd name="T51" fmla="*/ 149 h 439"/>
                  <a:gd name="T52" fmla="*/ 1 w 3"/>
                  <a:gd name="T53" fmla="*/ 136 h 439"/>
                  <a:gd name="T54" fmla="*/ 3 w 3"/>
                  <a:gd name="T55" fmla="*/ 155 h 439"/>
                  <a:gd name="T56" fmla="*/ 1 w 3"/>
                  <a:gd name="T57" fmla="*/ 167 h 439"/>
                  <a:gd name="T58" fmla="*/ 3 w 3"/>
                  <a:gd name="T59" fmla="*/ 155 h 439"/>
                  <a:gd name="T60" fmla="*/ 3 w 3"/>
                  <a:gd name="T61" fmla="*/ 104 h 439"/>
                  <a:gd name="T62" fmla="*/ 1 w 3"/>
                  <a:gd name="T63" fmla="*/ 91 h 439"/>
                  <a:gd name="T64" fmla="*/ 3 w 3"/>
                  <a:gd name="T65" fmla="*/ 109 h 439"/>
                  <a:gd name="T66" fmla="*/ 1 w 3"/>
                  <a:gd name="T67" fmla="*/ 122 h 439"/>
                  <a:gd name="T68" fmla="*/ 3 w 3"/>
                  <a:gd name="T69" fmla="*/ 109 h 439"/>
                  <a:gd name="T70" fmla="*/ 3 w 3"/>
                  <a:gd name="T71" fmla="*/ 59 h 439"/>
                  <a:gd name="T72" fmla="*/ 1 w 3"/>
                  <a:gd name="T73" fmla="*/ 46 h 439"/>
                  <a:gd name="T74" fmla="*/ 3 w 3"/>
                  <a:gd name="T75" fmla="*/ 64 h 439"/>
                  <a:gd name="T76" fmla="*/ 1 w 3"/>
                  <a:gd name="T77" fmla="*/ 77 h 439"/>
                  <a:gd name="T78" fmla="*/ 3 w 3"/>
                  <a:gd name="T79" fmla="*/ 64 h 439"/>
                  <a:gd name="T80" fmla="*/ 3 w 3"/>
                  <a:gd name="T81" fmla="*/ 421 h 439"/>
                  <a:gd name="T82" fmla="*/ 0 w 3"/>
                  <a:gd name="T83" fmla="*/ 408 h 439"/>
                  <a:gd name="T84" fmla="*/ 3 w 3"/>
                  <a:gd name="T85" fmla="*/ 426 h 439"/>
                  <a:gd name="T86" fmla="*/ 0 w 3"/>
                  <a:gd name="T87" fmla="*/ 439 h 439"/>
                  <a:gd name="T88" fmla="*/ 3 w 3"/>
                  <a:gd name="T89" fmla="*/ 426 h 439"/>
                  <a:gd name="T90" fmla="*/ 3 w 3"/>
                  <a:gd name="T91" fmla="*/ 13 h 439"/>
                  <a:gd name="T92" fmla="*/ 0 w 3"/>
                  <a:gd name="T93" fmla="*/ 0 h 439"/>
                  <a:gd name="T94" fmla="*/ 3 w 3"/>
                  <a:gd name="T95" fmla="*/ 19 h 439"/>
                  <a:gd name="T96" fmla="*/ 0 w 3"/>
                  <a:gd name="T97" fmla="*/ 32 h 439"/>
                  <a:gd name="T98" fmla="*/ 3 w 3"/>
                  <a:gd name="T99" fmla="*/ 19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 h="439">
                    <a:moveTo>
                      <a:pt x="3" y="363"/>
                    </a:moveTo>
                    <a:cubicBezTo>
                      <a:pt x="3" y="367"/>
                      <a:pt x="3" y="371"/>
                      <a:pt x="3" y="376"/>
                    </a:cubicBezTo>
                    <a:cubicBezTo>
                      <a:pt x="2" y="376"/>
                      <a:pt x="1" y="376"/>
                      <a:pt x="1" y="376"/>
                    </a:cubicBezTo>
                    <a:cubicBezTo>
                      <a:pt x="1" y="371"/>
                      <a:pt x="1" y="367"/>
                      <a:pt x="1" y="363"/>
                    </a:cubicBezTo>
                    <a:cubicBezTo>
                      <a:pt x="1" y="363"/>
                      <a:pt x="2" y="363"/>
                      <a:pt x="3" y="363"/>
                    </a:cubicBezTo>
                    <a:close/>
                    <a:moveTo>
                      <a:pt x="3" y="381"/>
                    </a:moveTo>
                    <a:cubicBezTo>
                      <a:pt x="3" y="385"/>
                      <a:pt x="3" y="390"/>
                      <a:pt x="3" y="394"/>
                    </a:cubicBezTo>
                    <a:cubicBezTo>
                      <a:pt x="2" y="394"/>
                      <a:pt x="1" y="394"/>
                      <a:pt x="1" y="394"/>
                    </a:cubicBezTo>
                    <a:cubicBezTo>
                      <a:pt x="1" y="390"/>
                      <a:pt x="1" y="385"/>
                      <a:pt x="1" y="381"/>
                    </a:cubicBezTo>
                    <a:cubicBezTo>
                      <a:pt x="1" y="381"/>
                      <a:pt x="2" y="381"/>
                      <a:pt x="3" y="381"/>
                    </a:cubicBezTo>
                    <a:close/>
                    <a:moveTo>
                      <a:pt x="3" y="317"/>
                    </a:moveTo>
                    <a:cubicBezTo>
                      <a:pt x="3" y="322"/>
                      <a:pt x="3" y="326"/>
                      <a:pt x="3" y="330"/>
                    </a:cubicBezTo>
                    <a:cubicBezTo>
                      <a:pt x="2" y="330"/>
                      <a:pt x="1" y="330"/>
                      <a:pt x="1" y="330"/>
                    </a:cubicBezTo>
                    <a:cubicBezTo>
                      <a:pt x="1" y="326"/>
                      <a:pt x="1" y="322"/>
                      <a:pt x="1" y="317"/>
                    </a:cubicBezTo>
                    <a:cubicBezTo>
                      <a:pt x="1" y="317"/>
                      <a:pt x="2" y="317"/>
                      <a:pt x="3" y="317"/>
                    </a:cubicBezTo>
                    <a:close/>
                    <a:moveTo>
                      <a:pt x="3" y="336"/>
                    </a:moveTo>
                    <a:cubicBezTo>
                      <a:pt x="3" y="340"/>
                      <a:pt x="3" y="344"/>
                      <a:pt x="3" y="349"/>
                    </a:cubicBezTo>
                    <a:cubicBezTo>
                      <a:pt x="2" y="349"/>
                      <a:pt x="1" y="349"/>
                      <a:pt x="1" y="349"/>
                    </a:cubicBezTo>
                    <a:cubicBezTo>
                      <a:pt x="1" y="344"/>
                      <a:pt x="1" y="340"/>
                      <a:pt x="1" y="336"/>
                    </a:cubicBezTo>
                    <a:cubicBezTo>
                      <a:pt x="1" y="336"/>
                      <a:pt x="2" y="336"/>
                      <a:pt x="3" y="336"/>
                    </a:cubicBezTo>
                    <a:close/>
                    <a:moveTo>
                      <a:pt x="3" y="272"/>
                    </a:moveTo>
                    <a:cubicBezTo>
                      <a:pt x="3" y="277"/>
                      <a:pt x="3" y="281"/>
                      <a:pt x="3" y="285"/>
                    </a:cubicBezTo>
                    <a:cubicBezTo>
                      <a:pt x="2" y="285"/>
                      <a:pt x="1" y="285"/>
                      <a:pt x="1" y="285"/>
                    </a:cubicBezTo>
                    <a:cubicBezTo>
                      <a:pt x="1" y="281"/>
                      <a:pt x="1" y="277"/>
                      <a:pt x="1" y="272"/>
                    </a:cubicBezTo>
                    <a:cubicBezTo>
                      <a:pt x="1" y="272"/>
                      <a:pt x="2" y="272"/>
                      <a:pt x="3" y="272"/>
                    </a:cubicBezTo>
                    <a:close/>
                    <a:moveTo>
                      <a:pt x="3" y="290"/>
                    </a:moveTo>
                    <a:cubicBezTo>
                      <a:pt x="3" y="295"/>
                      <a:pt x="3" y="299"/>
                      <a:pt x="3" y="303"/>
                    </a:cubicBezTo>
                    <a:cubicBezTo>
                      <a:pt x="2" y="303"/>
                      <a:pt x="1" y="303"/>
                      <a:pt x="1" y="303"/>
                    </a:cubicBezTo>
                    <a:cubicBezTo>
                      <a:pt x="1" y="299"/>
                      <a:pt x="1" y="295"/>
                      <a:pt x="1" y="290"/>
                    </a:cubicBezTo>
                    <a:cubicBezTo>
                      <a:pt x="1" y="290"/>
                      <a:pt x="2" y="290"/>
                      <a:pt x="3" y="290"/>
                    </a:cubicBezTo>
                    <a:close/>
                    <a:moveTo>
                      <a:pt x="3" y="227"/>
                    </a:moveTo>
                    <a:cubicBezTo>
                      <a:pt x="3" y="231"/>
                      <a:pt x="3" y="236"/>
                      <a:pt x="3" y="240"/>
                    </a:cubicBezTo>
                    <a:cubicBezTo>
                      <a:pt x="2" y="240"/>
                      <a:pt x="1" y="240"/>
                      <a:pt x="1" y="240"/>
                    </a:cubicBezTo>
                    <a:cubicBezTo>
                      <a:pt x="1" y="236"/>
                      <a:pt x="1" y="231"/>
                      <a:pt x="1" y="227"/>
                    </a:cubicBezTo>
                    <a:cubicBezTo>
                      <a:pt x="1" y="227"/>
                      <a:pt x="2" y="227"/>
                      <a:pt x="3" y="227"/>
                    </a:cubicBezTo>
                    <a:close/>
                    <a:moveTo>
                      <a:pt x="3" y="245"/>
                    </a:moveTo>
                    <a:cubicBezTo>
                      <a:pt x="3" y="249"/>
                      <a:pt x="3" y="254"/>
                      <a:pt x="3" y="258"/>
                    </a:cubicBezTo>
                    <a:cubicBezTo>
                      <a:pt x="2" y="258"/>
                      <a:pt x="1" y="258"/>
                      <a:pt x="1" y="258"/>
                    </a:cubicBezTo>
                    <a:cubicBezTo>
                      <a:pt x="1" y="254"/>
                      <a:pt x="1" y="249"/>
                      <a:pt x="1" y="245"/>
                    </a:cubicBezTo>
                    <a:cubicBezTo>
                      <a:pt x="1" y="245"/>
                      <a:pt x="2" y="245"/>
                      <a:pt x="3" y="245"/>
                    </a:cubicBezTo>
                    <a:close/>
                    <a:moveTo>
                      <a:pt x="3" y="182"/>
                    </a:moveTo>
                    <a:cubicBezTo>
                      <a:pt x="3" y="186"/>
                      <a:pt x="3" y="190"/>
                      <a:pt x="3" y="195"/>
                    </a:cubicBezTo>
                    <a:cubicBezTo>
                      <a:pt x="2" y="195"/>
                      <a:pt x="1" y="195"/>
                      <a:pt x="1" y="195"/>
                    </a:cubicBezTo>
                    <a:cubicBezTo>
                      <a:pt x="1" y="190"/>
                      <a:pt x="1" y="186"/>
                      <a:pt x="1" y="182"/>
                    </a:cubicBezTo>
                    <a:cubicBezTo>
                      <a:pt x="1" y="182"/>
                      <a:pt x="2" y="182"/>
                      <a:pt x="3" y="182"/>
                    </a:cubicBezTo>
                    <a:close/>
                    <a:moveTo>
                      <a:pt x="3" y="200"/>
                    </a:moveTo>
                    <a:cubicBezTo>
                      <a:pt x="3" y="204"/>
                      <a:pt x="3" y="208"/>
                      <a:pt x="3" y="213"/>
                    </a:cubicBezTo>
                    <a:cubicBezTo>
                      <a:pt x="2" y="213"/>
                      <a:pt x="1" y="213"/>
                      <a:pt x="1" y="213"/>
                    </a:cubicBezTo>
                    <a:cubicBezTo>
                      <a:pt x="1" y="208"/>
                      <a:pt x="1" y="204"/>
                      <a:pt x="1" y="200"/>
                    </a:cubicBezTo>
                    <a:cubicBezTo>
                      <a:pt x="1" y="200"/>
                      <a:pt x="2" y="200"/>
                      <a:pt x="3" y="200"/>
                    </a:cubicBezTo>
                    <a:close/>
                    <a:moveTo>
                      <a:pt x="3" y="136"/>
                    </a:moveTo>
                    <a:cubicBezTo>
                      <a:pt x="3" y="141"/>
                      <a:pt x="3" y="145"/>
                      <a:pt x="3" y="149"/>
                    </a:cubicBezTo>
                    <a:cubicBezTo>
                      <a:pt x="2" y="149"/>
                      <a:pt x="1" y="149"/>
                      <a:pt x="1" y="149"/>
                    </a:cubicBezTo>
                    <a:cubicBezTo>
                      <a:pt x="1" y="145"/>
                      <a:pt x="1" y="141"/>
                      <a:pt x="1" y="136"/>
                    </a:cubicBezTo>
                    <a:cubicBezTo>
                      <a:pt x="1" y="136"/>
                      <a:pt x="2" y="136"/>
                      <a:pt x="3" y="136"/>
                    </a:cubicBezTo>
                    <a:close/>
                    <a:moveTo>
                      <a:pt x="3" y="155"/>
                    </a:moveTo>
                    <a:cubicBezTo>
                      <a:pt x="3" y="159"/>
                      <a:pt x="3" y="163"/>
                      <a:pt x="3" y="167"/>
                    </a:cubicBezTo>
                    <a:cubicBezTo>
                      <a:pt x="2" y="167"/>
                      <a:pt x="1" y="167"/>
                      <a:pt x="1" y="167"/>
                    </a:cubicBezTo>
                    <a:cubicBezTo>
                      <a:pt x="1" y="163"/>
                      <a:pt x="1" y="159"/>
                      <a:pt x="1" y="155"/>
                    </a:cubicBezTo>
                    <a:cubicBezTo>
                      <a:pt x="1" y="155"/>
                      <a:pt x="2" y="155"/>
                      <a:pt x="3" y="155"/>
                    </a:cubicBezTo>
                    <a:close/>
                    <a:moveTo>
                      <a:pt x="3" y="91"/>
                    </a:moveTo>
                    <a:cubicBezTo>
                      <a:pt x="3" y="95"/>
                      <a:pt x="3" y="100"/>
                      <a:pt x="3" y="104"/>
                    </a:cubicBezTo>
                    <a:cubicBezTo>
                      <a:pt x="2" y="104"/>
                      <a:pt x="1" y="104"/>
                      <a:pt x="1" y="104"/>
                    </a:cubicBezTo>
                    <a:cubicBezTo>
                      <a:pt x="1" y="100"/>
                      <a:pt x="1" y="95"/>
                      <a:pt x="1" y="91"/>
                    </a:cubicBezTo>
                    <a:cubicBezTo>
                      <a:pt x="1" y="91"/>
                      <a:pt x="2" y="91"/>
                      <a:pt x="3" y="91"/>
                    </a:cubicBezTo>
                    <a:close/>
                    <a:moveTo>
                      <a:pt x="3" y="109"/>
                    </a:moveTo>
                    <a:cubicBezTo>
                      <a:pt x="3" y="114"/>
                      <a:pt x="3" y="118"/>
                      <a:pt x="3" y="122"/>
                    </a:cubicBezTo>
                    <a:cubicBezTo>
                      <a:pt x="2" y="122"/>
                      <a:pt x="1" y="122"/>
                      <a:pt x="1" y="122"/>
                    </a:cubicBezTo>
                    <a:cubicBezTo>
                      <a:pt x="1" y="118"/>
                      <a:pt x="1" y="114"/>
                      <a:pt x="1" y="109"/>
                    </a:cubicBezTo>
                    <a:cubicBezTo>
                      <a:pt x="1" y="109"/>
                      <a:pt x="2" y="109"/>
                      <a:pt x="3" y="109"/>
                    </a:cubicBezTo>
                    <a:close/>
                    <a:moveTo>
                      <a:pt x="3" y="46"/>
                    </a:moveTo>
                    <a:cubicBezTo>
                      <a:pt x="3" y="50"/>
                      <a:pt x="3" y="54"/>
                      <a:pt x="3" y="59"/>
                    </a:cubicBezTo>
                    <a:cubicBezTo>
                      <a:pt x="2" y="59"/>
                      <a:pt x="1" y="59"/>
                      <a:pt x="1" y="59"/>
                    </a:cubicBezTo>
                    <a:cubicBezTo>
                      <a:pt x="1" y="54"/>
                      <a:pt x="1" y="50"/>
                      <a:pt x="1" y="46"/>
                    </a:cubicBezTo>
                    <a:cubicBezTo>
                      <a:pt x="1" y="46"/>
                      <a:pt x="2" y="46"/>
                      <a:pt x="3" y="46"/>
                    </a:cubicBezTo>
                    <a:close/>
                    <a:moveTo>
                      <a:pt x="3" y="64"/>
                    </a:moveTo>
                    <a:cubicBezTo>
                      <a:pt x="3" y="68"/>
                      <a:pt x="3" y="73"/>
                      <a:pt x="3" y="77"/>
                    </a:cubicBezTo>
                    <a:cubicBezTo>
                      <a:pt x="2" y="77"/>
                      <a:pt x="1" y="77"/>
                      <a:pt x="1" y="77"/>
                    </a:cubicBezTo>
                    <a:cubicBezTo>
                      <a:pt x="1" y="73"/>
                      <a:pt x="1" y="68"/>
                      <a:pt x="1" y="64"/>
                    </a:cubicBezTo>
                    <a:cubicBezTo>
                      <a:pt x="1" y="64"/>
                      <a:pt x="2" y="64"/>
                      <a:pt x="3" y="64"/>
                    </a:cubicBezTo>
                    <a:close/>
                    <a:moveTo>
                      <a:pt x="3" y="408"/>
                    </a:moveTo>
                    <a:cubicBezTo>
                      <a:pt x="3" y="412"/>
                      <a:pt x="3" y="417"/>
                      <a:pt x="3" y="421"/>
                    </a:cubicBezTo>
                    <a:cubicBezTo>
                      <a:pt x="2" y="421"/>
                      <a:pt x="1" y="421"/>
                      <a:pt x="0" y="421"/>
                    </a:cubicBezTo>
                    <a:cubicBezTo>
                      <a:pt x="0" y="417"/>
                      <a:pt x="0" y="412"/>
                      <a:pt x="0" y="408"/>
                    </a:cubicBezTo>
                    <a:cubicBezTo>
                      <a:pt x="1" y="408"/>
                      <a:pt x="2" y="408"/>
                      <a:pt x="3" y="408"/>
                    </a:cubicBezTo>
                    <a:close/>
                    <a:moveTo>
                      <a:pt x="3" y="426"/>
                    </a:moveTo>
                    <a:cubicBezTo>
                      <a:pt x="3" y="439"/>
                      <a:pt x="3" y="439"/>
                      <a:pt x="3" y="439"/>
                    </a:cubicBezTo>
                    <a:cubicBezTo>
                      <a:pt x="0" y="439"/>
                      <a:pt x="0" y="439"/>
                      <a:pt x="0" y="439"/>
                    </a:cubicBezTo>
                    <a:cubicBezTo>
                      <a:pt x="0" y="426"/>
                      <a:pt x="0" y="426"/>
                      <a:pt x="0" y="426"/>
                    </a:cubicBezTo>
                    <a:cubicBezTo>
                      <a:pt x="3" y="426"/>
                      <a:pt x="3" y="426"/>
                      <a:pt x="3" y="426"/>
                    </a:cubicBezTo>
                    <a:close/>
                    <a:moveTo>
                      <a:pt x="3" y="0"/>
                    </a:moveTo>
                    <a:cubicBezTo>
                      <a:pt x="3" y="5"/>
                      <a:pt x="3" y="9"/>
                      <a:pt x="3" y="13"/>
                    </a:cubicBezTo>
                    <a:cubicBezTo>
                      <a:pt x="2" y="13"/>
                      <a:pt x="1" y="13"/>
                      <a:pt x="0" y="13"/>
                    </a:cubicBezTo>
                    <a:cubicBezTo>
                      <a:pt x="0" y="9"/>
                      <a:pt x="0" y="5"/>
                      <a:pt x="0" y="0"/>
                    </a:cubicBezTo>
                    <a:cubicBezTo>
                      <a:pt x="1" y="0"/>
                      <a:pt x="2" y="0"/>
                      <a:pt x="3" y="0"/>
                    </a:cubicBezTo>
                    <a:close/>
                    <a:moveTo>
                      <a:pt x="3" y="19"/>
                    </a:moveTo>
                    <a:cubicBezTo>
                      <a:pt x="3" y="32"/>
                      <a:pt x="3" y="32"/>
                      <a:pt x="3" y="32"/>
                    </a:cubicBezTo>
                    <a:cubicBezTo>
                      <a:pt x="0" y="32"/>
                      <a:pt x="0" y="32"/>
                      <a:pt x="0" y="32"/>
                    </a:cubicBezTo>
                    <a:cubicBezTo>
                      <a:pt x="0" y="19"/>
                      <a:pt x="0" y="19"/>
                      <a:pt x="0" y="19"/>
                    </a:cubicBezTo>
                    <a:cubicBezTo>
                      <a:pt x="3" y="19"/>
                      <a:pt x="3" y="19"/>
                      <a:pt x="3" y="19"/>
                    </a:cubicBezTo>
                    <a:close/>
                  </a:path>
                </a:pathLst>
              </a:custGeom>
              <a:solidFill>
                <a:srgbClr val="DCDD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思源黑体 CN Light" panose="020B0300000000000000" pitchFamily="34" charset="-122"/>
                  <a:ea typeface="思源黑体 CN Light" panose="020B0300000000000000" pitchFamily="34" charset="-122"/>
                  <a:cs typeface="+mn-ea"/>
                  <a:sym typeface="+mn-lt"/>
                </a:endParaRPr>
              </a:p>
            </p:txBody>
          </p:sp>
        </p:grpSp>
        <p:graphicFrame>
          <p:nvGraphicFramePr>
            <p:cNvPr id="66" name="图表 65"/>
            <p:cNvGraphicFramePr/>
            <p:nvPr>
              <p:extLst>
                <p:ext uri="{D42A27DB-BD31-4B8C-83A1-F6EECF244321}">
                  <p14:modId xmlns:p14="http://schemas.microsoft.com/office/powerpoint/2010/main" val="892858624"/>
                </p:ext>
              </p:extLst>
            </p:nvPr>
          </p:nvGraphicFramePr>
          <p:xfrm>
            <a:off x="4322185" y="1890399"/>
            <a:ext cx="6625134" cy="4362988"/>
          </p:xfrm>
          <a:graphic>
            <a:graphicData uri="http://schemas.openxmlformats.org/drawingml/2006/chart">
              <c:chart xmlns:c="http://schemas.openxmlformats.org/drawingml/2006/chart" xmlns:r="http://schemas.openxmlformats.org/officeDocument/2006/relationships" r:id="rId4"/>
            </a:graphicData>
          </a:graphic>
        </p:graphicFrame>
        <p:sp>
          <p:nvSpPr>
            <p:cNvPr id="80" name="Freeform 20"/>
            <p:cNvSpPr/>
            <p:nvPr/>
          </p:nvSpPr>
          <p:spPr bwMode="auto">
            <a:xfrm>
              <a:off x="4863807" y="4436510"/>
              <a:ext cx="774699" cy="1671643"/>
            </a:xfrm>
            <a:custGeom>
              <a:avLst/>
              <a:gdLst>
                <a:gd name="T0" fmla="*/ 379 w 488"/>
                <a:gd name="T1" fmla="*/ 1053 h 1053"/>
                <a:gd name="T2" fmla="*/ 109 w 488"/>
                <a:gd name="T3" fmla="*/ 1053 h 1053"/>
                <a:gd name="T4" fmla="*/ 109 w 488"/>
                <a:gd name="T5" fmla="*/ 247 h 1053"/>
                <a:gd name="T6" fmla="*/ 0 w 488"/>
                <a:gd name="T7" fmla="*/ 247 h 1053"/>
                <a:gd name="T8" fmla="*/ 241 w 488"/>
                <a:gd name="T9" fmla="*/ 0 h 1053"/>
                <a:gd name="T10" fmla="*/ 488 w 488"/>
                <a:gd name="T11" fmla="*/ 247 h 1053"/>
                <a:gd name="T12" fmla="*/ 379 w 488"/>
                <a:gd name="T13" fmla="*/ 247 h 1053"/>
                <a:gd name="T14" fmla="*/ 379 w 488"/>
                <a:gd name="T15" fmla="*/ 1053 h 1053"/>
                <a:gd name="T16" fmla="*/ 379 w 488"/>
                <a:gd name="T17" fmla="*/ 1053 h 1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8" h="1053">
                  <a:moveTo>
                    <a:pt x="379" y="1053"/>
                  </a:moveTo>
                  <a:lnTo>
                    <a:pt x="109" y="1053"/>
                  </a:lnTo>
                  <a:lnTo>
                    <a:pt x="109" y="247"/>
                  </a:lnTo>
                  <a:lnTo>
                    <a:pt x="0" y="247"/>
                  </a:lnTo>
                  <a:lnTo>
                    <a:pt x="241" y="0"/>
                  </a:lnTo>
                  <a:lnTo>
                    <a:pt x="488" y="247"/>
                  </a:lnTo>
                  <a:lnTo>
                    <a:pt x="379" y="247"/>
                  </a:lnTo>
                  <a:lnTo>
                    <a:pt x="379" y="1053"/>
                  </a:lnTo>
                  <a:lnTo>
                    <a:pt x="379" y="1053"/>
                  </a:lnTo>
                  <a:close/>
                </a:path>
              </a:pathLst>
            </a:custGeom>
            <a:solidFill>
              <a:schemeClr val="bg1"/>
            </a:solidFill>
            <a:ln>
              <a:noFill/>
            </a:ln>
            <a:extLst/>
          </p:spPr>
          <p:txBody>
            <a:bodyPr vert="horz" wrap="square" lIns="91440" tIns="45720" rIns="91440" bIns="45720" numCol="1" anchor="t" anchorCtr="0" compatLnSpc="1"/>
            <a:lstStyle/>
            <a:p>
              <a:endParaRPr lang="zh-CN" altLang="en-US" dirty="0">
                <a:latin typeface="思源黑体 CN Light" panose="020B0300000000000000" pitchFamily="34" charset="-122"/>
                <a:ea typeface="思源黑体 CN Light" panose="020B0300000000000000" pitchFamily="34" charset="-122"/>
                <a:cs typeface="+mn-ea"/>
                <a:sym typeface="+mn-lt"/>
              </a:endParaRPr>
            </a:p>
          </p:txBody>
        </p:sp>
        <p:sp>
          <p:nvSpPr>
            <p:cNvPr id="81" name="Freeform 22"/>
            <p:cNvSpPr/>
            <p:nvPr/>
          </p:nvSpPr>
          <p:spPr bwMode="auto">
            <a:xfrm>
              <a:off x="6452673" y="3465447"/>
              <a:ext cx="774699" cy="1433517"/>
            </a:xfrm>
            <a:custGeom>
              <a:avLst/>
              <a:gdLst>
                <a:gd name="T0" fmla="*/ 115 w 488"/>
                <a:gd name="T1" fmla="*/ 0 h 903"/>
                <a:gd name="T2" fmla="*/ 379 w 488"/>
                <a:gd name="T3" fmla="*/ 0 h 903"/>
                <a:gd name="T4" fmla="*/ 379 w 488"/>
                <a:gd name="T5" fmla="*/ 662 h 903"/>
                <a:gd name="T6" fmla="*/ 488 w 488"/>
                <a:gd name="T7" fmla="*/ 662 h 903"/>
                <a:gd name="T8" fmla="*/ 247 w 488"/>
                <a:gd name="T9" fmla="*/ 903 h 903"/>
                <a:gd name="T10" fmla="*/ 0 w 488"/>
                <a:gd name="T11" fmla="*/ 662 h 903"/>
                <a:gd name="T12" fmla="*/ 115 w 488"/>
                <a:gd name="T13" fmla="*/ 662 h 903"/>
                <a:gd name="T14" fmla="*/ 115 w 488"/>
                <a:gd name="T15" fmla="*/ 0 h 903"/>
                <a:gd name="T16" fmla="*/ 115 w 488"/>
                <a:gd name="T17"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8" h="903">
                  <a:moveTo>
                    <a:pt x="115" y="0"/>
                  </a:moveTo>
                  <a:lnTo>
                    <a:pt x="379" y="0"/>
                  </a:lnTo>
                  <a:lnTo>
                    <a:pt x="379" y="662"/>
                  </a:lnTo>
                  <a:lnTo>
                    <a:pt x="488" y="662"/>
                  </a:lnTo>
                  <a:lnTo>
                    <a:pt x="247" y="903"/>
                  </a:lnTo>
                  <a:lnTo>
                    <a:pt x="0" y="662"/>
                  </a:lnTo>
                  <a:lnTo>
                    <a:pt x="115" y="662"/>
                  </a:lnTo>
                  <a:lnTo>
                    <a:pt x="115" y="0"/>
                  </a:lnTo>
                  <a:lnTo>
                    <a:pt x="115" y="0"/>
                  </a:lnTo>
                  <a:close/>
                </a:path>
              </a:pathLst>
            </a:custGeom>
            <a:solidFill>
              <a:schemeClr val="bg1"/>
            </a:solidFill>
            <a:ln>
              <a:noFill/>
            </a:ln>
            <a:extLst/>
          </p:spPr>
          <p:txBody>
            <a:bodyPr vert="horz" wrap="square" lIns="91440" tIns="45720" rIns="91440" bIns="45720" numCol="1" anchor="t" anchorCtr="0" compatLnSpc="1"/>
            <a:lstStyle/>
            <a:p>
              <a:endParaRPr lang="zh-CN" altLang="en-US" dirty="0">
                <a:latin typeface="思源黑体 CN Light" panose="020B0300000000000000" pitchFamily="34" charset="-122"/>
                <a:ea typeface="思源黑体 CN Light" panose="020B0300000000000000" pitchFamily="34" charset="-122"/>
                <a:cs typeface="+mn-ea"/>
                <a:sym typeface="+mn-lt"/>
              </a:endParaRPr>
            </a:p>
          </p:txBody>
        </p:sp>
        <p:sp>
          <p:nvSpPr>
            <p:cNvPr id="82" name="Freeform 26"/>
            <p:cNvSpPr/>
            <p:nvPr/>
          </p:nvSpPr>
          <p:spPr bwMode="auto">
            <a:xfrm>
              <a:off x="8038583" y="4436510"/>
              <a:ext cx="773112" cy="1671643"/>
            </a:xfrm>
            <a:custGeom>
              <a:avLst/>
              <a:gdLst>
                <a:gd name="T0" fmla="*/ 373 w 487"/>
                <a:gd name="T1" fmla="*/ 1053 h 1053"/>
                <a:gd name="T2" fmla="*/ 109 w 487"/>
                <a:gd name="T3" fmla="*/ 1053 h 1053"/>
                <a:gd name="T4" fmla="*/ 109 w 487"/>
                <a:gd name="T5" fmla="*/ 247 h 1053"/>
                <a:gd name="T6" fmla="*/ 0 w 487"/>
                <a:gd name="T7" fmla="*/ 247 h 1053"/>
                <a:gd name="T8" fmla="*/ 241 w 487"/>
                <a:gd name="T9" fmla="*/ 0 h 1053"/>
                <a:gd name="T10" fmla="*/ 487 w 487"/>
                <a:gd name="T11" fmla="*/ 247 h 1053"/>
                <a:gd name="T12" fmla="*/ 373 w 487"/>
                <a:gd name="T13" fmla="*/ 247 h 1053"/>
                <a:gd name="T14" fmla="*/ 373 w 487"/>
                <a:gd name="T15" fmla="*/ 1053 h 1053"/>
                <a:gd name="T16" fmla="*/ 373 w 487"/>
                <a:gd name="T17" fmla="*/ 1053 h 1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7" h="1053">
                  <a:moveTo>
                    <a:pt x="373" y="1053"/>
                  </a:moveTo>
                  <a:lnTo>
                    <a:pt x="109" y="1053"/>
                  </a:lnTo>
                  <a:lnTo>
                    <a:pt x="109" y="247"/>
                  </a:lnTo>
                  <a:lnTo>
                    <a:pt x="0" y="247"/>
                  </a:lnTo>
                  <a:lnTo>
                    <a:pt x="241" y="0"/>
                  </a:lnTo>
                  <a:lnTo>
                    <a:pt x="487" y="247"/>
                  </a:lnTo>
                  <a:lnTo>
                    <a:pt x="373" y="247"/>
                  </a:lnTo>
                  <a:lnTo>
                    <a:pt x="373" y="1053"/>
                  </a:lnTo>
                  <a:lnTo>
                    <a:pt x="373" y="1053"/>
                  </a:lnTo>
                  <a:close/>
                </a:path>
              </a:pathLst>
            </a:custGeom>
            <a:solidFill>
              <a:schemeClr val="bg1"/>
            </a:solidFill>
            <a:ln>
              <a:noFill/>
            </a:ln>
            <a:extLst/>
          </p:spPr>
          <p:txBody>
            <a:bodyPr vert="horz" wrap="square" lIns="91440" tIns="45720" rIns="91440" bIns="45720" numCol="1" anchor="t" anchorCtr="0" compatLnSpc="1"/>
            <a:lstStyle/>
            <a:p>
              <a:endParaRPr lang="zh-CN" altLang="en-US" dirty="0">
                <a:latin typeface="思源黑体 CN Light" panose="020B0300000000000000" pitchFamily="34" charset="-122"/>
                <a:ea typeface="思源黑体 CN Light" panose="020B0300000000000000" pitchFamily="34" charset="-122"/>
                <a:cs typeface="+mn-ea"/>
                <a:sym typeface="+mn-lt"/>
              </a:endParaRPr>
            </a:p>
          </p:txBody>
        </p:sp>
        <p:sp>
          <p:nvSpPr>
            <p:cNvPr id="83" name="Freeform 28"/>
            <p:cNvSpPr/>
            <p:nvPr/>
          </p:nvSpPr>
          <p:spPr bwMode="auto">
            <a:xfrm>
              <a:off x="9627449" y="2934091"/>
              <a:ext cx="774699" cy="1908181"/>
            </a:xfrm>
            <a:custGeom>
              <a:avLst/>
              <a:gdLst>
                <a:gd name="T0" fmla="*/ 115 w 488"/>
                <a:gd name="T1" fmla="*/ 0 h 1202"/>
                <a:gd name="T2" fmla="*/ 379 w 488"/>
                <a:gd name="T3" fmla="*/ 0 h 1202"/>
                <a:gd name="T4" fmla="*/ 379 w 488"/>
                <a:gd name="T5" fmla="*/ 955 h 1202"/>
                <a:gd name="T6" fmla="*/ 488 w 488"/>
                <a:gd name="T7" fmla="*/ 955 h 1202"/>
                <a:gd name="T8" fmla="*/ 247 w 488"/>
                <a:gd name="T9" fmla="*/ 1202 h 1202"/>
                <a:gd name="T10" fmla="*/ 0 w 488"/>
                <a:gd name="T11" fmla="*/ 955 h 1202"/>
                <a:gd name="T12" fmla="*/ 115 w 488"/>
                <a:gd name="T13" fmla="*/ 955 h 1202"/>
                <a:gd name="T14" fmla="*/ 115 w 488"/>
                <a:gd name="T15" fmla="*/ 0 h 1202"/>
                <a:gd name="T16" fmla="*/ 115 w 488"/>
                <a:gd name="T17"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8" h="1202">
                  <a:moveTo>
                    <a:pt x="115" y="0"/>
                  </a:moveTo>
                  <a:lnTo>
                    <a:pt x="379" y="0"/>
                  </a:lnTo>
                  <a:lnTo>
                    <a:pt x="379" y="955"/>
                  </a:lnTo>
                  <a:lnTo>
                    <a:pt x="488" y="955"/>
                  </a:lnTo>
                  <a:lnTo>
                    <a:pt x="247" y="1202"/>
                  </a:lnTo>
                  <a:lnTo>
                    <a:pt x="0" y="955"/>
                  </a:lnTo>
                  <a:lnTo>
                    <a:pt x="115" y="955"/>
                  </a:lnTo>
                  <a:lnTo>
                    <a:pt x="115" y="0"/>
                  </a:lnTo>
                  <a:lnTo>
                    <a:pt x="115" y="0"/>
                  </a:lnTo>
                  <a:close/>
                </a:path>
              </a:pathLst>
            </a:custGeom>
            <a:solidFill>
              <a:schemeClr val="bg1"/>
            </a:solidFill>
            <a:ln>
              <a:noFill/>
            </a:ln>
            <a:extLst/>
          </p:spPr>
          <p:txBody>
            <a:bodyPr vert="horz" wrap="square" lIns="91440" tIns="45720" rIns="91440" bIns="45720" numCol="1" anchor="t" anchorCtr="0" compatLnSpc="1"/>
            <a:lstStyle/>
            <a:p>
              <a:endParaRPr lang="zh-CN" altLang="en-US" dirty="0">
                <a:latin typeface="思源黑体 CN Light" panose="020B0300000000000000" pitchFamily="34" charset="-122"/>
                <a:ea typeface="思源黑体 CN Light" panose="020B0300000000000000" pitchFamily="34" charset="-122"/>
                <a:cs typeface="+mn-ea"/>
                <a:sym typeface="+mn-lt"/>
              </a:endParaRPr>
            </a:p>
          </p:txBody>
        </p:sp>
      </p:grpSp>
      <p:grpSp>
        <p:nvGrpSpPr>
          <p:cNvPr id="24" name="组合 23">
            <a:extLst>
              <a:ext uri="{FF2B5EF4-FFF2-40B4-BE49-F238E27FC236}">
                <a16:creationId xmlns:a16="http://schemas.microsoft.com/office/drawing/2014/main" id="{6774C118-F6D3-4F8B-B379-73BEB989D4BD}"/>
              </a:ext>
            </a:extLst>
          </p:cNvPr>
          <p:cNvGrpSpPr/>
          <p:nvPr/>
        </p:nvGrpSpPr>
        <p:grpSpPr>
          <a:xfrm>
            <a:off x="1008622" y="1579117"/>
            <a:ext cx="1934629" cy="1098160"/>
            <a:chOff x="468937" y="2419540"/>
            <a:chExt cx="1934629" cy="1098160"/>
          </a:xfrm>
        </p:grpSpPr>
        <p:sp>
          <p:nvSpPr>
            <p:cNvPr id="25" name="TextBox 18">
              <a:extLst>
                <a:ext uri="{FF2B5EF4-FFF2-40B4-BE49-F238E27FC236}">
                  <a16:creationId xmlns:a16="http://schemas.microsoft.com/office/drawing/2014/main" id="{8C04CB7F-990C-45DD-950A-EC612A7034F1}"/>
                </a:ext>
              </a:extLst>
            </p:cNvPr>
            <p:cNvSpPr txBox="1"/>
            <p:nvPr/>
          </p:nvSpPr>
          <p:spPr>
            <a:xfrm flipH="1">
              <a:off x="468937" y="2419540"/>
              <a:ext cx="1547218" cy="461665"/>
            </a:xfrm>
            <a:prstGeom prst="rect">
              <a:avLst/>
            </a:prstGeom>
            <a:noFill/>
          </p:spPr>
          <p:txBody>
            <a:bodyPr wrap="none" rtlCol="0">
              <a:spAutoFit/>
            </a:bodyPr>
            <a:lstStyle/>
            <a:p>
              <a:r>
                <a:rPr lang="en-US" sz="2400" b="1" dirty="0">
                  <a:latin typeface="思源黑体 CN Light" panose="020B0300000000000000" pitchFamily="34" charset="-122"/>
                  <a:cs typeface="+mn-ea"/>
                  <a:sym typeface="+mn-lt"/>
                </a:rPr>
                <a:t>PRESENT</a:t>
              </a:r>
            </a:p>
          </p:txBody>
        </p:sp>
        <p:sp>
          <p:nvSpPr>
            <p:cNvPr id="26" name="矩形 25">
              <a:extLst>
                <a:ext uri="{FF2B5EF4-FFF2-40B4-BE49-F238E27FC236}">
                  <a16:creationId xmlns:a16="http://schemas.microsoft.com/office/drawing/2014/main" id="{F59276FA-20F6-45D9-BDF3-D06203D82B07}"/>
                </a:ext>
              </a:extLst>
            </p:cNvPr>
            <p:cNvSpPr/>
            <p:nvPr/>
          </p:nvSpPr>
          <p:spPr>
            <a:xfrm>
              <a:off x="470268" y="2823664"/>
              <a:ext cx="1933298" cy="694036"/>
            </a:xfrm>
            <a:prstGeom prst="rect">
              <a:avLst/>
            </a:prstGeom>
          </p:spPr>
          <p:txBody>
            <a:bodyPr wrap="square">
              <a:spAutoFit/>
            </a:bodyPr>
            <a:lstStyle/>
            <a:p>
              <a:pPr>
                <a:lnSpc>
                  <a:spcPct val="150000"/>
                </a:lnSpc>
              </a:pPr>
              <a:r>
                <a:rPr lang="en-US" altLang="zh-CN" sz="900" dirty="0">
                  <a:latin typeface="思源黑体 CN Light" panose="020B0300000000000000" pitchFamily="34" charset="-122"/>
                  <a:ea typeface="思源黑体 CN Light" panose="020B0300000000000000" pitchFamily="34" charset="-122"/>
                  <a:cs typeface="+mn-ea"/>
                  <a:sym typeface="+mn-lt"/>
                </a:rPr>
                <a:t>OF THIS SCHEME, WE THANK YOU FOR YOUR READING, THE PROPOSAL</a:t>
              </a:r>
            </a:p>
          </p:txBody>
        </p:sp>
      </p:grpSp>
      <p:grpSp>
        <p:nvGrpSpPr>
          <p:cNvPr id="27" name="组合 26">
            <a:extLst>
              <a:ext uri="{FF2B5EF4-FFF2-40B4-BE49-F238E27FC236}">
                <a16:creationId xmlns:a16="http://schemas.microsoft.com/office/drawing/2014/main" id="{CF49CD8A-F158-4095-9C0E-15AC97B679EC}"/>
              </a:ext>
            </a:extLst>
          </p:cNvPr>
          <p:cNvGrpSpPr/>
          <p:nvPr/>
        </p:nvGrpSpPr>
        <p:grpSpPr>
          <a:xfrm>
            <a:off x="1008622" y="2874517"/>
            <a:ext cx="1934629" cy="1098160"/>
            <a:chOff x="468937" y="2419540"/>
            <a:chExt cx="1934629" cy="1098160"/>
          </a:xfrm>
        </p:grpSpPr>
        <p:sp>
          <p:nvSpPr>
            <p:cNvPr id="28" name="TextBox 18">
              <a:extLst>
                <a:ext uri="{FF2B5EF4-FFF2-40B4-BE49-F238E27FC236}">
                  <a16:creationId xmlns:a16="http://schemas.microsoft.com/office/drawing/2014/main" id="{6C992970-F255-43DB-888B-204318A80ED3}"/>
                </a:ext>
              </a:extLst>
            </p:cNvPr>
            <p:cNvSpPr txBox="1"/>
            <p:nvPr/>
          </p:nvSpPr>
          <p:spPr>
            <a:xfrm flipH="1">
              <a:off x="468937" y="2419540"/>
              <a:ext cx="1547218" cy="461665"/>
            </a:xfrm>
            <a:prstGeom prst="rect">
              <a:avLst/>
            </a:prstGeom>
            <a:noFill/>
          </p:spPr>
          <p:txBody>
            <a:bodyPr wrap="none" rtlCol="0">
              <a:spAutoFit/>
            </a:bodyPr>
            <a:lstStyle/>
            <a:p>
              <a:r>
                <a:rPr lang="en-US" sz="2400" b="1" dirty="0">
                  <a:latin typeface="思源黑体 CN Light" panose="020B0300000000000000" pitchFamily="34" charset="-122"/>
                  <a:cs typeface="+mn-ea"/>
                  <a:sym typeface="+mn-lt"/>
                </a:rPr>
                <a:t>PRESENT</a:t>
              </a:r>
            </a:p>
          </p:txBody>
        </p:sp>
        <p:sp>
          <p:nvSpPr>
            <p:cNvPr id="29" name="矩形 28">
              <a:extLst>
                <a:ext uri="{FF2B5EF4-FFF2-40B4-BE49-F238E27FC236}">
                  <a16:creationId xmlns:a16="http://schemas.microsoft.com/office/drawing/2014/main" id="{EE962E5B-A77B-4234-9C24-6B6EFF9DE981}"/>
                </a:ext>
              </a:extLst>
            </p:cNvPr>
            <p:cNvSpPr/>
            <p:nvPr/>
          </p:nvSpPr>
          <p:spPr>
            <a:xfrm>
              <a:off x="470268" y="2823664"/>
              <a:ext cx="1933298" cy="694036"/>
            </a:xfrm>
            <a:prstGeom prst="rect">
              <a:avLst/>
            </a:prstGeom>
          </p:spPr>
          <p:txBody>
            <a:bodyPr wrap="square">
              <a:spAutoFit/>
            </a:bodyPr>
            <a:lstStyle/>
            <a:p>
              <a:pPr>
                <a:lnSpc>
                  <a:spcPct val="150000"/>
                </a:lnSpc>
              </a:pPr>
              <a:r>
                <a:rPr lang="en-US" altLang="zh-CN" sz="900" dirty="0">
                  <a:latin typeface="思源黑体 CN Light" panose="020B0300000000000000" pitchFamily="34" charset="-122"/>
                  <a:ea typeface="思源黑体 CN Light" panose="020B0300000000000000" pitchFamily="34" charset="-122"/>
                  <a:cs typeface="+mn-ea"/>
                  <a:sym typeface="+mn-lt"/>
                </a:rPr>
                <a:t>OF THIS SCHEME, WE THANK YOU FOR YOUR READING, THE PROPOSAL</a:t>
              </a:r>
            </a:p>
          </p:txBody>
        </p:sp>
      </p:grpSp>
      <p:grpSp>
        <p:nvGrpSpPr>
          <p:cNvPr id="30" name="组合 29">
            <a:extLst>
              <a:ext uri="{FF2B5EF4-FFF2-40B4-BE49-F238E27FC236}">
                <a16:creationId xmlns:a16="http://schemas.microsoft.com/office/drawing/2014/main" id="{91C0CF63-7926-45EB-94FE-BE3C567150A6}"/>
              </a:ext>
            </a:extLst>
          </p:cNvPr>
          <p:cNvGrpSpPr/>
          <p:nvPr/>
        </p:nvGrpSpPr>
        <p:grpSpPr>
          <a:xfrm>
            <a:off x="1008622" y="4169917"/>
            <a:ext cx="1934629" cy="1098160"/>
            <a:chOff x="468937" y="2419540"/>
            <a:chExt cx="1934629" cy="1098160"/>
          </a:xfrm>
        </p:grpSpPr>
        <p:sp>
          <p:nvSpPr>
            <p:cNvPr id="31" name="TextBox 18">
              <a:extLst>
                <a:ext uri="{FF2B5EF4-FFF2-40B4-BE49-F238E27FC236}">
                  <a16:creationId xmlns:a16="http://schemas.microsoft.com/office/drawing/2014/main" id="{2FC125E5-5A37-4A8C-9EA5-33828A5D1F78}"/>
                </a:ext>
              </a:extLst>
            </p:cNvPr>
            <p:cNvSpPr txBox="1"/>
            <p:nvPr/>
          </p:nvSpPr>
          <p:spPr>
            <a:xfrm flipH="1">
              <a:off x="468937" y="2419540"/>
              <a:ext cx="1547218" cy="461665"/>
            </a:xfrm>
            <a:prstGeom prst="rect">
              <a:avLst/>
            </a:prstGeom>
            <a:noFill/>
          </p:spPr>
          <p:txBody>
            <a:bodyPr wrap="none" rtlCol="0">
              <a:spAutoFit/>
            </a:bodyPr>
            <a:lstStyle/>
            <a:p>
              <a:r>
                <a:rPr lang="en-US" sz="2400" b="1" dirty="0">
                  <a:latin typeface="思源黑体 CN Light" panose="020B0300000000000000" pitchFamily="34" charset="-122"/>
                  <a:cs typeface="+mn-ea"/>
                  <a:sym typeface="+mn-lt"/>
                </a:rPr>
                <a:t>PRESENT</a:t>
              </a:r>
            </a:p>
          </p:txBody>
        </p:sp>
        <p:sp>
          <p:nvSpPr>
            <p:cNvPr id="32" name="矩形 31">
              <a:extLst>
                <a:ext uri="{FF2B5EF4-FFF2-40B4-BE49-F238E27FC236}">
                  <a16:creationId xmlns:a16="http://schemas.microsoft.com/office/drawing/2014/main" id="{F38D59F8-DA6E-4073-A84A-F1986886B82E}"/>
                </a:ext>
              </a:extLst>
            </p:cNvPr>
            <p:cNvSpPr/>
            <p:nvPr/>
          </p:nvSpPr>
          <p:spPr>
            <a:xfrm>
              <a:off x="470268" y="2823664"/>
              <a:ext cx="1933298" cy="694036"/>
            </a:xfrm>
            <a:prstGeom prst="rect">
              <a:avLst/>
            </a:prstGeom>
          </p:spPr>
          <p:txBody>
            <a:bodyPr wrap="square">
              <a:spAutoFit/>
            </a:bodyPr>
            <a:lstStyle/>
            <a:p>
              <a:pPr>
                <a:lnSpc>
                  <a:spcPct val="150000"/>
                </a:lnSpc>
              </a:pPr>
              <a:r>
                <a:rPr lang="en-US" altLang="zh-CN" sz="900" dirty="0">
                  <a:latin typeface="思源黑体 CN Light" panose="020B0300000000000000" pitchFamily="34" charset="-122"/>
                  <a:ea typeface="思源黑体 CN Light" panose="020B0300000000000000" pitchFamily="34" charset="-122"/>
                  <a:cs typeface="+mn-ea"/>
                  <a:sym typeface="+mn-lt"/>
                </a:rPr>
                <a:t>OF THIS SCHEME, WE THANK YOU FOR YOUR READING, THE PROPOSAL</a:t>
              </a:r>
            </a:p>
          </p:txBody>
        </p:sp>
      </p:grpSp>
    </p:spTree>
    <p:extLst>
      <p:ext uri="{BB962C8B-B14F-4D97-AF65-F5344CB8AC3E}">
        <p14:creationId xmlns:p14="http://schemas.microsoft.com/office/powerpoint/2010/main" val="3749435186"/>
      </p:ext>
    </p:extLst>
  </p:cSld>
  <p:clrMapOvr>
    <a:masterClrMapping/>
  </p:clrMapOvr>
  <p:transition spd="slow" advClick="0" advTm="100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1000"/>
                                        <p:tgtEl>
                                          <p:spTgt spid="27"/>
                                        </p:tgtEl>
                                      </p:cBhvr>
                                    </p:animEffect>
                                    <p:anim calcmode="lin" valueType="num">
                                      <p:cBhvr>
                                        <p:cTn id="15" dur="1000" fill="hold"/>
                                        <p:tgtEl>
                                          <p:spTgt spid="27"/>
                                        </p:tgtEl>
                                        <p:attrNameLst>
                                          <p:attrName>ppt_x</p:attrName>
                                        </p:attrNameLst>
                                      </p:cBhvr>
                                      <p:tavLst>
                                        <p:tav tm="0">
                                          <p:val>
                                            <p:strVal val="#ppt_x"/>
                                          </p:val>
                                        </p:tav>
                                        <p:tav tm="100000">
                                          <p:val>
                                            <p:strVal val="#ppt_x"/>
                                          </p:val>
                                        </p:tav>
                                      </p:tavLst>
                                    </p:anim>
                                    <p:anim calcmode="lin" valueType="num">
                                      <p:cBhvr>
                                        <p:cTn id="16"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1000"/>
                                        <p:tgtEl>
                                          <p:spTgt spid="30"/>
                                        </p:tgtEl>
                                      </p:cBhvr>
                                    </p:animEffect>
                                    <p:anim calcmode="lin" valueType="num">
                                      <p:cBhvr>
                                        <p:cTn id="22" dur="1000" fill="hold"/>
                                        <p:tgtEl>
                                          <p:spTgt spid="30"/>
                                        </p:tgtEl>
                                        <p:attrNameLst>
                                          <p:attrName>ppt_x</p:attrName>
                                        </p:attrNameLst>
                                      </p:cBhvr>
                                      <p:tavLst>
                                        <p:tav tm="0">
                                          <p:val>
                                            <p:strVal val="#ppt_x"/>
                                          </p:val>
                                        </p:tav>
                                        <p:tav tm="100000">
                                          <p:val>
                                            <p:strVal val="#ppt_x"/>
                                          </p:val>
                                        </p:tav>
                                      </p:tavLst>
                                    </p:anim>
                                    <p:anim calcmode="lin" valueType="num">
                                      <p:cBhvr>
                                        <p:cTn id="23"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a:extLst>
              <a:ext uri="{FF2B5EF4-FFF2-40B4-BE49-F238E27FC236}">
                <a16:creationId xmlns:a16="http://schemas.microsoft.com/office/drawing/2014/main" id="{1DE86EF9-C31F-4ABC-A606-8DDCEE536020}"/>
              </a:ext>
            </a:extLst>
          </p:cNvPr>
          <p:cNvGrpSpPr/>
          <p:nvPr/>
        </p:nvGrpSpPr>
        <p:grpSpPr>
          <a:xfrm>
            <a:off x="-59221" y="1282092"/>
            <a:ext cx="12272398" cy="4293816"/>
            <a:chOff x="-59221" y="1526546"/>
            <a:chExt cx="12272398" cy="4293816"/>
          </a:xfrm>
        </p:grpSpPr>
        <p:sp>
          <p:nvSpPr>
            <p:cNvPr id="36" name="任意多边形 28">
              <a:extLst>
                <a:ext uri="{FF2B5EF4-FFF2-40B4-BE49-F238E27FC236}">
                  <a16:creationId xmlns:a16="http://schemas.microsoft.com/office/drawing/2014/main" id="{8CC79F6F-1DFA-46F1-8DAD-33A37D993BF2}"/>
                </a:ext>
              </a:extLst>
            </p:cNvPr>
            <p:cNvSpPr/>
            <p:nvPr/>
          </p:nvSpPr>
          <p:spPr>
            <a:xfrm flipV="1">
              <a:off x="-59221" y="3543793"/>
              <a:ext cx="9747970" cy="129661"/>
            </a:xfrm>
            <a:custGeom>
              <a:avLst/>
              <a:gdLst>
                <a:gd name="connsiteX0" fmla="*/ 0 w 8369300"/>
                <a:gd name="connsiteY0" fmla="*/ 0 h 0"/>
                <a:gd name="connsiteX1" fmla="*/ 8369300 w 8369300"/>
                <a:gd name="connsiteY1" fmla="*/ 0 h 0"/>
              </a:gdLst>
              <a:ahLst/>
              <a:cxnLst>
                <a:cxn ang="0">
                  <a:pos x="connsiteX0" y="connsiteY0"/>
                </a:cxn>
                <a:cxn ang="0">
                  <a:pos x="connsiteX1" y="connsiteY1"/>
                </a:cxn>
              </a:cxnLst>
              <a:rect l="l" t="t" r="r" b="b"/>
              <a:pathLst>
                <a:path w="8369300">
                  <a:moveTo>
                    <a:pt x="0" y="0"/>
                  </a:moveTo>
                  <a:lnTo>
                    <a:pt x="8369300" y="0"/>
                  </a:lnTo>
                </a:path>
              </a:pathLst>
            </a:custGeom>
            <a:noFill/>
            <a:ln>
              <a:solidFill>
                <a:srgbClr val="D5D5D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0" fontAlgn="base" hangingPunct="0">
                <a:spcBef>
                  <a:spcPct val="0"/>
                </a:spcBef>
                <a:spcAft>
                  <a:spcPct val="0"/>
                </a:spcAft>
                <a:defRPr/>
              </a:pPr>
              <a:endParaRPr lang="zh-CN" altLang="en-US" sz="1733" dirty="0">
                <a:solidFill>
                  <a:prstClr val="white"/>
                </a:solidFill>
                <a:latin typeface="思源黑体 CN Light" panose="020B0300000000000000" pitchFamily="34" charset="-122"/>
                <a:ea typeface="宋体" panose="02010600030101010101" pitchFamily="2" charset="-122"/>
              </a:endParaRPr>
            </a:p>
          </p:txBody>
        </p:sp>
        <p:grpSp>
          <p:nvGrpSpPr>
            <p:cNvPr id="37" name="组合 36">
              <a:extLst>
                <a:ext uri="{FF2B5EF4-FFF2-40B4-BE49-F238E27FC236}">
                  <a16:creationId xmlns:a16="http://schemas.microsoft.com/office/drawing/2014/main" id="{CCC0E5A1-40D4-4D5A-9D05-119CE843751A}"/>
                </a:ext>
              </a:extLst>
            </p:cNvPr>
            <p:cNvGrpSpPr>
              <a:grpSpLocks/>
            </p:cNvGrpSpPr>
            <p:nvPr/>
          </p:nvGrpSpPr>
          <p:grpSpPr bwMode="auto">
            <a:xfrm>
              <a:off x="1344129" y="3296688"/>
              <a:ext cx="734484" cy="736600"/>
              <a:chOff x="2307521" y="2283162"/>
              <a:chExt cx="551398" cy="551398"/>
            </a:xfrm>
          </p:grpSpPr>
          <p:sp>
            <p:nvSpPr>
              <p:cNvPr id="55" name="矩形 54">
                <a:extLst>
                  <a:ext uri="{FF2B5EF4-FFF2-40B4-BE49-F238E27FC236}">
                    <a16:creationId xmlns:a16="http://schemas.microsoft.com/office/drawing/2014/main" id="{3AD847DD-7804-4E66-8C03-F44B592F572D}"/>
                  </a:ext>
                </a:extLst>
              </p:cNvPr>
              <p:cNvSpPr/>
              <p:nvPr/>
            </p:nvSpPr>
            <p:spPr>
              <a:xfrm>
                <a:off x="2307521" y="2283162"/>
                <a:ext cx="551398" cy="551398"/>
              </a:xfrm>
              <a:prstGeom prst="rect">
                <a:avLst/>
              </a:prstGeom>
              <a:solidFill>
                <a:schemeClr val="accent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0" fontAlgn="base" hangingPunct="0">
                  <a:spcBef>
                    <a:spcPct val="0"/>
                  </a:spcBef>
                  <a:spcAft>
                    <a:spcPct val="0"/>
                  </a:spcAft>
                  <a:defRPr/>
                </a:pPr>
                <a:endParaRPr lang="zh-CN" altLang="en-US" sz="1733" dirty="0">
                  <a:solidFill>
                    <a:prstClr val="white"/>
                  </a:solidFill>
                  <a:latin typeface="思源黑体 CN Light" panose="020B0300000000000000" pitchFamily="34" charset="-122"/>
                  <a:ea typeface="宋体" panose="02010600030101010101" pitchFamily="2" charset="-122"/>
                </a:endParaRPr>
              </a:p>
            </p:txBody>
          </p:sp>
          <p:sp>
            <p:nvSpPr>
              <p:cNvPr id="56" name="五角星 5">
                <a:extLst>
                  <a:ext uri="{FF2B5EF4-FFF2-40B4-BE49-F238E27FC236}">
                    <a16:creationId xmlns:a16="http://schemas.microsoft.com/office/drawing/2014/main" id="{D85767FD-474C-4D64-B708-9D5372926927}"/>
                  </a:ext>
                </a:extLst>
              </p:cNvPr>
              <p:cNvSpPr/>
              <p:nvPr/>
            </p:nvSpPr>
            <p:spPr>
              <a:xfrm>
                <a:off x="2456891" y="2427350"/>
                <a:ext cx="252658" cy="25510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0" fontAlgn="base" hangingPunct="0">
                  <a:spcBef>
                    <a:spcPct val="0"/>
                  </a:spcBef>
                  <a:spcAft>
                    <a:spcPct val="0"/>
                  </a:spcAft>
                  <a:defRPr/>
                </a:pPr>
                <a:endParaRPr lang="zh-CN" altLang="en-US" sz="1733" dirty="0">
                  <a:solidFill>
                    <a:prstClr val="white"/>
                  </a:solidFill>
                  <a:latin typeface="思源黑体 CN Light" panose="020B0300000000000000" pitchFamily="34" charset="-122"/>
                  <a:ea typeface="宋体" panose="02010600030101010101" pitchFamily="2" charset="-122"/>
                </a:endParaRPr>
              </a:p>
            </p:txBody>
          </p:sp>
        </p:grpSp>
        <p:grpSp>
          <p:nvGrpSpPr>
            <p:cNvPr id="38" name="组合 37">
              <a:extLst>
                <a:ext uri="{FF2B5EF4-FFF2-40B4-BE49-F238E27FC236}">
                  <a16:creationId xmlns:a16="http://schemas.microsoft.com/office/drawing/2014/main" id="{A475A163-E0AB-43C1-99C0-7389FDA981CB}"/>
                </a:ext>
              </a:extLst>
            </p:cNvPr>
            <p:cNvGrpSpPr>
              <a:grpSpLocks/>
            </p:cNvGrpSpPr>
            <p:nvPr/>
          </p:nvGrpSpPr>
          <p:grpSpPr bwMode="auto">
            <a:xfrm>
              <a:off x="4362495" y="3296688"/>
              <a:ext cx="736600" cy="736600"/>
              <a:chOff x="2307521" y="2283162"/>
              <a:chExt cx="551398" cy="551398"/>
            </a:xfrm>
          </p:grpSpPr>
          <p:sp>
            <p:nvSpPr>
              <p:cNvPr id="53" name="矩形 52">
                <a:extLst>
                  <a:ext uri="{FF2B5EF4-FFF2-40B4-BE49-F238E27FC236}">
                    <a16:creationId xmlns:a16="http://schemas.microsoft.com/office/drawing/2014/main" id="{40DA072A-D243-49CC-8A0F-A776629F8C91}"/>
                  </a:ext>
                </a:extLst>
              </p:cNvPr>
              <p:cNvSpPr/>
              <p:nvPr/>
            </p:nvSpPr>
            <p:spPr>
              <a:xfrm>
                <a:off x="2307521" y="2283162"/>
                <a:ext cx="551398" cy="551398"/>
              </a:xfrm>
              <a:prstGeom prst="rect">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0" fontAlgn="base" hangingPunct="0">
                  <a:spcBef>
                    <a:spcPct val="0"/>
                  </a:spcBef>
                  <a:spcAft>
                    <a:spcPct val="0"/>
                  </a:spcAft>
                  <a:defRPr/>
                </a:pPr>
                <a:endParaRPr lang="zh-CN" altLang="en-US" sz="1733" dirty="0">
                  <a:solidFill>
                    <a:prstClr val="white"/>
                  </a:solidFill>
                  <a:latin typeface="思源黑体 CN Light" panose="020B0300000000000000" pitchFamily="34" charset="-122"/>
                  <a:ea typeface="宋体" panose="02010600030101010101" pitchFamily="2" charset="-122"/>
                </a:endParaRPr>
              </a:p>
            </p:txBody>
          </p:sp>
          <p:sp>
            <p:nvSpPr>
              <p:cNvPr id="54" name="五角星 8">
                <a:extLst>
                  <a:ext uri="{FF2B5EF4-FFF2-40B4-BE49-F238E27FC236}">
                    <a16:creationId xmlns:a16="http://schemas.microsoft.com/office/drawing/2014/main" id="{7324EC67-AA4E-44D6-982F-8B8E6CD1E174}"/>
                  </a:ext>
                </a:extLst>
              </p:cNvPr>
              <p:cNvSpPr/>
              <p:nvPr/>
            </p:nvSpPr>
            <p:spPr>
              <a:xfrm>
                <a:off x="2456462" y="2427350"/>
                <a:ext cx="253516" cy="25510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0" fontAlgn="base" hangingPunct="0">
                  <a:spcBef>
                    <a:spcPct val="0"/>
                  </a:spcBef>
                  <a:spcAft>
                    <a:spcPct val="0"/>
                  </a:spcAft>
                  <a:defRPr/>
                </a:pPr>
                <a:endParaRPr lang="zh-CN" altLang="en-US" sz="1733" dirty="0">
                  <a:solidFill>
                    <a:prstClr val="white"/>
                  </a:solidFill>
                  <a:latin typeface="思源黑体 CN Light" panose="020B0300000000000000" pitchFamily="34" charset="-122"/>
                  <a:ea typeface="宋体" panose="02010600030101010101" pitchFamily="2" charset="-122"/>
                </a:endParaRPr>
              </a:p>
            </p:txBody>
          </p:sp>
        </p:grpSp>
        <p:sp>
          <p:nvSpPr>
            <p:cNvPr id="39" name="椭圆 38">
              <a:extLst>
                <a:ext uri="{FF2B5EF4-FFF2-40B4-BE49-F238E27FC236}">
                  <a16:creationId xmlns:a16="http://schemas.microsoft.com/office/drawing/2014/main" id="{F6119E44-3C1E-46F3-A9E3-44633E2361C2}"/>
                </a:ext>
              </a:extLst>
            </p:cNvPr>
            <p:cNvSpPr/>
            <p:nvPr/>
          </p:nvSpPr>
          <p:spPr>
            <a:xfrm>
              <a:off x="8802997" y="2960683"/>
              <a:ext cx="1423820" cy="1423820"/>
            </a:xfrm>
            <a:prstGeom prst="ellipse">
              <a:avLst/>
            </a:prstGeom>
            <a:noFill/>
            <a:ln>
              <a:solidFill>
                <a:srgbClr val="D5D5D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0" fontAlgn="base" hangingPunct="0">
                <a:spcBef>
                  <a:spcPct val="0"/>
                </a:spcBef>
                <a:spcAft>
                  <a:spcPct val="0"/>
                </a:spcAft>
                <a:defRPr/>
              </a:pPr>
              <a:endParaRPr lang="zh-CN" altLang="en-US" sz="1733" dirty="0">
                <a:solidFill>
                  <a:prstClr val="white"/>
                </a:solidFill>
                <a:latin typeface="思源黑体 CN Light" panose="020B0300000000000000" pitchFamily="34" charset="-122"/>
                <a:ea typeface="宋体" panose="02010600030101010101" pitchFamily="2" charset="-122"/>
              </a:endParaRPr>
            </a:p>
          </p:txBody>
        </p:sp>
        <p:sp>
          <p:nvSpPr>
            <p:cNvPr id="40" name="椭圆 39">
              <a:extLst>
                <a:ext uri="{FF2B5EF4-FFF2-40B4-BE49-F238E27FC236}">
                  <a16:creationId xmlns:a16="http://schemas.microsoft.com/office/drawing/2014/main" id="{22C69307-1AF5-4A4B-850B-9E36C5E5CB68}"/>
                </a:ext>
              </a:extLst>
            </p:cNvPr>
            <p:cNvSpPr/>
            <p:nvPr/>
          </p:nvSpPr>
          <p:spPr>
            <a:xfrm>
              <a:off x="8331830" y="2489516"/>
              <a:ext cx="2366155" cy="2366155"/>
            </a:xfrm>
            <a:prstGeom prst="ellipse">
              <a:avLst/>
            </a:prstGeom>
            <a:noFill/>
            <a:ln>
              <a:solidFill>
                <a:srgbClr val="D5D5D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0" fontAlgn="base" hangingPunct="0">
                <a:spcBef>
                  <a:spcPct val="0"/>
                </a:spcBef>
                <a:spcAft>
                  <a:spcPct val="0"/>
                </a:spcAft>
                <a:defRPr/>
              </a:pPr>
              <a:endParaRPr lang="zh-CN" altLang="en-US" sz="1733" dirty="0">
                <a:solidFill>
                  <a:prstClr val="white"/>
                </a:solidFill>
                <a:latin typeface="思源黑体 CN Light" panose="020B0300000000000000" pitchFamily="34" charset="-122"/>
                <a:ea typeface="宋体" panose="02010600030101010101" pitchFamily="2" charset="-122"/>
              </a:endParaRPr>
            </a:p>
          </p:txBody>
        </p:sp>
        <p:sp>
          <p:nvSpPr>
            <p:cNvPr id="41" name="椭圆 40">
              <a:extLst>
                <a:ext uri="{FF2B5EF4-FFF2-40B4-BE49-F238E27FC236}">
                  <a16:creationId xmlns:a16="http://schemas.microsoft.com/office/drawing/2014/main" id="{8D393E79-CFE7-4BB7-BD09-37D22FB76815}"/>
                </a:ext>
              </a:extLst>
            </p:cNvPr>
            <p:cNvSpPr/>
            <p:nvPr/>
          </p:nvSpPr>
          <p:spPr>
            <a:xfrm>
              <a:off x="7360261" y="1526546"/>
              <a:ext cx="4293816" cy="4293816"/>
            </a:xfrm>
            <a:prstGeom prst="ellipse">
              <a:avLst/>
            </a:prstGeom>
            <a:noFill/>
            <a:ln>
              <a:solidFill>
                <a:srgbClr val="D5D5D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0" fontAlgn="base" hangingPunct="0">
                <a:spcBef>
                  <a:spcPct val="0"/>
                </a:spcBef>
                <a:spcAft>
                  <a:spcPct val="0"/>
                </a:spcAft>
                <a:defRPr/>
              </a:pPr>
              <a:endParaRPr lang="zh-CN" altLang="en-US" sz="1733" dirty="0">
                <a:solidFill>
                  <a:prstClr val="white"/>
                </a:solidFill>
                <a:latin typeface="思源黑体 CN Light" panose="020B0300000000000000" pitchFamily="34" charset="-122"/>
                <a:ea typeface="宋体" panose="02010600030101010101" pitchFamily="2" charset="-122"/>
              </a:endParaRPr>
            </a:p>
          </p:txBody>
        </p:sp>
        <p:sp>
          <p:nvSpPr>
            <p:cNvPr id="42" name="五角星 22">
              <a:extLst>
                <a:ext uri="{FF2B5EF4-FFF2-40B4-BE49-F238E27FC236}">
                  <a16:creationId xmlns:a16="http://schemas.microsoft.com/office/drawing/2014/main" id="{6588CBB9-09B1-45CD-A9F0-17830035FA70}"/>
                </a:ext>
              </a:extLst>
            </p:cNvPr>
            <p:cNvSpPr/>
            <p:nvPr/>
          </p:nvSpPr>
          <p:spPr bwMode="auto">
            <a:xfrm>
              <a:off x="9377339" y="3522988"/>
              <a:ext cx="275134" cy="276853"/>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0" fontAlgn="base" hangingPunct="0">
                <a:spcBef>
                  <a:spcPct val="0"/>
                </a:spcBef>
                <a:spcAft>
                  <a:spcPct val="0"/>
                </a:spcAft>
                <a:defRPr/>
              </a:pPr>
              <a:endParaRPr lang="zh-CN" altLang="en-US" sz="1733" dirty="0">
                <a:solidFill>
                  <a:prstClr val="white"/>
                </a:solidFill>
                <a:latin typeface="思源黑体 CN Light" panose="020B0300000000000000" pitchFamily="34" charset="-122"/>
                <a:ea typeface="宋体" panose="02010600030101010101" pitchFamily="2" charset="-122"/>
              </a:endParaRPr>
            </a:p>
          </p:txBody>
        </p:sp>
        <p:graphicFrame>
          <p:nvGraphicFramePr>
            <p:cNvPr id="43" name="图表 42">
              <a:extLst>
                <a:ext uri="{FF2B5EF4-FFF2-40B4-BE49-F238E27FC236}">
                  <a16:creationId xmlns:a16="http://schemas.microsoft.com/office/drawing/2014/main" id="{13DA43CA-783F-454B-A75F-086E6C84918A}"/>
                </a:ext>
              </a:extLst>
            </p:cNvPr>
            <p:cNvGraphicFramePr>
              <a:graphicFrameLocks/>
            </p:cNvGraphicFramePr>
            <p:nvPr>
              <p:extLst>
                <p:ext uri="{D42A27DB-BD31-4B8C-83A1-F6EECF244321}">
                  <p14:modId xmlns:p14="http://schemas.microsoft.com/office/powerpoint/2010/main" val="325267689"/>
                </p:ext>
              </p:extLst>
            </p:nvPr>
          </p:nvGraphicFramePr>
          <p:xfrm>
            <a:off x="7781659" y="1621903"/>
            <a:ext cx="4431518" cy="4161602"/>
          </p:xfrm>
          <a:graphic>
            <a:graphicData uri="http://schemas.openxmlformats.org/drawingml/2006/chart">
              <c:chart xmlns:c="http://schemas.openxmlformats.org/drawingml/2006/chart" xmlns:r="http://schemas.openxmlformats.org/officeDocument/2006/relationships" r:id="rId4"/>
            </a:graphicData>
          </a:graphic>
        </p:graphicFrame>
        <p:grpSp>
          <p:nvGrpSpPr>
            <p:cNvPr id="44" name="组合 43">
              <a:extLst>
                <a:ext uri="{FF2B5EF4-FFF2-40B4-BE49-F238E27FC236}">
                  <a16:creationId xmlns:a16="http://schemas.microsoft.com/office/drawing/2014/main" id="{CC5F823A-76BB-44CF-9D75-5D5600B0EBE1}"/>
                </a:ext>
              </a:extLst>
            </p:cNvPr>
            <p:cNvGrpSpPr>
              <a:grpSpLocks/>
            </p:cNvGrpSpPr>
            <p:nvPr/>
          </p:nvGrpSpPr>
          <p:grpSpPr bwMode="auto">
            <a:xfrm>
              <a:off x="9175486" y="3293114"/>
              <a:ext cx="736600" cy="736600"/>
              <a:chOff x="2307521" y="2283162"/>
              <a:chExt cx="551398" cy="551398"/>
            </a:xfrm>
          </p:grpSpPr>
          <p:sp>
            <p:nvSpPr>
              <p:cNvPr id="51" name="矩形 50">
                <a:extLst>
                  <a:ext uri="{FF2B5EF4-FFF2-40B4-BE49-F238E27FC236}">
                    <a16:creationId xmlns:a16="http://schemas.microsoft.com/office/drawing/2014/main" id="{4A464A7E-72BD-42AB-B651-1855A8589ABD}"/>
                  </a:ext>
                </a:extLst>
              </p:cNvPr>
              <p:cNvSpPr/>
              <p:nvPr/>
            </p:nvSpPr>
            <p:spPr>
              <a:xfrm>
                <a:off x="2307521" y="2283162"/>
                <a:ext cx="551398" cy="551398"/>
              </a:xfrm>
              <a:prstGeom prst="rect">
                <a:avLst/>
              </a:prstGeom>
              <a:solidFill>
                <a:schemeClr val="accent5"/>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0" fontAlgn="base" hangingPunct="0">
                  <a:spcBef>
                    <a:spcPct val="0"/>
                  </a:spcBef>
                  <a:spcAft>
                    <a:spcPct val="0"/>
                  </a:spcAft>
                  <a:defRPr/>
                </a:pPr>
                <a:endParaRPr lang="zh-CN" altLang="en-US" sz="1733" dirty="0">
                  <a:solidFill>
                    <a:prstClr val="white"/>
                  </a:solidFill>
                  <a:latin typeface="思源黑体 CN Light" panose="020B0300000000000000" pitchFamily="34" charset="-122"/>
                  <a:ea typeface="宋体" panose="02010600030101010101" pitchFamily="2" charset="-122"/>
                </a:endParaRPr>
              </a:p>
            </p:txBody>
          </p:sp>
          <p:sp>
            <p:nvSpPr>
              <p:cNvPr id="52" name="五角星 26">
                <a:extLst>
                  <a:ext uri="{FF2B5EF4-FFF2-40B4-BE49-F238E27FC236}">
                    <a16:creationId xmlns:a16="http://schemas.microsoft.com/office/drawing/2014/main" id="{4AFE0070-765E-43F9-B7E3-62BC35646F4C}"/>
                  </a:ext>
                </a:extLst>
              </p:cNvPr>
              <p:cNvSpPr/>
              <p:nvPr/>
            </p:nvSpPr>
            <p:spPr>
              <a:xfrm>
                <a:off x="2456462" y="2427350"/>
                <a:ext cx="253516" cy="25510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0" fontAlgn="base" hangingPunct="0">
                  <a:spcBef>
                    <a:spcPct val="0"/>
                  </a:spcBef>
                  <a:spcAft>
                    <a:spcPct val="0"/>
                  </a:spcAft>
                  <a:defRPr/>
                </a:pPr>
                <a:endParaRPr lang="zh-CN" altLang="en-US" sz="1733" dirty="0">
                  <a:solidFill>
                    <a:prstClr val="white"/>
                  </a:solidFill>
                  <a:latin typeface="思源黑体 CN Light" panose="020B0300000000000000" pitchFamily="34" charset="-122"/>
                  <a:ea typeface="宋体" panose="02010600030101010101" pitchFamily="2" charset="-122"/>
                </a:endParaRPr>
              </a:p>
            </p:txBody>
          </p:sp>
        </p:grpSp>
        <p:grpSp>
          <p:nvGrpSpPr>
            <p:cNvPr id="45" name="组合 44">
              <a:extLst>
                <a:ext uri="{FF2B5EF4-FFF2-40B4-BE49-F238E27FC236}">
                  <a16:creationId xmlns:a16="http://schemas.microsoft.com/office/drawing/2014/main" id="{1FC9F451-6D91-46DD-A74C-33E3F374C749}"/>
                </a:ext>
              </a:extLst>
            </p:cNvPr>
            <p:cNvGrpSpPr/>
            <p:nvPr/>
          </p:nvGrpSpPr>
          <p:grpSpPr>
            <a:xfrm>
              <a:off x="1326729" y="1707480"/>
              <a:ext cx="3573399" cy="1308191"/>
              <a:chOff x="1258341" y="1788230"/>
              <a:chExt cx="3573399" cy="1308191"/>
            </a:xfrm>
          </p:grpSpPr>
          <p:sp>
            <p:nvSpPr>
              <p:cNvPr id="49" name="文本框 32">
                <a:extLst>
                  <a:ext uri="{FF2B5EF4-FFF2-40B4-BE49-F238E27FC236}">
                    <a16:creationId xmlns:a16="http://schemas.microsoft.com/office/drawing/2014/main" id="{388186C2-4EC5-4D82-AB37-7BE6830F61CE}"/>
                  </a:ext>
                </a:extLst>
              </p:cNvPr>
              <p:cNvSpPr txBox="1"/>
              <p:nvPr/>
            </p:nvSpPr>
            <p:spPr>
              <a:xfrm>
                <a:off x="1258341" y="1788230"/>
                <a:ext cx="1640544" cy="461665"/>
              </a:xfrm>
              <a:prstGeom prst="rect">
                <a:avLst/>
              </a:prstGeom>
              <a:noFill/>
            </p:spPr>
            <p:txBody>
              <a:bodyPr wrap="square" rtlCol="0">
                <a:spAutoFit/>
              </a:bodyPr>
              <a:lstStyle/>
              <a:p>
                <a:r>
                  <a:rPr lang="zh-CN" altLang="en-US" sz="2400" dirty="0">
                    <a:solidFill>
                      <a:schemeClr val="accent4"/>
                    </a:solidFill>
                    <a:latin typeface="思源黑体 CN Light" panose="020B0300000000000000" pitchFamily="34" charset="-122"/>
                    <a:ea typeface="思源黑体 CN Light" panose="020B0300000000000000" pitchFamily="34" charset="-122"/>
                  </a:rPr>
                  <a:t>添加标题</a:t>
                </a:r>
                <a:endParaRPr lang="zh-CN" altLang="en-US" sz="1600" dirty="0">
                  <a:solidFill>
                    <a:schemeClr val="accent4"/>
                  </a:solidFill>
                  <a:latin typeface="思源黑体 CN Light" panose="020B0300000000000000" pitchFamily="34" charset="-122"/>
                  <a:ea typeface="思源黑体 CN Light" panose="020B0300000000000000" pitchFamily="34" charset="-122"/>
                </a:endParaRPr>
              </a:p>
            </p:txBody>
          </p:sp>
          <p:sp>
            <p:nvSpPr>
              <p:cNvPr id="50" name="文本框 129">
                <a:extLst>
                  <a:ext uri="{FF2B5EF4-FFF2-40B4-BE49-F238E27FC236}">
                    <a16:creationId xmlns:a16="http://schemas.microsoft.com/office/drawing/2014/main" id="{4AF5D765-5BB9-473B-BFE3-BB2575709C37}"/>
                  </a:ext>
                </a:extLst>
              </p:cNvPr>
              <p:cNvSpPr txBox="1"/>
              <p:nvPr/>
            </p:nvSpPr>
            <p:spPr>
              <a:xfrm>
                <a:off x="1258341" y="2196175"/>
                <a:ext cx="3573399" cy="900246"/>
              </a:xfrm>
              <a:prstGeom prst="rect">
                <a:avLst/>
              </a:prstGeom>
              <a:noFill/>
            </p:spPr>
            <p:txBody>
              <a:bodyPr wrap="square" rtlCol="0">
                <a:spAutoFit/>
              </a:bodyPr>
              <a:lstStyle/>
              <a:p>
                <a:pPr algn="just">
                  <a:lnSpc>
                    <a:spcPct val="150000"/>
                  </a:lnSpc>
                </a:pPr>
                <a:r>
                  <a:rPr lang="zh-CN" altLang="en-US" sz="1200" dirty="0">
                    <a:solidFill>
                      <a:prstClr val="black">
                        <a:lumMod val="50000"/>
                        <a:lumOff val="50000"/>
                      </a:prstClr>
                    </a:solidFill>
                    <a:latin typeface="思源黑体 CN Light" panose="020B0300000000000000" pitchFamily="34" charset="-122"/>
                    <a:ea typeface="思源黑体 CN Light" panose="020B0300000000000000" pitchFamily="34" charset="-122"/>
                  </a:rPr>
                  <a:t>点击添加文字说明详情介绍点击添加文字说明详情介绍点击添加文字说明详情介绍点击添加文字说明详情介绍</a:t>
                </a:r>
              </a:p>
            </p:txBody>
          </p:sp>
        </p:grpSp>
        <p:grpSp>
          <p:nvGrpSpPr>
            <p:cNvPr id="46" name="组合 45">
              <a:extLst>
                <a:ext uri="{FF2B5EF4-FFF2-40B4-BE49-F238E27FC236}">
                  <a16:creationId xmlns:a16="http://schemas.microsoft.com/office/drawing/2014/main" id="{8C25D9AA-F23E-4095-A5ED-1527A3C6292D}"/>
                </a:ext>
              </a:extLst>
            </p:cNvPr>
            <p:cNvGrpSpPr/>
            <p:nvPr/>
          </p:nvGrpSpPr>
          <p:grpSpPr>
            <a:xfrm flipH="1">
              <a:off x="2967273" y="4289819"/>
              <a:ext cx="3573399" cy="1308191"/>
              <a:chOff x="1258341" y="1788230"/>
              <a:chExt cx="3573399" cy="1308191"/>
            </a:xfrm>
          </p:grpSpPr>
          <p:sp>
            <p:nvSpPr>
              <p:cNvPr id="47" name="文本框 46">
                <a:extLst>
                  <a:ext uri="{FF2B5EF4-FFF2-40B4-BE49-F238E27FC236}">
                    <a16:creationId xmlns:a16="http://schemas.microsoft.com/office/drawing/2014/main" id="{E02B4F9A-8141-409A-922E-65E12030C65D}"/>
                  </a:ext>
                </a:extLst>
              </p:cNvPr>
              <p:cNvSpPr txBox="1"/>
              <p:nvPr/>
            </p:nvSpPr>
            <p:spPr>
              <a:xfrm>
                <a:off x="1258341" y="1788230"/>
                <a:ext cx="1640544" cy="461665"/>
              </a:xfrm>
              <a:prstGeom prst="rect">
                <a:avLst/>
              </a:prstGeom>
              <a:noFill/>
            </p:spPr>
            <p:txBody>
              <a:bodyPr wrap="square" rtlCol="0">
                <a:spAutoFit/>
              </a:bodyPr>
              <a:lstStyle/>
              <a:p>
                <a:r>
                  <a:rPr lang="zh-CN" altLang="en-US" sz="2400" dirty="0">
                    <a:solidFill>
                      <a:schemeClr val="accent1"/>
                    </a:solidFill>
                    <a:latin typeface="思源黑体 CN Light" panose="020B0300000000000000" pitchFamily="34" charset="-122"/>
                    <a:ea typeface="思源黑体 CN Light" panose="020B0300000000000000" pitchFamily="34" charset="-122"/>
                  </a:rPr>
                  <a:t>添加标题</a:t>
                </a:r>
                <a:endParaRPr lang="zh-CN" altLang="en-US" sz="1600" dirty="0">
                  <a:solidFill>
                    <a:schemeClr val="accent1"/>
                  </a:solidFill>
                  <a:latin typeface="思源黑体 CN Light" panose="020B0300000000000000" pitchFamily="34" charset="-122"/>
                  <a:ea typeface="思源黑体 CN Light" panose="020B0300000000000000" pitchFamily="34" charset="-122"/>
                </a:endParaRPr>
              </a:p>
            </p:txBody>
          </p:sp>
          <p:sp>
            <p:nvSpPr>
              <p:cNvPr id="48" name="文本框 129">
                <a:extLst>
                  <a:ext uri="{FF2B5EF4-FFF2-40B4-BE49-F238E27FC236}">
                    <a16:creationId xmlns:a16="http://schemas.microsoft.com/office/drawing/2014/main" id="{D9C0AE3D-783E-4A1D-8304-07B8627FC3D0}"/>
                  </a:ext>
                </a:extLst>
              </p:cNvPr>
              <p:cNvSpPr txBox="1"/>
              <p:nvPr/>
            </p:nvSpPr>
            <p:spPr>
              <a:xfrm>
                <a:off x="1258341" y="2196175"/>
                <a:ext cx="3573399" cy="900246"/>
              </a:xfrm>
              <a:prstGeom prst="rect">
                <a:avLst/>
              </a:prstGeom>
              <a:noFill/>
            </p:spPr>
            <p:txBody>
              <a:bodyPr wrap="square" rtlCol="0">
                <a:spAutoFit/>
              </a:bodyPr>
              <a:lstStyle/>
              <a:p>
                <a:pPr algn="just">
                  <a:lnSpc>
                    <a:spcPct val="150000"/>
                  </a:lnSpc>
                </a:pPr>
                <a:r>
                  <a:rPr lang="zh-CN" altLang="en-US" sz="1200" dirty="0">
                    <a:solidFill>
                      <a:prstClr val="black">
                        <a:lumMod val="50000"/>
                        <a:lumOff val="50000"/>
                      </a:prstClr>
                    </a:solidFill>
                    <a:latin typeface="思源黑体 CN Light" panose="020B0300000000000000" pitchFamily="34" charset="-122"/>
                    <a:ea typeface="思源黑体 CN Light" panose="020B0300000000000000" pitchFamily="34" charset="-122"/>
                  </a:rPr>
                  <a:t>点击添加文字说明详情介绍点击添加文字说明详情介绍点击添加文字说明详情介绍点击添加文字说明详情介绍</a:t>
                </a:r>
              </a:p>
            </p:txBody>
          </p:sp>
        </p:grpSp>
      </p:grpSp>
    </p:spTree>
    <p:extLst>
      <p:ext uri="{BB962C8B-B14F-4D97-AF65-F5344CB8AC3E}">
        <p14:creationId xmlns:p14="http://schemas.microsoft.com/office/powerpoint/2010/main" val="417751066"/>
      </p:ext>
    </p:extLst>
  </p:cSld>
  <p:clrMapOvr>
    <a:masterClrMapping/>
  </p:clrMapOvr>
  <p:transition spd="slow" advClick="0" advTm="100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Slide Number Placeholder 48"/>
          <p:cNvSpPr>
            <a:spLocks noGrp="1"/>
          </p:cNvSpPr>
          <p:nvPr>
            <p:ph type="sldNum" sz="quarter" idx="4294967295"/>
          </p:nvPr>
        </p:nvSpPr>
        <p:spPr/>
        <p:txBody>
          <a:bodyPr/>
          <a:lstStyle/>
          <a:p>
            <a:fld id="{C136B7D2-B98C-44FD-8D04-7EC62A564975}" type="slidenum">
              <a:rPr lang="en-US" smtClean="0"/>
              <a:pPr/>
              <a:t>13</a:t>
            </a:fld>
            <a:endParaRPr lang="en-US" dirty="0"/>
          </a:p>
        </p:txBody>
      </p:sp>
      <p:graphicFrame>
        <p:nvGraphicFramePr>
          <p:cNvPr id="62" name="Chart 61"/>
          <p:cNvGraphicFramePr/>
          <p:nvPr/>
        </p:nvGraphicFramePr>
        <p:xfrm>
          <a:off x="794611" y="1662995"/>
          <a:ext cx="2495157" cy="2640917"/>
        </p:xfrm>
        <a:graphic>
          <a:graphicData uri="http://schemas.openxmlformats.org/drawingml/2006/chart">
            <c:chart xmlns:c="http://schemas.openxmlformats.org/drawingml/2006/chart" xmlns:r="http://schemas.openxmlformats.org/officeDocument/2006/relationships" r:id="rId4"/>
          </a:graphicData>
        </a:graphic>
      </p:graphicFrame>
      <p:sp>
        <p:nvSpPr>
          <p:cNvPr id="68" name="TextBox 67"/>
          <p:cNvSpPr txBox="1"/>
          <p:nvPr/>
        </p:nvSpPr>
        <p:spPr>
          <a:xfrm>
            <a:off x="1615521" y="2773169"/>
            <a:ext cx="853336" cy="420564"/>
          </a:xfrm>
          <a:prstGeom prst="rect">
            <a:avLst/>
          </a:prstGeom>
          <a:noFill/>
        </p:spPr>
        <p:txBody>
          <a:bodyPr wrap="square" rtlCol="0" anchor="ctr">
            <a:spAutoFit/>
          </a:bodyPr>
          <a:lstStyle/>
          <a:p>
            <a:pPr algn="ctr"/>
            <a:r>
              <a:rPr lang="en-US" sz="2133" b="1" dirty="0">
                <a:solidFill>
                  <a:schemeClr val="accent1"/>
                </a:solidFill>
                <a:latin typeface="思源黑体 CN Light" panose="020B0300000000000000" pitchFamily="34" charset="-122"/>
              </a:rPr>
              <a:t>50%</a:t>
            </a:r>
            <a:endParaRPr lang="en-US" sz="1600" b="1" dirty="0">
              <a:solidFill>
                <a:schemeClr val="accent1"/>
              </a:solidFill>
              <a:latin typeface="思源黑体 CN Light" panose="020B0300000000000000" pitchFamily="34" charset="-122"/>
            </a:endParaRPr>
          </a:p>
        </p:txBody>
      </p:sp>
      <p:sp>
        <p:nvSpPr>
          <p:cNvPr id="50" name="TextBox 49"/>
          <p:cNvSpPr txBox="1"/>
          <p:nvPr/>
        </p:nvSpPr>
        <p:spPr>
          <a:xfrm>
            <a:off x="1734413" y="4316566"/>
            <a:ext cx="615553" cy="328231"/>
          </a:xfrm>
          <a:prstGeom prst="rect">
            <a:avLst/>
          </a:prstGeom>
          <a:noFill/>
        </p:spPr>
        <p:txBody>
          <a:bodyPr wrap="none" lIns="0" tIns="0" rIns="0" bIns="0" rtlCol="0">
            <a:spAutoFit/>
          </a:bodyPr>
          <a:lstStyle/>
          <a:p>
            <a:pPr algn="ctr"/>
            <a:r>
              <a:rPr lang="en-US" sz="2133" b="1" dirty="0">
                <a:solidFill>
                  <a:schemeClr val="accent1"/>
                </a:solidFill>
                <a:latin typeface="思源黑体 CN Light" panose="020B0300000000000000" pitchFamily="34" charset="-122"/>
              </a:rPr>
              <a:t>2010</a:t>
            </a:r>
          </a:p>
        </p:txBody>
      </p:sp>
      <p:grpSp>
        <p:nvGrpSpPr>
          <p:cNvPr id="3" name="Group 25"/>
          <p:cNvGrpSpPr/>
          <p:nvPr/>
        </p:nvGrpSpPr>
        <p:grpSpPr>
          <a:xfrm>
            <a:off x="1056122" y="4771862"/>
            <a:ext cx="1972137" cy="946116"/>
            <a:chOff x="764014" y="1586048"/>
            <a:chExt cx="1544637" cy="709587"/>
          </a:xfrm>
        </p:grpSpPr>
        <p:sp>
          <p:nvSpPr>
            <p:cNvPr id="34" name="Text Placeholder 3"/>
            <p:cNvSpPr txBox="1">
              <a:spLocks/>
            </p:cNvSpPr>
            <p:nvPr/>
          </p:nvSpPr>
          <p:spPr>
            <a:xfrm>
              <a:off x="1191066" y="1586048"/>
              <a:ext cx="690537" cy="184666"/>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1600" b="1" dirty="0">
                  <a:solidFill>
                    <a:schemeClr val="tx1">
                      <a:lumMod val="50000"/>
                      <a:lumOff val="50000"/>
                    </a:schemeClr>
                  </a:solidFill>
                  <a:latin typeface="思源黑体 CN Light" panose="020B0300000000000000" pitchFamily="34" charset="-122"/>
                </a:rPr>
                <a:t>459,769K</a:t>
              </a:r>
              <a:endParaRPr lang="en-US" sz="2133" b="1" dirty="0">
                <a:solidFill>
                  <a:schemeClr val="tx1">
                    <a:lumMod val="50000"/>
                    <a:lumOff val="50000"/>
                  </a:schemeClr>
                </a:solidFill>
                <a:latin typeface="思源黑体 CN Light" panose="020B0300000000000000" pitchFamily="34" charset="-122"/>
              </a:endParaRPr>
            </a:p>
          </p:txBody>
        </p:sp>
        <p:sp>
          <p:nvSpPr>
            <p:cNvPr id="35" name="Text Placeholder 3"/>
            <p:cNvSpPr txBox="1">
              <a:spLocks/>
            </p:cNvSpPr>
            <p:nvPr/>
          </p:nvSpPr>
          <p:spPr>
            <a:xfrm>
              <a:off x="764014" y="1772559"/>
              <a:ext cx="1544637" cy="523076"/>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1333" dirty="0">
                  <a:solidFill>
                    <a:schemeClr val="tx1">
                      <a:lumMod val="50000"/>
                      <a:lumOff val="50000"/>
                    </a:schemeClr>
                  </a:solidFill>
                  <a:latin typeface="思源黑体 CN Light" panose="020B0300000000000000" pitchFamily="34" charset="-122"/>
                </a:rPr>
                <a:t>There are many variations</a:t>
              </a:r>
            </a:p>
            <a:p>
              <a:pPr defTabSz="1219170">
                <a:spcBef>
                  <a:spcPct val="20000"/>
                </a:spcBef>
                <a:defRPr/>
              </a:pPr>
              <a:r>
                <a:rPr lang="en-US" sz="1333" dirty="0">
                  <a:solidFill>
                    <a:schemeClr val="tx1">
                      <a:lumMod val="50000"/>
                      <a:lumOff val="50000"/>
                    </a:schemeClr>
                  </a:solidFill>
                  <a:latin typeface="思源黑体 CN Light" panose="020B0300000000000000" pitchFamily="34" charset="-122"/>
                </a:rPr>
                <a:t> of passages of lorem</a:t>
              </a:r>
            </a:p>
            <a:p>
              <a:pPr defTabSz="1219170">
                <a:spcBef>
                  <a:spcPct val="20000"/>
                </a:spcBef>
                <a:defRPr/>
              </a:pPr>
              <a:r>
                <a:rPr lang="en-US" sz="1333" dirty="0">
                  <a:solidFill>
                    <a:schemeClr val="tx1">
                      <a:lumMod val="50000"/>
                      <a:lumOff val="50000"/>
                    </a:schemeClr>
                  </a:solidFill>
                  <a:latin typeface="思源黑体 CN Light" panose="020B0300000000000000" pitchFamily="34" charset="-122"/>
                </a:rPr>
                <a:t> ipsum available</a:t>
              </a:r>
            </a:p>
          </p:txBody>
        </p:sp>
      </p:grpSp>
      <p:graphicFrame>
        <p:nvGraphicFramePr>
          <p:cNvPr id="36" name="Chart 35"/>
          <p:cNvGraphicFramePr/>
          <p:nvPr/>
        </p:nvGraphicFramePr>
        <p:xfrm>
          <a:off x="3505200" y="1662995"/>
          <a:ext cx="2495157" cy="2640917"/>
        </p:xfrm>
        <a:graphic>
          <a:graphicData uri="http://schemas.openxmlformats.org/drawingml/2006/chart">
            <c:chart xmlns:c="http://schemas.openxmlformats.org/drawingml/2006/chart" xmlns:r="http://schemas.openxmlformats.org/officeDocument/2006/relationships" r:id="rId5"/>
          </a:graphicData>
        </a:graphic>
      </p:graphicFrame>
      <p:sp>
        <p:nvSpPr>
          <p:cNvPr id="37" name="TextBox 36"/>
          <p:cNvSpPr txBox="1"/>
          <p:nvPr/>
        </p:nvSpPr>
        <p:spPr>
          <a:xfrm>
            <a:off x="4326111" y="2773169"/>
            <a:ext cx="853336" cy="420564"/>
          </a:xfrm>
          <a:prstGeom prst="rect">
            <a:avLst/>
          </a:prstGeom>
          <a:noFill/>
        </p:spPr>
        <p:txBody>
          <a:bodyPr wrap="square" rtlCol="0" anchor="ctr">
            <a:spAutoFit/>
          </a:bodyPr>
          <a:lstStyle/>
          <a:p>
            <a:pPr algn="ctr"/>
            <a:r>
              <a:rPr lang="en-US" sz="2133" b="1" dirty="0">
                <a:solidFill>
                  <a:schemeClr val="accent2"/>
                </a:solidFill>
                <a:latin typeface="思源黑体 CN Light" panose="020B0300000000000000" pitchFamily="34" charset="-122"/>
              </a:rPr>
              <a:t>70%</a:t>
            </a:r>
            <a:endParaRPr lang="en-US" sz="1600" b="1" dirty="0">
              <a:solidFill>
                <a:schemeClr val="accent2"/>
              </a:solidFill>
              <a:latin typeface="思源黑体 CN Light" panose="020B0300000000000000" pitchFamily="34" charset="-122"/>
            </a:endParaRPr>
          </a:p>
        </p:txBody>
      </p:sp>
      <p:sp>
        <p:nvSpPr>
          <p:cNvPr id="38" name="TextBox 37"/>
          <p:cNvSpPr txBox="1"/>
          <p:nvPr/>
        </p:nvSpPr>
        <p:spPr>
          <a:xfrm>
            <a:off x="4445003" y="4316566"/>
            <a:ext cx="615554" cy="328231"/>
          </a:xfrm>
          <a:prstGeom prst="rect">
            <a:avLst/>
          </a:prstGeom>
          <a:noFill/>
        </p:spPr>
        <p:txBody>
          <a:bodyPr wrap="none" lIns="0" tIns="0" rIns="0" bIns="0" rtlCol="0">
            <a:spAutoFit/>
          </a:bodyPr>
          <a:lstStyle/>
          <a:p>
            <a:pPr algn="ctr"/>
            <a:r>
              <a:rPr lang="en-US" sz="2133" b="1" dirty="0">
                <a:solidFill>
                  <a:schemeClr val="accent2"/>
                </a:solidFill>
                <a:latin typeface="思源黑体 CN Light" panose="020B0300000000000000" pitchFamily="34" charset="-122"/>
              </a:rPr>
              <a:t>2014</a:t>
            </a:r>
          </a:p>
        </p:txBody>
      </p:sp>
      <p:grpSp>
        <p:nvGrpSpPr>
          <p:cNvPr id="5" name="Group 25"/>
          <p:cNvGrpSpPr/>
          <p:nvPr/>
        </p:nvGrpSpPr>
        <p:grpSpPr>
          <a:xfrm>
            <a:off x="3760230" y="4771862"/>
            <a:ext cx="1972137" cy="946116"/>
            <a:chOff x="764014" y="1586048"/>
            <a:chExt cx="1544637" cy="709587"/>
          </a:xfrm>
        </p:grpSpPr>
        <p:sp>
          <p:nvSpPr>
            <p:cNvPr id="41" name="Text Placeholder 3"/>
            <p:cNvSpPr txBox="1">
              <a:spLocks/>
            </p:cNvSpPr>
            <p:nvPr/>
          </p:nvSpPr>
          <p:spPr>
            <a:xfrm>
              <a:off x="1191066" y="1586048"/>
              <a:ext cx="690537" cy="184666"/>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1600" b="1" dirty="0">
                  <a:solidFill>
                    <a:schemeClr val="tx1">
                      <a:lumMod val="50000"/>
                      <a:lumOff val="50000"/>
                    </a:schemeClr>
                  </a:solidFill>
                  <a:latin typeface="思源黑体 CN Light" panose="020B0300000000000000" pitchFamily="34" charset="-122"/>
                </a:rPr>
                <a:t>559,769K</a:t>
              </a:r>
              <a:endParaRPr lang="en-US" sz="2133" b="1" dirty="0">
                <a:solidFill>
                  <a:schemeClr val="tx1">
                    <a:lumMod val="50000"/>
                    <a:lumOff val="50000"/>
                  </a:schemeClr>
                </a:solidFill>
                <a:latin typeface="思源黑体 CN Light" panose="020B0300000000000000" pitchFamily="34" charset="-122"/>
              </a:endParaRPr>
            </a:p>
          </p:txBody>
        </p:sp>
        <p:sp>
          <p:nvSpPr>
            <p:cNvPr id="42" name="Text Placeholder 3"/>
            <p:cNvSpPr txBox="1">
              <a:spLocks/>
            </p:cNvSpPr>
            <p:nvPr/>
          </p:nvSpPr>
          <p:spPr>
            <a:xfrm>
              <a:off x="764014" y="1772559"/>
              <a:ext cx="1544637" cy="523076"/>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1333" dirty="0">
                  <a:solidFill>
                    <a:schemeClr val="tx1">
                      <a:lumMod val="50000"/>
                      <a:lumOff val="50000"/>
                    </a:schemeClr>
                  </a:solidFill>
                  <a:latin typeface="思源黑体 CN Light" panose="020B0300000000000000" pitchFamily="34" charset="-122"/>
                </a:rPr>
                <a:t>There are many variations</a:t>
              </a:r>
            </a:p>
            <a:p>
              <a:pPr defTabSz="1219170">
                <a:spcBef>
                  <a:spcPct val="20000"/>
                </a:spcBef>
                <a:defRPr/>
              </a:pPr>
              <a:r>
                <a:rPr lang="en-US" sz="1333" dirty="0">
                  <a:solidFill>
                    <a:schemeClr val="tx1">
                      <a:lumMod val="50000"/>
                      <a:lumOff val="50000"/>
                    </a:schemeClr>
                  </a:solidFill>
                  <a:latin typeface="思源黑体 CN Light" panose="020B0300000000000000" pitchFamily="34" charset="-122"/>
                </a:rPr>
                <a:t> of passages of lorem</a:t>
              </a:r>
            </a:p>
            <a:p>
              <a:pPr defTabSz="1219170">
                <a:spcBef>
                  <a:spcPct val="20000"/>
                </a:spcBef>
                <a:defRPr/>
              </a:pPr>
              <a:r>
                <a:rPr lang="en-US" sz="1333" dirty="0">
                  <a:solidFill>
                    <a:schemeClr val="tx1">
                      <a:lumMod val="50000"/>
                      <a:lumOff val="50000"/>
                    </a:schemeClr>
                  </a:solidFill>
                  <a:latin typeface="思源黑体 CN Light" panose="020B0300000000000000" pitchFamily="34" charset="-122"/>
                </a:rPr>
                <a:t> ipsum available</a:t>
              </a:r>
            </a:p>
          </p:txBody>
        </p:sp>
      </p:grpSp>
      <p:graphicFrame>
        <p:nvGraphicFramePr>
          <p:cNvPr id="43" name="Chart 42"/>
          <p:cNvGraphicFramePr/>
          <p:nvPr/>
        </p:nvGraphicFramePr>
        <p:xfrm>
          <a:off x="6190090" y="1662995"/>
          <a:ext cx="2495157" cy="2640917"/>
        </p:xfrm>
        <a:graphic>
          <a:graphicData uri="http://schemas.openxmlformats.org/drawingml/2006/chart">
            <c:chart xmlns:c="http://schemas.openxmlformats.org/drawingml/2006/chart" xmlns:r="http://schemas.openxmlformats.org/officeDocument/2006/relationships" r:id="rId6"/>
          </a:graphicData>
        </a:graphic>
      </p:graphicFrame>
      <p:sp>
        <p:nvSpPr>
          <p:cNvPr id="44" name="TextBox 43"/>
          <p:cNvSpPr txBox="1"/>
          <p:nvPr/>
        </p:nvSpPr>
        <p:spPr>
          <a:xfrm>
            <a:off x="7011000" y="2773169"/>
            <a:ext cx="853336" cy="420564"/>
          </a:xfrm>
          <a:prstGeom prst="rect">
            <a:avLst/>
          </a:prstGeom>
          <a:noFill/>
        </p:spPr>
        <p:txBody>
          <a:bodyPr wrap="square" rtlCol="0" anchor="ctr">
            <a:spAutoFit/>
          </a:bodyPr>
          <a:lstStyle/>
          <a:p>
            <a:pPr algn="ctr"/>
            <a:r>
              <a:rPr lang="en-US" sz="2133" b="1" dirty="0">
                <a:solidFill>
                  <a:schemeClr val="accent3"/>
                </a:solidFill>
                <a:latin typeface="思源黑体 CN Light" panose="020B0300000000000000" pitchFamily="34" charset="-122"/>
              </a:rPr>
              <a:t>80%</a:t>
            </a:r>
            <a:endParaRPr lang="en-US" sz="1600" b="1" dirty="0">
              <a:solidFill>
                <a:schemeClr val="accent3"/>
              </a:solidFill>
              <a:latin typeface="思源黑体 CN Light" panose="020B0300000000000000" pitchFamily="34" charset="-122"/>
            </a:endParaRPr>
          </a:p>
        </p:txBody>
      </p:sp>
      <p:sp>
        <p:nvSpPr>
          <p:cNvPr id="45" name="TextBox 44"/>
          <p:cNvSpPr txBox="1"/>
          <p:nvPr/>
        </p:nvSpPr>
        <p:spPr>
          <a:xfrm>
            <a:off x="7129892" y="4316566"/>
            <a:ext cx="615554" cy="328231"/>
          </a:xfrm>
          <a:prstGeom prst="rect">
            <a:avLst/>
          </a:prstGeom>
          <a:noFill/>
        </p:spPr>
        <p:txBody>
          <a:bodyPr wrap="none" lIns="0" tIns="0" rIns="0" bIns="0" rtlCol="0">
            <a:spAutoFit/>
          </a:bodyPr>
          <a:lstStyle/>
          <a:p>
            <a:pPr algn="ctr"/>
            <a:r>
              <a:rPr lang="en-US" sz="2133" b="1" dirty="0">
                <a:solidFill>
                  <a:schemeClr val="accent3"/>
                </a:solidFill>
                <a:latin typeface="思源黑体 CN Light" panose="020B0300000000000000" pitchFamily="34" charset="-122"/>
              </a:rPr>
              <a:t>2018</a:t>
            </a:r>
          </a:p>
        </p:txBody>
      </p:sp>
      <p:grpSp>
        <p:nvGrpSpPr>
          <p:cNvPr id="6" name="Group 25"/>
          <p:cNvGrpSpPr/>
          <p:nvPr/>
        </p:nvGrpSpPr>
        <p:grpSpPr>
          <a:xfrm>
            <a:off x="6464338" y="4771862"/>
            <a:ext cx="1972137" cy="946116"/>
            <a:chOff x="764014" y="1586048"/>
            <a:chExt cx="1544637" cy="709587"/>
          </a:xfrm>
        </p:grpSpPr>
        <p:sp>
          <p:nvSpPr>
            <p:cNvPr id="47" name="Text Placeholder 3"/>
            <p:cNvSpPr txBox="1">
              <a:spLocks/>
            </p:cNvSpPr>
            <p:nvPr/>
          </p:nvSpPr>
          <p:spPr>
            <a:xfrm>
              <a:off x="1191067" y="1586048"/>
              <a:ext cx="690536" cy="184666"/>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1600" b="1" dirty="0">
                  <a:solidFill>
                    <a:schemeClr val="tx1">
                      <a:lumMod val="50000"/>
                      <a:lumOff val="50000"/>
                    </a:schemeClr>
                  </a:solidFill>
                  <a:latin typeface="思源黑体 CN Light" panose="020B0300000000000000" pitchFamily="34" charset="-122"/>
                </a:rPr>
                <a:t>759,769K</a:t>
              </a:r>
              <a:endParaRPr lang="en-US" sz="2133" b="1" dirty="0">
                <a:solidFill>
                  <a:schemeClr val="tx1">
                    <a:lumMod val="50000"/>
                    <a:lumOff val="50000"/>
                  </a:schemeClr>
                </a:solidFill>
                <a:latin typeface="思源黑体 CN Light" panose="020B0300000000000000" pitchFamily="34" charset="-122"/>
              </a:endParaRPr>
            </a:p>
          </p:txBody>
        </p:sp>
        <p:sp>
          <p:nvSpPr>
            <p:cNvPr id="48" name="Text Placeholder 3"/>
            <p:cNvSpPr txBox="1">
              <a:spLocks/>
            </p:cNvSpPr>
            <p:nvPr/>
          </p:nvSpPr>
          <p:spPr>
            <a:xfrm>
              <a:off x="764014" y="1772559"/>
              <a:ext cx="1544637" cy="523076"/>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1333" dirty="0">
                  <a:solidFill>
                    <a:schemeClr val="tx1">
                      <a:lumMod val="50000"/>
                      <a:lumOff val="50000"/>
                    </a:schemeClr>
                  </a:solidFill>
                  <a:latin typeface="思源黑体 CN Light" panose="020B0300000000000000" pitchFamily="34" charset="-122"/>
                </a:rPr>
                <a:t>There are many variations</a:t>
              </a:r>
            </a:p>
            <a:p>
              <a:pPr defTabSz="1219170">
                <a:spcBef>
                  <a:spcPct val="20000"/>
                </a:spcBef>
                <a:defRPr/>
              </a:pPr>
              <a:r>
                <a:rPr lang="en-US" sz="1333" dirty="0">
                  <a:solidFill>
                    <a:schemeClr val="tx1">
                      <a:lumMod val="50000"/>
                      <a:lumOff val="50000"/>
                    </a:schemeClr>
                  </a:solidFill>
                  <a:latin typeface="思源黑体 CN Light" panose="020B0300000000000000" pitchFamily="34" charset="-122"/>
                </a:rPr>
                <a:t> of passages of lorem</a:t>
              </a:r>
            </a:p>
            <a:p>
              <a:pPr defTabSz="1219170">
                <a:spcBef>
                  <a:spcPct val="20000"/>
                </a:spcBef>
                <a:defRPr/>
              </a:pPr>
              <a:r>
                <a:rPr lang="en-US" sz="1333" dirty="0">
                  <a:solidFill>
                    <a:schemeClr val="tx1">
                      <a:lumMod val="50000"/>
                      <a:lumOff val="50000"/>
                    </a:schemeClr>
                  </a:solidFill>
                  <a:latin typeface="思源黑体 CN Light" panose="020B0300000000000000" pitchFamily="34" charset="-122"/>
                </a:rPr>
                <a:t> ipsum available</a:t>
              </a:r>
            </a:p>
          </p:txBody>
        </p:sp>
      </p:grpSp>
      <p:graphicFrame>
        <p:nvGraphicFramePr>
          <p:cNvPr id="54" name="Chart 53"/>
          <p:cNvGraphicFramePr/>
          <p:nvPr/>
        </p:nvGraphicFramePr>
        <p:xfrm>
          <a:off x="8906934" y="1662995"/>
          <a:ext cx="2495157" cy="2640917"/>
        </p:xfrm>
        <a:graphic>
          <a:graphicData uri="http://schemas.openxmlformats.org/drawingml/2006/chart">
            <c:chart xmlns:c="http://schemas.openxmlformats.org/drawingml/2006/chart" xmlns:r="http://schemas.openxmlformats.org/officeDocument/2006/relationships" r:id="rId7"/>
          </a:graphicData>
        </a:graphic>
      </p:graphicFrame>
      <p:sp>
        <p:nvSpPr>
          <p:cNvPr id="56" name="TextBox 55"/>
          <p:cNvSpPr txBox="1"/>
          <p:nvPr/>
        </p:nvSpPr>
        <p:spPr>
          <a:xfrm>
            <a:off x="9727844" y="2773169"/>
            <a:ext cx="853336" cy="420564"/>
          </a:xfrm>
          <a:prstGeom prst="rect">
            <a:avLst/>
          </a:prstGeom>
          <a:noFill/>
        </p:spPr>
        <p:txBody>
          <a:bodyPr wrap="square" rtlCol="0" anchor="ctr">
            <a:spAutoFit/>
          </a:bodyPr>
          <a:lstStyle/>
          <a:p>
            <a:pPr algn="ctr"/>
            <a:r>
              <a:rPr lang="en-US" sz="2133" b="1" dirty="0">
                <a:solidFill>
                  <a:schemeClr val="accent4"/>
                </a:solidFill>
                <a:latin typeface="思源黑体 CN Light" panose="020B0300000000000000" pitchFamily="34" charset="-122"/>
              </a:rPr>
              <a:t>40%</a:t>
            </a:r>
            <a:endParaRPr lang="en-US" sz="1600" b="1" dirty="0">
              <a:solidFill>
                <a:schemeClr val="accent4"/>
              </a:solidFill>
              <a:latin typeface="思源黑体 CN Light" panose="020B0300000000000000" pitchFamily="34" charset="-122"/>
            </a:endParaRPr>
          </a:p>
        </p:txBody>
      </p:sp>
      <p:sp>
        <p:nvSpPr>
          <p:cNvPr id="59" name="TextBox 58"/>
          <p:cNvSpPr txBox="1"/>
          <p:nvPr/>
        </p:nvSpPr>
        <p:spPr>
          <a:xfrm>
            <a:off x="9846736" y="4316566"/>
            <a:ext cx="615553" cy="328231"/>
          </a:xfrm>
          <a:prstGeom prst="rect">
            <a:avLst/>
          </a:prstGeom>
          <a:noFill/>
        </p:spPr>
        <p:txBody>
          <a:bodyPr wrap="none" lIns="0" tIns="0" rIns="0" bIns="0" rtlCol="0">
            <a:spAutoFit/>
          </a:bodyPr>
          <a:lstStyle/>
          <a:p>
            <a:pPr algn="ctr"/>
            <a:r>
              <a:rPr lang="en-US" sz="2133" b="1" dirty="0">
                <a:solidFill>
                  <a:schemeClr val="accent4"/>
                </a:solidFill>
                <a:latin typeface="思源黑体 CN Light" panose="020B0300000000000000" pitchFamily="34" charset="-122"/>
              </a:rPr>
              <a:t>2022</a:t>
            </a:r>
          </a:p>
        </p:txBody>
      </p:sp>
      <p:grpSp>
        <p:nvGrpSpPr>
          <p:cNvPr id="7" name="Group 25"/>
          <p:cNvGrpSpPr/>
          <p:nvPr/>
        </p:nvGrpSpPr>
        <p:grpSpPr>
          <a:xfrm>
            <a:off x="9168445" y="4771862"/>
            <a:ext cx="1972137" cy="946116"/>
            <a:chOff x="764014" y="1586048"/>
            <a:chExt cx="1544637" cy="709587"/>
          </a:xfrm>
        </p:grpSpPr>
        <p:sp>
          <p:nvSpPr>
            <p:cNvPr id="61" name="Text Placeholder 3"/>
            <p:cNvSpPr txBox="1">
              <a:spLocks/>
            </p:cNvSpPr>
            <p:nvPr/>
          </p:nvSpPr>
          <p:spPr>
            <a:xfrm>
              <a:off x="1191067" y="1586048"/>
              <a:ext cx="690536" cy="184666"/>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1600" b="1" dirty="0">
                  <a:solidFill>
                    <a:schemeClr val="tx1">
                      <a:lumMod val="50000"/>
                      <a:lumOff val="50000"/>
                    </a:schemeClr>
                  </a:solidFill>
                  <a:latin typeface="思源黑体 CN Light" panose="020B0300000000000000" pitchFamily="34" charset="-122"/>
                </a:rPr>
                <a:t>959,769K</a:t>
              </a:r>
              <a:endParaRPr lang="en-US" sz="2133" b="1" dirty="0">
                <a:solidFill>
                  <a:schemeClr val="tx1">
                    <a:lumMod val="50000"/>
                    <a:lumOff val="50000"/>
                  </a:schemeClr>
                </a:solidFill>
                <a:latin typeface="思源黑体 CN Light" panose="020B0300000000000000" pitchFamily="34" charset="-122"/>
              </a:endParaRPr>
            </a:p>
          </p:txBody>
        </p:sp>
        <p:sp>
          <p:nvSpPr>
            <p:cNvPr id="63" name="Text Placeholder 3"/>
            <p:cNvSpPr txBox="1">
              <a:spLocks/>
            </p:cNvSpPr>
            <p:nvPr/>
          </p:nvSpPr>
          <p:spPr>
            <a:xfrm>
              <a:off x="764014" y="1772559"/>
              <a:ext cx="1544637" cy="523076"/>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1333" dirty="0">
                  <a:solidFill>
                    <a:schemeClr val="tx1">
                      <a:lumMod val="50000"/>
                      <a:lumOff val="50000"/>
                    </a:schemeClr>
                  </a:solidFill>
                  <a:latin typeface="思源黑体 CN Light" panose="020B0300000000000000" pitchFamily="34" charset="-122"/>
                </a:rPr>
                <a:t>There are many variations</a:t>
              </a:r>
            </a:p>
            <a:p>
              <a:pPr defTabSz="1219170">
                <a:spcBef>
                  <a:spcPct val="20000"/>
                </a:spcBef>
                <a:defRPr/>
              </a:pPr>
              <a:r>
                <a:rPr lang="en-US" sz="1333" dirty="0">
                  <a:solidFill>
                    <a:schemeClr val="tx1">
                      <a:lumMod val="50000"/>
                      <a:lumOff val="50000"/>
                    </a:schemeClr>
                  </a:solidFill>
                  <a:latin typeface="思源黑体 CN Light" panose="020B0300000000000000" pitchFamily="34" charset="-122"/>
                </a:rPr>
                <a:t> of passages of lorem</a:t>
              </a:r>
            </a:p>
            <a:p>
              <a:pPr defTabSz="1219170">
                <a:spcBef>
                  <a:spcPct val="20000"/>
                </a:spcBef>
                <a:defRPr/>
              </a:pPr>
              <a:r>
                <a:rPr lang="en-US" sz="1333" dirty="0">
                  <a:solidFill>
                    <a:schemeClr val="tx1">
                      <a:lumMod val="50000"/>
                      <a:lumOff val="50000"/>
                    </a:schemeClr>
                  </a:solidFill>
                  <a:latin typeface="思源黑体 CN Light" panose="020B0300000000000000" pitchFamily="34" charset="-122"/>
                </a:rPr>
                <a:t> ipsum available</a:t>
              </a:r>
            </a:p>
          </p:txBody>
        </p:sp>
      </p:grpSp>
    </p:spTree>
    <p:extLst>
      <p:ext uri="{BB962C8B-B14F-4D97-AF65-F5344CB8AC3E}">
        <p14:creationId xmlns:p14="http://schemas.microsoft.com/office/powerpoint/2010/main" val="3667953579"/>
      </p:ext>
    </p:extLst>
  </p:cSld>
  <p:clrMapOvr>
    <a:masterClrMapping/>
  </p:clrMapOvr>
  <p:transition spd="slow" advClick="0" advTm="100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wedge">
                                      <p:cBhvr>
                                        <p:cTn id="7" dur="2000"/>
                                        <p:tgtEl>
                                          <p:spTgt spid="62"/>
                                        </p:tgtEl>
                                      </p:cBhvr>
                                    </p:animEffect>
                                  </p:childTnLst>
                                </p:cTn>
                              </p:par>
                            </p:childTnLst>
                          </p:cTn>
                        </p:par>
                        <p:par>
                          <p:cTn id="8" fill="hold">
                            <p:stCondLst>
                              <p:cond delay="2000"/>
                            </p:stCondLst>
                            <p:childTnLst>
                              <p:par>
                                <p:cTn id="9" presetID="23" presetClass="entr" presetSubtype="16" fill="hold" grpId="0" nodeType="afterEffect">
                                  <p:stCondLst>
                                    <p:cond delay="0"/>
                                  </p:stCondLst>
                                  <p:childTnLst>
                                    <p:set>
                                      <p:cBhvr>
                                        <p:cTn id="10" dur="1" fill="hold">
                                          <p:stCondLst>
                                            <p:cond delay="0"/>
                                          </p:stCondLst>
                                        </p:cTn>
                                        <p:tgtEl>
                                          <p:spTgt spid="68"/>
                                        </p:tgtEl>
                                        <p:attrNameLst>
                                          <p:attrName>style.visibility</p:attrName>
                                        </p:attrNameLst>
                                      </p:cBhvr>
                                      <p:to>
                                        <p:strVal val="visible"/>
                                      </p:to>
                                    </p:set>
                                    <p:anim calcmode="lin" valueType="num">
                                      <p:cBhvr>
                                        <p:cTn id="11" dur="500" fill="hold"/>
                                        <p:tgtEl>
                                          <p:spTgt spid="68"/>
                                        </p:tgtEl>
                                        <p:attrNameLst>
                                          <p:attrName>ppt_w</p:attrName>
                                        </p:attrNameLst>
                                      </p:cBhvr>
                                      <p:tavLst>
                                        <p:tav tm="0">
                                          <p:val>
                                            <p:fltVal val="0"/>
                                          </p:val>
                                        </p:tav>
                                        <p:tav tm="100000">
                                          <p:val>
                                            <p:strVal val="#ppt_w"/>
                                          </p:val>
                                        </p:tav>
                                      </p:tavLst>
                                    </p:anim>
                                    <p:anim calcmode="lin" valueType="num">
                                      <p:cBhvr>
                                        <p:cTn id="12" dur="500" fill="hold"/>
                                        <p:tgtEl>
                                          <p:spTgt spid="68"/>
                                        </p:tgtEl>
                                        <p:attrNameLst>
                                          <p:attrName>ppt_h</p:attrName>
                                        </p:attrNameLst>
                                      </p:cBhvr>
                                      <p:tavLst>
                                        <p:tav tm="0">
                                          <p:val>
                                            <p:fltVal val="0"/>
                                          </p:val>
                                        </p:tav>
                                        <p:tav tm="100000">
                                          <p:val>
                                            <p:strVal val="#ppt_h"/>
                                          </p:val>
                                        </p:tav>
                                      </p:tavLst>
                                    </p:anim>
                                  </p:childTnLst>
                                </p:cTn>
                              </p:par>
                            </p:childTnLst>
                          </p:cTn>
                        </p:par>
                        <p:par>
                          <p:cTn id="13" fill="hold">
                            <p:stCondLst>
                              <p:cond delay="2500"/>
                            </p:stCondLst>
                            <p:childTnLst>
                              <p:par>
                                <p:cTn id="14" presetID="23" presetClass="entr" presetSubtype="16" fill="hold" grpId="0" nodeType="afterEffect">
                                  <p:stCondLst>
                                    <p:cond delay="0"/>
                                  </p:stCondLst>
                                  <p:childTnLst>
                                    <p:set>
                                      <p:cBhvr>
                                        <p:cTn id="15" dur="1" fill="hold">
                                          <p:stCondLst>
                                            <p:cond delay="0"/>
                                          </p:stCondLst>
                                        </p:cTn>
                                        <p:tgtEl>
                                          <p:spTgt spid="50"/>
                                        </p:tgtEl>
                                        <p:attrNameLst>
                                          <p:attrName>style.visibility</p:attrName>
                                        </p:attrNameLst>
                                      </p:cBhvr>
                                      <p:to>
                                        <p:strVal val="visible"/>
                                      </p:to>
                                    </p:set>
                                    <p:anim calcmode="lin" valueType="num">
                                      <p:cBhvr>
                                        <p:cTn id="16" dur="500" fill="hold"/>
                                        <p:tgtEl>
                                          <p:spTgt spid="50"/>
                                        </p:tgtEl>
                                        <p:attrNameLst>
                                          <p:attrName>ppt_w</p:attrName>
                                        </p:attrNameLst>
                                      </p:cBhvr>
                                      <p:tavLst>
                                        <p:tav tm="0">
                                          <p:val>
                                            <p:fltVal val="0"/>
                                          </p:val>
                                        </p:tav>
                                        <p:tav tm="100000">
                                          <p:val>
                                            <p:strVal val="#ppt_w"/>
                                          </p:val>
                                        </p:tav>
                                      </p:tavLst>
                                    </p:anim>
                                    <p:anim calcmode="lin" valueType="num">
                                      <p:cBhvr>
                                        <p:cTn id="17" dur="500" fill="hold"/>
                                        <p:tgtEl>
                                          <p:spTgt spid="50"/>
                                        </p:tgtEl>
                                        <p:attrNameLst>
                                          <p:attrName>ppt_h</p:attrName>
                                        </p:attrNameLst>
                                      </p:cBhvr>
                                      <p:tavLst>
                                        <p:tav tm="0">
                                          <p:val>
                                            <p:fltVal val="0"/>
                                          </p:val>
                                        </p:tav>
                                        <p:tav tm="100000">
                                          <p:val>
                                            <p:strVal val="#ppt_h"/>
                                          </p:val>
                                        </p:tav>
                                      </p:tavLst>
                                    </p:anim>
                                  </p:childTnLst>
                                </p:cTn>
                              </p:par>
                            </p:childTnLst>
                          </p:cTn>
                        </p:par>
                        <p:par>
                          <p:cTn id="18" fill="hold">
                            <p:stCondLst>
                              <p:cond delay="3000"/>
                            </p:stCondLst>
                            <p:childTnLst>
                              <p:par>
                                <p:cTn id="19" presetID="2" presetClass="entr" presetSubtype="4" accel="50000" decel="50000"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childTnLst>
                          </p:cTn>
                        </p:par>
                        <p:par>
                          <p:cTn id="23" fill="hold">
                            <p:stCondLst>
                              <p:cond delay="3500"/>
                            </p:stCondLst>
                            <p:childTnLst>
                              <p:par>
                                <p:cTn id="24" presetID="20" presetClass="entr" presetSubtype="0" fill="hold" grpId="0" nodeType="after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wedge">
                                      <p:cBhvr>
                                        <p:cTn id="26" dur="2000"/>
                                        <p:tgtEl>
                                          <p:spTgt spid="36"/>
                                        </p:tgtEl>
                                      </p:cBhvr>
                                    </p:animEffect>
                                  </p:childTnLst>
                                </p:cTn>
                              </p:par>
                            </p:childTnLst>
                          </p:cTn>
                        </p:par>
                        <p:par>
                          <p:cTn id="27" fill="hold">
                            <p:stCondLst>
                              <p:cond delay="5500"/>
                            </p:stCondLst>
                            <p:childTnLst>
                              <p:par>
                                <p:cTn id="28" presetID="23" presetClass="entr" presetSubtype="16" fill="hold" grpId="0" nodeType="afterEffect">
                                  <p:stCondLst>
                                    <p:cond delay="0"/>
                                  </p:stCondLst>
                                  <p:childTnLst>
                                    <p:set>
                                      <p:cBhvr>
                                        <p:cTn id="29" dur="1" fill="hold">
                                          <p:stCondLst>
                                            <p:cond delay="0"/>
                                          </p:stCondLst>
                                        </p:cTn>
                                        <p:tgtEl>
                                          <p:spTgt spid="37"/>
                                        </p:tgtEl>
                                        <p:attrNameLst>
                                          <p:attrName>style.visibility</p:attrName>
                                        </p:attrNameLst>
                                      </p:cBhvr>
                                      <p:to>
                                        <p:strVal val="visible"/>
                                      </p:to>
                                    </p:set>
                                    <p:anim calcmode="lin" valueType="num">
                                      <p:cBhvr>
                                        <p:cTn id="30" dur="500" fill="hold"/>
                                        <p:tgtEl>
                                          <p:spTgt spid="37"/>
                                        </p:tgtEl>
                                        <p:attrNameLst>
                                          <p:attrName>ppt_w</p:attrName>
                                        </p:attrNameLst>
                                      </p:cBhvr>
                                      <p:tavLst>
                                        <p:tav tm="0">
                                          <p:val>
                                            <p:fltVal val="0"/>
                                          </p:val>
                                        </p:tav>
                                        <p:tav tm="100000">
                                          <p:val>
                                            <p:strVal val="#ppt_w"/>
                                          </p:val>
                                        </p:tav>
                                      </p:tavLst>
                                    </p:anim>
                                    <p:anim calcmode="lin" valueType="num">
                                      <p:cBhvr>
                                        <p:cTn id="31" dur="500" fill="hold"/>
                                        <p:tgtEl>
                                          <p:spTgt spid="37"/>
                                        </p:tgtEl>
                                        <p:attrNameLst>
                                          <p:attrName>ppt_h</p:attrName>
                                        </p:attrNameLst>
                                      </p:cBhvr>
                                      <p:tavLst>
                                        <p:tav tm="0">
                                          <p:val>
                                            <p:fltVal val="0"/>
                                          </p:val>
                                        </p:tav>
                                        <p:tav tm="100000">
                                          <p:val>
                                            <p:strVal val="#ppt_h"/>
                                          </p:val>
                                        </p:tav>
                                      </p:tavLst>
                                    </p:anim>
                                  </p:childTnLst>
                                </p:cTn>
                              </p:par>
                            </p:childTnLst>
                          </p:cTn>
                        </p:par>
                        <p:par>
                          <p:cTn id="32" fill="hold">
                            <p:stCondLst>
                              <p:cond delay="6000"/>
                            </p:stCondLst>
                            <p:childTnLst>
                              <p:par>
                                <p:cTn id="33" presetID="23" presetClass="entr" presetSubtype="16" fill="hold" grpId="0" nodeType="afterEffect">
                                  <p:stCondLst>
                                    <p:cond delay="0"/>
                                  </p:stCondLst>
                                  <p:childTnLst>
                                    <p:set>
                                      <p:cBhvr>
                                        <p:cTn id="34" dur="1" fill="hold">
                                          <p:stCondLst>
                                            <p:cond delay="0"/>
                                          </p:stCondLst>
                                        </p:cTn>
                                        <p:tgtEl>
                                          <p:spTgt spid="38"/>
                                        </p:tgtEl>
                                        <p:attrNameLst>
                                          <p:attrName>style.visibility</p:attrName>
                                        </p:attrNameLst>
                                      </p:cBhvr>
                                      <p:to>
                                        <p:strVal val="visible"/>
                                      </p:to>
                                    </p:set>
                                    <p:anim calcmode="lin" valueType="num">
                                      <p:cBhvr>
                                        <p:cTn id="35" dur="500" fill="hold"/>
                                        <p:tgtEl>
                                          <p:spTgt spid="38"/>
                                        </p:tgtEl>
                                        <p:attrNameLst>
                                          <p:attrName>ppt_w</p:attrName>
                                        </p:attrNameLst>
                                      </p:cBhvr>
                                      <p:tavLst>
                                        <p:tav tm="0">
                                          <p:val>
                                            <p:fltVal val="0"/>
                                          </p:val>
                                        </p:tav>
                                        <p:tav tm="100000">
                                          <p:val>
                                            <p:strVal val="#ppt_w"/>
                                          </p:val>
                                        </p:tav>
                                      </p:tavLst>
                                    </p:anim>
                                    <p:anim calcmode="lin" valueType="num">
                                      <p:cBhvr>
                                        <p:cTn id="36" dur="500" fill="hold"/>
                                        <p:tgtEl>
                                          <p:spTgt spid="38"/>
                                        </p:tgtEl>
                                        <p:attrNameLst>
                                          <p:attrName>ppt_h</p:attrName>
                                        </p:attrNameLst>
                                      </p:cBhvr>
                                      <p:tavLst>
                                        <p:tav tm="0">
                                          <p:val>
                                            <p:fltVal val="0"/>
                                          </p:val>
                                        </p:tav>
                                        <p:tav tm="100000">
                                          <p:val>
                                            <p:strVal val="#ppt_h"/>
                                          </p:val>
                                        </p:tav>
                                      </p:tavLst>
                                    </p:anim>
                                  </p:childTnLst>
                                </p:cTn>
                              </p:par>
                            </p:childTnLst>
                          </p:cTn>
                        </p:par>
                        <p:par>
                          <p:cTn id="37" fill="hold">
                            <p:stCondLst>
                              <p:cond delay="6500"/>
                            </p:stCondLst>
                            <p:childTnLst>
                              <p:par>
                                <p:cTn id="38" presetID="2" presetClass="entr" presetSubtype="4" accel="50000" decel="50000" fill="hold" nodeType="afterEffect">
                                  <p:stCondLst>
                                    <p:cond delay="0"/>
                                  </p:stCondLst>
                                  <p:childTnLst>
                                    <p:set>
                                      <p:cBhvr>
                                        <p:cTn id="39" dur="1" fill="hold">
                                          <p:stCondLst>
                                            <p:cond delay="0"/>
                                          </p:stCondLst>
                                        </p:cTn>
                                        <p:tgtEl>
                                          <p:spTgt spid="5"/>
                                        </p:tgtEl>
                                        <p:attrNameLst>
                                          <p:attrName>style.visibility</p:attrName>
                                        </p:attrNameLst>
                                      </p:cBhvr>
                                      <p:to>
                                        <p:strVal val="visible"/>
                                      </p:to>
                                    </p:set>
                                    <p:anim calcmode="lin" valueType="num">
                                      <p:cBhvr additive="base">
                                        <p:cTn id="40" dur="500" fill="hold"/>
                                        <p:tgtEl>
                                          <p:spTgt spid="5"/>
                                        </p:tgtEl>
                                        <p:attrNameLst>
                                          <p:attrName>ppt_x</p:attrName>
                                        </p:attrNameLst>
                                      </p:cBhvr>
                                      <p:tavLst>
                                        <p:tav tm="0">
                                          <p:val>
                                            <p:strVal val="#ppt_x"/>
                                          </p:val>
                                        </p:tav>
                                        <p:tav tm="100000">
                                          <p:val>
                                            <p:strVal val="#ppt_x"/>
                                          </p:val>
                                        </p:tav>
                                      </p:tavLst>
                                    </p:anim>
                                    <p:anim calcmode="lin" valueType="num">
                                      <p:cBhvr additive="base">
                                        <p:cTn id="41" dur="500" fill="hold"/>
                                        <p:tgtEl>
                                          <p:spTgt spid="5"/>
                                        </p:tgtEl>
                                        <p:attrNameLst>
                                          <p:attrName>ppt_y</p:attrName>
                                        </p:attrNameLst>
                                      </p:cBhvr>
                                      <p:tavLst>
                                        <p:tav tm="0">
                                          <p:val>
                                            <p:strVal val="1+#ppt_h/2"/>
                                          </p:val>
                                        </p:tav>
                                        <p:tav tm="100000">
                                          <p:val>
                                            <p:strVal val="#ppt_y"/>
                                          </p:val>
                                        </p:tav>
                                      </p:tavLst>
                                    </p:anim>
                                  </p:childTnLst>
                                </p:cTn>
                              </p:par>
                            </p:childTnLst>
                          </p:cTn>
                        </p:par>
                        <p:par>
                          <p:cTn id="42" fill="hold">
                            <p:stCondLst>
                              <p:cond delay="7000"/>
                            </p:stCondLst>
                            <p:childTnLst>
                              <p:par>
                                <p:cTn id="43" presetID="20" presetClass="entr" presetSubtype="0" fill="hold" grpId="0" nodeType="afterEffect">
                                  <p:stCondLst>
                                    <p:cond delay="0"/>
                                  </p:stCondLst>
                                  <p:childTnLst>
                                    <p:set>
                                      <p:cBhvr>
                                        <p:cTn id="44" dur="1" fill="hold">
                                          <p:stCondLst>
                                            <p:cond delay="0"/>
                                          </p:stCondLst>
                                        </p:cTn>
                                        <p:tgtEl>
                                          <p:spTgt spid="43"/>
                                        </p:tgtEl>
                                        <p:attrNameLst>
                                          <p:attrName>style.visibility</p:attrName>
                                        </p:attrNameLst>
                                      </p:cBhvr>
                                      <p:to>
                                        <p:strVal val="visible"/>
                                      </p:to>
                                    </p:set>
                                    <p:animEffect transition="in" filter="wedge">
                                      <p:cBhvr>
                                        <p:cTn id="45" dur="2000"/>
                                        <p:tgtEl>
                                          <p:spTgt spid="43"/>
                                        </p:tgtEl>
                                      </p:cBhvr>
                                    </p:animEffect>
                                  </p:childTnLst>
                                </p:cTn>
                              </p:par>
                            </p:childTnLst>
                          </p:cTn>
                        </p:par>
                        <p:par>
                          <p:cTn id="46" fill="hold">
                            <p:stCondLst>
                              <p:cond delay="9000"/>
                            </p:stCondLst>
                            <p:childTnLst>
                              <p:par>
                                <p:cTn id="47" presetID="23" presetClass="entr" presetSubtype="16" fill="hold" grpId="0" nodeType="afterEffect">
                                  <p:stCondLst>
                                    <p:cond delay="0"/>
                                  </p:stCondLst>
                                  <p:childTnLst>
                                    <p:set>
                                      <p:cBhvr>
                                        <p:cTn id="48" dur="1" fill="hold">
                                          <p:stCondLst>
                                            <p:cond delay="0"/>
                                          </p:stCondLst>
                                        </p:cTn>
                                        <p:tgtEl>
                                          <p:spTgt spid="44"/>
                                        </p:tgtEl>
                                        <p:attrNameLst>
                                          <p:attrName>style.visibility</p:attrName>
                                        </p:attrNameLst>
                                      </p:cBhvr>
                                      <p:to>
                                        <p:strVal val="visible"/>
                                      </p:to>
                                    </p:set>
                                    <p:anim calcmode="lin" valueType="num">
                                      <p:cBhvr>
                                        <p:cTn id="49" dur="500" fill="hold"/>
                                        <p:tgtEl>
                                          <p:spTgt spid="44"/>
                                        </p:tgtEl>
                                        <p:attrNameLst>
                                          <p:attrName>ppt_w</p:attrName>
                                        </p:attrNameLst>
                                      </p:cBhvr>
                                      <p:tavLst>
                                        <p:tav tm="0">
                                          <p:val>
                                            <p:fltVal val="0"/>
                                          </p:val>
                                        </p:tav>
                                        <p:tav tm="100000">
                                          <p:val>
                                            <p:strVal val="#ppt_w"/>
                                          </p:val>
                                        </p:tav>
                                      </p:tavLst>
                                    </p:anim>
                                    <p:anim calcmode="lin" valueType="num">
                                      <p:cBhvr>
                                        <p:cTn id="50" dur="500" fill="hold"/>
                                        <p:tgtEl>
                                          <p:spTgt spid="44"/>
                                        </p:tgtEl>
                                        <p:attrNameLst>
                                          <p:attrName>ppt_h</p:attrName>
                                        </p:attrNameLst>
                                      </p:cBhvr>
                                      <p:tavLst>
                                        <p:tav tm="0">
                                          <p:val>
                                            <p:fltVal val="0"/>
                                          </p:val>
                                        </p:tav>
                                        <p:tav tm="100000">
                                          <p:val>
                                            <p:strVal val="#ppt_h"/>
                                          </p:val>
                                        </p:tav>
                                      </p:tavLst>
                                    </p:anim>
                                  </p:childTnLst>
                                </p:cTn>
                              </p:par>
                            </p:childTnLst>
                          </p:cTn>
                        </p:par>
                        <p:par>
                          <p:cTn id="51" fill="hold">
                            <p:stCondLst>
                              <p:cond delay="9500"/>
                            </p:stCondLst>
                            <p:childTnLst>
                              <p:par>
                                <p:cTn id="52" presetID="23" presetClass="entr" presetSubtype="16" fill="hold" grpId="0" nodeType="afterEffect">
                                  <p:stCondLst>
                                    <p:cond delay="0"/>
                                  </p:stCondLst>
                                  <p:childTnLst>
                                    <p:set>
                                      <p:cBhvr>
                                        <p:cTn id="53" dur="1" fill="hold">
                                          <p:stCondLst>
                                            <p:cond delay="0"/>
                                          </p:stCondLst>
                                        </p:cTn>
                                        <p:tgtEl>
                                          <p:spTgt spid="45"/>
                                        </p:tgtEl>
                                        <p:attrNameLst>
                                          <p:attrName>style.visibility</p:attrName>
                                        </p:attrNameLst>
                                      </p:cBhvr>
                                      <p:to>
                                        <p:strVal val="visible"/>
                                      </p:to>
                                    </p:set>
                                    <p:anim calcmode="lin" valueType="num">
                                      <p:cBhvr>
                                        <p:cTn id="54" dur="500" fill="hold"/>
                                        <p:tgtEl>
                                          <p:spTgt spid="45"/>
                                        </p:tgtEl>
                                        <p:attrNameLst>
                                          <p:attrName>ppt_w</p:attrName>
                                        </p:attrNameLst>
                                      </p:cBhvr>
                                      <p:tavLst>
                                        <p:tav tm="0">
                                          <p:val>
                                            <p:fltVal val="0"/>
                                          </p:val>
                                        </p:tav>
                                        <p:tav tm="100000">
                                          <p:val>
                                            <p:strVal val="#ppt_w"/>
                                          </p:val>
                                        </p:tav>
                                      </p:tavLst>
                                    </p:anim>
                                    <p:anim calcmode="lin" valueType="num">
                                      <p:cBhvr>
                                        <p:cTn id="55" dur="500" fill="hold"/>
                                        <p:tgtEl>
                                          <p:spTgt spid="45"/>
                                        </p:tgtEl>
                                        <p:attrNameLst>
                                          <p:attrName>ppt_h</p:attrName>
                                        </p:attrNameLst>
                                      </p:cBhvr>
                                      <p:tavLst>
                                        <p:tav tm="0">
                                          <p:val>
                                            <p:fltVal val="0"/>
                                          </p:val>
                                        </p:tav>
                                        <p:tav tm="100000">
                                          <p:val>
                                            <p:strVal val="#ppt_h"/>
                                          </p:val>
                                        </p:tav>
                                      </p:tavLst>
                                    </p:anim>
                                  </p:childTnLst>
                                </p:cTn>
                              </p:par>
                            </p:childTnLst>
                          </p:cTn>
                        </p:par>
                        <p:par>
                          <p:cTn id="56" fill="hold">
                            <p:stCondLst>
                              <p:cond delay="10000"/>
                            </p:stCondLst>
                            <p:childTnLst>
                              <p:par>
                                <p:cTn id="57" presetID="2" presetClass="entr" presetSubtype="4" accel="50000" decel="50000" fill="hold" nodeType="afterEffect">
                                  <p:stCondLst>
                                    <p:cond delay="0"/>
                                  </p:stCondLst>
                                  <p:childTnLst>
                                    <p:set>
                                      <p:cBhvr>
                                        <p:cTn id="58" dur="1" fill="hold">
                                          <p:stCondLst>
                                            <p:cond delay="0"/>
                                          </p:stCondLst>
                                        </p:cTn>
                                        <p:tgtEl>
                                          <p:spTgt spid="6"/>
                                        </p:tgtEl>
                                        <p:attrNameLst>
                                          <p:attrName>style.visibility</p:attrName>
                                        </p:attrNameLst>
                                      </p:cBhvr>
                                      <p:to>
                                        <p:strVal val="visible"/>
                                      </p:to>
                                    </p:set>
                                    <p:anim calcmode="lin" valueType="num">
                                      <p:cBhvr additive="base">
                                        <p:cTn id="59" dur="500" fill="hold"/>
                                        <p:tgtEl>
                                          <p:spTgt spid="6"/>
                                        </p:tgtEl>
                                        <p:attrNameLst>
                                          <p:attrName>ppt_x</p:attrName>
                                        </p:attrNameLst>
                                      </p:cBhvr>
                                      <p:tavLst>
                                        <p:tav tm="0">
                                          <p:val>
                                            <p:strVal val="#ppt_x"/>
                                          </p:val>
                                        </p:tav>
                                        <p:tav tm="100000">
                                          <p:val>
                                            <p:strVal val="#ppt_x"/>
                                          </p:val>
                                        </p:tav>
                                      </p:tavLst>
                                    </p:anim>
                                    <p:anim calcmode="lin" valueType="num">
                                      <p:cBhvr additive="base">
                                        <p:cTn id="60" dur="500" fill="hold"/>
                                        <p:tgtEl>
                                          <p:spTgt spid="6"/>
                                        </p:tgtEl>
                                        <p:attrNameLst>
                                          <p:attrName>ppt_y</p:attrName>
                                        </p:attrNameLst>
                                      </p:cBhvr>
                                      <p:tavLst>
                                        <p:tav tm="0">
                                          <p:val>
                                            <p:strVal val="1+#ppt_h/2"/>
                                          </p:val>
                                        </p:tav>
                                        <p:tav tm="100000">
                                          <p:val>
                                            <p:strVal val="#ppt_y"/>
                                          </p:val>
                                        </p:tav>
                                      </p:tavLst>
                                    </p:anim>
                                  </p:childTnLst>
                                </p:cTn>
                              </p:par>
                            </p:childTnLst>
                          </p:cTn>
                        </p:par>
                        <p:par>
                          <p:cTn id="61" fill="hold">
                            <p:stCondLst>
                              <p:cond delay="10500"/>
                            </p:stCondLst>
                            <p:childTnLst>
                              <p:par>
                                <p:cTn id="62" presetID="20" presetClass="entr" presetSubtype="0" fill="hold" grpId="0" nodeType="afterEffect">
                                  <p:stCondLst>
                                    <p:cond delay="0"/>
                                  </p:stCondLst>
                                  <p:childTnLst>
                                    <p:set>
                                      <p:cBhvr>
                                        <p:cTn id="63" dur="1" fill="hold">
                                          <p:stCondLst>
                                            <p:cond delay="0"/>
                                          </p:stCondLst>
                                        </p:cTn>
                                        <p:tgtEl>
                                          <p:spTgt spid="54"/>
                                        </p:tgtEl>
                                        <p:attrNameLst>
                                          <p:attrName>style.visibility</p:attrName>
                                        </p:attrNameLst>
                                      </p:cBhvr>
                                      <p:to>
                                        <p:strVal val="visible"/>
                                      </p:to>
                                    </p:set>
                                    <p:animEffect transition="in" filter="wedge">
                                      <p:cBhvr>
                                        <p:cTn id="64" dur="2000"/>
                                        <p:tgtEl>
                                          <p:spTgt spid="54"/>
                                        </p:tgtEl>
                                      </p:cBhvr>
                                    </p:animEffect>
                                  </p:childTnLst>
                                </p:cTn>
                              </p:par>
                            </p:childTnLst>
                          </p:cTn>
                        </p:par>
                        <p:par>
                          <p:cTn id="65" fill="hold">
                            <p:stCondLst>
                              <p:cond delay="12500"/>
                            </p:stCondLst>
                            <p:childTnLst>
                              <p:par>
                                <p:cTn id="66" presetID="23" presetClass="entr" presetSubtype="16" fill="hold" grpId="0" nodeType="afterEffect">
                                  <p:stCondLst>
                                    <p:cond delay="0"/>
                                  </p:stCondLst>
                                  <p:childTnLst>
                                    <p:set>
                                      <p:cBhvr>
                                        <p:cTn id="67" dur="1" fill="hold">
                                          <p:stCondLst>
                                            <p:cond delay="0"/>
                                          </p:stCondLst>
                                        </p:cTn>
                                        <p:tgtEl>
                                          <p:spTgt spid="56"/>
                                        </p:tgtEl>
                                        <p:attrNameLst>
                                          <p:attrName>style.visibility</p:attrName>
                                        </p:attrNameLst>
                                      </p:cBhvr>
                                      <p:to>
                                        <p:strVal val="visible"/>
                                      </p:to>
                                    </p:set>
                                    <p:anim calcmode="lin" valueType="num">
                                      <p:cBhvr>
                                        <p:cTn id="68" dur="500" fill="hold"/>
                                        <p:tgtEl>
                                          <p:spTgt spid="56"/>
                                        </p:tgtEl>
                                        <p:attrNameLst>
                                          <p:attrName>ppt_w</p:attrName>
                                        </p:attrNameLst>
                                      </p:cBhvr>
                                      <p:tavLst>
                                        <p:tav tm="0">
                                          <p:val>
                                            <p:fltVal val="0"/>
                                          </p:val>
                                        </p:tav>
                                        <p:tav tm="100000">
                                          <p:val>
                                            <p:strVal val="#ppt_w"/>
                                          </p:val>
                                        </p:tav>
                                      </p:tavLst>
                                    </p:anim>
                                    <p:anim calcmode="lin" valueType="num">
                                      <p:cBhvr>
                                        <p:cTn id="69" dur="500" fill="hold"/>
                                        <p:tgtEl>
                                          <p:spTgt spid="56"/>
                                        </p:tgtEl>
                                        <p:attrNameLst>
                                          <p:attrName>ppt_h</p:attrName>
                                        </p:attrNameLst>
                                      </p:cBhvr>
                                      <p:tavLst>
                                        <p:tav tm="0">
                                          <p:val>
                                            <p:fltVal val="0"/>
                                          </p:val>
                                        </p:tav>
                                        <p:tav tm="100000">
                                          <p:val>
                                            <p:strVal val="#ppt_h"/>
                                          </p:val>
                                        </p:tav>
                                      </p:tavLst>
                                    </p:anim>
                                  </p:childTnLst>
                                </p:cTn>
                              </p:par>
                            </p:childTnLst>
                          </p:cTn>
                        </p:par>
                        <p:par>
                          <p:cTn id="70" fill="hold">
                            <p:stCondLst>
                              <p:cond delay="13000"/>
                            </p:stCondLst>
                            <p:childTnLst>
                              <p:par>
                                <p:cTn id="71" presetID="23" presetClass="entr" presetSubtype="16" fill="hold" grpId="0" nodeType="afterEffect">
                                  <p:stCondLst>
                                    <p:cond delay="0"/>
                                  </p:stCondLst>
                                  <p:childTnLst>
                                    <p:set>
                                      <p:cBhvr>
                                        <p:cTn id="72" dur="1" fill="hold">
                                          <p:stCondLst>
                                            <p:cond delay="0"/>
                                          </p:stCondLst>
                                        </p:cTn>
                                        <p:tgtEl>
                                          <p:spTgt spid="59"/>
                                        </p:tgtEl>
                                        <p:attrNameLst>
                                          <p:attrName>style.visibility</p:attrName>
                                        </p:attrNameLst>
                                      </p:cBhvr>
                                      <p:to>
                                        <p:strVal val="visible"/>
                                      </p:to>
                                    </p:set>
                                    <p:anim calcmode="lin" valueType="num">
                                      <p:cBhvr>
                                        <p:cTn id="73" dur="500" fill="hold"/>
                                        <p:tgtEl>
                                          <p:spTgt spid="59"/>
                                        </p:tgtEl>
                                        <p:attrNameLst>
                                          <p:attrName>ppt_w</p:attrName>
                                        </p:attrNameLst>
                                      </p:cBhvr>
                                      <p:tavLst>
                                        <p:tav tm="0">
                                          <p:val>
                                            <p:fltVal val="0"/>
                                          </p:val>
                                        </p:tav>
                                        <p:tav tm="100000">
                                          <p:val>
                                            <p:strVal val="#ppt_w"/>
                                          </p:val>
                                        </p:tav>
                                      </p:tavLst>
                                    </p:anim>
                                    <p:anim calcmode="lin" valueType="num">
                                      <p:cBhvr>
                                        <p:cTn id="74" dur="500" fill="hold"/>
                                        <p:tgtEl>
                                          <p:spTgt spid="59"/>
                                        </p:tgtEl>
                                        <p:attrNameLst>
                                          <p:attrName>ppt_h</p:attrName>
                                        </p:attrNameLst>
                                      </p:cBhvr>
                                      <p:tavLst>
                                        <p:tav tm="0">
                                          <p:val>
                                            <p:fltVal val="0"/>
                                          </p:val>
                                        </p:tav>
                                        <p:tav tm="100000">
                                          <p:val>
                                            <p:strVal val="#ppt_h"/>
                                          </p:val>
                                        </p:tav>
                                      </p:tavLst>
                                    </p:anim>
                                  </p:childTnLst>
                                </p:cTn>
                              </p:par>
                            </p:childTnLst>
                          </p:cTn>
                        </p:par>
                        <p:par>
                          <p:cTn id="75" fill="hold">
                            <p:stCondLst>
                              <p:cond delay="13500"/>
                            </p:stCondLst>
                            <p:childTnLst>
                              <p:par>
                                <p:cTn id="76" presetID="2" presetClass="entr" presetSubtype="4" accel="50000" decel="50000" fill="hold" nodeType="afterEffect">
                                  <p:stCondLst>
                                    <p:cond delay="0"/>
                                  </p:stCondLst>
                                  <p:childTnLst>
                                    <p:set>
                                      <p:cBhvr>
                                        <p:cTn id="77" dur="1" fill="hold">
                                          <p:stCondLst>
                                            <p:cond delay="0"/>
                                          </p:stCondLst>
                                        </p:cTn>
                                        <p:tgtEl>
                                          <p:spTgt spid="7"/>
                                        </p:tgtEl>
                                        <p:attrNameLst>
                                          <p:attrName>style.visibility</p:attrName>
                                        </p:attrNameLst>
                                      </p:cBhvr>
                                      <p:to>
                                        <p:strVal val="visible"/>
                                      </p:to>
                                    </p:set>
                                    <p:anim calcmode="lin" valueType="num">
                                      <p:cBhvr additive="base">
                                        <p:cTn id="78" dur="500" fill="hold"/>
                                        <p:tgtEl>
                                          <p:spTgt spid="7"/>
                                        </p:tgtEl>
                                        <p:attrNameLst>
                                          <p:attrName>ppt_x</p:attrName>
                                        </p:attrNameLst>
                                      </p:cBhvr>
                                      <p:tavLst>
                                        <p:tav tm="0">
                                          <p:val>
                                            <p:strVal val="#ppt_x"/>
                                          </p:val>
                                        </p:tav>
                                        <p:tav tm="100000">
                                          <p:val>
                                            <p:strVal val="#ppt_x"/>
                                          </p:val>
                                        </p:tav>
                                      </p:tavLst>
                                    </p:anim>
                                    <p:anim calcmode="lin" valueType="num">
                                      <p:cBhvr additive="base">
                                        <p:cTn id="7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2" grpId="0">
        <p:bldAsOne/>
      </p:bldGraphic>
      <p:bldP spid="68" grpId="0"/>
      <p:bldP spid="50" grpId="0"/>
      <p:bldGraphic spid="36" grpId="0">
        <p:bldAsOne/>
      </p:bldGraphic>
      <p:bldP spid="37" grpId="0"/>
      <p:bldP spid="38" grpId="0"/>
      <p:bldGraphic spid="43" grpId="0">
        <p:bldAsOne/>
      </p:bldGraphic>
      <p:bldP spid="44" grpId="0"/>
      <p:bldP spid="45" grpId="0"/>
      <p:bldGraphic spid="54" grpId="0">
        <p:bldAsOne/>
      </p:bldGraphic>
      <p:bldP spid="56" grpId="0"/>
      <p:bldP spid="5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697310" y="2016658"/>
            <a:ext cx="4422765" cy="2482766"/>
            <a:chOff x="714174" y="1657350"/>
            <a:chExt cx="2638626" cy="1683224"/>
          </a:xfrm>
        </p:grpSpPr>
        <p:cxnSp>
          <p:nvCxnSpPr>
            <p:cNvPr id="17" name="Straight Connector 16"/>
            <p:cNvCxnSpPr/>
            <p:nvPr/>
          </p:nvCxnSpPr>
          <p:spPr>
            <a:xfrm>
              <a:off x="714174" y="3340574"/>
              <a:ext cx="2638626" cy="0"/>
            </a:xfrm>
            <a:prstGeom prst="line">
              <a:avLst/>
            </a:prstGeom>
            <a:ln w="76200">
              <a:solidFill>
                <a:schemeClr val="tx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951571" y="1657350"/>
              <a:ext cx="202844" cy="1676400"/>
              <a:chOff x="951571" y="1657350"/>
              <a:chExt cx="202844" cy="1676400"/>
            </a:xfrm>
          </p:grpSpPr>
          <p:cxnSp>
            <p:nvCxnSpPr>
              <p:cNvPr id="35" name="Straight Connector 34"/>
              <p:cNvCxnSpPr/>
              <p:nvPr/>
            </p:nvCxnSpPr>
            <p:spPr>
              <a:xfrm flipV="1">
                <a:off x="1052993" y="1657350"/>
                <a:ext cx="0" cy="1676400"/>
              </a:xfrm>
              <a:prstGeom prst="line">
                <a:avLst/>
              </a:prstGeom>
              <a:ln>
                <a:solidFill>
                  <a:schemeClr val="tx1">
                    <a:lumMod val="40000"/>
                    <a:lumOff val="60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6" name="Rounded Rectangle 35"/>
              <p:cNvSpPr/>
              <p:nvPr/>
            </p:nvSpPr>
            <p:spPr>
              <a:xfrm>
                <a:off x="951571" y="2571750"/>
                <a:ext cx="202844" cy="6858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latin typeface="思源黑体 CN Light" panose="020B0300000000000000" pitchFamily="34" charset="-122"/>
                  <a:cs typeface="+mn-ea"/>
                  <a:sym typeface="+mn-lt"/>
                </a:endParaRPr>
              </a:p>
            </p:txBody>
          </p:sp>
        </p:grpSp>
        <p:grpSp>
          <p:nvGrpSpPr>
            <p:cNvPr id="19" name="Group 18"/>
            <p:cNvGrpSpPr/>
            <p:nvPr/>
          </p:nvGrpSpPr>
          <p:grpSpPr>
            <a:xfrm>
              <a:off x="1336791" y="1657350"/>
              <a:ext cx="202844" cy="1676400"/>
              <a:chOff x="1346378" y="1657350"/>
              <a:chExt cx="202844" cy="1676400"/>
            </a:xfrm>
          </p:grpSpPr>
          <p:cxnSp>
            <p:nvCxnSpPr>
              <p:cNvPr id="33" name="Straight Connector 32"/>
              <p:cNvCxnSpPr/>
              <p:nvPr/>
            </p:nvCxnSpPr>
            <p:spPr>
              <a:xfrm flipV="1">
                <a:off x="1447800" y="1657350"/>
                <a:ext cx="0" cy="1676400"/>
              </a:xfrm>
              <a:prstGeom prst="line">
                <a:avLst/>
              </a:prstGeom>
              <a:ln>
                <a:solidFill>
                  <a:schemeClr val="tx1">
                    <a:lumMod val="40000"/>
                    <a:lumOff val="60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a:xfrm>
                <a:off x="1346378" y="1733550"/>
                <a:ext cx="202844" cy="1524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latin typeface="思源黑体 CN Light" panose="020B0300000000000000" pitchFamily="34" charset="-122"/>
                  <a:cs typeface="+mn-ea"/>
                  <a:sym typeface="+mn-lt"/>
                </a:endParaRPr>
              </a:p>
            </p:txBody>
          </p:sp>
        </p:grpSp>
        <p:grpSp>
          <p:nvGrpSpPr>
            <p:cNvPr id="20" name="Group 19"/>
            <p:cNvGrpSpPr/>
            <p:nvPr/>
          </p:nvGrpSpPr>
          <p:grpSpPr>
            <a:xfrm>
              <a:off x="1722011" y="1657350"/>
              <a:ext cx="202844" cy="1676400"/>
              <a:chOff x="1695492" y="1657350"/>
              <a:chExt cx="202844" cy="1676400"/>
            </a:xfrm>
          </p:grpSpPr>
          <p:cxnSp>
            <p:nvCxnSpPr>
              <p:cNvPr id="31" name="Straight Connector 30"/>
              <p:cNvCxnSpPr/>
              <p:nvPr/>
            </p:nvCxnSpPr>
            <p:spPr>
              <a:xfrm flipV="1">
                <a:off x="1796914" y="1657350"/>
                <a:ext cx="0" cy="1676400"/>
              </a:xfrm>
              <a:prstGeom prst="line">
                <a:avLst/>
              </a:prstGeom>
              <a:ln>
                <a:solidFill>
                  <a:schemeClr val="tx1">
                    <a:lumMod val="40000"/>
                    <a:lumOff val="60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1695492" y="2114550"/>
                <a:ext cx="202844" cy="11430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latin typeface="思源黑体 CN Light" panose="020B0300000000000000" pitchFamily="34" charset="-122"/>
                  <a:cs typeface="+mn-ea"/>
                  <a:sym typeface="+mn-lt"/>
                </a:endParaRPr>
              </a:p>
            </p:txBody>
          </p:sp>
        </p:grpSp>
        <p:grpSp>
          <p:nvGrpSpPr>
            <p:cNvPr id="21" name="Group 20"/>
            <p:cNvGrpSpPr/>
            <p:nvPr/>
          </p:nvGrpSpPr>
          <p:grpSpPr>
            <a:xfrm>
              <a:off x="2107231" y="1657350"/>
              <a:ext cx="202844" cy="1676400"/>
              <a:chOff x="2090299" y="1657350"/>
              <a:chExt cx="202844" cy="1676400"/>
            </a:xfrm>
          </p:grpSpPr>
          <p:cxnSp>
            <p:nvCxnSpPr>
              <p:cNvPr id="28" name="Straight Connector 27"/>
              <p:cNvCxnSpPr/>
              <p:nvPr/>
            </p:nvCxnSpPr>
            <p:spPr>
              <a:xfrm flipV="1">
                <a:off x="2191721" y="1657350"/>
                <a:ext cx="0" cy="1676400"/>
              </a:xfrm>
              <a:prstGeom prst="line">
                <a:avLst/>
              </a:prstGeom>
              <a:ln>
                <a:solidFill>
                  <a:schemeClr val="tx1">
                    <a:lumMod val="40000"/>
                    <a:lumOff val="60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a:off x="2090299" y="2266950"/>
                <a:ext cx="202844" cy="9906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latin typeface="思源黑体 CN Light" panose="020B0300000000000000" pitchFamily="34" charset="-122"/>
                  <a:cs typeface="+mn-ea"/>
                  <a:sym typeface="+mn-lt"/>
                </a:endParaRPr>
              </a:p>
            </p:txBody>
          </p:sp>
        </p:grpSp>
        <p:grpSp>
          <p:nvGrpSpPr>
            <p:cNvPr id="22" name="Group 21"/>
            <p:cNvGrpSpPr/>
            <p:nvPr/>
          </p:nvGrpSpPr>
          <p:grpSpPr>
            <a:xfrm>
              <a:off x="2492451" y="1657350"/>
              <a:ext cx="202844" cy="1676400"/>
              <a:chOff x="2482864" y="1657350"/>
              <a:chExt cx="202844" cy="1676400"/>
            </a:xfrm>
          </p:grpSpPr>
          <p:cxnSp>
            <p:nvCxnSpPr>
              <p:cNvPr id="26" name="Straight Connector 25"/>
              <p:cNvCxnSpPr/>
              <p:nvPr/>
            </p:nvCxnSpPr>
            <p:spPr>
              <a:xfrm flipV="1">
                <a:off x="2584286" y="1657350"/>
                <a:ext cx="0" cy="1676400"/>
              </a:xfrm>
              <a:prstGeom prst="line">
                <a:avLst/>
              </a:prstGeom>
              <a:ln>
                <a:solidFill>
                  <a:schemeClr val="tx1">
                    <a:lumMod val="40000"/>
                    <a:lumOff val="60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a:xfrm>
                <a:off x="2482864" y="2038350"/>
                <a:ext cx="202844" cy="12192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latin typeface="思源黑体 CN Light" panose="020B0300000000000000" pitchFamily="34" charset="-122"/>
                  <a:cs typeface="+mn-ea"/>
                  <a:sym typeface="+mn-lt"/>
                </a:endParaRPr>
              </a:p>
            </p:txBody>
          </p:sp>
        </p:grpSp>
        <p:grpSp>
          <p:nvGrpSpPr>
            <p:cNvPr id="23" name="Group 22"/>
            <p:cNvGrpSpPr/>
            <p:nvPr/>
          </p:nvGrpSpPr>
          <p:grpSpPr>
            <a:xfrm>
              <a:off x="2877671" y="1657350"/>
              <a:ext cx="202844" cy="1676400"/>
              <a:chOff x="2877671" y="1657350"/>
              <a:chExt cx="202844" cy="1676400"/>
            </a:xfrm>
          </p:grpSpPr>
          <p:cxnSp>
            <p:nvCxnSpPr>
              <p:cNvPr id="24" name="Straight Connector 23"/>
              <p:cNvCxnSpPr/>
              <p:nvPr/>
            </p:nvCxnSpPr>
            <p:spPr>
              <a:xfrm flipV="1">
                <a:off x="2979093" y="1657350"/>
                <a:ext cx="0" cy="1676400"/>
              </a:xfrm>
              <a:prstGeom prst="line">
                <a:avLst/>
              </a:prstGeom>
              <a:ln>
                <a:solidFill>
                  <a:schemeClr val="tx1">
                    <a:lumMod val="40000"/>
                    <a:lumOff val="60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2877671" y="1885950"/>
                <a:ext cx="202844" cy="13716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latin typeface="思源黑体 CN Light" panose="020B0300000000000000" pitchFamily="34" charset="-122"/>
                  <a:cs typeface="+mn-ea"/>
                  <a:sym typeface="+mn-lt"/>
                </a:endParaRPr>
              </a:p>
            </p:txBody>
          </p:sp>
        </p:grpSp>
      </p:grpSp>
      <p:grpSp>
        <p:nvGrpSpPr>
          <p:cNvPr id="37" name="Group 36"/>
          <p:cNvGrpSpPr/>
          <p:nvPr/>
        </p:nvGrpSpPr>
        <p:grpSpPr>
          <a:xfrm>
            <a:off x="1168268" y="3535460"/>
            <a:ext cx="3408208" cy="184666"/>
            <a:chOff x="1130864" y="3332262"/>
            <a:chExt cx="1984658" cy="150137"/>
          </a:xfrm>
        </p:grpSpPr>
        <p:sp>
          <p:nvSpPr>
            <p:cNvPr id="38" name="Rectangle 1436"/>
            <p:cNvSpPr>
              <a:spLocks noChangeArrowheads="1"/>
            </p:cNvSpPr>
            <p:nvPr/>
          </p:nvSpPr>
          <p:spPr bwMode="auto">
            <a:xfrm>
              <a:off x="1130864" y="3332262"/>
              <a:ext cx="100814" cy="15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dirty="0">
                  <a:ln>
                    <a:noFill/>
                  </a:ln>
                  <a:solidFill>
                    <a:schemeClr val="bg1">
                      <a:lumMod val="95000"/>
                    </a:schemeClr>
                  </a:solidFill>
                  <a:effectLst/>
                  <a:latin typeface="思源黑体 CN Light" panose="020B0300000000000000" pitchFamily="34" charset="-122"/>
                  <a:cs typeface="+mn-ea"/>
                  <a:sym typeface="+mn-lt"/>
                </a:rPr>
                <a:t>39</a:t>
              </a:r>
              <a:endParaRPr kumimoji="0" lang="en-US" sz="3200" b="1" i="0" u="none" strike="noStrike" cap="none" normalizeH="0" baseline="0" dirty="0">
                <a:ln>
                  <a:noFill/>
                </a:ln>
                <a:solidFill>
                  <a:schemeClr val="bg1">
                    <a:lumMod val="95000"/>
                  </a:schemeClr>
                </a:solidFill>
                <a:effectLst/>
                <a:latin typeface="思源黑体 CN Light" panose="020B0300000000000000" pitchFamily="34" charset="-122"/>
                <a:cs typeface="+mn-ea"/>
                <a:sym typeface="+mn-lt"/>
              </a:endParaRPr>
            </a:p>
          </p:txBody>
        </p:sp>
        <p:sp>
          <p:nvSpPr>
            <p:cNvPr id="39" name="Rectangle 1436"/>
            <p:cNvSpPr>
              <a:spLocks noChangeArrowheads="1"/>
            </p:cNvSpPr>
            <p:nvPr/>
          </p:nvSpPr>
          <p:spPr bwMode="auto">
            <a:xfrm>
              <a:off x="1516084" y="3332262"/>
              <a:ext cx="100813" cy="15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dirty="0">
                  <a:ln>
                    <a:noFill/>
                  </a:ln>
                  <a:solidFill>
                    <a:schemeClr val="bg1">
                      <a:lumMod val="95000"/>
                    </a:schemeClr>
                  </a:solidFill>
                  <a:effectLst/>
                  <a:latin typeface="思源黑体 CN Light" panose="020B0300000000000000" pitchFamily="34" charset="-122"/>
                  <a:cs typeface="+mn-ea"/>
                  <a:sym typeface="+mn-lt"/>
                </a:rPr>
                <a:t>97</a:t>
              </a:r>
              <a:endParaRPr kumimoji="0" lang="en-US" sz="3200" b="1" i="0" u="none" strike="noStrike" cap="none" normalizeH="0" baseline="0" dirty="0">
                <a:ln>
                  <a:noFill/>
                </a:ln>
                <a:solidFill>
                  <a:schemeClr val="bg1">
                    <a:lumMod val="95000"/>
                  </a:schemeClr>
                </a:solidFill>
                <a:effectLst/>
                <a:latin typeface="思源黑体 CN Light" panose="020B0300000000000000" pitchFamily="34" charset="-122"/>
                <a:cs typeface="+mn-ea"/>
                <a:sym typeface="+mn-lt"/>
              </a:endParaRPr>
            </a:p>
          </p:txBody>
        </p:sp>
        <p:sp>
          <p:nvSpPr>
            <p:cNvPr id="41" name="Rectangle 1436"/>
            <p:cNvSpPr>
              <a:spLocks noChangeArrowheads="1"/>
            </p:cNvSpPr>
            <p:nvPr/>
          </p:nvSpPr>
          <p:spPr bwMode="auto">
            <a:xfrm>
              <a:off x="1884400" y="3332262"/>
              <a:ext cx="100813" cy="15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lang="en-US" sz="1200" b="1" dirty="0">
                  <a:solidFill>
                    <a:schemeClr val="bg1">
                      <a:lumMod val="95000"/>
                    </a:schemeClr>
                  </a:solidFill>
                  <a:latin typeface="思源黑体 CN Light" panose="020B0300000000000000" pitchFamily="34" charset="-122"/>
                  <a:cs typeface="+mn-ea"/>
                  <a:sym typeface="+mn-lt"/>
                </a:rPr>
                <a:t>80</a:t>
              </a:r>
              <a:endParaRPr kumimoji="0" lang="en-US" sz="3200" b="1" i="0" u="none" strike="noStrike" cap="none" normalizeH="0" baseline="0" dirty="0">
                <a:ln>
                  <a:noFill/>
                </a:ln>
                <a:solidFill>
                  <a:schemeClr val="bg1">
                    <a:lumMod val="95000"/>
                  </a:schemeClr>
                </a:solidFill>
                <a:effectLst/>
                <a:latin typeface="思源黑体 CN Light" panose="020B0300000000000000" pitchFamily="34" charset="-122"/>
                <a:cs typeface="+mn-ea"/>
                <a:sym typeface="+mn-lt"/>
              </a:endParaRPr>
            </a:p>
          </p:txBody>
        </p:sp>
        <p:sp>
          <p:nvSpPr>
            <p:cNvPr id="42" name="Rectangle 1436"/>
            <p:cNvSpPr>
              <a:spLocks noChangeArrowheads="1"/>
            </p:cNvSpPr>
            <p:nvPr/>
          </p:nvSpPr>
          <p:spPr bwMode="auto">
            <a:xfrm>
              <a:off x="2269621" y="3332262"/>
              <a:ext cx="100814" cy="15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lang="en-US" sz="1200" b="1" dirty="0">
                  <a:solidFill>
                    <a:schemeClr val="bg1">
                      <a:lumMod val="95000"/>
                    </a:schemeClr>
                  </a:solidFill>
                  <a:latin typeface="思源黑体 CN Light" panose="020B0300000000000000" pitchFamily="34" charset="-122"/>
                  <a:cs typeface="+mn-ea"/>
                  <a:sym typeface="+mn-lt"/>
                </a:rPr>
                <a:t>63</a:t>
              </a:r>
              <a:endParaRPr kumimoji="0" lang="en-US" sz="3200" b="1" i="0" u="none" strike="noStrike" cap="none" normalizeH="0" baseline="0" dirty="0">
                <a:ln>
                  <a:noFill/>
                </a:ln>
                <a:solidFill>
                  <a:schemeClr val="bg1">
                    <a:lumMod val="95000"/>
                  </a:schemeClr>
                </a:solidFill>
                <a:effectLst/>
                <a:latin typeface="思源黑体 CN Light" panose="020B0300000000000000" pitchFamily="34" charset="-122"/>
                <a:cs typeface="+mn-ea"/>
                <a:sym typeface="+mn-lt"/>
              </a:endParaRPr>
            </a:p>
          </p:txBody>
        </p:sp>
        <p:sp>
          <p:nvSpPr>
            <p:cNvPr id="43" name="Rectangle 1436"/>
            <p:cNvSpPr>
              <a:spLocks noChangeArrowheads="1"/>
            </p:cNvSpPr>
            <p:nvPr/>
          </p:nvSpPr>
          <p:spPr bwMode="auto">
            <a:xfrm>
              <a:off x="2637938" y="3332262"/>
              <a:ext cx="100813" cy="15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lang="en-US" sz="1200" b="1" dirty="0">
                  <a:solidFill>
                    <a:schemeClr val="bg1">
                      <a:lumMod val="95000"/>
                    </a:schemeClr>
                  </a:solidFill>
                  <a:latin typeface="思源黑体 CN Light" panose="020B0300000000000000" pitchFamily="34" charset="-122"/>
                  <a:cs typeface="+mn-ea"/>
                  <a:sym typeface="+mn-lt"/>
                </a:rPr>
                <a:t>82</a:t>
              </a:r>
              <a:endParaRPr kumimoji="0" lang="en-US" sz="3200" b="1" i="0" u="none" strike="noStrike" cap="none" normalizeH="0" baseline="0" dirty="0">
                <a:ln>
                  <a:noFill/>
                </a:ln>
                <a:solidFill>
                  <a:schemeClr val="bg1">
                    <a:lumMod val="95000"/>
                  </a:schemeClr>
                </a:solidFill>
                <a:effectLst/>
                <a:latin typeface="思源黑体 CN Light" panose="020B0300000000000000" pitchFamily="34" charset="-122"/>
                <a:cs typeface="+mn-ea"/>
                <a:sym typeface="+mn-lt"/>
              </a:endParaRPr>
            </a:p>
          </p:txBody>
        </p:sp>
        <p:sp>
          <p:nvSpPr>
            <p:cNvPr id="44" name="Rectangle 1436"/>
            <p:cNvSpPr>
              <a:spLocks noChangeArrowheads="1"/>
            </p:cNvSpPr>
            <p:nvPr/>
          </p:nvSpPr>
          <p:spPr bwMode="auto">
            <a:xfrm>
              <a:off x="3014708" y="3332262"/>
              <a:ext cx="100814" cy="15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lang="en-US" sz="1200" b="1" dirty="0">
                  <a:solidFill>
                    <a:schemeClr val="bg1">
                      <a:lumMod val="95000"/>
                    </a:schemeClr>
                  </a:solidFill>
                  <a:latin typeface="思源黑体 CN Light" panose="020B0300000000000000" pitchFamily="34" charset="-122"/>
                  <a:cs typeface="+mn-ea"/>
                  <a:sym typeface="+mn-lt"/>
                </a:rPr>
                <a:t>90</a:t>
              </a:r>
              <a:endParaRPr kumimoji="0" lang="en-US" sz="3200" b="1" i="0" u="none" strike="noStrike" cap="none" normalizeH="0" baseline="0" dirty="0">
                <a:ln>
                  <a:noFill/>
                </a:ln>
                <a:solidFill>
                  <a:schemeClr val="bg1">
                    <a:lumMod val="95000"/>
                  </a:schemeClr>
                </a:solidFill>
                <a:effectLst/>
                <a:latin typeface="思源黑体 CN Light" panose="020B0300000000000000" pitchFamily="34" charset="-122"/>
                <a:cs typeface="+mn-ea"/>
                <a:sym typeface="+mn-lt"/>
              </a:endParaRPr>
            </a:p>
          </p:txBody>
        </p:sp>
      </p:grpSp>
      <p:sp>
        <p:nvSpPr>
          <p:cNvPr id="49" name="Content Placeholder 2"/>
          <p:cNvSpPr txBox="1"/>
          <p:nvPr/>
        </p:nvSpPr>
        <p:spPr>
          <a:xfrm>
            <a:off x="607314" y="5028292"/>
            <a:ext cx="10783184" cy="81724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None/>
            </a:pPr>
            <a:r>
              <a:rPr lang="en-US" sz="1100" dirty="0">
                <a:solidFill>
                  <a:schemeClr val="tx1">
                    <a:lumMod val="75000"/>
                    <a:lumOff val="25000"/>
                  </a:schemeClr>
                </a:solidFill>
                <a:latin typeface="思源黑体 CN Light" panose="020B0300000000000000" pitchFamily="34" charset="-122"/>
                <a:cs typeface="+mn-ea"/>
                <a:sym typeface="+mn-lt"/>
              </a:rPr>
              <a:t>Lorem ipsum dolor sit amet, consectetur adipiscing elit. </a:t>
            </a:r>
            <a:r>
              <a:rPr lang="en-US" sz="1100" b="1" dirty="0">
                <a:solidFill>
                  <a:schemeClr val="tx1">
                    <a:lumMod val="75000"/>
                    <a:lumOff val="25000"/>
                  </a:schemeClr>
                </a:solidFill>
                <a:latin typeface="思源黑体 CN Light" panose="020B0300000000000000" pitchFamily="34" charset="-122"/>
                <a:cs typeface="+mn-ea"/>
                <a:sym typeface="+mn-lt"/>
              </a:rPr>
              <a:t>Fusce suscipit neque non libero aliquam</a:t>
            </a:r>
            <a:r>
              <a:rPr lang="en-US" sz="1100" dirty="0">
                <a:solidFill>
                  <a:schemeClr val="tx1">
                    <a:lumMod val="75000"/>
                    <a:lumOff val="25000"/>
                  </a:schemeClr>
                </a:solidFill>
                <a:latin typeface="思源黑体 CN Light" panose="020B0300000000000000" pitchFamily="34" charset="-122"/>
                <a:cs typeface="+mn-ea"/>
                <a:sym typeface="+mn-lt"/>
              </a:rPr>
              <a:t>, ut facilisis lacus pretium. Sed imperdiet tincidunt velit laoreet facilisis. Praesent tempus ipsum suscipit, dictum nulla a, sagittis sapien. Curabitur a nisl facilisis lectus posuere pharetra porta sed neque. Fusce porttitor venenatis ipsum at ullamcorper. Suspendisse sodales leo vehicula libero pharetra, ac porttitor metus mollis.</a:t>
            </a:r>
          </a:p>
        </p:txBody>
      </p:sp>
      <p:grpSp>
        <p:nvGrpSpPr>
          <p:cNvPr id="54" name="Group 53"/>
          <p:cNvGrpSpPr/>
          <p:nvPr/>
        </p:nvGrpSpPr>
        <p:grpSpPr>
          <a:xfrm>
            <a:off x="5800176" y="2130201"/>
            <a:ext cx="1060730" cy="2375986"/>
            <a:chOff x="4066100" y="3130958"/>
            <a:chExt cx="864796" cy="2081146"/>
          </a:xfrm>
        </p:grpSpPr>
        <p:grpSp>
          <p:nvGrpSpPr>
            <p:cNvPr id="55" name="Group 54"/>
            <p:cNvGrpSpPr/>
            <p:nvPr/>
          </p:nvGrpSpPr>
          <p:grpSpPr>
            <a:xfrm>
              <a:off x="4070205" y="3130958"/>
              <a:ext cx="588203" cy="161751"/>
              <a:chOff x="3870964" y="3265019"/>
              <a:chExt cx="588203" cy="161751"/>
            </a:xfrm>
          </p:grpSpPr>
          <p:sp>
            <p:nvSpPr>
              <p:cNvPr id="71" name="Rounded Rectangle 70"/>
              <p:cNvSpPr/>
              <p:nvPr/>
            </p:nvSpPr>
            <p:spPr>
              <a:xfrm>
                <a:off x="3870964" y="3284813"/>
                <a:ext cx="114300" cy="1143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solidFill>
                    <a:schemeClr val="bg1">
                      <a:lumMod val="50000"/>
                    </a:schemeClr>
                  </a:solidFill>
                  <a:latin typeface="思源黑体 CN Light" panose="020B0300000000000000" pitchFamily="34" charset="-122"/>
                  <a:cs typeface="+mn-ea"/>
                  <a:sym typeface="+mn-lt"/>
                </a:endParaRPr>
              </a:p>
            </p:txBody>
          </p:sp>
          <p:sp>
            <p:nvSpPr>
              <p:cNvPr id="72" name="Rectangle 1436"/>
              <p:cNvSpPr>
                <a:spLocks noChangeArrowheads="1"/>
              </p:cNvSpPr>
              <p:nvPr/>
            </p:nvSpPr>
            <p:spPr bwMode="auto">
              <a:xfrm>
                <a:off x="4055334" y="3265019"/>
                <a:ext cx="403833" cy="161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p>
                <a:pPr marL="0" marR="0" lvl="0" indent="0" defTabSz="914400" rtl="0" eaLnBrk="1" fontAlgn="base" latinLnBrk="0" hangingPunct="1">
                  <a:lnSpc>
                    <a:spcPct val="100000"/>
                  </a:lnSpc>
                  <a:spcBef>
                    <a:spcPct val="0"/>
                  </a:spcBef>
                  <a:spcAft>
                    <a:spcPct val="0"/>
                  </a:spcAft>
                  <a:buClrTx/>
                  <a:buSzTx/>
                  <a:buFontTx/>
                  <a:buNone/>
                </a:pPr>
                <a:r>
                  <a:rPr lang="en-US" sz="1200" b="1" dirty="0">
                    <a:solidFill>
                      <a:schemeClr val="bg1">
                        <a:lumMod val="50000"/>
                      </a:schemeClr>
                    </a:solidFill>
                    <a:latin typeface="思源黑体 CN Light" panose="020B0300000000000000" pitchFamily="34" charset="-122"/>
                    <a:cs typeface="+mn-ea"/>
                    <a:sym typeface="+mn-lt"/>
                  </a:rPr>
                  <a:t>Design</a:t>
                </a:r>
                <a:endParaRPr kumimoji="0" lang="en-US" sz="3200" b="1" i="0" u="none" strike="noStrike" cap="none" normalizeH="0" baseline="0" dirty="0">
                  <a:ln>
                    <a:noFill/>
                  </a:ln>
                  <a:solidFill>
                    <a:schemeClr val="bg1">
                      <a:lumMod val="50000"/>
                    </a:schemeClr>
                  </a:solidFill>
                  <a:effectLst/>
                  <a:latin typeface="思源黑体 CN Light" panose="020B0300000000000000" pitchFamily="34" charset="-122"/>
                  <a:cs typeface="+mn-ea"/>
                  <a:sym typeface="+mn-lt"/>
                </a:endParaRPr>
              </a:p>
            </p:txBody>
          </p:sp>
        </p:grpSp>
        <p:grpSp>
          <p:nvGrpSpPr>
            <p:cNvPr id="56" name="Group 55"/>
            <p:cNvGrpSpPr/>
            <p:nvPr/>
          </p:nvGrpSpPr>
          <p:grpSpPr>
            <a:xfrm>
              <a:off x="4066101" y="3550329"/>
              <a:ext cx="520244" cy="161751"/>
              <a:chOff x="3817020" y="3684390"/>
              <a:chExt cx="520244" cy="161751"/>
            </a:xfrm>
          </p:grpSpPr>
          <p:sp>
            <p:nvSpPr>
              <p:cNvPr id="69" name="Rounded Rectangle 68"/>
              <p:cNvSpPr/>
              <p:nvPr/>
            </p:nvSpPr>
            <p:spPr>
              <a:xfrm>
                <a:off x="3817020" y="3704184"/>
                <a:ext cx="114300" cy="114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solidFill>
                    <a:schemeClr val="bg1">
                      <a:lumMod val="50000"/>
                    </a:schemeClr>
                  </a:solidFill>
                  <a:latin typeface="思源黑体 CN Light" panose="020B0300000000000000" pitchFamily="34" charset="-122"/>
                  <a:cs typeface="+mn-ea"/>
                  <a:sym typeface="+mn-lt"/>
                </a:endParaRPr>
              </a:p>
            </p:txBody>
          </p:sp>
          <p:sp>
            <p:nvSpPr>
              <p:cNvPr id="70" name="Rectangle 1436"/>
              <p:cNvSpPr>
                <a:spLocks noChangeArrowheads="1"/>
              </p:cNvSpPr>
              <p:nvPr/>
            </p:nvSpPr>
            <p:spPr bwMode="auto">
              <a:xfrm>
                <a:off x="4001390" y="3684390"/>
                <a:ext cx="335874" cy="161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p>
                <a:pPr marL="0" marR="0" lvl="0" indent="0" defTabSz="914400" rtl="0" eaLnBrk="1" fontAlgn="base" latinLnBrk="0" hangingPunct="1">
                  <a:lnSpc>
                    <a:spcPct val="100000"/>
                  </a:lnSpc>
                  <a:spcBef>
                    <a:spcPct val="0"/>
                  </a:spcBef>
                  <a:spcAft>
                    <a:spcPct val="0"/>
                  </a:spcAft>
                  <a:buClrTx/>
                  <a:buSzTx/>
                  <a:buFontTx/>
                  <a:buNone/>
                </a:pPr>
                <a:r>
                  <a:rPr lang="en-US" sz="1200" b="1" dirty="0">
                    <a:solidFill>
                      <a:schemeClr val="bg1">
                        <a:lumMod val="50000"/>
                      </a:schemeClr>
                    </a:solidFill>
                    <a:latin typeface="思源黑体 CN Light" panose="020B0300000000000000" pitchFamily="34" charset="-122"/>
                    <a:cs typeface="+mn-ea"/>
                    <a:sym typeface="+mn-lt"/>
                  </a:rPr>
                  <a:t>Video</a:t>
                </a:r>
                <a:endParaRPr kumimoji="0" lang="en-US" sz="3200" b="1" i="0" u="none" strike="noStrike" cap="none" normalizeH="0" baseline="0" dirty="0">
                  <a:ln>
                    <a:noFill/>
                  </a:ln>
                  <a:solidFill>
                    <a:schemeClr val="bg1">
                      <a:lumMod val="50000"/>
                    </a:schemeClr>
                  </a:solidFill>
                  <a:effectLst/>
                  <a:latin typeface="思源黑体 CN Light" panose="020B0300000000000000" pitchFamily="34" charset="-122"/>
                  <a:cs typeface="+mn-ea"/>
                  <a:sym typeface="+mn-lt"/>
                </a:endParaRPr>
              </a:p>
            </p:txBody>
          </p:sp>
        </p:grpSp>
        <p:grpSp>
          <p:nvGrpSpPr>
            <p:cNvPr id="57" name="Group 56"/>
            <p:cNvGrpSpPr/>
            <p:nvPr/>
          </p:nvGrpSpPr>
          <p:grpSpPr>
            <a:xfrm>
              <a:off x="4067548" y="3919128"/>
              <a:ext cx="541572" cy="161751"/>
              <a:chOff x="3775479" y="4053189"/>
              <a:chExt cx="541572" cy="161751"/>
            </a:xfrm>
          </p:grpSpPr>
          <p:sp>
            <p:nvSpPr>
              <p:cNvPr id="67" name="Rounded Rectangle 66"/>
              <p:cNvSpPr/>
              <p:nvPr/>
            </p:nvSpPr>
            <p:spPr>
              <a:xfrm>
                <a:off x="3775479" y="4072983"/>
                <a:ext cx="114300" cy="1143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solidFill>
                    <a:schemeClr val="bg1">
                      <a:lumMod val="50000"/>
                    </a:schemeClr>
                  </a:solidFill>
                  <a:latin typeface="思源黑体 CN Light" panose="020B0300000000000000" pitchFamily="34" charset="-122"/>
                  <a:cs typeface="+mn-ea"/>
                  <a:sym typeface="+mn-lt"/>
                </a:endParaRPr>
              </a:p>
            </p:txBody>
          </p:sp>
          <p:sp>
            <p:nvSpPr>
              <p:cNvPr id="68" name="Rectangle 1436"/>
              <p:cNvSpPr>
                <a:spLocks noChangeArrowheads="1"/>
              </p:cNvSpPr>
              <p:nvPr/>
            </p:nvSpPr>
            <p:spPr bwMode="auto">
              <a:xfrm>
                <a:off x="3959848" y="4053189"/>
                <a:ext cx="357203" cy="161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p>
                <a:pPr marL="0" marR="0" lvl="0" indent="0" defTabSz="914400" rtl="0" eaLnBrk="1" fontAlgn="base" latinLnBrk="0" hangingPunct="1">
                  <a:lnSpc>
                    <a:spcPct val="100000"/>
                  </a:lnSpc>
                  <a:spcBef>
                    <a:spcPct val="0"/>
                  </a:spcBef>
                  <a:spcAft>
                    <a:spcPct val="0"/>
                  </a:spcAft>
                  <a:buClrTx/>
                  <a:buSzTx/>
                  <a:buFontTx/>
                  <a:buNone/>
                </a:pPr>
                <a:r>
                  <a:rPr lang="en-US" sz="1200" b="1" dirty="0">
                    <a:solidFill>
                      <a:schemeClr val="bg1">
                        <a:lumMod val="50000"/>
                      </a:schemeClr>
                    </a:solidFill>
                    <a:latin typeface="思源黑体 CN Light" panose="020B0300000000000000" pitchFamily="34" charset="-122"/>
                    <a:cs typeface="+mn-ea"/>
                    <a:sym typeface="+mn-lt"/>
                  </a:rPr>
                  <a:t>Photo</a:t>
                </a:r>
                <a:endParaRPr kumimoji="0" lang="en-US" sz="3200" b="1" i="0" u="none" strike="noStrike" cap="none" normalizeH="0" baseline="0" dirty="0">
                  <a:ln>
                    <a:noFill/>
                  </a:ln>
                  <a:solidFill>
                    <a:schemeClr val="bg1">
                      <a:lumMod val="50000"/>
                    </a:schemeClr>
                  </a:solidFill>
                  <a:effectLst/>
                  <a:latin typeface="思源黑体 CN Light" panose="020B0300000000000000" pitchFamily="34" charset="-122"/>
                  <a:cs typeface="+mn-ea"/>
                  <a:sym typeface="+mn-lt"/>
                </a:endParaRPr>
              </a:p>
            </p:txBody>
          </p:sp>
        </p:grpSp>
        <p:grpSp>
          <p:nvGrpSpPr>
            <p:cNvPr id="58" name="Group 57"/>
            <p:cNvGrpSpPr/>
            <p:nvPr/>
          </p:nvGrpSpPr>
          <p:grpSpPr>
            <a:xfrm>
              <a:off x="4066101" y="4287927"/>
              <a:ext cx="530856" cy="161751"/>
              <a:chOff x="3730967" y="4421988"/>
              <a:chExt cx="530856" cy="161751"/>
            </a:xfrm>
          </p:grpSpPr>
          <p:sp>
            <p:nvSpPr>
              <p:cNvPr id="65" name="Rounded Rectangle 64"/>
              <p:cNvSpPr/>
              <p:nvPr/>
            </p:nvSpPr>
            <p:spPr>
              <a:xfrm>
                <a:off x="3730967" y="4441782"/>
                <a:ext cx="114300" cy="1143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solidFill>
                    <a:schemeClr val="bg1">
                      <a:lumMod val="50000"/>
                    </a:schemeClr>
                  </a:solidFill>
                  <a:latin typeface="思源黑体 CN Light" panose="020B0300000000000000" pitchFamily="34" charset="-122"/>
                  <a:cs typeface="+mn-ea"/>
                  <a:sym typeface="+mn-lt"/>
                </a:endParaRPr>
              </a:p>
            </p:txBody>
          </p:sp>
          <p:sp>
            <p:nvSpPr>
              <p:cNvPr id="66" name="Rectangle 1436"/>
              <p:cNvSpPr>
                <a:spLocks noChangeArrowheads="1"/>
              </p:cNvSpPr>
              <p:nvPr/>
            </p:nvSpPr>
            <p:spPr bwMode="auto">
              <a:xfrm>
                <a:off x="3915337" y="4421988"/>
                <a:ext cx="346486" cy="161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p>
                <a:pPr marL="0" marR="0" lvl="0" indent="0" defTabSz="914400" rtl="0" eaLnBrk="1" fontAlgn="base" latinLnBrk="0" hangingPunct="1">
                  <a:lnSpc>
                    <a:spcPct val="100000"/>
                  </a:lnSpc>
                  <a:spcBef>
                    <a:spcPct val="0"/>
                  </a:spcBef>
                  <a:spcAft>
                    <a:spcPct val="0"/>
                  </a:spcAft>
                  <a:buClrTx/>
                  <a:buSzTx/>
                  <a:buFontTx/>
                  <a:buNone/>
                </a:pPr>
                <a:r>
                  <a:rPr lang="en-US" sz="1200" b="1" dirty="0">
                    <a:solidFill>
                      <a:schemeClr val="bg1">
                        <a:lumMod val="50000"/>
                      </a:schemeClr>
                    </a:solidFill>
                    <a:latin typeface="思源黑体 CN Light" panose="020B0300000000000000" pitchFamily="34" charset="-122"/>
                    <a:cs typeface="+mn-ea"/>
                    <a:sym typeface="+mn-lt"/>
                  </a:rPr>
                  <a:t>Audio</a:t>
                </a:r>
                <a:endParaRPr kumimoji="0" lang="en-US" sz="3200" b="1" i="0" u="none" strike="noStrike" cap="none" normalizeH="0" baseline="0" dirty="0">
                  <a:ln>
                    <a:noFill/>
                  </a:ln>
                  <a:solidFill>
                    <a:schemeClr val="bg1">
                      <a:lumMod val="50000"/>
                    </a:schemeClr>
                  </a:solidFill>
                  <a:effectLst/>
                  <a:latin typeface="思源黑体 CN Light" panose="020B0300000000000000" pitchFamily="34" charset="-122"/>
                  <a:cs typeface="+mn-ea"/>
                  <a:sym typeface="+mn-lt"/>
                </a:endParaRPr>
              </a:p>
            </p:txBody>
          </p:sp>
        </p:grpSp>
        <p:grpSp>
          <p:nvGrpSpPr>
            <p:cNvPr id="59" name="Group 58"/>
            <p:cNvGrpSpPr/>
            <p:nvPr/>
          </p:nvGrpSpPr>
          <p:grpSpPr>
            <a:xfrm>
              <a:off x="4066101" y="4681553"/>
              <a:ext cx="342506" cy="161751"/>
              <a:chOff x="3710717" y="4815614"/>
              <a:chExt cx="342506" cy="161751"/>
            </a:xfrm>
          </p:grpSpPr>
          <p:sp>
            <p:nvSpPr>
              <p:cNvPr id="63" name="Rounded Rectangle 62"/>
              <p:cNvSpPr/>
              <p:nvPr/>
            </p:nvSpPr>
            <p:spPr>
              <a:xfrm>
                <a:off x="3710717" y="4835409"/>
                <a:ext cx="114300" cy="1143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solidFill>
                    <a:schemeClr val="bg1">
                      <a:lumMod val="50000"/>
                    </a:schemeClr>
                  </a:solidFill>
                  <a:latin typeface="思源黑体 CN Light" panose="020B0300000000000000" pitchFamily="34" charset="-122"/>
                  <a:cs typeface="+mn-ea"/>
                  <a:sym typeface="+mn-lt"/>
                </a:endParaRPr>
              </a:p>
            </p:txBody>
          </p:sp>
          <p:sp>
            <p:nvSpPr>
              <p:cNvPr id="64" name="Rectangle 1436"/>
              <p:cNvSpPr>
                <a:spLocks noChangeArrowheads="1"/>
              </p:cNvSpPr>
              <p:nvPr/>
            </p:nvSpPr>
            <p:spPr bwMode="auto">
              <a:xfrm>
                <a:off x="3895087" y="4815614"/>
                <a:ext cx="158136" cy="161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p>
                <a:pPr marL="0" marR="0" lvl="0" indent="0" defTabSz="914400" rtl="0" eaLnBrk="1" fontAlgn="base" latinLnBrk="0" hangingPunct="1">
                  <a:lnSpc>
                    <a:spcPct val="100000"/>
                  </a:lnSpc>
                  <a:spcBef>
                    <a:spcPct val="0"/>
                  </a:spcBef>
                  <a:spcAft>
                    <a:spcPct val="0"/>
                  </a:spcAft>
                  <a:buClrTx/>
                  <a:buSzTx/>
                  <a:buFontTx/>
                  <a:buNone/>
                </a:pPr>
                <a:r>
                  <a:rPr lang="en-US" sz="1200" b="1" dirty="0">
                    <a:solidFill>
                      <a:schemeClr val="bg1">
                        <a:lumMod val="50000"/>
                      </a:schemeClr>
                    </a:solidFill>
                    <a:latin typeface="思源黑体 CN Light" panose="020B0300000000000000" pitchFamily="34" charset="-122"/>
                    <a:cs typeface="+mn-ea"/>
                    <a:sym typeface="+mn-lt"/>
                  </a:rPr>
                  <a:t>3D</a:t>
                </a:r>
                <a:endParaRPr kumimoji="0" lang="en-US" sz="3200" b="1" i="0" u="none" strike="noStrike" cap="none" normalizeH="0" baseline="0" dirty="0">
                  <a:ln>
                    <a:noFill/>
                  </a:ln>
                  <a:solidFill>
                    <a:schemeClr val="bg1">
                      <a:lumMod val="50000"/>
                    </a:schemeClr>
                  </a:solidFill>
                  <a:effectLst/>
                  <a:latin typeface="思源黑体 CN Light" panose="020B0300000000000000" pitchFamily="34" charset="-122"/>
                  <a:cs typeface="+mn-ea"/>
                  <a:sym typeface="+mn-lt"/>
                </a:endParaRPr>
              </a:p>
            </p:txBody>
          </p:sp>
        </p:grpSp>
        <p:grpSp>
          <p:nvGrpSpPr>
            <p:cNvPr id="60" name="Group 59"/>
            <p:cNvGrpSpPr/>
            <p:nvPr/>
          </p:nvGrpSpPr>
          <p:grpSpPr>
            <a:xfrm>
              <a:off x="4066100" y="5050353"/>
              <a:ext cx="864796" cy="161751"/>
              <a:chOff x="3866859" y="5184414"/>
              <a:chExt cx="864796" cy="161751"/>
            </a:xfrm>
          </p:grpSpPr>
          <p:sp>
            <p:nvSpPr>
              <p:cNvPr id="61" name="Rounded Rectangle 60"/>
              <p:cNvSpPr/>
              <p:nvPr/>
            </p:nvSpPr>
            <p:spPr>
              <a:xfrm>
                <a:off x="3866859" y="5204210"/>
                <a:ext cx="114300" cy="1143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solidFill>
                    <a:schemeClr val="bg1">
                      <a:lumMod val="50000"/>
                    </a:schemeClr>
                  </a:solidFill>
                  <a:latin typeface="思源黑体 CN Light" panose="020B0300000000000000" pitchFamily="34" charset="-122"/>
                  <a:cs typeface="+mn-ea"/>
                  <a:sym typeface="+mn-lt"/>
                </a:endParaRPr>
              </a:p>
            </p:txBody>
          </p:sp>
          <p:sp>
            <p:nvSpPr>
              <p:cNvPr id="62" name="Rectangle 1436"/>
              <p:cNvSpPr>
                <a:spLocks noChangeArrowheads="1"/>
              </p:cNvSpPr>
              <p:nvPr/>
            </p:nvSpPr>
            <p:spPr bwMode="auto">
              <a:xfrm>
                <a:off x="4051230" y="5184414"/>
                <a:ext cx="680425" cy="161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p>
                <a:pPr marL="0" marR="0" lvl="0" indent="0" defTabSz="914400" rtl="0" eaLnBrk="1" fontAlgn="base" latinLnBrk="0" hangingPunct="1">
                  <a:lnSpc>
                    <a:spcPct val="100000"/>
                  </a:lnSpc>
                  <a:spcBef>
                    <a:spcPct val="0"/>
                  </a:spcBef>
                  <a:spcAft>
                    <a:spcPct val="0"/>
                  </a:spcAft>
                  <a:buClrTx/>
                  <a:buSzTx/>
                  <a:buFontTx/>
                  <a:buNone/>
                </a:pPr>
                <a:r>
                  <a:rPr lang="en-US" sz="1200" b="1" dirty="0">
                    <a:solidFill>
                      <a:schemeClr val="bg1">
                        <a:lumMod val="50000"/>
                      </a:schemeClr>
                    </a:solidFill>
                    <a:latin typeface="思源黑体 CN Light" panose="020B0300000000000000" pitchFamily="34" charset="-122"/>
                    <a:cs typeface="+mn-ea"/>
                    <a:sym typeface="+mn-lt"/>
                  </a:rPr>
                  <a:t>Infographic</a:t>
                </a:r>
                <a:endParaRPr kumimoji="0" lang="en-US" sz="3200" b="1" i="0" u="none" strike="noStrike" cap="none" normalizeH="0" baseline="0" dirty="0">
                  <a:ln>
                    <a:noFill/>
                  </a:ln>
                  <a:solidFill>
                    <a:schemeClr val="bg1">
                      <a:lumMod val="50000"/>
                    </a:schemeClr>
                  </a:solidFill>
                  <a:effectLst/>
                  <a:latin typeface="思源黑体 CN Light" panose="020B0300000000000000" pitchFamily="34" charset="-122"/>
                  <a:cs typeface="+mn-ea"/>
                  <a:sym typeface="+mn-lt"/>
                </a:endParaRPr>
              </a:p>
            </p:txBody>
          </p:sp>
        </p:grpSp>
      </p:grpSp>
      <p:cxnSp>
        <p:nvCxnSpPr>
          <p:cNvPr id="95" name="Straight Connector 94"/>
          <p:cNvCxnSpPr/>
          <p:nvPr/>
        </p:nvCxnSpPr>
        <p:spPr>
          <a:xfrm flipV="1">
            <a:off x="7184145" y="1887844"/>
            <a:ext cx="0" cy="2691872"/>
          </a:xfrm>
          <a:prstGeom prst="line">
            <a:avLst/>
          </a:prstGeom>
          <a:ln>
            <a:solidFill>
              <a:schemeClr val="tx1">
                <a:lumMod val="40000"/>
                <a:lumOff val="6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9" name="Group 98"/>
          <p:cNvGrpSpPr>
            <a:grpSpLocks noChangeAspect="1"/>
          </p:cNvGrpSpPr>
          <p:nvPr/>
        </p:nvGrpSpPr>
        <p:grpSpPr>
          <a:xfrm>
            <a:off x="7524636" y="1931908"/>
            <a:ext cx="479298" cy="581373"/>
            <a:chOff x="3949304" y="1857952"/>
            <a:chExt cx="395238" cy="467930"/>
          </a:xfrm>
        </p:grpSpPr>
        <p:sp>
          <p:nvSpPr>
            <p:cNvPr id="100" name="Rectangle 1436"/>
            <p:cNvSpPr>
              <a:spLocks noChangeArrowheads="1"/>
            </p:cNvSpPr>
            <p:nvPr/>
          </p:nvSpPr>
          <p:spPr bwMode="auto">
            <a:xfrm>
              <a:off x="3949304" y="2127706"/>
              <a:ext cx="395238" cy="198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p>
              <a:pPr marL="0" marR="0" lvl="0" indent="0" defTabSz="914400" rtl="0" eaLnBrk="1" fontAlgn="base" latinLnBrk="0" hangingPunct="1">
                <a:lnSpc>
                  <a:spcPct val="100000"/>
                </a:lnSpc>
                <a:spcBef>
                  <a:spcPct val="0"/>
                </a:spcBef>
                <a:spcAft>
                  <a:spcPct val="0"/>
                </a:spcAft>
                <a:buClrTx/>
                <a:buSzTx/>
                <a:buFontTx/>
                <a:buNone/>
              </a:pPr>
              <a:r>
                <a:rPr lang="en-US" sz="1600" b="1" dirty="0">
                  <a:solidFill>
                    <a:schemeClr val="bg1">
                      <a:lumMod val="65000"/>
                    </a:schemeClr>
                  </a:solidFill>
                  <a:latin typeface="思源黑体 CN Light" panose="020B0300000000000000" pitchFamily="34" charset="-122"/>
                  <a:cs typeface="+mn-ea"/>
                  <a:sym typeface="+mn-lt"/>
                </a:rPr>
                <a:t>400K</a:t>
              </a:r>
              <a:endParaRPr kumimoji="0" lang="en-US" sz="4400" b="1" i="0" u="none" strike="noStrike" cap="none" normalizeH="0" baseline="0" dirty="0">
                <a:ln>
                  <a:noFill/>
                </a:ln>
                <a:solidFill>
                  <a:schemeClr val="bg1">
                    <a:lumMod val="65000"/>
                  </a:schemeClr>
                </a:solidFill>
                <a:effectLst/>
                <a:latin typeface="思源黑体 CN Light" panose="020B0300000000000000" pitchFamily="34" charset="-122"/>
                <a:cs typeface="+mn-ea"/>
                <a:sym typeface="+mn-lt"/>
              </a:endParaRPr>
            </a:p>
          </p:txBody>
        </p:sp>
        <p:sp>
          <p:nvSpPr>
            <p:cNvPr id="101" name="Freeform 6"/>
            <p:cNvSpPr>
              <a:spLocks noEditPoints="1"/>
            </p:cNvSpPr>
            <p:nvPr/>
          </p:nvSpPr>
          <p:spPr bwMode="auto">
            <a:xfrm>
              <a:off x="3997232" y="1857952"/>
              <a:ext cx="326166" cy="293688"/>
            </a:xfrm>
            <a:custGeom>
              <a:avLst/>
              <a:gdLst>
                <a:gd name="T0" fmla="*/ 247 w 400"/>
                <a:gd name="T1" fmla="*/ 269 h 360"/>
                <a:gd name="T2" fmla="*/ 182 w 400"/>
                <a:gd name="T3" fmla="*/ 203 h 360"/>
                <a:gd name="T4" fmla="*/ 203 w 400"/>
                <a:gd name="T5" fmla="*/ 154 h 360"/>
                <a:gd name="T6" fmla="*/ 222 w 400"/>
                <a:gd name="T7" fmla="*/ 120 h 360"/>
                <a:gd name="T8" fmla="*/ 215 w 400"/>
                <a:gd name="T9" fmla="*/ 104 h 360"/>
                <a:gd name="T10" fmla="*/ 220 w 400"/>
                <a:gd name="T11" fmla="*/ 68 h 360"/>
                <a:gd name="T12" fmla="*/ 140 w 400"/>
                <a:gd name="T13" fmla="*/ 0 h 360"/>
                <a:gd name="T14" fmla="*/ 59 w 400"/>
                <a:gd name="T15" fmla="*/ 68 h 360"/>
                <a:gd name="T16" fmla="*/ 65 w 400"/>
                <a:gd name="T17" fmla="*/ 104 h 360"/>
                <a:gd name="T18" fmla="*/ 57 w 400"/>
                <a:gd name="T19" fmla="*/ 120 h 360"/>
                <a:gd name="T20" fmla="*/ 76 w 400"/>
                <a:gd name="T21" fmla="*/ 154 h 360"/>
                <a:gd name="T22" fmla="*/ 98 w 400"/>
                <a:gd name="T23" fmla="*/ 203 h 360"/>
                <a:gd name="T24" fmla="*/ 32 w 400"/>
                <a:gd name="T25" fmla="*/ 269 h 360"/>
                <a:gd name="T26" fmla="*/ 0 w 400"/>
                <a:gd name="T27" fmla="*/ 280 h 360"/>
                <a:gd name="T28" fmla="*/ 0 w 400"/>
                <a:gd name="T29" fmla="*/ 360 h 360"/>
                <a:gd name="T30" fmla="*/ 320 w 400"/>
                <a:gd name="T31" fmla="*/ 360 h 360"/>
                <a:gd name="T32" fmla="*/ 320 w 400"/>
                <a:gd name="T33" fmla="*/ 318 h 360"/>
                <a:gd name="T34" fmla="*/ 247 w 400"/>
                <a:gd name="T35" fmla="*/ 269 h 360"/>
                <a:gd name="T36" fmla="*/ 340 w 400"/>
                <a:gd name="T37" fmla="*/ 160 h 360"/>
                <a:gd name="T38" fmla="*/ 340 w 400"/>
                <a:gd name="T39" fmla="*/ 100 h 360"/>
                <a:gd name="T40" fmla="*/ 300 w 400"/>
                <a:gd name="T41" fmla="*/ 100 h 360"/>
                <a:gd name="T42" fmla="*/ 300 w 400"/>
                <a:gd name="T43" fmla="*/ 160 h 360"/>
                <a:gd name="T44" fmla="*/ 240 w 400"/>
                <a:gd name="T45" fmla="*/ 160 h 360"/>
                <a:gd name="T46" fmla="*/ 240 w 400"/>
                <a:gd name="T47" fmla="*/ 200 h 360"/>
                <a:gd name="T48" fmla="*/ 300 w 400"/>
                <a:gd name="T49" fmla="*/ 200 h 360"/>
                <a:gd name="T50" fmla="*/ 300 w 400"/>
                <a:gd name="T51" fmla="*/ 260 h 360"/>
                <a:gd name="T52" fmla="*/ 340 w 400"/>
                <a:gd name="T53" fmla="*/ 260 h 360"/>
                <a:gd name="T54" fmla="*/ 340 w 400"/>
                <a:gd name="T55" fmla="*/ 200 h 360"/>
                <a:gd name="T56" fmla="*/ 400 w 400"/>
                <a:gd name="T57" fmla="*/ 200 h 360"/>
                <a:gd name="T58" fmla="*/ 400 w 400"/>
                <a:gd name="T59" fmla="*/ 160 h 360"/>
                <a:gd name="T60" fmla="*/ 340 w 400"/>
                <a:gd name="T61" fmla="*/ 1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0" h="360">
                  <a:moveTo>
                    <a:pt x="247" y="269"/>
                  </a:moveTo>
                  <a:cubicBezTo>
                    <a:pt x="197" y="251"/>
                    <a:pt x="182" y="236"/>
                    <a:pt x="182" y="203"/>
                  </a:cubicBezTo>
                  <a:cubicBezTo>
                    <a:pt x="182" y="184"/>
                    <a:pt x="197" y="190"/>
                    <a:pt x="203" y="154"/>
                  </a:cubicBezTo>
                  <a:cubicBezTo>
                    <a:pt x="206" y="140"/>
                    <a:pt x="220" y="154"/>
                    <a:pt x="222" y="120"/>
                  </a:cubicBezTo>
                  <a:cubicBezTo>
                    <a:pt x="222" y="107"/>
                    <a:pt x="215" y="104"/>
                    <a:pt x="215" y="104"/>
                  </a:cubicBezTo>
                  <a:cubicBezTo>
                    <a:pt x="215" y="104"/>
                    <a:pt x="219" y="84"/>
                    <a:pt x="220" y="68"/>
                  </a:cubicBezTo>
                  <a:cubicBezTo>
                    <a:pt x="222" y="49"/>
                    <a:pt x="209" y="0"/>
                    <a:pt x="140" y="0"/>
                  </a:cubicBezTo>
                  <a:cubicBezTo>
                    <a:pt x="71" y="0"/>
                    <a:pt x="58" y="49"/>
                    <a:pt x="59" y="68"/>
                  </a:cubicBezTo>
                  <a:cubicBezTo>
                    <a:pt x="61" y="84"/>
                    <a:pt x="65" y="104"/>
                    <a:pt x="65" y="104"/>
                  </a:cubicBezTo>
                  <a:cubicBezTo>
                    <a:pt x="65" y="104"/>
                    <a:pt x="57" y="107"/>
                    <a:pt x="57" y="120"/>
                  </a:cubicBezTo>
                  <a:cubicBezTo>
                    <a:pt x="60" y="154"/>
                    <a:pt x="73" y="140"/>
                    <a:pt x="76" y="154"/>
                  </a:cubicBezTo>
                  <a:cubicBezTo>
                    <a:pt x="83" y="190"/>
                    <a:pt x="98" y="184"/>
                    <a:pt x="98" y="203"/>
                  </a:cubicBezTo>
                  <a:cubicBezTo>
                    <a:pt x="98" y="236"/>
                    <a:pt x="82" y="251"/>
                    <a:pt x="32" y="269"/>
                  </a:cubicBezTo>
                  <a:cubicBezTo>
                    <a:pt x="26" y="271"/>
                    <a:pt x="12" y="274"/>
                    <a:pt x="0" y="280"/>
                  </a:cubicBezTo>
                  <a:cubicBezTo>
                    <a:pt x="0" y="360"/>
                    <a:pt x="0" y="360"/>
                    <a:pt x="0" y="360"/>
                  </a:cubicBezTo>
                  <a:cubicBezTo>
                    <a:pt x="320" y="360"/>
                    <a:pt x="320" y="360"/>
                    <a:pt x="320" y="360"/>
                  </a:cubicBezTo>
                  <a:cubicBezTo>
                    <a:pt x="320" y="360"/>
                    <a:pt x="320" y="330"/>
                    <a:pt x="320" y="318"/>
                  </a:cubicBezTo>
                  <a:cubicBezTo>
                    <a:pt x="320" y="305"/>
                    <a:pt x="297" y="287"/>
                    <a:pt x="247" y="269"/>
                  </a:cubicBezTo>
                  <a:close/>
                  <a:moveTo>
                    <a:pt x="340" y="160"/>
                  </a:moveTo>
                  <a:cubicBezTo>
                    <a:pt x="340" y="100"/>
                    <a:pt x="340" y="100"/>
                    <a:pt x="340" y="100"/>
                  </a:cubicBezTo>
                  <a:cubicBezTo>
                    <a:pt x="300" y="100"/>
                    <a:pt x="300" y="100"/>
                    <a:pt x="300" y="100"/>
                  </a:cubicBezTo>
                  <a:cubicBezTo>
                    <a:pt x="300" y="160"/>
                    <a:pt x="300" y="160"/>
                    <a:pt x="300" y="160"/>
                  </a:cubicBezTo>
                  <a:cubicBezTo>
                    <a:pt x="240" y="160"/>
                    <a:pt x="240" y="160"/>
                    <a:pt x="240" y="160"/>
                  </a:cubicBezTo>
                  <a:cubicBezTo>
                    <a:pt x="240" y="200"/>
                    <a:pt x="240" y="200"/>
                    <a:pt x="240" y="200"/>
                  </a:cubicBezTo>
                  <a:cubicBezTo>
                    <a:pt x="300" y="200"/>
                    <a:pt x="300" y="200"/>
                    <a:pt x="300" y="200"/>
                  </a:cubicBezTo>
                  <a:cubicBezTo>
                    <a:pt x="300" y="260"/>
                    <a:pt x="300" y="260"/>
                    <a:pt x="300" y="260"/>
                  </a:cubicBezTo>
                  <a:cubicBezTo>
                    <a:pt x="340" y="260"/>
                    <a:pt x="340" y="260"/>
                    <a:pt x="340" y="260"/>
                  </a:cubicBezTo>
                  <a:cubicBezTo>
                    <a:pt x="340" y="200"/>
                    <a:pt x="340" y="200"/>
                    <a:pt x="340" y="200"/>
                  </a:cubicBezTo>
                  <a:cubicBezTo>
                    <a:pt x="400" y="200"/>
                    <a:pt x="400" y="200"/>
                    <a:pt x="400" y="200"/>
                  </a:cubicBezTo>
                  <a:cubicBezTo>
                    <a:pt x="400" y="160"/>
                    <a:pt x="400" y="160"/>
                    <a:pt x="400" y="160"/>
                  </a:cubicBezTo>
                  <a:lnTo>
                    <a:pt x="340" y="160"/>
                  </a:lnTo>
                  <a:close/>
                </a:path>
              </a:pathLst>
            </a:custGeom>
            <a:solidFill>
              <a:schemeClr val="accent1"/>
            </a:solidFill>
            <a:ln>
              <a:noFill/>
            </a:ln>
          </p:spPr>
          <p:txBody>
            <a:bodyPr vert="horz" wrap="square" lIns="91440" tIns="45720" rIns="91440" bIns="45720" numCol="1" anchor="t" anchorCtr="0" compatLnSpc="1"/>
            <a:lstStyle/>
            <a:p>
              <a:endParaRPr lang="en-US" sz="2800" dirty="0">
                <a:latin typeface="思源黑体 CN Light" panose="020B0300000000000000" pitchFamily="34" charset="-122"/>
                <a:cs typeface="+mn-ea"/>
                <a:sym typeface="+mn-lt"/>
              </a:endParaRPr>
            </a:p>
          </p:txBody>
        </p:sp>
      </p:grpSp>
      <p:grpSp>
        <p:nvGrpSpPr>
          <p:cNvPr id="102" name="Group 101"/>
          <p:cNvGrpSpPr>
            <a:grpSpLocks noChangeAspect="1"/>
          </p:cNvGrpSpPr>
          <p:nvPr/>
        </p:nvGrpSpPr>
        <p:grpSpPr>
          <a:xfrm>
            <a:off x="7524640" y="3281108"/>
            <a:ext cx="479298" cy="595887"/>
            <a:chOff x="5127813" y="1846270"/>
            <a:chExt cx="395237" cy="479612"/>
          </a:xfrm>
        </p:grpSpPr>
        <p:sp>
          <p:nvSpPr>
            <p:cNvPr id="103" name="Rectangle 1436"/>
            <p:cNvSpPr>
              <a:spLocks noChangeArrowheads="1"/>
            </p:cNvSpPr>
            <p:nvPr/>
          </p:nvSpPr>
          <p:spPr bwMode="auto">
            <a:xfrm>
              <a:off x="5127813" y="2127706"/>
              <a:ext cx="395237" cy="198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p>
              <a:pPr marL="0" marR="0" lvl="0" indent="0" defTabSz="914400" rtl="0" eaLnBrk="1" fontAlgn="base" latinLnBrk="0" hangingPunct="1">
                <a:lnSpc>
                  <a:spcPct val="100000"/>
                </a:lnSpc>
                <a:spcBef>
                  <a:spcPct val="0"/>
                </a:spcBef>
                <a:spcAft>
                  <a:spcPct val="0"/>
                </a:spcAft>
                <a:buClrTx/>
                <a:buSzTx/>
                <a:buFontTx/>
                <a:buNone/>
              </a:pPr>
              <a:r>
                <a:rPr lang="en-US" sz="1600" b="1" dirty="0">
                  <a:solidFill>
                    <a:schemeClr val="bg1">
                      <a:lumMod val="65000"/>
                    </a:schemeClr>
                  </a:solidFill>
                  <a:latin typeface="思源黑体 CN Light" panose="020B0300000000000000" pitchFamily="34" charset="-122"/>
                  <a:cs typeface="+mn-ea"/>
                  <a:sym typeface="+mn-lt"/>
                </a:rPr>
                <a:t>300K</a:t>
              </a:r>
              <a:endParaRPr kumimoji="0" lang="en-US" sz="4400" b="1" i="0" u="none" strike="noStrike" cap="none" normalizeH="0" baseline="0" dirty="0">
                <a:ln>
                  <a:noFill/>
                </a:ln>
                <a:solidFill>
                  <a:schemeClr val="bg1">
                    <a:lumMod val="65000"/>
                  </a:schemeClr>
                </a:solidFill>
                <a:effectLst/>
                <a:latin typeface="思源黑体 CN Light" panose="020B0300000000000000" pitchFamily="34" charset="-122"/>
                <a:cs typeface="+mn-ea"/>
                <a:sym typeface="+mn-lt"/>
              </a:endParaRPr>
            </a:p>
          </p:txBody>
        </p:sp>
        <p:sp>
          <p:nvSpPr>
            <p:cNvPr id="104" name="Freeform 16"/>
            <p:cNvSpPr>
              <a:spLocks noEditPoints="1"/>
            </p:cNvSpPr>
            <p:nvPr/>
          </p:nvSpPr>
          <p:spPr bwMode="auto">
            <a:xfrm>
              <a:off x="5169632" y="1846270"/>
              <a:ext cx="290512" cy="290512"/>
            </a:xfrm>
            <a:custGeom>
              <a:avLst/>
              <a:gdLst>
                <a:gd name="T0" fmla="*/ 320 w 360"/>
                <a:gd name="T1" fmla="*/ 40 h 360"/>
                <a:gd name="T2" fmla="*/ 302 w 360"/>
                <a:gd name="T3" fmla="*/ 40 h 360"/>
                <a:gd name="T4" fmla="*/ 302 w 360"/>
                <a:gd name="T5" fmla="*/ 80 h 360"/>
                <a:gd name="T6" fmla="*/ 238 w 360"/>
                <a:gd name="T7" fmla="*/ 80 h 360"/>
                <a:gd name="T8" fmla="*/ 238 w 360"/>
                <a:gd name="T9" fmla="*/ 40 h 360"/>
                <a:gd name="T10" fmla="*/ 122 w 360"/>
                <a:gd name="T11" fmla="*/ 40 h 360"/>
                <a:gd name="T12" fmla="*/ 122 w 360"/>
                <a:gd name="T13" fmla="*/ 80 h 360"/>
                <a:gd name="T14" fmla="*/ 58 w 360"/>
                <a:gd name="T15" fmla="*/ 80 h 360"/>
                <a:gd name="T16" fmla="*/ 58 w 360"/>
                <a:gd name="T17" fmla="*/ 40 h 360"/>
                <a:gd name="T18" fmla="*/ 40 w 360"/>
                <a:gd name="T19" fmla="*/ 40 h 360"/>
                <a:gd name="T20" fmla="*/ 0 w 360"/>
                <a:gd name="T21" fmla="*/ 80 h 360"/>
                <a:gd name="T22" fmla="*/ 0 w 360"/>
                <a:gd name="T23" fmla="*/ 320 h 360"/>
                <a:gd name="T24" fmla="*/ 40 w 360"/>
                <a:gd name="T25" fmla="*/ 360 h 360"/>
                <a:gd name="T26" fmla="*/ 320 w 360"/>
                <a:gd name="T27" fmla="*/ 360 h 360"/>
                <a:gd name="T28" fmla="*/ 360 w 360"/>
                <a:gd name="T29" fmla="*/ 320 h 360"/>
                <a:gd name="T30" fmla="*/ 360 w 360"/>
                <a:gd name="T31" fmla="*/ 80 h 360"/>
                <a:gd name="T32" fmla="*/ 320 w 360"/>
                <a:gd name="T33" fmla="*/ 40 h 360"/>
                <a:gd name="T34" fmla="*/ 320 w 360"/>
                <a:gd name="T35" fmla="*/ 320 h 360"/>
                <a:gd name="T36" fmla="*/ 40 w 360"/>
                <a:gd name="T37" fmla="*/ 320 h 360"/>
                <a:gd name="T38" fmla="*/ 40 w 360"/>
                <a:gd name="T39" fmla="*/ 160 h 360"/>
                <a:gd name="T40" fmla="*/ 320 w 360"/>
                <a:gd name="T41" fmla="*/ 160 h 360"/>
                <a:gd name="T42" fmla="*/ 320 w 360"/>
                <a:gd name="T43" fmla="*/ 320 h 360"/>
                <a:gd name="T44" fmla="*/ 104 w 360"/>
                <a:gd name="T45" fmla="*/ 0 h 360"/>
                <a:gd name="T46" fmla="*/ 76 w 360"/>
                <a:gd name="T47" fmla="*/ 0 h 360"/>
                <a:gd name="T48" fmla="*/ 76 w 360"/>
                <a:gd name="T49" fmla="*/ 68 h 360"/>
                <a:gd name="T50" fmla="*/ 104 w 360"/>
                <a:gd name="T51" fmla="*/ 68 h 360"/>
                <a:gd name="T52" fmla="*/ 104 w 360"/>
                <a:gd name="T53" fmla="*/ 0 h 360"/>
                <a:gd name="T54" fmla="*/ 284 w 360"/>
                <a:gd name="T55" fmla="*/ 0 h 360"/>
                <a:gd name="T56" fmla="*/ 256 w 360"/>
                <a:gd name="T57" fmla="*/ 0 h 360"/>
                <a:gd name="T58" fmla="*/ 256 w 360"/>
                <a:gd name="T59" fmla="*/ 68 h 360"/>
                <a:gd name="T60" fmla="*/ 284 w 360"/>
                <a:gd name="T61" fmla="*/ 68 h 360"/>
                <a:gd name="T62" fmla="*/ 284 w 360"/>
                <a:gd name="T63" fmla="*/ 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0" h="360">
                  <a:moveTo>
                    <a:pt x="320" y="40"/>
                  </a:moveTo>
                  <a:cubicBezTo>
                    <a:pt x="302" y="40"/>
                    <a:pt x="302" y="40"/>
                    <a:pt x="302" y="40"/>
                  </a:cubicBezTo>
                  <a:cubicBezTo>
                    <a:pt x="302" y="80"/>
                    <a:pt x="302" y="80"/>
                    <a:pt x="302" y="80"/>
                  </a:cubicBezTo>
                  <a:cubicBezTo>
                    <a:pt x="238" y="80"/>
                    <a:pt x="238" y="80"/>
                    <a:pt x="238" y="80"/>
                  </a:cubicBezTo>
                  <a:cubicBezTo>
                    <a:pt x="238" y="40"/>
                    <a:pt x="238" y="40"/>
                    <a:pt x="238" y="40"/>
                  </a:cubicBezTo>
                  <a:cubicBezTo>
                    <a:pt x="122" y="40"/>
                    <a:pt x="122" y="40"/>
                    <a:pt x="122" y="40"/>
                  </a:cubicBezTo>
                  <a:cubicBezTo>
                    <a:pt x="122" y="80"/>
                    <a:pt x="122" y="80"/>
                    <a:pt x="122" y="80"/>
                  </a:cubicBezTo>
                  <a:cubicBezTo>
                    <a:pt x="58" y="80"/>
                    <a:pt x="58" y="80"/>
                    <a:pt x="58" y="80"/>
                  </a:cubicBezTo>
                  <a:cubicBezTo>
                    <a:pt x="58" y="40"/>
                    <a:pt x="58" y="40"/>
                    <a:pt x="58" y="40"/>
                  </a:cubicBezTo>
                  <a:cubicBezTo>
                    <a:pt x="40" y="40"/>
                    <a:pt x="40" y="40"/>
                    <a:pt x="40" y="40"/>
                  </a:cubicBezTo>
                  <a:cubicBezTo>
                    <a:pt x="18" y="40"/>
                    <a:pt x="0" y="58"/>
                    <a:pt x="0" y="80"/>
                  </a:cubicBezTo>
                  <a:cubicBezTo>
                    <a:pt x="0" y="320"/>
                    <a:pt x="0" y="320"/>
                    <a:pt x="0" y="320"/>
                  </a:cubicBezTo>
                  <a:cubicBezTo>
                    <a:pt x="0" y="342"/>
                    <a:pt x="18" y="360"/>
                    <a:pt x="40" y="360"/>
                  </a:cubicBezTo>
                  <a:cubicBezTo>
                    <a:pt x="320" y="360"/>
                    <a:pt x="320" y="360"/>
                    <a:pt x="320" y="360"/>
                  </a:cubicBezTo>
                  <a:cubicBezTo>
                    <a:pt x="342" y="360"/>
                    <a:pt x="360" y="342"/>
                    <a:pt x="360" y="320"/>
                  </a:cubicBezTo>
                  <a:cubicBezTo>
                    <a:pt x="360" y="80"/>
                    <a:pt x="360" y="80"/>
                    <a:pt x="360" y="80"/>
                  </a:cubicBezTo>
                  <a:cubicBezTo>
                    <a:pt x="360" y="58"/>
                    <a:pt x="342" y="40"/>
                    <a:pt x="320" y="40"/>
                  </a:cubicBezTo>
                  <a:close/>
                  <a:moveTo>
                    <a:pt x="320" y="320"/>
                  </a:moveTo>
                  <a:cubicBezTo>
                    <a:pt x="40" y="320"/>
                    <a:pt x="40" y="320"/>
                    <a:pt x="40" y="320"/>
                  </a:cubicBezTo>
                  <a:cubicBezTo>
                    <a:pt x="40" y="160"/>
                    <a:pt x="40" y="160"/>
                    <a:pt x="40" y="160"/>
                  </a:cubicBezTo>
                  <a:cubicBezTo>
                    <a:pt x="320" y="160"/>
                    <a:pt x="320" y="160"/>
                    <a:pt x="320" y="160"/>
                  </a:cubicBezTo>
                  <a:lnTo>
                    <a:pt x="320" y="320"/>
                  </a:lnTo>
                  <a:close/>
                  <a:moveTo>
                    <a:pt x="104" y="0"/>
                  </a:moveTo>
                  <a:cubicBezTo>
                    <a:pt x="76" y="0"/>
                    <a:pt x="76" y="0"/>
                    <a:pt x="76" y="0"/>
                  </a:cubicBezTo>
                  <a:cubicBezTo>
                    <a:pt x="76" y="68"/>
                    <a:pt x="76" y="68"/>
                    <a:pt x="76" y="68"/>
                  </a:cubicBezTo>
                  <a:cubicBezTo>
                    <a:pt x="104" y="68"/>
                    <a:pt x="104" y="68"/>
                    <a:pt x="104" y="68"/>
                  </a:cubicBezTo>
                  <a:lnTo>
                    <a:pt x="104" y="0"/>
                  </a:lnTo>
                  <a:close/>
                  <a:moveTo>
                    <a:pt x="284" y="0"/>
                  </a:moveTo>
                  <a:cubicBezTo>
                    <a:pt x="256" y="0"/>
                    <a:pt x="256" y="0"/>
                    <a:pt x="256" y="0"/>
                  </a:cubicBezTo>
                  <a:cubicBezTo>
                    <a:pt x="256" y="68"/>
                    <a:pt x="256" y="68"/>
                    <a:pt x="256" y="68"/>
                  </a:cubicBezTo>
                  <a:cubicBezTo>
                    <a:pt x="284" y="68"/>
                    <a:pt x="284" y="68"/>
                    <a:pt x="284" y="68"/>
                  </a:cubicBezTo>
                  <a:lnTo>
                    <a:pt x="284" y="0"/>
                  </a:lnTo>
                  <a:close/>
                </a:path>
              </a:pathLst>
            </a:custGeom>
            <a:solidFill>
              <a:schemeClr val="accent1"/>
            </a:solidFill>
            <a:ln>
              <a:noFill/>
            </a:ln>
          </p:spPr>
          <p:txBody>
            <a:bodyPr vert="horz" wrap="square" lIns="91440" tIns="45720" rIns="91440" bIns="45720" numCol="1" anchor="t" anchorCtr="0" compatLnSpc="1"/>
            <a:lstStyle/>
            <a:p>
              <a:endParaRPr lang="en-US" sz="2800" dirty="0">
                <a:latin typeface="思源黑体 CN Light" panose="020B0300000000000000" pitchFamily="34" charset="-122"/>
                <a:cs typeface="+mn-ea"/>
                <a:sym typeface="+mn-lt"/>
              </a:endParaRPr>
            </a:p>
          </p:txBody>
        </p:sp>
      </p:grpSp>
      <p:grpSp>
        <p:nvGrpSpPr>
          <p:cNvPr id="105" name="Group 104"/>
          <p:cNvGrpSpPr/>
          <p:nvPr/>
        </p:nvGrpSpPr>
        <p:grpSpPr>
          <a:xfrm>
            <a:off x="8096673" y="1860909"/>
            <a:ext cx="3166408" cy="681129"/>
            <a:chOff x="4500109" y="1608446"/>
            <a:chExt cx="1773219" cy="498794"/>
          </a:xfrm>
        </p:grpSpPr>
        <p:sp>
          <p:nvSpPr>
            <p:cNvPr id="106" name="Content Placeholder 2"/>
            <p:cNvSpPr txBox="1"/>
            <p:nvPr/>
          </p:nvSpPr>
          <p:spPr>
            <a:xfrm>
              <a:off x="4500109" y="1608446"/>
              <a:ext cx="1773219" cy="31227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1800" b="1" dirty="0">
                  <a:latin typeface="思源黑体 CN Light" panose="020B0300000000000000" pitchFamily="34" charset="-122"/>
                  <a:cs typeface="+mn-ea"/>
                  <a:sym typeface="+mn-lt"/>
                </a:rPr>
                <a:t>Connections</a:t>
              </a:r>
              <a:endParaRPr lang="en-US" sz="1050" b="1" dirty="0">
                <a:latin typeface="思源黑体 CN Light" panose="020B0300000000000000" pitchFamily="34" charset="-122"/>
                <a:cs typeface="+mn-ea"/>
                <a:sym typeface="+mn-lt"/>
              </a:endParaRPr>
            </a:p>
          </p:txBody>
        </p:sp>
        <p:sp>
          <p:nvSpPr>
            <p:cNvPr id="107" name="Content Placeholder 2"/>
            <p:cNvSpPr txBox="1"/>
            <p:nvPr/>
          </p:nvSpPr>
          <p:spPr>
            <a:xfrm>
              <a:off x="4511062" y="1794966"/>
              <a:ext cx="1620547" cy="31227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050" dirty="0">
                  <a:solidFill>
                    <a:schemeClr val="bg1">
                      <a:lumMod val="65000"/>
                    </a:schemeClr>
                  </a:solidFill>
                  <a:latin typeface="思源黑体 CN Light" panose="020B0300000000000000" pitchFamily="34" charset="-122"/>
                  <a:cs typeface="+mn-ea"/>
                  <a:sym typeface="+mn-lt"/>
                </a:rPr>
                <a:t>Lorem ipsum dolor sit amet, conse ctetur adipiscing elit. </a:t>
              </a:r>
            </a:p>
          </p:txBody>
        </p:sp>
      </p:grpSp>
      <p:grpSp>
        <p:nvGrpSpPr>
          <p:cNvPr id="108" name="Group 107"/>
          <p:cNvGrpSpPr/>
          <p:nvPr/>
        </p:nvGrpSpPr>
        <p:grpSpPr>
          <a:xfrm>
            <a:off x="8073101" y="3224624"/>
            <a:ext cx="3166408" cy="681129"/>
            <a:chOff x="6608781" y="1608446"/>
            <a:chExt cx="1773219" cy="498794"/>
          </a:xfrm>
        </p:grpSpPr>
        <p:sp>
          <p:nvSpPr>
            <p:cNvPr id="109" name="Content Placeholder 2"/>
            <p:cNvSpPr txBox="1"/>
            <p:nvPr/>
          </p:nvSpPr>
          <p:spPr>
            <a:xfrm>
              <a:off x="6608781" y="1608446"/>
              <a:ext cx="1773219" cy="31227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1800" b="1" dirty="0">
                  <a:latin typeface="思源黑体 CN Light" panose="020B0300000000000000" pitchFamily="34" charset="-122"/>
                  <a:cs typeface="+mn-ea"/>
                  <a:sym typeface="+mn-lt"/>
                </a:rPr>
                <a:t>Finished Works</a:t>
              </a:r>
              <a:endParaRPr lang="en-US" sz="1050" b="1" dirty="0">
                <a:latin typeface="思源黑体 CN Light" panose="020B0300000000000000" pitchFamily="34" charset="-122"/>
                <a:cs typeface="+mn-ea"/>
                <a:sym typeface="+mn-lt"/>
              </a:endParaRPr>
            </a:p>
          </p:txBody>
        </p:sp>
        <p:sp>
          <p:nvSpPr>
            <p:cNvPr id="110" name="Content Placeholder 2"/>
            <p:cNvSpPr txBox="1"/>
            <p:nvPr/>
          </p:nvSpPr>
          <p:spPr>
            <a:xfrm>
              <a:off x="6619734" y="1794966"/>
              <a:ext cx="1605606" cy="31227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050" dirty="0">
                  <a:solidFill>
                    <a:schemeClr val="bg1">
                      <a:lumMod val="65000"/>
                    </a:schemeClr>
                  </a:solidFill>
                  <a:latin typeface="思源黑体 CN Light" panose="020B0300000000000000" pitchFamily="34" charset="-122"/>
                  <a:cs typeface="+mn-ea"/>
                  <a:sym typeface="+mn-lt"/>
                </a:rPr>
                <a:t>Lorem ipsum dolor sit amet, conse ctetur adipiscing elit. </a:t>
              </a:r>
            </a:p>
          </p:txBody>
        </p:sp>
      </p:grpSp>
      <p:grpSp>
        <p:nvGrpSpPr>
          <p:cNvPr id="111" name="Group 110"/>
          <p:cNvGrpSpPr>
            <a:grpSpLocks noChangeAspect="1"/>
          </p:cNvGrpSpPr>
          <p:nvPr/>
        </p:nvGrpSpPr>
        <p:grpSpPr>
          <a:xfrm>
            <a:off x="7579479" y="2614416"/>
            <a:ext cx="372495" cy="560516"/>
            <a:chOff x="4125509" y="2428857"/>
            <a:chExt cx="307165" cy="451143"/>
          </a:xfrm>
        </p:grpSpPr>
        <p:sp>
          <p:nvSpPr>
            <p:cNvPr id="112" name="Freeform 31"/>
            <p:cNvSpPr/>
            <p:nvPr/>
          </p:nvSpPr>
          <p:spPr bwMode="auto">
            <a:xfrm>
              <a:off x="4125509" y="2428857"/>
              <a:ext cx="307165" cy="271341"/>
            </a:xfrm>
            <a:custGeom>
              <a:avLst/>
              <a:gdLst>
                <a:gd name="T0" fmla="*/ 359 w 367"/>
                <a:gd name="T1" fmla="*/ 169 h 324"/>
                <a:gd name="T2" fmla="*/ 199 w 367"/>
                <a:gd name="T3" fmla="*/ 8 h 324"/>
                <a:gd name="T4" fmla="*/ 169 w 367"/>
                <a:gd name="T5" fmla="*/ 8 h 324"/>
                <a:gd name="T6" fmla="*/ 8 w 367"/>
                <a:gd name="T7" fmla="*/ 169 h 324"/>
                <a:gd name="T8" fmla="*/ 15 w 367"/>
                <a:gd name="T9" fmla="*/ 184 h 324"/>
                <a:gd name="T10" fmla="*/ 49 w 367"/>
                <a:gd name="T11" fmla="*/ 184 h 324"/>
                <a:gd name="T12" fmla="*/ 49 w 367"/>
                <a:gd name="T13" fmla="*/ 308 h 324"/>
                <a:gd name="T14" fmla="*/ 65 w 367"/>
                <a:gd name="T15" fmla="*/ 324 h 324"/>
                <a:gd name="T16" fmla="*/ 143 w 367"/>
                <a:gd name="T17" fmla="*/ 324 h 324"/>
                <a:gd name="T18" fmla="*/ 143 w 367"/>
                <a:gd name="T19" fmla="*/ 200 h 324"/>
                <a:gd name="T20" fmla="*/ 225 w 367"/>
                <a:gd name="T21" fmla="*/ 200 h 324"/>
                <a:gd name="T22" fmla="*/ 225 w 367"/>
                <a:gd name="T23" fmla="*/ 324 h 324"/>
                <a:gd name="T24" fmla="*/ 306 w 367"/>
                <a:gd name="T25" fmla="*/ 324 h 324"/>
                <a:gd name="T26" fmla="*/ 319 w 367"/>
                <a:gd name="T27" fmla="*/ 308 h 324"/>
                <a:gd name="T28" fmla="*/ 319 w 367"/>
                <a:gd name="T29" fmla="*/ 184 h 324"/>
                <a:gd name="T30" fmla="*/ 352 w 367"/>
                <a:gd name="T31" fmla="*/ 184 h 324"/>
                <a:gd name="T32" fmla="*/ 359 w 367"/>
                <a:gd name="T33" fmla="*/ 169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7" h="324">
                  <a:moveTo>
                    <a:pt x="359" y="169"/>
                  </a:moveTo>
                  <a:cubicBezTo>
                    <a:pt x="199" y="8"/>
                    <a:pt x="199" y="8"/>
                    <a:pt x="199" y="8"/>
                  </a:cubicBezTo>
                  <a:cubicBezTo>
                    <a:pt x="190" y="0"/>
                    <a:pt x="177" y="0"/>
                    <a:pt x="169" y="8"/>
                  </a:cubicBezTo>
                  <a:cubicBezTo>
                    <a:pt x="8" y="169"/>
                    <a:pt x="8" y="169"/>
                    <a:pt x="8" y="169"/>
                  </a:cubicBezTo>
                  <a:cubicBezTo>
                    <a:pt x="0" y="177"/>
                    <a:pt x="3" y="184"/>
                    <a:pt x="15" y="184"/>
                  </a:cubicBezTo>
                  <a:cubicBezTo>
                    <a:pt x="49" y="184"/>
                    <a:pt x="49" y="184"/>
                    <a:pt x="49" y="184"/>
                  </a:cubicBezTo>
                  <a:cubicBezTo>
                    <a:pt x="49" y="308"/>
                    <a:pt x="49" y="308"/>
                    <a:pt x="49" y="308"/>
                  </a:cubicBezTo>
                  <a:cubicBezTo>
                    <a:pt x="49" y="317"/>
                    <a:pt x="49" y="324"/>
                    <a:pt x="65" y="324"/>
                  </a:cubicBezTo>
                  <a:cubicBezTo>
                    <a:pt x="143" y="324"/>
                    <a:pt x="143" y="324"/>
                    <a:pt x="143" y="324"/>
                  </a:cubicBezTo>
                  <a:cubicBezTo>
                    <a:pt x="143" y="200"/>
                    <a:pt x="143" y="200"/>
                    <a:pt x="143" y="200"/>
                  </a:cubicBezTo>
                  <a:cubicBezTo>
                    <a:pt x="225" y="200"/>
                    <a:pt x="225" y="200"/>
                    <a:pt x="225" y="200"/>
                  </a:cubicBezTo>
                  <a:cubicBezTo>
                    <a:pt x="225" y="324"/>
                    <a:pt x="225" y="324"/>
                    <a:pt x="225" y="324"/>
                  </a:cubicBezTo>
                  <a:cubicBezTo>
                    <a:pt x="306" y="324"/>
                    <a:pt x="306" y="324"/>
                    <a:pt x="306" y="324"/>
                  </a:cubicBezTo>
                  <a:cubicBezTo>
                    <a:pt x="319" y="324"/>
                    <a:pt x="319" y="317"/>
                    <a:pt x="319" y="308"/>
                  </a:cubicBezTo>
                  <a:cubicBezTo>
                    <a:pt x="319" y="184"/>
                    <a:pt x="319" y="184"/>
                    <a:pt x="319" y="184"/>
                  </a:cubicBezTo>
                  <a:cubicBezTo>
                    <a:pt x="352" y="184"/>
                    <a:pt x="352" y="184"/>
                    <a:pt x="352" y="184"/>
                  </a:cubicBezTo>
                  <a:cubicBezTo>
                    <a:pt x="364" y="184"/>
                    <a:pt x="367" y="177"/>
                    <a:pt x="359" y="169"/>
                  </a:cubicBezTo>
                  <a:close/>
                </a:path>
              </a:pathLst>
            </a:custGeom>
            <a:solidFill>
              <a:schemeClr val="accent2"/>
            </a:solidFill>
            <a:ln>
              <a:noFill/>
            </a:ln>
          </p:spPr>
          <p:txBody>
            <a:bodyPr vert="horz" wrap="square" lIns="91440" tIns="45720" rIns="91440" bIns="45720" numCol="1" anchor="t" anchorCtr="0" compatLnSpc="1"/>
            <a:lstStyle/>
            <a:p>
              <a:endParaRPr lang="en-US" sz="2800" dirty="0">
                <a:latin typeface="思源黑体 CN Light" panose="020B0300000000000000" pitchFamily="34" charset="-122"/>
                <a:cs typeface="+mn-ea"/>
                <a:sym typeface="+mn-lt"/>
              </a:endParaRPr>
            </a:p>
          </p:txBody>
        </p:sp>
        <p:sp>
          <p:nvSpPr>
            <p:cNvPr id="113" name="Rectangle 1436"/>
            <p:cNvSpPr>
              <a:spLocks noChangeArrowheads="1"/>
            </p:cNvSpPr>
            <p:nvPr/>
          </p:nvSpPr>
          <p:spPr bwMode="auto">
            <a:xfrm>
              <a:off x="4126289" y="2681824"/>
              <a:ext cx="300063" cy="198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p>
              <a:pPr marL="0" marR="0" lvl="0" indent="0" defTabSz="914400" rtl="0" eaLnBrk="1" fontAlgn="base" latinLnBrk="0" hangingPunct="1">
                <a:lnSpc>
                  <a:spcPct val="100000"/>
                </a:lnSpc>
                <a:spcBef>
                  <a:spcPct val="0"/>
                </a:spcBef>
                <a:spcAft>
                  <a:spcPct val="0"/>
                </a:spcAft>
                <a:buClrTx/>
                <a:buSzTx/>
                <a:buFontTx/>
                <a:buNone/>
              </a:pPr>
              <a:r>
                <a:rPr lang="en-US" sz="1600" b="1" dirty="0">
                  <a:solidFill>
                    <a:schemeClr val="bg1">
                      <a:lumMod val="65000"/>
                    </a:schemeClr>
                  </a:solidFill>
                  <a:latin typeface="思源黑体 CN Light" panose="020B0300000000000000" pitchFamily="34" charset="-122"/>
                  <a:cs typeface="+mn-ea"/>
                  <a:sym typeface="+mn-lt"/>
                </a:rPr>
                <a:t>15K</a:t>
              </a:r>
              <a:endParaRPr kumimoji="0" lang="en-US" sz="4400" b="1" i="0" u="none" strike="noStrike" cap="none" normalizeH="0" baseline="0" dirty="0">
                <a:ln>
                  <a:noFill/>
                </a:ln>
                <a:solidFill>
                  <a:schemeClr val="bg1">
                    <a:lumMod val="65000"/>
                  </a:schemeClr>
                </a:solidFill>
                <a:effectLst/>
                <a:latin typeface="思源黑体 CN Light" panose="020B0300000000000000" pitchFamily="34" charset="-122"/>
                <a:cs typeface="+mn-ea"/>
                <a:sym typeface="+mn-lt"/>
              </a:endParaRPr>
            </a:p>
          </p:txBody>
        </p:sp>
      </p:grpSp>
      <p:grpSp>
        <p:nvGrpSpPr>
          <p:cNvPr id="114" name="Group 113"/>
          <p:cNvGrpSpPr/>
          <p:nvPr/>
        </p:nvGrpSpPr>
        <p:grpSpPr>
          <a:xfrm>
            <a:off x="8096673" y="2529463"/>
            <a:ext cx="3166408" cy="681129"/>
            <a:chOff x="4500109" y="2349570"/>
            <a:chExt cx="1773219" cy="498794"/>
          </a:xfrm>
        </p:grpSpPr>
        <p:sp>
          <p:nvSpPr>
            <p:cNvPr id="115" name="Content Placeholder 2"/>
            <p:cNvSpPr txBox="1"/>
            <p:nvPr/>
          </p:nvSpPr>
          <p:spPr>
            <a:xfrm>
              <a:off x="4500109" y="2349570"/>
              <a:ext cx="1773219" cy="31227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1800" b="1" dirty="0">
                  <a:latin typeface="思源黑体 CN Light" panose="020B0300000000000000" pitchFamily="34" charset="-122"/>
                  <a:cs typeface="+mn-ea"/>
                  <a:sym typeface="+mn-lt"/>
                </a:rPr>
                <a:t>Community Projects</a:t>
              </a:r>
              <a:endParaRPr lang="en-US" sz="1050" b="1" dirty="0">
                <a:latin typeface="思源黑体 CN Light" panose="020B0300000000000000" pitchFamily="34" charset="-122"/>
                <a:cs typeface="+mn-ea"/>
                <a:sym typeface="+mn-lt"/>
              </a:endParaRPr>
            </a:p>
          </p:txBody>
        </p:sp>
        <p:sp>
          <p:nvSpPr>
            <p:cNvPr id="116" name="Content Placeholder 2"/>
            <p:cNvSpPr txBox="1"/>
            <p:nvPr/>
          </p:nvSpPr>
          <p:spPr>
            <a:xfrm>
              <a:off x="4511062" y="2536090"/>
              <a:ext cx="1620547" cy="31227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050" dirty="0">
                  <a:solidFill>
                    <a:schemeClr val="bg1">
                      <a:lumMod val="65000"/>
                    </a:schemeClr>
                  </a:solidFill>
                  <a:latin typeface="思源黑体 CN Light" panose="020B0300000000000000" pitchFamily="34" charset="-122"/>
                  <a:cs typeface="+mn-ea"/>
                  <a:sym typeface="+mn-lt"/>
                </a:rPr>
                <a:t>Lorem ipsum dolor sit amet, conse ctetur adipiscing elit. </a:t>
              </a:r>
            </a:p>
          </p:txBody>
        </p:sp>
      </p:grpSp>
      <p:grpSp>
        <p:nvGrpSpPr>
          <p:cNvPr id="117" name="Group 116"/>
          <p:cNvGrpSpPr/>
          <p:nvPr/>
        </p:nvGrpSpPr>
        <p:grpSpPr>
          <a:xfrm>
            <a:off x="8073101" y="3893178"/>
            <a:ext cx="3166408" cy="681129"/>
            <a:chOff x="6608781" y="2349570"/>
            <a:chExt cx="1773219" cy="498794"/>
          </a:xfrm>
        </p:grpSpPr>
        <p:sp>
          <p:nvSpPr>
            <p:cNvPr id="118" name="Content Placeholder 2"/>
            <p:cNvSpPr txBox="1"/>
            <p:nvPr/>
          </p:nvSpPr>
          <p:spPr>
            <a:xfrm>
              <a:off x="6608781" y="2349570"/>
              <a:ext cx="1773219" cy="31227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1800" b="1" dirty="0">
                  <a:latin typeface="思源黑体 CN Light" panose="020B0300000000000000" pitchFamily="34" charset="-122"/>
                  <a:cs typeface="+mn-ea"/>
                  <a:sym typeface="+mn-lt"/>
                </a:rPr>
                <a:t>Hours of Work</a:t>
              </a:r>
              <a:endParaRPr lang="en-US" sz="1050" b="1" dirty="0">
                <a:latin typeface="思源黑体 CN Light" panose="020B0300000000000000" pitchFamily="34" charset="-122"/>
                <a:cs typeface="+mn-ea"/>
                <a:sym typeface="+mn-lt"/>
              </a:endParaRPr>
            </a:p>
          </p:txBody>
        </p:sp>
        <p:sp>
          <p:nvSpPr>
            <p:cNvPr id="119" name="Content Placeholder 2"/>
            <p:cNvSpPr txBox="1"/>
            <p:nvPr/>
          </p:nvSpPr>
          <p:spPr>
            <a:xfrm>
              <a:off x="6619734" y="2536090"/>
              <a:ext cx="1605606" cy="31227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050" dirty="0">
                  <a:solidFill>
                    <a:schemeClr val="bg1">
                      <a:lumMod val="65000"/>
                    </a:schemeClr>
                  </a:solidFill>
                  <a:latin typeface="思源黑体 CN Light" panose="020B0300000000000000" pitchFamily="34" charset="-122"/>
                  <a:cs typeface="+mn-ea"/>
                  <a:sym typeface="+mn-lt"/>
                </a:rPr>
                <a:t>Lorem ipsum dolor sit amet, conse ctetur adipiscing elit. </a:t>
              </a:r>
            </a:p>
          </p:txBody>
        </p:sp>
      </p:grpSp>
      <p:grpSp>
        <p:nvGrpSpPr>
          <p:cNvPr id="120" name="Group 119"/>
          <p:cNvGrpSpPr>
            <a:grpSpLocks noChangeAspect="1"/>
          </p:cNvGrpSpPr>
          <p:nvPr/>
        </p:nvGrpSpPr>
        <p:grpSpPr>
          <a:xfrm>
            <a:off x="7524641" y="3967464"/>
            <a:ext cx="479298" cy="591876"/>
            <a:chOff x="6166281" y="2376320"/>
            <a:chExt cx="395237" cy="476384"/>
          </a:xfrm>
        </p:grpSpPr>
        <p:sp>
          <p:nvSpPr>
            <p:cNvPr id="121" name="Rectangle 1436"/>
            <p:cNvSpPr>
              <a:spLocks noChangeArrowheads="1"/>
            </p:cNvSpPr>
            <p:nvPr/>
          </p:nvSpPr>
          <p:spPr bwMode="auto">
            <a:xfrm>
              <a:off x="6166281" y="2654528"/>
              <a:ext cx="395237" cy="198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p>
              <a:pPr marL="0" marR="0" lvl="0" indent="0" defTabSz="914400" rtl="0" eaLnBrk="1" fontAlgn="base" latinLnBrk="0" hangingPunct="1">
                <a:lnSpc>
                  <a:spcPct val="100000"/>
                </a:lnSpc>
                <a:spcBef>
                  <a:spcPct val="0"/>
                </a:spcBef>
                <a:spcAft>
                  <a:spcPct val="0"/>
                </a:spcAft>
                <a:buClrTx/>
                <a:buSzTx/>
                <a:buFontTx/>
                <a:buNone/>
              </a:pPr>
              <a:r>
                <a:rPr lang="en-US" sz="1600" b="1" dirty="0">
                  <a:solidFill>
                    <a:schemeClr val="bg1">
                      <a:lumMod val="65000"/>
                    </a:schemeClr>
                  </a:solidFill>
                  <a:latin typeface="思源黑体 CN Light" panose="020B0300000000000000" pitchFamily="34" charset="-122"/>
                  <a:cs typeface="+mn-ea"/>
                  <a:sym typeface="+mn-lt"/>
                </a:rPr>
                <a:t>800K</a:t>
              </a:r>
              <a:endParaRPr kumimoji="0" lang="en-US" sz="4400" b="1" i="0" u="none" strike="noStrike" cap="none" normalizeH="0" baseline="0" dirty="0">
                <a:ln>
                  <a:noFill/>
                </a:ln>
                <a:solidFill>
                  <a:schemeClr val="bg1">
                    <a:lumMod val="65000"/>
                  </a:schemeClr>
                </a:solidFill>
                <a:effectLst/>
                <a:latin typeface="思源黑体 CN Light" panose="020B0300000000000000" pitchFamily="34" charset="-122"/>
                <a:cs typeface="+mn-ea"/>
                <a:sym typeface="+mn-lt"/>
              </a:endParaRPr>
            </a:p>
          </p:txBody>
        </p:sp>
        <p:grpSp>
          <p:nvGrpSpPr>
            <p:cNvPr id="122" name="Group 35"/>
            <p:cNvGrpSpPr>
              <a:grpSpLocks noChangeAspect="1"/>
            </p:cNvGrpSpPr>
            <p:nvPr/>
          </p:nvGrpSpPr>
          <p:grpSpPr bwMode="auto">
            <a:xfrm>
              <a:off x="6209101" y="2376320"/>
              <a:ext cx="301479" cy="301826"/>
              <a:chOff x="2446" y="1254"/>
              <a:chExt cx="868" cy="869"/>
            </a:xfrm>
            <a:solidFill>
              <a:schemeClr val="tx2"/>
            </a:solidFill>
          </p:grpSpPr>
          <p:sp>
            <p:nvSpPr>
              <p:cNvPr id="123" name="Freeform 36"/>
              <p:cNvSpPr>
                <a:spLocks noEditPoints="1"/>
              </p:cNvSpPr>
              <p:nvPr/>
            </p:nvSpPr>
            <p:spPr bwMode="auto">
              <a:xfrm>
                <a:off x="2446" y="1254"/>
                <a:ext cx="868" cy="869"/>
              </a:xfrm>
              <a:custGeom>
                <a:avLst/>
                <a:gdLst>
                  <a:gd name="T0" fmla="*/ 184 w 368"/>
                  <a:gd name="T1" fmla="*/ 0 h 368"/>
                  <a:gd name="T2" fmla="*/ 0 w 368"/>
                  <a:gd name="T3" fmla="*/ 184 h 368"/>
                  <a:gd name="T4" fmla="*/ 184 w 368"/>
                  <a:gd name="T5" fmla="*/ 368 h 368"/>
                  <a:gd name="T6" fmla="*/ 368 w 368"/>
                  <a:gd name="T7" fmla="*/ 184 h 368"/>
                  <a:gd name="T8" fmla="*/ 184 w 368"/>
                  <a:gd name="T9" fmla="*/ 0 h 368"/>
                  <a:gd name="T10" fmla="*/ 184 w 368"/>
                  <a:gd name="T11" fmla="*/ 328 h 368"/>
                  <a:gd name="T12" fmla="*/ 40 w 368"/>
                  <a:gd name="T13" fmla="*/ 184 h 368"/>
                  <a:gd name="T14" fmla="*/ 184 w 368"/>
                  <a:gd name="T15" fmla="*/ 40 h 368"/>
                  <a:gd name="T16" fmla="*/ 328 w 368"/>
                  <a:gd name="T17" fmla="*/ 184 h 368"/>
                  <a:gd name="T18" fmla="*/ 184 w 368"/>
                  <a:gd name="T19" fmla="*/ 328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8" h="368">
                    <a:moveTo>
                      <a:pt x="184" y="0"/>
                    </a:moveTo>
                    <a:cubicBezTo>
                      <a:pt x="82" y="0"/>
                      <a:pt x="0" y="82"/>
                      <a:pt x="0" y="184"/>
                    </a:cubicBezTo>
                    <a:cubicBezTo>
                      <a:pt x="0" y="286"/>
                      <a:pt x="82" y="368"/>
                      <a:pt x="184" y="368"/>
                    </a:cubicBezTo>
                    <a:cubicBezTo>
                      <a:pt x="285" y="368"/>
                      <a:pt x="368" y="286"/>
                      <a:pt x="368" y="184"/>
                    </a:cubicBezTo>
                    <a:cubicBezTo>
                      <a:pt x="368" y="82"/>
                      <a:pt x="285" y="0"/>
                      <a:pt x="184" y="0"/>
                    </a:cubicBezTo>
                    <a:close/>
                    <a:moveTo>
                      <a:pt x="184" y="328"/>
                    </a:moveTo>
                    <a:cubicBezTo>
                      <a:pt x="104" y="328"/>
                      <a:pt x="40" y="263"/>
                      <a:pt x="40" y="184"/>
                    </a:cubicBezTo>
                    <a:cubicBezTo>
                      <a:pt x="40" y="104"/>
                      <a:pt x="104" y="40"/>
                      <a:pt x="184" y="40"/>
                    </a:cubicBezTo>
                    <a:cubicBezTo>
                      <a:pt x="263" y="40"/>
                      <a:pt x="328" y="104"/>
                      <a:pt x="328" y="184"/>
                    </a:cubicBezTo>
                    <a:cubicBezTo>
                      <a:pt x="328" y="263"/>
                      <a:pt x="263" y="328"/>
                      <a:pt x="184" y="328"/>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800" dirty="0">
                  <a:latin typeface="思源黑体 CN Light" panose="020B0300000000000000" pitchFamily="34" charset="-122"/>
                  <a:cs typeface="+mn-ea"/>
                  <a:sym typeface="+mn-lt"/>
                </a:endParaRPr>
              </a:p>
            </p:txBody>
          </p:sp>
          <p:sp>
            <p:nvSpPr>
              <p:cNvPr id="124" name="Freeform 37"/>
              <p:cNvSpPr/>
              <p:nvPr/>
            </p:nvSpPr>
            <p:spPr bwMode="auto">
              <a:xfrm>
                <a:off x="2847" y="1375"/>
                <a:ext cx="208" cy="420"/>
              </a:xfrm>
              <a:custGeom>
                <a:avLst/>
                <a:gdLst>
                  <a:gd name="T0" fmla="*/ 66 w 208"/>
                  <a:gd name="T1" fmla="*/ 0 h 420"/>
                  <a:gd name="T2" fmla="*/ 0 w 208"/>
                  <a:gd name="T3" fmla="*/ 0 h 420"/>
                  <a:gd name="T4" fmla="*/ 0 w 208"/>
                  <a:gd name="T5" fmla="*/ 260 h 420"/>
                  <a:gd name="T6" fmla="*/ 160 w 208"/>
                  <a:gd name="T7" fmla="*/ 420 h 420"/>
                  <a:gd name="T8" fmla="*/ 208 w 208"/>
                  <a:gd name="T9" fmla="*/ 373 h 420"/>
                  <a:gd name="T10" fmla="*/ 66 w 208"/>
                  <a:gd name="T11" fmla="*/ 231 h 420"/>
                  <a:gd name="T12" fmla="*/ 66 w 208"/>
                  <a:gd name="T13" fmla="*/ 0 h 420"/>
                </a:gdLst>
                <a:ahLst/>
                <a:cxnLst>
                  <a:cxn ang="0">
                    <a:pos x="T0" y="T1"/>
                  </a:cxn>
                  <a:cxn ang="0">
                    <a:pos x="T2" y="T3"/>
                  </a:cxn>
                  <a:cxn ang="0">
                    <a:pos x="T4" y="T5"/>
                  </a:cxn>
                  <a:cxn ang="0">
                    <a:pos x="T6" y="T7"/>
                  </a:cxn>
                  <a:cxn ang="0">
                    <a:pos x="T8" y="T9"/>
                  </a:cxn>
                  <a:cxn ang="0">
                    <a:pos x="T10" y="T11"/>
                  </a:cxn>
                  <a:cxn ang="0">
                    <a:pos x="T12" y="T13"/>
                  </a:cxn>
                </a:cxnLst>
                <a:rect l="0" t="0" r="r" b="b"/>
                <a:pathLst>
                  <a:path w="208" h="420">
                    <a:moveTo>
                      <a:pt x="66" y="0"/>
                    </a:moveTo>
                    <a:lnTo>
                      <a:pt x="0" y="0"/>
                    </a:lnTo>
                    <a:lnTo>
                      <a:pt x="0" y="260"/>
                    </a:lnTo>
                    <a:lnTo>
                      <a:pt x="160" y="420"/>
                    </a:lnTo>
                    <a:lnTo>
                      <a:pt x="208" y="373"/>
                    </a:lnTo>
                    <a:lnTo>
                      <a:pt x="66" y="231"/>
                    </a:lnTo>
                    <a:lnTo>
                      <a:pt x="6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800" dirty="0">
                  <a:latin typeface="思源黑体 CN Light" panose="020B0300000000000000" pitchFamily="34" charset="-122"/>
                  <a:cs typeface="+mn-ea"/>
                  <a:sym typeface="+mn-lt"/>
                </a:endParaRPr>
              </a:p>
            </p:txBody>
          </p:sp>
        </p:grpSp>
      </p:grpSp>
    </p:spTree>
    <p:extLst>
      <p:ext uri="{BB962C8B-B14F-4D97-AF65-F5344CB8AC3E}">
        <p14:creationId xmlns:p14="http://schemas.microsoft.com/office/powerpoint/2010/main" val="235189003"/>
      </p:ext>
    </p:extLst>
  </p:cSld>
  <p:clrMapOvr>
    <a:masterClrMapping/>
  </p:clrMapOvr>
  <p:transition spd="slow" advClick="0" advTm="100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fade">
                                      <p:cBhvr>
                                        <p:cTn id="11" dur="500"/>
                                        <p:tgtEl>
                                          <p:spTgt spid="3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4"/>
                                        </p:tgtEl>
                                        <p:attrNameLst>
                                          <p:attrName>style.visibility</p:attrName>
                                        </p:attrNameLst>
                                      </p:cBhvr>
                                      <p:to>
                                        <p:strVal val="visible"/>
                                      </p:to>
                                    </p:set>
                                    <p:animEffect transition="in" filter="fade">
                                      <p:cBhvr>
                                        <p:cTn id="15" dur="500"/>
                                        <p:tgtEl>
                                          <p:spTgt spid="5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500"/>
                                        <p:tgtEl>
                                          <p:spTgt spid="49"/>
                                        </p:tgtEl>
                                      </p:cBhvr>
                                    </p:animEffect>
                                  </p:childTnLst>
                                </p:cTn>
                              </p:par>
                            </p:childTnLst>
                          </p:cTn>
                        </p:par>
                        <p:par>
                          <p:cTn id="20" fill="hold">
                            <p:stCondLst>
                              <p:cond delay="2000"/>
                            </p:stCondLst>
                            <p:childTnLst>
                              <p:par>
                                <p:cTn id="21" presetID="16" presetClass="entr" presetSubtype="42" fill="hold" nodeType="afterEffect">
                                  <p:stCondLst>
                                    <p:cond delay="0"/>
                                  </p:stCondLst>
                                  <p:childTnLst>
                                    <p:set>
                                      <p:cBhvr>
                                        <p:cTn id="22" dur="1" fill="hold">
                                          <p:stCondLst>
                                            <p:cond delay="0"/>
                                          </p:stCondLst>
                                        </p:cTn>
                                        <p:tgtEl>
                                          <p:spTgt spid="95"/>
                                        </p:tgtEl>
                                        <p:attrNameLst>
                                          <p:attrName>style.visibility</p:attrName>
                                        </p:attrNameLst>
                                      </p:cBhvr>
                                      <p:to>
                                        <p:strVal val="visible"/>
                                      </p:to>
                                    </p:set>
                                    <p:animEffect transition="in" filter="barn(outHorizontal)">
                                      <p:cBhvr>
                                        <p:cTn id="23" dur="500"/>
                                        <p:tgtEl>
                                          <p:spTgt spid="95"/>
                                        </p:tgtEl>
                                      </p:cBhvr>
                                    </p:animEffect>
                                  </p:childTnLst>
                                </p:cTn>
                              </p:par>
                            </p:childTnLst>
                          </p:cTn>
                        </p:par>
                        <p:par>
                          <p:cTn id="24" fill="hold">
                            <p:stCondLst>
                              <p:cond delay="2500"/>
                            </p:stCondLst>
                            <p:childTnLst>
                              <p:par>
                                <p:cTn id="25" presetID="53" presetClass="entr" presetSubtype="16" fill="hold" nodeType="afterEffect">
                                  <p:stCondLst>
                                    <p:cond delay="0"/>
                                  </p:stCondLst>
                                  <p:childTnLst>
                                    <p:set>
                                      <p:cBhvr>
                                        <p:cTn id="26" dur="1" fill="hold">
                                          <p:stCondLst>
                                            <p:cond delay="0"/>
                                          </p:stCondLst>
                                        </p:cTn>
                                        <p:tgtEl>
                                          <p:spTgt spid="99"/>
                                        </p:tgtEl>
                                        <p:attrNameLst>
                                          <p:attrName>style.visibility</p:attrName>
                                        </p:attrNameLst>
                                      </p:cBhvr>
                                      <p:to>
                                        <p:strVal val="visible"/>
                                      </p:to>
                                    </p:set>
                                    <p:anim calcmode="lin" valueType="num">
                                      <p:cBhvr>
                                        <p:cTn id="27" dur="500" fill="hold"/>
                                        <p:tgtEl>
                                          <p:spTgt spid="99"/>
                                        </p:tgtEl>
                                        <p:attrNameLst>
                                          <p:attrName>ppt_w</p:attrName>
                                        </p:attrNameLst>
                                      </p:cBhvr>
                                      <p:tavLst>
                                        <p:tav tm="0">
                                          <p:val>
                                            <p:fltVal val="0"/>
                                          </p:val>
                                        </p:tav>
                                        <p:tav tm="100000">
                                          <p:val>
                                            <p:strVal val="#ppt_w"/>
                                          </p:val>
                                        </p:tav>
                                      </p:tavLst>
                                    </p:anim>
                                    <p:anim calcmode="lin" valueType="num">
                                      <p:cBhvr>
                                        <p:cTn id="28" dur="500" fill="hold"/>
                                        <p:tgtEl>
                                          <p:spTgt spid="99"/>
                                        </p:tgtEl>
                                        <p:attrNameLst>
                                          <p:attrName>ppt_h</p:attrName>
                                        </p:attrNameLst>
                                      </p:cBhvr>
                                      <p:tavLst>
                                        <p:tav tm="0">
                                          <p:val>
                                            <p:fltVal val="0"/>
                                          </p:val>
                                        </p:tav>
                                        <p:tav tm="100000">
                                          <p:val>
                                            <p:strVal val="#ppt_h"/>
                                          </p:val>
                                        </p:tav>
                                      </p:tavLst>
                                    </p:anim>
                                    <p:animEffect transition="in" filter="fade">
                                      <p:cBhvr>
                                        <p:cTn id="29" dur="500"/>
                                        <p:tgtEl>
                                          <p:spTgt spid="99"/>
                                        </p:tgtEl>
                                      </p:cBhvr>
                                    </p:animEffect>
                                  </p:childTnLst>
                                </p:cTn>
                              </p:par>
                            </p:childTnLst>
                          </p:cTn>
                        </p:par>
                        <p:par>
                          <p:cTn id="30" fill="hold">
                            <p:stCondLst>
                              <p:cond delay="3000"/>
                            </p:stCondLst>
                            <p:childTnLst>
                              <p:par>
                                <p:cTn id="31" presetID="10" presetClass="entr" presetSubtype="0" fill="hold" nodeType="afterEffect">
                                  <p:stCondLst>
                                    <p:cond delay="0"/>
                                  </p:stCondLst>
                                  <p:childTnLst>
                                    <p:set>
                                      <p:cBhvr>
                                        <p:cTn id="32" dur="1" fill="hold">
                                          <p:stCondLst>
                                            <p:cond delay="0"/>
                                          </p:stCondLst>
                                        </p:cTn>
                                        <p:tgtEl>
                                          <p:spTgt spid="105"/>
                                        </p:tgtEl>
                                        <p:attrNameLst>
                                          <p:attrName>style.visibility</p:attrName>
                                        </p:attrNameLst>
                                      </p:cBhvr>
                                      <p:to>
                                        <p:strVal val="visible"/>
                                      </p:to>
                                    </p:set>
                                    <p:animEffect transition="in" filter="fade">
                                      <p:cBhvr>
                                        <p:cTn id="33" dur="500"/>
                                        <p:tgtEl>
                                          <p:spTgt spid="105"/>
                                        </p:tgtEl>
                                      </p:cBhvr>
                                    </p:animEffect>
                                  </p:childTnLst>
                                </p:cTn>
                              </p:par>
                            </p:childTnLst>
                          </p:cTn>
                        </p:par>
                        <p:par>
                          <p:cTn id="34" fill="hold">
                            <p:stCondLst>
                              <p:cond delay="3500"/>
                            </p:stCondLst>
                            <p:childTnLst>
                              <p:par>
                                <p:cTn id="35" presetID="53" presetClass="entr" presetSubtype="16" fill="hold" nodeType="afterEffect">
                                  <p:stCondLst>
                                    <p:cond delay="0"/>
                                  </p:stCondLst>
                                  <p:childTnLst>
                                    <p:set>
                                      <p:cBhvr>
                                        <p:cTn id="36" dur="1" fill="hold">
                                          <p:stCondLst>
                                            <p:cond delay="0"/>
                                          </p:stCondLst>
                                        </p:cTn>
                                        <p:tgtEl>
                                          <p:spTgt spid="102"/>
                                        </p:tgtEl>
                                        <p:attrNameLst>
                                          <p:attrName>style.visibility</p:attrName>
                                        </p:attrNameLst>
                                      </p:cBhvr>
                                      <p:to>
                                        <p:strVal val="visible"/>
                                      </p:to>
                                    </p:set>
                                    <p:anim calcmode="lin" valueType="num">
                                      <p:cBhvr>
                                        <p:cTn id="37" dur="500" fill="hold"/>
                                        <p:tgtEl>
                                          <p:spTgt spid="102"/>
                                        </p:tgtEl>
                                        <p:attrNameLst>
                                          <p:attrName>ppt_w</p:attrName>
                                        </p:attrNameLst>
                                      </p:cBhvr>
                                      <p:tavLst>
                                        <p:tav tm="0">
                                          <p:val>
                                            <p:fltVal val="0"/>
                                          </p:val>
                                        </p:tav>
                                        <p:tav tm="100000">
                                          <p:val>
                                            <p:strVal val="#ppt_w"/>
                                          </p:val>
                                        </p:tav>
                                      </p:tavLst>
                                    </p:anim>
                                    <p:anim calcmode="lin" valueType="num">
                                      <p:cBhvr>
                                        <p:cTn id="38" dur="500" fill="hold"/>
                                        <p:tgtEl>
                                          <p:spTgt spid="102"/>
                                        </p:tgtEl>
                                        <p:attrNameLst>
                                          <p:attrName>ppt_h</p:attrName>
                                        </p:attrNameLst>
                                      </p:cBhvr>
                                      <p:tavLst>
                                        <p:tav tm="0">
                                          <p:val>
                                            <p:fltVal val="0"/>
                                          </p:val>
                                        </p:tav>
                                        <p:tav tm="100000">
                                          <p:val>
                                            <p:strVal val="#ppt_h"/>
                                          </p:val>
                                        </p:tav>
                                      </p:tavLst>
                                    </p:anim>
                                    <p:animEffect transition="in" filter="fade">
                                      <p:cBhvr>
                                        <p:cTn id="39" dur="500"/>
                                        <p:tgtEl>
                                          <p:spTgt spid="102"/>
                                        </p:tgtEl>
                                      </p:cBhvr>
                                    </p:animEffect>
                                  </p:childTnLst>
                                </p:cTn>
                              </p:par>
                            </p:childTnLst>
                          </p:cTn>
                        </p:par>
                        <p:par>
                          <p:cTn id="40" fill="hold">
                            <p:stCondLst>
                              <p:cond delay="4000"/>
                            </p:stCondLst>
                            <p:childTnLst>
                              <p:par>
                                <p:cTn id="41" presetID="10" presetClass="entr" presetSubtype="0" fill="hold" nodeType="afterEffect">
                                  <p:stCondLst>
                                    <p:cond delay="0"/>
                                  </p:stCondLst>
                                  <p:childTnLst>
                                    <p:set>
                                      <p:cBhvr>
                                        <p:cTn id="42" dur="1" fill="hold">
                                          <p:stCondLst>
                                            <p:cond delay="0"/>
                                          </p:stCondLst>
                                        </p:cTn>
                                        <p:tgtEl>
                                          <p:spTgt spid="108"/>
                                        </p:tgtEl>
                                        <p:attrNameLst>
                                          <p:attrName>style.visibility</p:attrName>
                                        </p:attrNameLst>
                                      </p:cBhvr>
                                      <p:to>
                                        <p:strVal val="visible"/>
                                      </p:to>
                                    </p:set>
                                    <p:animEffect transition="in" filter="fade">
                                      <p:cBhvr>
                                        <p:cTn id="43" dur="500"/>
                                        <p:tgtEl>
                                          <p:spTgt spid="108"/>
                                        </p:tgtEl>
                                      </p:cBhvr>
                                    </p:animEffect>
                                  </p:childTnLst>
                                </p:cTn>
                              </p:par>
                            </p:childTnLst>
                          </p:cTn>
                        </p:par>
                        <p:par>
                          <p:cTn id="44" fill="hold">
                            <p:stCondLst>
                              <p:cond delay="4500"/>
                            </p:stCondLst>
                            <p:childTnLst>
                              <p:par>
                                <p:cTn id="45" presetID="53" presetClass="entr" presetSubtype="16" fill="hold" nodeType="afterEffect">
                                  <p:stCondLst>
                                    <p:cond delay="0"/>
                                  </p:stCondLst>
                                  <p:childTnLst>
                                    <p:set>
                                      <p:cBhvr>
                                        <p:cTn id="46" dur="1" fill="hold">
                                          <p:stCondLst>
                                            <p:cond delay="0"/>
                                          </p:stCondLst>
                                        </p:cTn>
                                        <p:tgtEl>
                                          <p:spTgt spid="111"/>
                                        </p:tgtEl>
                                        <p:attrNameLst>
                                          <p:attrName>style.visibility</p:attrName>
                                        </p:attrNameLst>
                                      </p:cBhvr>
                                      <p:to>
                                        <p:strVal val="visible"/>
                                      </p:to>
                                    </p:set>
                                    <p:anim calcmode="lin" valueType="num">
                                      <p:cBhvr>
                                        <p:cTn id="47" dur="500" fill="hold"/>
                                        <p:tgtEl>
                                          <p:spTgt spid="111"/>
                                        </p:tgtEl>
                                        <p:attrNameLst>
                                          <p:attrName>ppt_w</p:attrName>
                                        </p:attrNameLst>
                                      </p:cBhvr>
                                      <p:tavLst>
                                        <p:tav tm="0">
                                          <p:val>
                                            <p:fltVal val="0"/>
                                          </p:val>
                                        </p:tav>
                                        <p:tav tm="100000">
                                          <p:val>
                                            <p:strVal val="#ppt_w"/>
                                          </p:val>
                                        </p:tav>
                                      </p:tavLst>
                                    </p:anim>
                                    <p:anim calcmode="lin" valueType="num">
                                      <p:cBhvr>
                                        <p:cTn id="48" dur="500" fill="hold"/>
                                        <p:tgtEl>
                                          <p:spTgt spid="111"/>
                                        </p:tgtEl>
                                        <p:attrNameLst>
                                          <p:attrName>ppt_h</p:attrName>
                                        </p:attrNameLst>
                                      </p:cBhvr>
                                      <p:tavLst>
                                        <p:tav tm="0">
                                          <p:val>
                                            <p:fltVal val="0"/>
                                          </p:val>
                                        </p:tav>
                                        <p:tav tm="100000">
                                          <p:val>
                                            <p:strVal val="#ppt_h"/>
                                          </p:val>
                                        </p:tav>
                                      </p:tavLst>
                                    </p:anim>
                                    <p:animEffect transition="in" filter="fade">
                                      <p:cBhvr>
                                        <p:cTn id="49" dur="500"/>
                                        <p:tgtEl>
                                          <p:spTgt spid="111"/>
                                        </p:tgtEl>
                                      </p:cBhvr>
                                    </p:animEffect>
                                  </p:childTnLst>
                                </p:cTn>
                              </p:par>
                            </p:childTnLst>
                          </p:cTn>
                        </p:par>
                        <p:par>
                          <p:cTn id="50" fill="hold">
                            <p:stCondLst>
                              <p:cond delay="5000"/>
                            </p:stCondLst>
                            <p:childTnLst>
                              <p:par>
                                <p:cTn id="51" presetID="10" presetClass="entr" presetSubtype="0" fill="hold" nodeType="afterEffect">
                                  <p:stCondLst>
                                    <p:cond delay="0"/>
                                  </p:stCondLst>
                                  <p:childTnLst>
                                    <p:set>
                                      <p:cBhvr>
                                        <p:cTn id="52" dur="1" fill="hold">
                                          <p:stCondLst>
                                            <p:cond delay="0"/>
                                          </p:stCondLst>
                                        </p:cTn>
                                        <p:tgtEl>
                                          <p:spTgt spid="114"/>
                                        </p:tgtEl>
                                        <p:attrNameLst>
                                          <p:attrName>style.visibility</p:attrName>
                                        </p:attrNameLst>
                                      </p:cBhvr>
                                      <p:to>
                                        <p:strVal val="visible"/>
                                      </p:to>
                                    </p:set>
                                    <p:animEffect transition="in" filter="fade">
                                      <p:cBhvr>
                                        <p:cTn id="53" dur="500"/>
                                        <p:tgtEl>
                                          <p:spTgt spid="114"/>
                                        </p:tgtEl>
                                      </p:cBhvr>
                                    </p:animEffect>
                                  </p:childTnLst>
                                </p:cTn>
                              </p:par>
                            </p:childTnLst>
                          </p:cTn>
                        </p:par>
                        <p:par>
                          <p:cTn id="54" fill="hold">
                            <p:stCondLst>
                              <p:cond delay="5500"/>
                            </p:stCondLst>
                            <p:childTnLst>
                              <p:par>
                                <p:cTn id="55" presetID="53" presetClass="entr" presetSubtype="16" fill="hold" nodeType="afterEffect">
                                  <p:stCondLst>
                                    <p:cond delay="0"/>
                                  </p:stCondLst>
                                  <p:childTnLst>
                                    <p:set>
                                      <p:cBhvr>
                                        <p:cTn id="56" dur="1" fill="hold">
                                          <p:stCondLst>
                                            <p:cond delay="0"/>
                                          </p:stCondLst>
                                        </p:cTn>
                                        <p:tgtEl>
                                          <p:spTgt spid="120"/>
                                        </p:tgtEl>
                                        <p:attrNameLst>
                                          <p:attrName>style.visibility</p:attrName>
                                        </p:attrNameLst>
                                      </p:cBhvr>
                                      <p:to>
                                        <p:strVal val="visible"/>
                                      </p:to>
                                    </p:set>
                                    <p:anim calcmode="lin" valueType="num">
                                      <p:cBhvr>
                                        <p:cTn id="57" dur="500" fill="hold"/>
                                        <p:tgtEl>
                                          <p:spTgt spid="120"/>
                                        </p:tgtEl>
                                        <p:attrNameLst>
                                          <p:attrName>ppt_w</p:attrName>
                                        </p:attrNameLst>
                                      </p:cBhvr>
                                      <p:tavLst>
                                        <p:tav tm="0">
                                          <p:val>
                                            <p:fltVal val="0"/>
                                          </p:val>
                                        </p:tav>
                                        <p:tav tm="100000">
                                          <p:val>
                                            <p:strVal val="#ppt_w"/>
                                          </p:val>
                                        </p:tav>
                                      </p:tavLst>
                                    </p:anim>
                                    <p:anim calcmode="lin" valueType="num">
                                      <p:cBhvr>
                                        <p:cTn id="58" dur="500" fill="hold"/>
                                        <p:tgtEl>
                                          <p:spTgt spid="120"/>
                                        </p:tgtEl>
                                        <p:attrNameLst>
                                          <p:attrName>ppt_h</p:attrName>
                                        </p:attrNameLst>
                                      </p:cBhvr>
                                      <p:tavLst>
                                        <p:tav tm="0">
                                          <p:val>
                                            <p:fltVal val="0"/>
                                          </p:val>
                                        </p:tav>
                                        <p:tav tm="100000">
                                          <p:val>
                                            <p:strVal val="#ppt_h"/>
                                          </p:val>
                                        </p:tav>
                                      </p:tavLst>
                                    </p:anim>
                                    <p:animEffect transition="in" filter="fade">
                                      <p:cBhvr>
                                        <p:cTn id="59" dur="500"/>
                                        <p:tgtEl>
                                          <p:spTgt spid="120"/>
                                        </p:tgtEl>
                                      </p:cBhvr>
                                    </p:animEffect>
                                  </p:childTnLst>
                                </p:cTn>
                              </p:par>
                            </p:childTnLst>
                          </p:cTn>
                        </p:par>
                        <p:par>
                          <p:cTn id="60" fill="hold">
                            <p:stCondLst>
                              <p:cond delay="6000"/>
                            </p:stCondLst>
                            <p:childTnLst>
                              <p:par>
                                <p:cTn id="61" presetID="10" presetClass="entr" presetSubtype="0" fill="hold" nodeType="afterEffect">
                                  <p:stCondLst>
                                    <p:cond delay="0"/>
                                  </p:stCondLst>
                                  <p:childTnLst>
                                    <p:set>
                                      <p:cBhvr>
                                        <p:cTn id="62" dur="1" fill="hold">
                                          <p:stCondLst>
                                            <p:cond delay="0"/>
                                          </p:stCondLst>
                                        </p:cTn>
                                        <p:tgtEl>
                                          <p:spTgt spid="117"/>
                                        </p:tgtEl>
                                        <p:attrNameLst>
                                          <p:attrName>style.visibility</p:attrName>
                                        </p:attrNameLst>
                                      </p:cBhvr>
                                      <p:to>
                                        <p:strVal val="visible"/>
                                      </p:to>
                                    </p:set>
                                    <p:animEffect transition="in" filter="fade">
                                      <p:cBhvr>
                                        <p:cTn id="63"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p:cNvGrpSpPr/>
          <p:nvPr/>
        </p:nvGrpSpPr>
        <p:grpSpPr>
          <a:xfrm>
            <a:off x="1579418" y="2382892"/>
            <a:ext cx="9033164" cy="2378365"/>
            <a:chOff x="1579419" y="2978727"/>
            <a:chExt cx="9033163" cy="2378365"/>
          </a:xfrm>
        </p:grpSpPr>
        <p:cxnSp>
          <p:nvCxnSpPr>
            <p:cNvPr id="149" name="Straight Connector 148"/>
            <p:cNvCxnSpPr/>
            <p:nvPr/>
          </p:nvCxnSpPr>
          <p:spPr>
            <a:xfrm>
              <a:off x="1579419" y="2978727"/>
              <a:ext cx="9033163" cy="0"/>
            </a:xfrm>
            <a:prstGeom prst="line">
              <a:avLst/>
            </a:prstGeom>
            <a:ln w="2857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1579419" y="3454400"/>
              <a:ext cx="9033163" cy="0"/>
            </a:xfrm>
            <a:prstGeom prst="line">
              <a:avLst/>
            </a:prstGeom>
            <a:ln w="2857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1579419" y="3930073"/>
              <a:ext cx="9033163" cy="0"/>
            </a:xfrm>
            <a:prstGeom prst="line">
              <a:avLst/>
            </a:prstGeom>
            <a:ln w="2857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1579419" y="4405746"/>
              <a:ext cx="9033163" cy="0"/>
            </a:xfrm>
            <a:prstGeom prst="line">
              <a:avLst/>
            </a:prstGeom>
            <a:ln w="2857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1579419" y="4881419"/>
              <a:ext cx="9033163" cy="0"/>
            </a:xfrm>
            <a:prstGeom prst="line">
              <a:avLst/>
            </a:prstGeom>
            <a:ln w="2857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1579419" y="5357092"/>
              <a:ext cx="9033163" cy="0"/>
            </a:xfrm>
            <a:prstGeom prst="line">
              <a:avLst/>
            </a:prstGeom>
            <a:ln w="2857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7" name="Rectangle 56"/>
          <p:cNvSpPr/>
          <p:nvPr/>
        </p:nvSpPr>
        <p:spPr>
          <a:xfrm>
            <a:off x="1598365" y="2005750"/>
            <a:ext cx="1130246" cy="276999"/>
          </a:xfrm>
          <a:prstGeom prst="rect">
            <a:avLst/>
          </a:prstGeom>
        </p:spPr>
        <p:txBody>
          <a:bodyPr wrap="none">
            <a:spAutoFit/>
          </a:bodyPr>
          <a:lstStyle/>
          <a:p>
            <a:r>
              <a:rPr lang="en-US" sz="1200" dirty="0">
                <a:solidFill>
                  <a:schemeClr val="bg1">
                    <a:lumMod val="65000"/>
                  </a:schemeClr>
                </a:solidFill>
                <a:latin typeface="思源黑体 CN Light" panose="020B0300000000000000" pitchFamily="34" charset="-122"/>
              </a:rPr>
              <a:t>SAMPLE TEXT</a:t>
            </a:r>
          </a:p>
        </p:txBody>
      </p:sp>
      <p:sp>
        <p:nvSpPr>
          <p:cNvPr id="58" name="Rectangle 57"/>
          <p:cNvSpPr/>
          <p:nvPr/>
        </p:nvSpPr>
        <p:spPr>
          <a:xfrm>
            <a:off x="1598365" y="2483930"/>
            <a:ext cx="1130246" cy="276999"/>
          </a:xfrm>
          <a:prstGeom prst="rect">
            <a:avLst/>
          </a:prstGeom>
        </p:spPr>
        <p:txBody>
          <a:bodyPr wrap="none">
            <a:spAutoFit/>
          </a:bodyPr>
          <a:lstStyle/>
          <a:p>
            <a:r>
              <a:rPr lang="en-US" sz="1200" dirty="0">
                <a:solidFill>
                  <a:schemeClr val="bg1">
                    <a:lumMod val="65000"/>
                  </a:schemeClr>
                </a:solidFill>
                <a:latin typeface="思源黑体 CN Light" panose="020B0300000000000000" pitchFamily="34" charset="-122"/>
              </a:rPr>
              <a:t>SAMPLE TEXT</a:t>
            </a:r>
          </a:p>
        </p:txBody>
      </p:sp>
      <p:sp>
        <p:nvSpPr>
          <p:cNvPr id="59" name="Rectangle 58"/>
          <p:cNvSpPr/>
          <p:nvPr/>
        </p:nvSpPr>
        <p:spPr>
          <a:xfrm>
            <a:off x="1598365" y="2988790"/>
            <a:ext cx="1130246" cy="276999"/>
          </a:xfrm>
          <a:prstGeom prst="rect">
            <a:avLst/>
          </a:prstGeom>
        </p:spPr>
        <p:txBody>
          <a:bodyPr wrap="none">
            <a:spAutoFit/>
          </a:bodyPr>
          <a:lstStyle/>
          <a:p>
            <a:r>
              <a:rPr lang="en-US" sz="1200" dirty="0">
                <a:solidFill>
                  <a:schemeClr val="bg1">
                    <a:lumMod val="65000"/>
                  </a:schemeClr>
                </a:solidFill>
                <a:latin typeface="思源黑体 CN Light" panose="020B0300000000000000" pitchFamily="34" charset="-122"/>
              </a:rPr>
              <a:t>SAMPLE TEXT</a:t>
            </a:r>
          </a:p>
        </p:txBody>
      </p:sp>
      <p:sp>
        <p:nvSpPr>
          <p:cNvPr id="60" name="Rectangle 59"/>
          <p:cNvSpPr/>
          <p:nvPr/>
        </p:nvSpPr>
        <p:spPr>
          <a:xfrm>
            <a:off x="1598365" y="3444086"/>
            <a:ext cx="1130246" cy="276999"/>
          </a:xfrm>
          <a:prstGeom prst="rect">
            <a:avLst/>
          </a:prstGeom>
        </p:spPr>
        <p:txBody>
          <a:bodyPr wrap="none">
            <a:spAutoFit/>
          </a:bodyPr>
          <a:lstStyle/>
          <a:p>
            <a:r>
              <a:rPr lang="en-US" sz="1200" dirty="0">
                <a:solidFill>
                  <a:schemeClr val="bg1">
                    <a:lumMod val="65000"/>
                  </a:schemeClr>
                </a:solidFill>
                <a:latin typeface="思源黑体 CN Light" panose="020B0300000000000000" pitchFamily="34" charset="-122"/>
              </a:rPr>
              <a:t>SAMPLE TEXT</a:t>
            </a:r>
          </a:p>
        </p:txBody>
      </p:sp>
      <p:sp>
        <p:nvSpPr>
          <p:cNvPr id="61" name="Rectangle 60"/>
          <p:cNvSpPr/>
          <p:nvPr/>
        </p:nvSpPr>
        <p:spPr>
          <a:xfrm>
            <a:off x="1598365" y="3919719"/>
            <a:ext cx="1130246" cy="276999"/>
          </a:xfrm>
          <a:prstGeom prst="rect">
            <a:avLst/>
          </a:prstGeom>
        </p:spPr>
        <p:txBody>
          <a:bodyPr wrap="none">
            <a:spAutoFit/>
          </a:bodyPr>
          <a:lstStyle/>
          <a:p>
            <a:r>
              <a:rPr lang="en-US" sz="1200" dirty="0">
                <a:solidFill>
                  <a:schemeClr val="bg1">
                    <a:lumMod val="65000"/>
                  </a:schemeClr>
                </a:solidFill>
                <a:latin typeface="思源黑体 CN Light" panose="020B0300000000000000" pitchFamily="34" charset="-122"/>
              </a:rPr>
              <a:t>SAMPLE TEXT</a:t>
            </a:r>
          </a:p>
        </p:txBody>
      </p:sp>
      <p:sp>
        <p:nvSpPr>
          <p:cNvPr id="62" name="Rectangle 61"/>
          <p:cNvSpPr/>
          <p:nvPr/>
        </p:nvSpPr>
        <p:spPr>
          <a:xfrm>
            <a:off x="1598365" y="4355581"/>
            <a:ext cx="1047357" cy="461665"/>
          </a:xfrm>
          <a:prstGeom prst="rect">
            <a:avLst/>
          </a:prstGeom>
        </p:spPr>
        <p:txBody>
          <a:bodyPr wrap="square">
            <a:spAutoFit/>
          </a:bodyPr>
          <a:lstStyle/>
          <a:p>
            <a:r>
              <a:rPr lang="en-US" sz="1200" dirty="0">
                <a:solidFill>
                  <a:schemeClr val="bg1">
                    <a:lumMod val="65000"/>
                  </a:schemeClr>
                </a:solidFill>
                <a:latin typeface="思源黑体 CN Light" panose="020B0300000000000000" pitchFamily="34" charset="-122"/>
              </a:rPr>
              <a:t>SAMPLE TEXT</a:t>
            </a:r>
          </a:p>
        </p:txBody>
      </p:sp>
      <p:cxnSp>
        <p:nvCxnSpPr>
          <p:cNvPr id="98" name="Straight Connector 97"/>
          <p:cNvCxnSpPr>
            <a:cxnSpLocks/>
          </p:cNvCxnSpPr>
          <p:nvPr/>
        </p:nvCxnSpPr>
        <p:spPr>
          <a:xfrm flipV="1">
            <a:off x="2963728" y="1518402"/>
            <a:ext cx="0" cy="3242855"/>
          </a:xfrm>
          <a:prstGeom prst="line">
            <a:avLst/>
          </a:prstGeom>
          <a:ln w="2857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cxnSpLocks/>
          </p:cNvCxnSpPr>
          <p:nvPr/>
        </p:nvCxnSpPr>
        <p:spPr>
          <a:xfrm flipV="1">
            <a:off x="3567183" y="1695421"/>
            <a:ext cx="0" cy="3037398"/>
          </a:xfrm>
          <a:prstGeom prst="line">
            <a:avLst/>
          </a:prstGeom>
          <a:ln w="2857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a:cxnSpLocks/>
          </p:cNvCxnSpPr>
          <p:nvPr/>
        </p:nvCxnSpPr>
        <p:spPr>
          <a:xfrm flipV="1">
            <a:off x="4164569" y="1518402"/>
            <a:ext cx="0" cy="3242855"/>
          </a:xfrm>
          <a:prstGeom prst="line">
            <a:avLst/>
          </a:prstGeom>
          <a:ln w="2857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cxnSpLocks/>
          </p:cNvCxnSpPr>
          <p:nvPr/>
        </p:nvCxnSpPr>
        <p:spPr>
          <a:xfrm flipV="1">
            <a:off x="4768024" y="1541533"/>
            <a:ext cx="0" cy="3191286"/>
          </a:xfrm>
          <a:prstGeom prst="line">
            <a:avLst/>
          </a:prstGeom>
          <a:ln w="2857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cxnSpLocks/>
          </p:cNvCxnSpPr>
          <p:nvPr/>
        </p:nvCxnSpPr>
        <p:spPr>
          <a:xfrm flipV="1">
            <a:off x="5378994" y="1518401"/>
            <a:ext cx="0" cy="3242855"/>
          </a:xfrm>
          <a:prstGeom prst="line">
            <a:avLst/>
          </a:prstGeom>
          <a:ln w="2857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a:cxnSpLocks/>
          </p:cNvCxnSpPr>
          <p:nvPr/>
        </p:nvCxnSpPr>
        <p:spPr>
          <a:xfrm flipV="1">
            <a:off x="5982449" y="1695421"/>
            <a:ext cx="0" cy="3037397"/>
          </a:xfrm>
          <a:prstGeom prst="line">
            <a:avLst/>
          </a:prstGeom>
          <a:ln w="2857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a:cxnSpLocks/>
          </p:cNvCxnSpPr>
          <p:nvPr/>
        </p:nvCxnSpPr>
        <p:spPr>
          <a:xfrm flipV="1">
            <a:off x="6579835" y="1518401"/>
            <a:ext cx="0" cy="3242855"/>
          </a:xfrm>
          <a:prstGeom prst="line">
            <a:avLst/>
          </a:prstGeom>
          <a:ln w="2857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cxnSpLocks/>
          </p:cNvCxnSpPr>
          <p:nvPr/>
        </p:nvCxnSpPr>
        <p:spPr>
          <a:xfrm flipV="1">
            <a:off x="7183290" y="1541533"/>
            <a:ext cx="0" cy="3191285"/>
          </a:xfrm>
          <a:prstGeom prst="line">
            <a:avLst/>
          </a:prstGeom>
          <a:ln w="2857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a:cxnSpLocks/>
          </p:cNvCxnSpPr>
          <p:nvPr/>
        </p:nvCxnSpPr>
        <p:spPr>
          <a:xfrm flipV="1">
            <a:off x="7767656" y="1546839"/>
            <a:ext cx="0" cy="3242855"/>
          </a:xfrm>
          <a:prstGeom prst="line">
            <a:avLst/>
          </a:prstGeom>
          <a:ln w="2857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cxnSpLocks/>
          </p:cNvCxnSpPr>
          <p:nvPr/>
        </p:nvCxnSpPr>
        <p:spPr>
          <a:xfrm flipV="1">
            <a:off x="8371111" y="1518400"/>
            <a:ext cx="0" cy="3242855"/>
          </a:xfrm>
          <a:prstGeom prst="line">
            <a:avLst/>
          </a:prstGeom>
          <a:ln w="2857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a:cxnSpLocks/>
          </p:cNvCxnSpPr>
          <p:nvPr/>
        </p:nvCxnSpPr>
        <p:spPr>
          <a:xfrm flipV="1">
            <a:off x="8968497" y="1546839"/>
            <a:ext cx="0" cy="3242855"/>
          </a:xfrm>
          <a:prstGeom prst="line">
            <a:avLst/>
          </a:prstGeom>
          <a:ln w="2857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a:cxnSpLocks/>
          </p:cNvCxnSpPr>
          <p:nvPr/>
        </p:nvCxnSpPr>
        <p:spPr>
          <a:xfrm flipV="1">
            <a:off x="9571952" y="1518400"/>
            <a:ext cx="0" cy="3242855"/>
          </a:xfrm>
          <a:prstGeom prst="line">
            <a:avLst/>
          </a:prstGeom>
          <a:ln w="2857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cxnSpLocks/>
          </p:cNvCxnSpPr>
          <p:nvPr/>
        </p:nvCxnSpPr>
        <p:spPr>
          <a:xfrm flipV="1">
            <a:off x="10158514" y="1530510"/>
            <a:ext cx="0" cy="3242855"/>
          </a:xfrm>
          <a:prstGeom prst="line">
            <a:avLst/>
          </a:prstGeom>
          <a:ln w="2857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145" name="Group 4"/>
          <p:cNvGrpSpPr>
            <a:grpSpLocks noChangeAspect="1"/>
          </p:cNvGrpSpPr>
          <p:nvPr/>
        </p:nvGrpSpPr>
        <p:grpSpPr bwMode="auto">
          <a:xfrm>
            <a:off x="4901985" y="1948710"/>
            <a:ext cx="340701" cy="347699"/>
            <a:chOff x="2304" y="593"/>
            <a:chExt cx="3067" cy="3130"/>
          </a:xfrm>
          <a:solidFill>
            <a:schemeClr val="accent2"/>
          </a:solidFill>
        </p:grpSpPr>
        <p:sp>
          <p:nvSpPr>
            <p:cNvPr id="147" name="Freeform 6"/>
            <p:cNvSpPr>
              <a:spLocks noEditPoints="1"/>
            </p:cNvSpPr>
            <p:nvPr/>
          </p:nvSpPr>
          <p:spPr bwMode="auto">
            <a:xfrm>
              <a:off x="2304" y="593"/>
              <a:ext cx="3067" cy="3130"/>
            </a:xfrm>
            <a:custGeom>
              <a:avLst/>
              <a:gdLst>
                <a:gd name="T0" fmla="*/ 2315 w 6134"/>
                <a:gd name="T1" fmla="*/ 1255 h 6261"/>
                <a:gd name="T2" fmla="*/ 1586 w 6134"/>
                <a:gd name="T3" fmla="*/ 1756 h 6261"/>
                <a:gd name="T4" fmla="*/ 1140 w 6134"/>
                <a:gd name="T5" fmla="*/ 2522 h 6261"/>
                <a:gd name="T6" fmla="*/ 1069 w 6134"/>
                <a:gd name="T7" fmla="*/ 3445 h 6261"/>
                <a:gd name="T8" fmla="*/ 1401 w 6134"/>
                <a:gd name="T9" fmla="*/ 4277 h 6261"/>
                <a:gd name="T10" fmla="*/ 2047 w 6134"/>
                <a:gd name="T11" fmla="*/ 4877 h 6261"/>
                <a:gd name="T12" fmla="*/ 2908 w 6134"/>
                <a:gd name="T13" fmla="*/ 5148 h 6261"/>
                <a:gd name="T14" fmla="*/ 3819 w 6134"/>
                <a:gd name="T15" fmla="*/ 5009 h 6261"/>
                <a:gd name="T16" fmla="*/ 4547 w 6134"/>
                <a:gd name="T17" fmla="*/ 4508 h 6261"/>
                <a:gd name="T18" fmla="*/ 4995 w 6134"/>
                <a:gd name="T19" fmla="*/ 3742 h 6261"/>
                <a:gd name="T20" fmla="*/ 5063 w 6134"/>
                <a:gd name="T21" fmla="*/ 2820 h 6261"/>
                <a:gd name="T22" fmla="*/ 4732 w 6134"/>
                <a:gd name="T23" fmla="*/ 1987 h 6261"/>
                <a:gd name="T24" fmla="*/ 4088 w 6134"/>
                <a:gd name="T25" fmla="*/ 1387 h 6261"/>
                <a:gd name="T26" fmla="*/ 3224 w 6134"/>
                <a:gd name="T27" fmla="*/ 1118 h 6261"/>
                <a:gd name="T28" fmla="*/ 3285 w 6134"/>
                <a:gd name="T29" fmla="*/ 83 h 6261"/>
                <a:gd name="T30" fmla="*/ 3668 w 6134"/>
                <a:gd name="T31" fmla="*/ 396 h 6261"/>
                <a:gd name="T32" fmla="*/ 4145 w 6134"/>
                <a:gd name="T33" fmla="*/ 274 h 6261"/>
                <a:gd name="T34" fmla="*/ 4477 w 6134"/>
                <a:gd name="T35" fmla="*/ 343 h 6261"/>
                <a:gd name="T36" fmla="*/ 4684 w 6134"/>
                <a:gd name="T37" fmla="*/ 788 h 6261"/>
                <a:gd name="T38" fmla="*/ 4957 w 6134"/>
                <a:gd name="T39" fmla="*/ 1002 h 6261"/>
                <a:gd name="T40" fmla="*/ 5437 w 6134"/>
                <a:gd name="T41" fmla="*/ 1099 h 6261"/>
                <a:gd name="T42" fmla="*/ 5586 w 6134"/>
                <a:gd name="T43" fmla="*/ 1404 h 6261"/>
                <a:gd name="T44" fmla="*/ 5582 w 6134"/>
                <a:gd name="T45" fmla="*/ 1895 h 6261"/>
                <a:gd name="T46" fmla="*/ 5972 w 6134"/>
                <a:gd name="T47" fmla="*/ 2195 h 6261"/>
                <a:gd name="T48" fmla="*/ 6125 w 6134"/>
                <a:gd name="T49" fmla="*/ 2498 h 6261"/>
                <a:gd name="T50" fmla="*/ 5908 w 6134"/>
                <a:gd name="T51" fmla="*/ 2938 h 6261"/>
                <a:gd name="T52" fmla="*/ 5910 w 6134"/>
                <a:gd name="T53" fmla="*/ 3283 h 6261"/>
                <a:gd name="T54" fmla="*/ 6134 w 6134"/>
                <a:gd name="T55" fmla="*/ 3719 h 6261"/>
                <a:gd name="T56" fmla="*/ 5988 w 6134"/>
                <a:gd name="T57" fmla="*/ 4024 h 6261"/>
                <a:gd name="T58" fmla="*/ 5601 w 6134"/>
                <a:gd name="T59" fmla="*/ 4327 h 6261"/>
                <a:gd name="T60" fmla="*/ 5612 w 6134"/>
                <a:gd name="T61" fmla="*/ 4818 h 6261"/>
                <a:gd name="T62" fmla="*/ 5471 w 6134"/>
                <a:gd name="T63" fmla="*/ 5125 h 6261"/>
                <a:gd name="T64" fmla="*/ 4991 w 6134"/>
                <a:gd name="T65" fmla="*/ 5230 h 6261"/>
                <a:gd name="T66" fmla="*/ 4722 w 6134"/>
                <a:gd name="T67" fmla="*/ 5447 h 6261"/>
                <a:gd name="T68" fmla="*/ 4520 w 6134"/>
                <a:gd name="T69" fmla="*/ 5893 h 6261"/>
                <a:gd name="T70" fmla="*/ 4189 w 6134"/>
                <a:gd name="T71" fmla="*/ 5969 h 6261"/>
                <a:gd name="T72" fmla="*/ 3712 w 6134"/>
                <a:gd name="T73" fmla="*/ 5857 h 6261"/>
                <a:gd name="T74" fmla="*/ 3335 w 6134"/>
                <a:gd name="T75" fmla="*/ 6173 h 6261"/>
                <a:gd name="T76" fmla="*/ 3005 w 6134"/>
                <a:gd name="T77" fmla="*/ 6253 h 6261"/>
                <a:gd name="T78" fmla="*/ 2624 w 6134"/>
                <a:gd name="T79" fmla="*/ 5943 h 6261"/>
                <a:gd name="T80" fmla="*/ 2287 w 6134"/>
                <a:gd name="T81" fmla="*/ 5870 h 6261"/>
                <a:gd name="T82" fmla="*/ 1810 w 6134"/>
                <a:gd name="T83" fmla="*/ 5992 h 6261"/>
                <a:gd name="T84" fmla="*/ 1546 w 6134"/>
                <a:gd name="T85" fmla="*/ 5781 h 6261"/>
                <a:gd name="T86" fmla="*/ 1338 w 6134"/>
                <a:gd name="T87" fmla="*/ 5335 h 6261"/>
                <a:gd name="T88" fmla="*/ 854 w 6134"/>
                <a:gd name="T89" fmla="*/ 5238 h 6261"/>
                <a:gd name="T90" fmla="*/ 587 w 6134"/>
                <a:gd name="T91" fmla="*/ 5030 h 6261"/>
                <a:gd name="T92" fmla="*/ 593 w 6134"/>
                <a:gd name="T93" fmla="*/ 4540 h 6261"/>
                <a:gd name="T94" fmla="*/ 440 w 6134"/>
                <a:gd name="T95" fmla="*/ 4230 h 6261"/>
                <a:gd name="T96" fmla="*/ 50 w 6134"/>
                <a:gd name="T97" fmla="*/ 3932 h 6261"/>
                <a:gd name="T98" fmla="*/ 50 w 6134"/>
                <a:gd name="T99" fmla="*/ 3593 h 6261"/>
                <a:gd name="T100" fmla="*/ 265 w 6134"/>
                <a:gd name="T101" fmla="*/ 3153 h 6261"/>
                <a:gd name="T102" fmla="*/ 42 w 6134"/>
                <a:gd name="T103" fmla="*/ 2715 h 6261"/>
                <a:gd name="T104" fmla="*/ 36 w 6134"/>
                <a:gd name="T105" fmla="*/ 2376 h 6261"/>
                <a:gd name="T106" fmla="*/ 423 w 6134"/>
                <a:gd name="T107" fmla="*/ 2073 h 6261"/>
                <a:gd name="T108" fmla="*/ 570 w 6134"/>
                <a:gd name="T109" fmla="*/ 1762 h 6261"/>
                <a:gd name="T110" fmla="*/ 558 w 6134"/>
                <a:gd name="T111" fmla="*/ 1272 h 6261"/>
                <a:gd name="T112" fmla="*/ 823 w 6134"/>
                <a:gd name="T113" fmla="*/ 1061 h 6261"/>
                <a:gd name="T114" fmla="*/ 1304 w 6134"/>
                <a:gd name="T115" fmla="*/ 956 h 6261"/>
                <a:gd name="T116" fmla="*/ 1504 w 6134"/>
                <a:gd name="T117" fmla="*/ 506 h 6261"/>
                <a:gd name="T118" fmla="*/ 1767 w 6134"/>
                <a:gd name="T119" fmla="*/ 291 h 6261"/>
                <a:gd name="T120" fmla="*/ 2245 w 6134"/>
                <a:gd name="T121" fmla="*/ 403 h 6261"/>
                <a:gd name="T122" fmla="*/ 2578 w 6134"/>
                <a:gd name="T123" fmla="*/ 323 h 6261"/>
                <a:gd name="T124" fmla="*/ 2956 w 6134"/>
                <a:gd name="T125" fmla="*/ 9 h 6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134" h="6261">
                  <a:moveTo>
                    <a:pt x="3066" y="1110"/>
                  </a:moveTo>
                  <a:lnTo>
                    <a:pt x="2908" y="1118"/>
                  </a:lnTo>
                  <a:lnTo>
                    <a:pt x="2754" y="1135"/>
                  </a:lnTo>
                  <a:lnTo>
                    <a:pt x="2603" y="1164"/>
                  </a:lnTo>
                  <a:lnTo>
                    <a:pt x="2456" y="1206"/>
                  </a:lnTo>
                  <a:lnTo>
                    <a:pt x="2315" y="1255"/>
                  </a:lnTo>
                  <a:lnTo>
                    <a:pt x="2178" y="1316"/>
                  </a:lnTo>
                  <a:lnTo>
                    <a:pt x="2047" y="1387"/>
                  </a:lnTo>
                  <a:lnTo>
                    <a:pt x="1921" y="1467"/>
                  </a:lnTo>
                  <a:lnTo>
                    <a:pt x="1803" y="1554"/>
                  </a:lnTo>
                  <a:lnTo>
                    <a:pt x="1690" y="1652"/>
                  </a:lnTo>
                  <a:lnTo>
                    <a:pt x="1586" y="1756"/>
                  </a:lnTo>
                  <a:lnTo>
                    <a:pt x="1490" y="1869"/>
                  </a:lnTo>
                  <a:lnTo>
                    <a:pt x="1401" y="1987"/>
                  </a:lnTo>
                  <a:lnTo>
                    <a:pt x="1321" y="2113"/>
                  </a:lnTo>
                  <a:lnTo>
                    <a:pt x="1250" y="2244"/>
                  </a:lnTo>
                  <a:lnTo>
                    <a:pt x="1189" y="2379"/>
                  </a:lnTo>
                  <a:lnTo>
                    <a:pt x="1140" y="2522"/>
                  </a:lnTo>
                  <a:lnTo>
                    <a:pt x="1100" y="2669"/>
                  </a:lnTo>
                  <a:lnTo>
                    <a:pt x="1069" y="2820"/>
                  </a:lnTo>
                  <a:lnTo>
                    <a:pt x="1052" y="2974"/>
                  </a:lnTo>
                  <a:lnTo>
                    <a:pt x="1046" y="3132"/>
                  </a:lnTo>
                  <a:lnTo>
                    <a:pt x="1052" y="3290"/>
                  </a:lnTo>
                  <a:lnTo>
                    <a:pt x="1069" y="3445"/>
                  </a:lnTo>
                  <a:lnTo>
                    <a:pt x="1100" y="3595"/>
                  </a:lnTo>
                  <a:lnTo>
                    <a:pt x="1140" y="3742"/>
                  </a:lnTo>
                  <a:lnTo>
                    <a:pt x="1189" y="3885"/>
                  </a:lnTo>
                  <a:lnTo>
                    <a:pt x="1250" y="4022"/>
                  </a:lnTo>
                  <a:lnTo>
                    <a:pt x="1321" y="4152"/>
                  </a:lnTo>
                  <a:lnTo>
                    <a:pt x="1401" y="4277"/>
                  </a:lnTo>
                  <a:lnTo>
                    <a:pt x="1490" y="4395"/>
                  </a:lnTo>
                  <a:lnTo>
                    <a:pt x="1586" y="4508"/>
                  </a:lnTo>
                  <a:lnTo>
                    <a:pt x="1690" y="4613"/>
                  </a:lnTo>
                  <a:lnTo>
                    <a:pt x="1803" y="4710"/>
                  </a:lnTo>
                  <a:lnTo>
                    <a:pt x="1921" y="4797"/>
                  </a:lnTo>
                  <a:lnTo>
                    <a:pt x="2047" y="4877"/>
                  </a:lnTo>
                  <a:lnTo>
                    <a:pt x="2178" y="4948"/>
                  </a:lnTo>
                  <a:lnTo>
                    <a:pt x="2315" y="5009"/>
                  </a:lnTo>
                  <a:lnTo>
                    <a:pt x="2456" y="5060"/>
                  </a:lnTo>
                  <a:lnTo>
                    <a:pt x="2603" y="5100"/>
                  </a:lnTo>
                  <a:lnTo>
                    <a:pt x="2754" y="5129"/>
                  </a:lnTo>
                  <a:lnTo>
                    <a:pt x="2908" y="5148"/>
                  </a:lnTo>
                  <a:lnTo>
                    <a:pt x="3066" y="5154"/>
                  </a:lnTo>
                  <a:lnTo>
                    <a:pt x="3224" y="5148"/>
                  </a:lnTo>
                  <a:lnTo>
                    <a:pt x="3379" y="5129"/>
                  </a:lnTo>
                  <a:lnTo>
                    <a:pt x="3531" y="5100"/>
                  </a:lnTo>
                  <a:lnTo>
                    <a:pt x="3676" y="5060"/>
                  </a:lnTo>
                  <a:lnTo>
                    <a:pt x="3819" y="5009"/>
                  </a:lnTo>
                  <a:lnTo>
                    <a:pt x="3956" y="4948"/>
                  </a:lnTo>
                  <a:lnTo>
                    <a:pt x="4088" y="4877"/>
                  </a:lnTo>
                  <a:lnTo>
                    <a:pt x="4212" y="4797"/>
                  </a:lnTo>
                  <a:lnTo>
                    <a:pt x="4332" y="4710"/>
                  </a:lnTo>
                  <a:lnTo>
                    <a:pt x="4442" y="4613"/>
                  </a:lnTo>
                  <a:lnTo>
                    <a:pt x="4547" y="4508"/>
                  </a:lnTo>
                  <a:lnTo>
                    <a:pt x="4644" y="4395"/>
                  </a:lnTo>
                  <a:lnTo>
                    <a:pt x="4732" y="4277"/>
                  </a:lnTo>
                  <a:lnTo>
                    <a:pt x="4812" y="4152"/>
                  </a:lnTo>
                  <a:lnTo>
                    <a:pt x="4882" y="4022"/>
                  </a:lnTo>
                  <a:lnTo>
                    <a:pt x="4943" y="3885"/>
                  </a:lnTo>
                  <a:lnTo>
                    <a:pt x="4995" y="3742"/>
                  </a:lnTo>
                  <a:lnTo>
                    <a:pt x="5035" y="3595"/>
                  </a:lnTo>
                  <a:lnTo>
                    <a:pt x="5063" y="3445"/>
                  </a:lnTo>
                  <a:lnTo>
                    <a:pt x="5083" y="3290"/>
                  </a:lnTo>
                  <a:lnTo>
                    <a:pt x="5088" y="3132"/>
                  </a:lnTo>
                  <a:lnTo>
                    <a:pt x="5083" y="2974"/>
                  </a:lnTo>
                  <a:lnTo>
                    <a:pt x="5063" y="2820"/>
                  </a:lnTo>
                  <a:lnTo>
                    <a:pt x="5035" y="2669"/>
                  </a:lnTo>
                  <a:lnTo>
                    <a:pt x="4995" y="2522"/>
                  </a:lnTo>
                  <a:lnTo>
                    <a:pt x="4943" y="2379"/>
                  </a:lnTo>
                  <a:lnTo>
                    <a:pt x="4882" y="2244"/>
                  </a:lnTo>
                  <a:lnTo>
                    <a:pt x="4812" y="2113"/>
                  </a:lnTo>
                  <a:lnTo>
                    <a:pt x="4732" y="1987"/>
                  </a:lnTo>
                  <a:lnTo>
                    <a:pt x="4644" y="1869"/>
                  </a:lnTo>
                  <a:lnTo>
                    <a:pt x="4547" y="1756"/>
                  </a:lnTo>
                  <a:lnTo>
                    <a:pt x="4442" y="1652"/>
                  </a:lnTo>
                  <a:lnTo>
                    <a:pt x="4332" y="1554"/>
                  </a:lnTo>
                  <a:lnTo>
                    <a:pt x="4212" y="1467"/>
                  </a:lnTo>
                  <a:lnTo>
                    <a:pt x="4088" y="1387"/>
                  </a:lnTo>
                  <a:lnTo>
                    <a:pt x="3956" y="1316"/>
                  </a:lnTo>
                  <a:lnTo>
                    <a:pt x="3819" y="1255"/>
                  </a:lnTo>
                  <a:lnTo>
                    <a:pt x="3676" y="1206"/>
                  </a:lnTo>
                  <a:lnTo>
                    <a:pt x="3531" y="1164"/>
                  </a:lnTo>
                  <a:lnTo>
                    <a:pt x="3379" y="1135"/>
                  </a:lnTo>
                  <a:lnTo>
                    <a:pt x="3224" y="1118"/>
                  </a:lnTo>
                  <a:lnTo>
                    <a:pt x="3066" y="1110"/>
                  </a:lnTo>
                  <a:close/>
                  <a:moveTo>
                    <a:pt x="3070" y="0"/>
                  </a:moveTo>
                  <a:lnTo>
                    <a:pt x="3127" y="7"/>
                  </a:lnTo>
                  <a:lnTo>
                    <a:pt x="3183" y="24"/>
                  </a:lnTo>
                  <a:lnTo>
                    <a:pt x="3236" y="49"/>
                  </a:lnTo>
                  <a:lnTo>
                    <a:pt x="3285" y="83"/>
                  </a:lnTo>
                  <a:lnTo>
                    <a:pt x="3331" y="127"/>
                  </a:lnTo>
                  <a:lnTo>
                    <a:pt x="3465" y="276"/>
                  </a:lnTo>
                  <a:lnTo>
                    <a:pt x="3508" y="318"/>
                  </a:lnTo>
                  <a:lnTo>
                    <a:pt x="3558" y="352"/>
                  </a:lnTo>
                  <a:lnTo>
                    <a:pt x="3611" y="379"/>
                  </a:lnTo>
                  <a:lnTo>
                    <a:pt x="3668" y="396"/>
                  </a:lnTo>
                  <a:lnTo>
                    <a:pt x="3726" y="403"/>
                  </a:lnTo>
                  <a:lnTo>
                    <a:pt x="3785" y="402"/>
                  </a:lnTo>
                  <a:lnTo>
                    <a:pt x="3846" y="392"/>
                  </a:lnTo>
                  <a:lnTo>
                    <a:pt x="3903" y="373"/>
                  </a:lnTo>
                  <a:lnTo>
                    <a:pt x="4086" y="293"/>
                  </a:lnTo>
                  <a:lnTo>
                    <a:pt x="4145" y="274"/>
                  </a:lnTo>
                  <a:lnTo>
                    <a:pt x="4204" y="262"/>
                  </a:lnTo>
                  <a:lnTo>
                    <a:pt x="4263" y="262"/>
                  </a:lnTo>
                  <a:lnTo>
                    <a:pt x="4320" y="270"/>
                  </a:lnTo>
                  <a:lnTo>
                    <a:pt x="4377" y="287"/>
                  </a:lnTo>
                  <a:lnTo>
                    <a:pt x="4429" y="312"/>
                  </a:lnTo>
                  <a:lnTo>
                    <a:pt x="4477" y="343"/>
                  </a:lnTo>
                  <a:lnTo>
                    <a:pt x="4520" y="383"/>
                  </a:lnTo>
                  <a:lnTo>
                    <a:pt x="4557" y="428"/>
                  </a:lnTo>
                  <a:lnTo>
                    <a:pt x="4587" y="482"/>
                  </a:lnTo>
                  <a:lnTo>
                    <a:pt x="4608" y="539"/>
                  </a:lnTo>
                  <a:lnTo>
                    <a:pt x="4663" y="731"/>
                  </a:lnTo>
                  <a:lnTo>
                    <a:pt x="4684" y="788"/>
                  </a:lnTo>
                  <a:lnTo>
                    <a:pt x="4715" y="840"/>
                  </a:lnTo>
                  <a:lnTo>
                    <a:pt x="4751" y="887"/>
                  </a:lnTo>
                  <a:lnTo>
                    <a:pt x="4795" y="927"/>
                  </a:lnTo>
                  <a:lnTo>
                    <a:pt x="4844" y="960"/>
                  </a:lnTo>
                  <a:lnTo>
                    <a:pt x="4898" y="985"/>
                  </a:lnTo>
                  <a:lnTo>
                    <a:pt x="4957" y="1002"/>
                  </a:lnTo>
                  <a:lnTo>
                    <a:pt x="5016" y="1009"/>
                  </a:lnTo>
                  <a:lnTo>
                    <a:pt x="5216" y="1017"/>
                  </a:lnTo>
                  <a:lnTo>
                    <a:pt x="5277" y="1025"/>
                  </a:lnTo>
                  <a:lnTo>
                    <a:pt x="5336" y="1042"/>
                  </a:lnTo>
                  <a:lnTo>
                    <a:pt x="5389" y="1067"/>
                  </a:lnTo>
                  <a:lnTo>
                    <a:pt x="5437" y="1099"/>
                  </a:lnTo>
                  <a:lnTo>
                    <a:pt x="5481" y="1137"/>
                  </a:lnTo>
                  <a:lnTo>
                    <a:pt x="5517" y="1183"/>
                  </a:lnTo>
                  <a:lnTo>
                    <a:pt x="5546" y="1232"/>
                  </a:lnTo>
                  <a:lnTo>
                    <a:pt x="5568" y="1288"/>
                  </a:lnTo>
                  <a:lnTo>
                    <a:pt x="5582" y="1345"/>
                  </a:lnTo>
                  <a:lnTo>
                    <a:pt x="5586" y="1404"/>
                  </a:lnTo>
                  <a:lnTo>
                    <a:pt x="5580" y="1465"/>
                  </a:lnTo>
                  <a:lnTo>
                    <a:pt x="5548" y="1663"/>
                  </a:lnTo>
                  <a:lnTo>
                    <a:pt x="5542" y="1724"/>
                  </a:lnTo>
                  <a:lnTo>
                    <a:pt x="5546" y="1783"/>
                  </a:lnTo>
                  <a:lnTo>
                    <a:pt x="5559" y="1842"/>
                  </a:lnTo>
                  <a:lnTo>
                    <a:pt x="5582" y="1895"/>
                  </a:lnTo>
                  <a:lnTo>
                    <a:pt x="5610" y="1947"/>
                  </a:lnTo>
                  <a:lnTo>
                    <a:pt x="5649" y="1993"/>
                  </a:lnTo>
                  <a:lnTo>
                    <a:pt x="5694" y="2033"/>
                  </a:lnTo>
                  <a:lnTo>
                    <a:pt x="5746" y="2067"/>
                  </a:lnTo>
                  <a:lnTo>
                    <a:pt x="5921" y="2160"/>
                  </a:lnTo>
                  <a:lnTo>
                    <a:pt x="5972" y="2195"/>
                  </a:lnTo>
                  <a:lnTo>
                    <a:pt x="6018" y="2235"/>
                  </a:lnTo>
                  <a:lnTo>
                    <a:pt x="6054" y="2280"/>
                  </a:lnTo>
                  <a:lnTo>
                    <a:pt x="6085" y="2330"/>
                  </a:lnTo>
                  <a:lnTo>
                    <a:pt x="6106" y="2383"/>
                  </a:lnTo>
                  <a:lnTo>
                    <a:pt x="6119" y="2440"/>
                  </a:lnTo>
                  <a:lnTo>
                    <a:pt x="6125" y="2498"/>
                  </a:lnTo>
                  <a:lnTo>
                    <a:pt x="6119" y="2557"/>
                  </a:lnTo>
                  <a:lnTo>
                    <a:pt x="6108" y="2614"/>
                  </a:lnTo>
                  <a:lnTo>
                    <a:pt x="6085" y="2669"/>
                  </a:lnTo>
                  <a:lnTo>
                    <a:pt x="6054" y="2722"/>
                  </a:lnTo>
                  <a:lnTo>
                    <a:pt x="5938" y="2884"/>
                  </a:lnTo>
                  <a:lnTo>
                    <a:pt x="5908" y="2938"/>
                  </a:lnTo>
                  <a:lnTo>
                    <a:pt x="5885" y="2993"/>
                  </a:lnTo>
                  <a:lnTo>
                    <a:pt x="5871" y="3052"/>
                  </a:lnTo>
                  <a:lnTo>
                    <a:pt x="5868" y="3111"/>
                  </a:lnTo>
                  <a:lnTo>
                    <a:pt x="5873" y="3170"/>
                  </a:lnTo>
                  <a:lnTo>
                    <a:pt x="5887" y="3227"/>
                  </a:lnTo>
                  <a:lnTo>
                    <a:pt x="5910" y="3283"/>
                  </a:lnTo>
                  <a:lnTo>
                    <a:pt x="5942" y="3334"/>
                  </a:lnTo>
                  <a:lnTo>
                    <a:pt x="6060" y="3496"/>
                  </a:lnTo>
                  <a:lnTo>
                    <a:pt x="6093" y="3549"/>
                  </a:lnTo>
                  <a:lnTo>
                    <a:pt x="6115" y="3605"/>
                  </a:lnTo>
                  <a:lnTo>
                    <a:pt x="6129" y="3662"/>
                  </a:lnTo>
                  <a:lnTo>
                    <a:pt x="6134" y="3719"/>
                  </a:lnTo>
                  <a:lnTo>
                    <a:pt x="6131" y="3778"/>
                  </a:lnTo>
                  <a:lnTo>
                    <a:pt x="6117" y="3833"/>
                  </a:lnTo>
                  <a:lnTo>
                    <a:pt x="6096" y="3887"/>
                  </a:lnTo>
                  <a:lnTo>
                    <a:pt x="6068" y="3938"/>
                  </a:lnTo>
                  <a:lnTo>
                    <a:pt x="6032" y="3984"/>
                  </a:lnTo>
                  <a:lnTo>
                    <a:pt x="5988" y="4024"/>
                  </a:lnTo>
                  <a:lnTo>
                    <a:pt x="5936" y="4058"/>
                  </a:lnTo>
                  <a:lnTo>
                    <a:pt x="5763" y="4155"/>
                  </a:lnTo>
                  <a:lnTo>
                    <a:pt x="5711" y="4188"/>
                  </a:lnTo>
                  <a:lnTo>
                    <a:pt x="5668" y="4230"/>
                  </a:lnTo>
                  <a:lnTo>
                    <a:pt x="5631" y="4275"/>
                  </a:lnTo>
                  <a:lnTo>
                    <a:pt x="5601" y="4327"/>
                  </a:lnTo>
                  <a:lnTo>
                    <a:pt x="5580" y="4382"/>
                  </a:lnTo>
                  <a:lnTo>
                    <a:pt x="5568" y="4439"/>
                  </a:lnTo>
                  <a:lnTo>
                    <a:pt x="5565" y="4500"/>
                  </a:lnTo>
                  <a:lnTo>
                    <a:pt x="5570" y="4561"/>
                  </a:lnTo>
                  <a:lnTo>
                    <a:pt x="5607" y="4757"/>
                  </a:lnTo>
                  <a:lnTo>
                    <a:pt x="5612" y="4818"/>
                  </a:lnTo>
                  <a:lnTo>
                    <a:pt x="5610" y="4877"/>
                  </a:lnTo>
                  <a:lnTo>
                    <a:pt x="5597" y="4935"/>
                  </a:lnTo>
                  <a:lnTo>
                    <a:pt x="5576" y="4990"/>
                  </a:lnTo>
                  <a:lnTo>
                    <a:pt x="5549" y="5039"/>
                  </a:lnTo>
                  <a:lnTo>
                    <a:pt x="5513" y="5085"/>
                  </a:lnTo>
                  <a:lnTo>
                    <a:pt x="5471" y="5125"/>
                  </a:lnTo>
                  <a:lnTo>
                    <a:pt x="5424" y="5158"/>
                  </a:lnTo>
                  <a:lnTo>
                    <a:pt x="5370" y="5184"/>
                  </a:lnTo>
                  <a:lnTo>
                    <a:pt x="5313" y="5201"/>
                  </a:lnTo>
                  <a:lnTo>
                    <a:pt x="5250" y="5209"/>
                  </a:lnTo>
                  <a:lnTo>
                    <a:pt x="5052" y="5220"/>
                  </a:lnTo>
                  <a:lnTo>
                    <a:pt x="4991" y="5230"/>
                  </a:lnTo>
                  <a:lnTo>
                    <a:pt x="4934" y="5247"/>
                  </a:lnTo>
                  <a:lnTo>
                    <a:pt x="4879" y="5274"/>
                  </a:lnTo>
                  <a:lnTo>
                    <a:pt x="4831" y="5306"/>
                  </a:lnTo>
                  <a:lnTo>
                    <a:pt x="4787" y="5348"/>
                  </a:lnTo>
                  <a:lnTo>
                    <a:pt x="4751" y="5394"/>
                  </a:lnTo>
                  <a:lnTo>
                    <a:pt x="4722" y="5447"/>
                  </a:lnTo>
                  <a:lnTo>
                    <a:pt x="4701" y="5504"/>
                  </a:lnTo>
                  <a:lnTo>
                    <a:pt x="4650" y="5697"/>
                  </a:lnTo>
                  <a:lnTo>
                    <a:pt x="4629" y="5754"/>
                  </a:lnTo>
                  <a:lnTo>
                    <a:pt x="4598" y="5807"/>
                  </a:lnTo>
                  <a:lnTo>
                    <a:pt x="4562" y="5853"/>
                  </a:lnTo>
                  <a:lnTo>
                    <a:pt x="4520" y="5893"/>
                  </a:lnTo>
                  <a:lnTo>
                    <a:pt x="4473" y="5927"/>
                  </a:lnTo>
                  <a:lnTo>
                    <a:pt x="4421" y="5952"/>
                  </a:lnTo>
                  <a:lnTo>
                    <a:pt x="4366" y="5969"/>
                  </a:lnTo>
                  <a:lnTo>
                    <a:pt x="4309" y="5979"/>
                  </a:lnTo>
                  <a:lnTo>
                    <a:pt x="4250" y="5979"/>
                  </a:lnTo>
                  <a:lnTo>
                    <a:pt x="4189" y="5969"/>
                  </a:lnTo>
                  <a:lnTo>
                    <a:pt x="4132" y="5950"/>
                  </a:lnTo>
                  <a:lnTo>
                    <a:pt x="3947" y="5876"/>
                  </a:lnTo>
                  <a:lnTo>
                    <a:pt x="3888" y="5857"/>
                  </a:lnTo>
                  <a:lnTo>
                    <a:pt x="3829" y="5847"/>
                  </a:lnTo>
                  <a:lnTo>
                    <a:pt x="3769" y="5847"/>
                  </a:lnTo>
                  <a:lnTo>
                    <a:pt x="3712" y="5857"/>
                  </a:lnTo>
                  <a:lnTo>
                    <a:pt x="3655" y="5876"/>
                  </a:lnTo>
                  <a:lnTo>
                    <a:pt x="3602" y="5901"/>
                  </a:lnTo>
                  <a:lnTo>
                    <a:pt x="3554" y="5937"/>
                  </a:lnTo>
                  <a:lnTo>
                    <a:pt x="3510" y="5979"/>
                  </a:lnTo>
                  <a:lnTo>
                    <a:pt x="3379" y="6129"/>
                  </a:lnTo>
                  <a:lnTo>
                    <a:pt x="3335" y="6173"/>
                  </a:lnTo>
                  <a:lnTo>
                    <a:pt x="3285" y="6207"/>
                  </a:lnTo>
                  <a:lnTo>
                    <a:pt x="3234" y="6234"/>
                  </a:lnTo>
                  <a:lnTo>
                    <a:pt x="3177" y="6251"/>
                  </a:lnTo>
                  <a:lnTo>
                    <a:pt x="3120" y="6261"/>
                  </a:lnTo>
                  <a:lnTo>
                    <a:pt x="3062" y="6261"/>
                  </a:lnTo>
                  <a:lnTo>
                    <a:pt x="3005" y="6253"/>
                  </a:lnTo>
                  <a:lnTo>
                    <a:pt x="2950" y="6236"/>
                  </a:lnTo>
                  <a:lnTo>
                    <a:pt x="2897" y="6211"/>
                  </a:lnTo>
                  <a:lnTo>
                    <a:pt x="2847" y="6177"/>
                  </a:lnTo>
                  <a:lnTo>
                    <a:pt x="2801" y="6133"/>
                  </a:lnTo>
                  <a:lnTo>
                    <a:pt x="2668" y="5985"/>
                  </a:lnTo>
                  <a:lnTo>
                    <a:pt x="2624" y="5943"/>
                  </a:lnTo>
                  <a:lnTo>
                    <a:pt x="2575" y="5910"/>
                  </a:lnTo>
                  <a:lnTo>
                    <a:pt x="2521" y="5884"/>
                  </a:lnTo>
                  <a:lnTo>
                    <a:pt x="2464" y="5866"/>
                  </a:lnTo>
                  <a:lnTo>
                    <a:pt x="2407" y="5859"/>
                  </a:lnTo>
                  <a:lnTo>
                    <a:pt x="2346" y="5859"/>
                  </a:lnTo>
                  <a:lnTo>
                    <a:pt x="2287" y="5870"/>
                  </a:lnTo>
                  <a:lnTo>
                    <a:pt x="2230" y="5889"/>
                  </a:lnTo>
                  <a:lnTo>
                    <a:pt x="2047" y="5969"/>
                  </a:lnTo>
                  <a:lnTo>
                    <a:pt x="1988" y="5988"/>
                  </a:lnTo>
                  <a:lnTo>
                    <a:pt x="1929" y="6000"/>
                  </a:lnTo>
                  <a:lnTo>
                    <a:pt x="1869" y="6000"/>
                  </a:lnTo>
                  <a:lnTo>
                    <a:pt x="1810" y="5992"/>
                  </a:lnTo>
                  <a:lnTo>
                    <a:pt x="1755" y="5975"/>
                  </a:lnTo>
                  <a:lnTo>
                    <a:pt x="1704" y="5950"/>
                  </a:lnTo>
                  <a:lnTo>
                    <a:pt x="1656" y="5918"/>
                  </a:lnTo>
                  <a:lnTo>
                    <a:pt x="1612" y="5880"/>
                  </a:lnTo>
                  <a:lnTo>
                    <a:pt x="1576" y="5834"/>
                  </a:lnTo>
                  <a:lnTo>
                    <a:pt x="1546" y="5781"/>
                  </a:lnTo>
                  <a:lnTo>
                    <a:pt x="1525" y="5724"/>
                  </a:lnTo>
                  <a:lnTo>
                    <a:pt x="1469" y="5531"/>
                  </a:lnTo>
                  <a:lnTo>
                    <a:pt x="1448" y="5474"/>
                  </a:lnTo>
                  <a:lnTo>
                    <a:pt x="1418" y="5421"/>
                  </a:lnTo>
                  <a:lnTo>
                    <a:pt x="1382" y="5375"/>
                  </a:lnTo>
                  <a:lnTo>
                    <a:pt x="1338" y="5335"/>
                  </a:lnTo>
                  <a:lnTo>
                    <a:pt x="1288" y="5302"/>
                  </a:lnTo>
                  <a:lnTo>
                    <a:pt x="1235" y="5278"/>
                  </a:lnTo>
                  <a:lnTo>
                    <a:pt x="1176" y="5260"/>
                  </a:lnTo>
                  <a:lnTo>
                    <a:pt x="1117" y="5253"/>
                  </a:lnTo>
                  <a:lnTo>
                    <a:pt x="917" y="5243"/>
                  </a:lnTo>
                  <a:lnTo>
                    <a:pt x="854" y="5238"/>
                  </a:lnTo>
                  <a:lnTo>
                    <a:pt x="797" y="5220"/>
                  </a:lnTo>
                  <a:lnTo>
                    <a:pt x="743" y="5196"/>
                  </a:lnTo>
                  <a:lnTo>
                    <a:pt x="696" y="5163"/>
                  </a:lnTo>
                  <a:lnTo>
                    <a:pt x="652" y="5123"/>
                  </a:lnTo>
                  <a:lnTo>
                    <a:pt x="616" y="5079"/>
                  </a:lnTo>
                  <a:lnTo>
                    <a:pt x="587" y="5030"/>
                  </a:lnTo>
                  <a:lnTo>
                    <a:pt x="564" y="4975"/>
                  </a:lnTo>
                  <a:lnTo>
                    <a:pt x="551" y="4918"/>
                  </a:lnTo>
                  <a:lnTo>
                    <a:pt x="547" y="4858"/>
                  </a:lnTo>
                  <a:lnTo>
                    <a:pt x="553" y="4796"/>
                  </a:lnTo>
                  <a:lnTo>
                    <a:pt x="587" y="4601"/>
                  </a:lnTo>
                  <a:lnTo>
                    <a:pt x="593" y="4540"/>
                  </a:lnTo>
                  <a:lnTo>
                    <a:pt x="589" y="4479"/>
                  </a:lnTo>
                  <a:lnTo>
                    <a:pt x="576" y="4422"/>
                  </a:lnTo>
                  <a:lnTo>
                    <a:pt x="553" y="4367"/>
                  </a:lnTo>
                  <a:lnTo>
                    <a:pt x="522" y="4315"/>
                  </a:lnTo>
                  <a:lnTo>
                    <a:pt x="486" y="4270"/>
                  </a:lnTo>
                  <a:lnTo>
                    <a:pt x="440" y="4230"/>
                  </a:lnTo>
                  <a:lnTo>
                    <a:pt x="389" y="4197"/>
                  </a:lnTo>
                  <a:lnTo>
                    <a:pt x="213" y="4102"/>
                  </a:lnTo>
                  <a:lnTo>
                    <a:pt x="162" y="4070"/>
                  </a:lnTo>
                  <a:lnTo>
                    <a:pt x="116" y="4030"/>
                  </a:lnTo>
                  <a:lnTo>
                    <a:pt x="78" y="3984"/>
                  </a:lnTo>
                  <a:lnTo>
                    <a:pt x="50" y="3932"/>
                  </a:lnTo>
                  <a:lnTo>
                    <a:pt x="29" y="3879"/>
                  </a:lnTo>
                  <a:lnTo>
                    <a:pt x="15" y="3824"/>
                  </a:lnTo>
                  <a:lnTo>
                    <a:pt x="10" y="3765"/>
                  </a:lnTo>
                  <a:lnTo>
                    <a:pt x="13" y="3708"/>
                  </a:lnTo>
                  <a:lnTo>
                    <a:pt x="27" y="3650"/>
                  </a:lnTo>
                  <a:lnTo>
                    <a:pt x="50" y="3593"/>
                  </a:lnTo>
                  <a:lnTo>
                    <a:pt x="80" y="3540"/>
                  </a:lnTo>
                  <a:lnTo>
                    <a:pt x="196" y="3378"/>
                  </a:lnTo>
                  <a:lnTo>
                    <a:pt x="227" y="3325"/>
                  </a:lnTo>
                  <a:lnTo>
                    <a:pt x="248" y="3269"/>
                  </a:lnTo>
                  <a:lnTo>
                    <a:pt x="261" y="3212"/>
                  </a:lnTo>
                  <a:lnTo>
                    <a:pt x="265" y="3153"/>
                  </a:lnTo>
                  <a:lnTo>
                    <a:pt x="261" y="3094"/>
                  </a:lnTo>
                  <a:lnTo>
                    <a:pt x="246" y="3037"/>
                  </a:lnTo>
                  <a:lnTo>
                    <a:pt x="223" y="2982"/>
                  </a:lnTo>
                  <a:lnTo>
                    <a:pt x="192" y="2928"/>
                  </a:lnTo>
                  <a:lnTo>
                    <a:pt x="74" y="2768"/>
                  </a:lnTo>
                  <a:lnTo>
                    <a:pt x="42" y="2715"/>
                  </a:lnTo>
                  <a:lnTo>
                    <a:pt x="19" y="2660"/>
                  </a:lnTo>
                  <a:lnTo>
                    <a:pt x="4" y="2602"/>
                  </a:lnTo>
                  <a:lnTo>
                    <a:pt x="0" y="2543"/>
                  </a:lnTo>
                  <a:lnTo>
                    <a:pt x="4" y="2486"/>
                  </a:lnTo>
                  <a:lnTo>
                    <a:pt x="15" y="2431"/>
                  </a:lnTo>
                  <a:lnTo>
                    <a:pt x="36" y="2376"/>
                  </a:lnTo>
                  <a:lnTo>
                    <a:pt x="65" y="2326"/>
                  </a:lnTo>
                  <a:lnTo>
                    <a:pt x="103" y="2278"/>
                  </a:lnTo>
                  <a:lnTo>
                    <a:pt x="147" y="2238"/>
                  </a:lnTo>
                  <a:lnTo>
                    <a:pt x="198" y="2204"/>
                  </a:lnTo>
                  <a:lnTo>
                    <a:pt x="372" y="2107"/>
                  </a:lnTo>
                  <a:lnTo>
                    <a:pt x="423" y="2073"/>
                  </a:lnTo>
                  <a:lnTo>
                    <a:pt x="467" y="2033"/>
                  </a:lnTo>
                  <a:lnTo>
                    <a:pt x="505" y="1987"/>
                  </a:lnTo>
                  <a:lnTo>
                    <a:pt x="534" y="1935"/>
                  </a:lnTo>
                  <a:lnTo>
                    <a:pt x="555" y="1880"/>
                  </a:lnTo>
                  <a:lnTo>
                    <a:pt x="566" y="1821"/>
                  </a:lnTo>
                  <a:lnTo>
                    <a:pt x="570" y="1762"/>
                  </a:lnTo>
                  <a:lnTo>
                    <a:pt x="564" y="1701"/>
                  </a:lnTo>
                  <a:lnTo>
                    <a:pt x="528" y="1505"/>
                  </a:lnTo>
                  <a:lnTo>
                    <a:pt x="522" y="1444"/>
                  </a:lnTo>
                  <a:lnTo>
                    <a:pt x="526" y="1385"/>
                  </a:lnTo>
                  <a:lnTo>
                    <a:pt x="537" y="1326"/>
                  </a:lnTo>
                  <a:lnTo>
                    <a:pt x="558" y="1272"/>
                  </a:lnTo>
                  <a:lnTo>
                    <a:pt x="587" y="1223"/>
                  </a:lnTo>
                  <a:lnTo>
                    <a:pt x="621" y="1177"/>
                  </a:lnTo>
                  <a:lnTo>
                    <a:pt x="665" y="1137"/>
                  </a:lnTo>
                  <a:lnTo>
                    <a:pt x="713" y="1105"/>
                  </a:lnTo>
                  <a:lnTo>
                    <a:pt x="766" y="1078"/>
                  </a:lnTo>
                  <a:lnTo>
                    <a:pt x="823" y="1061"/>
                  </a:lnTo>
                  <a:lnTo>
                    <a:pt x="884" y="1051"/>
                  </a:lnTo>
                  <a:lnTo>
                    <a:pt x="1084" y="1040"/>
                  </a:lnTo>
                  <a:lnTo>
                    <a:pt x="1145" y="1032"/>
                  </a:lnTo>
                  <a:lnTo>
                    <a:pt x="1203" y="1015"/>
                  </a:lnTo>
                  <a:lnTo>
                    <a:pt x="1256" y="988"/>
                  </a:lnTo>
                  <a:lnTo>
                    <a:pt x="1304" y="956"/>
                  </a:lnTo>
                  <a:lnTo>
                    <a:pt x="1345" y="914"/>
                  </a:lnTo>
                  <a:lnTo>
                    <a:pt x="1382" y="868"/>
                  </a:lnTo>
                  <a:lnTo>
                    <a:pt x="1410" y="815"/>
                  </a:lnTo>
                  <a:lnTo>
                    <a:pt x="1431" y="756"/>
                  </a:lnTo>
                  <a:lnTo>
                    <a:pt x="1483" y="565"/>
                  </a:lnTo>
                  <a:lnTo>
                    <a:pt x="1504" y="506"/>
                  </a:lnTo>
                  <a:lnTo>
                    <a:pt x="1534" y="453"/>
                  </a:lnTo>
                  <a:lnTo>
                    <a:pt x="1570" y="407"/>
                  </a:lnTo>
                  <a:lnTo>
                    <a:pt x="1612" y="367"/>
                  </a:lnTo>
                  <a:lnTo>
                    <a:pt x="1660" y="333"/>
                  </a:lnTo>
                  <a:lnTo>
                    <a:pt x="1711" y="308"/>
                  </a:lnTo>
                  <a:lnTo>
                    <a:pt x="1767" y="291"/>
                  </a:lnTo>
                  <a:lnTo>
                    <a:pt x="1824" y="282"/>
                  </a:lnTo>
                  <a:lnTo>
                    <a:pt x="1883" y="282"/>
                  </a:lnTo>
                  <a:lnTo>
                    <a:pt x="1944" y="291"/>
                  </a:lnTo>
                  <a:lnTo>
                    <a:pt x="2001" y="310"/>
                  </a:lnTo>
                  <a:lnTo>
                    <a:pt x="2186" y="384"/>
                  </a:lnTo>
                  <a:lnTo>
                    <a:pt x="2245" y="403"/>
                  </a:lnTo>
                  <a:lnTo>
                    <a:pt x="2304" y="413"/>
                  </a:lnTo>
                  <a:lnTo>
                    <a:pt x="2363" y="413"/>
                  </a:lnTo>
                  <a:lnTo>
                    <a:pt x="2420" y="403"/>
                  </a:lnTo>
                  <a:lnTo>
                    <a:pt x="2477" y="386"/>
                  </a:lnTo>
                  <a:lnTo>
                    <a:pt x="2531" y="360"/>
                  </a:lnTo>
                  <a:lnTo>
                    <a:pt x="2578" y="323"/>
                  </a:lnTo>
                  <a:lnTo>
                    <a:pt x="2622" y="282"/>
                  </a:lnTo>
                  <a:lnTo>
                    <a:pt x="2754" y="131"/>
                  </a:lnTo>
                  <a:lnTo>
                    <a:pt x="2798" y="87"/>
                  </a:lnTo>
                  <a:lnTo>
                    <a:pt x="2847" y="53"/>
                  </a:lnTo>
                  <a:lnTo>
                    <a:pt x="2899" y="26"/>
                  </a:lnTo>
                  <a:lnTo>
                    <a:pt x="2956" y="9"/>
                  </a:lnTo>
                  <a:lnTo>
                    <a:pt x="3013" y="0"/>
                  </a:lnTo>
                  <a:lnTo>
                    <a:pt x="30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chemeClr val="tx1">
                    <a:lumMod val="50000"/>
                    <a:lumOff val="50000"/>
                  </a:schemeClr>
                </a:solidFill>
                <a:latin typeface="思源黑体 CN Light" panose="020B0300000000000000" pitchFamily="34" charset="-122"/>
              </a:endParaRPr>
            </a:p>
          </p:txBody>
        </p:sp>
        <p:sp>
          <p:nvSpPr>
            <p:cNvPr id="148" name="Freeform 7"/>
            <p:cNvSpPr>
              <a:spLocks/>
            </p:cNvSpPr>
            <p:nvPr/>
          </p:nvSpPr>
          <p:spPr bwMode="auto">
            <a:xfrm>
              <a:off x="3385" y="1801"/>
              <a:ext cx="906" cy="717"/>
            </a:xfrm>
            <a:custGeom>
              <a:avLst/>
              <a:gdLst>
                <a:gd name="T0" fmla="*/ 1515 w 1812"/>
                <a:gd name="T1" fmla="*/ 0 h 1434"/>
                <a:gd name="T2" fmla="*/ 1563 w 1812"/>
                <a:gd name="T3" fmla="*/ 0 h 1434"/>
                <a:gd name="T4" fmla="*/ 1608 w 1812"/>
                <a:gd name="T5" fmla="*/ 7 h 1434"/>
                <a:gd name="T6" fmla="*/ 1654 w 1812"/>
                <a:gd name="T7" fmla="*/ 23 h 1434"/>
                <a:gd name="T8" fmla="*/ 1694 w 1812"/>
                <a:gd name="T9" fmla="*/ 47 h 1434"/>
                <a:gd name="T10" fmla="*/ 1732 w 1812"/>
                <a:gd name="T11" fmla="*/ 80 h 1434"/>
                <a:gd name="T12" fmla="*/ 1765 w 1812"/>
                <a:gd name="T13" fmla="*/ 118 h 1434"/>
                <a:gd name="T14" fmla="*/ 1788 w 1812"/>
                <a:gd name="T15" fmla="*/ 160 h 1434"/>
                <a:gd name="T16" fmla="*/ 1803 w 1812"/>
                <a:gd name="T17" fmla="*/ 204 h 1434"/>
                <a:gd name="T18" fmla="*/ 1812 w 1812"/>
                <a:gd name="T19" fmla="*/ 249 h 1434"/>
                <a:gd name="T20" fmla="*/ 1810 w 1812"/>
                <a:gd name="T21" fmla="*/ 297 h 1434"/>
                <a:gd name="T22" fmla="*/ 1803 w 1812"/>
                <a:gd name="T23" fmla="*/ 343 h 1434"/>
                <a:gd name="T24" fmla="*/ 1788 w 1812"/>
                <a:gd name="T25" fmla="*/ 386 h 1434"/>
                <a:gd name="T26" fmla="*/ 1763 w 1812"/>
                <a:gd name="T27" fmla="*/ 428 h 1434"/>
                <a:gd name="T28" fmla="*/ 1732 w 1812"/>
                <a:gd name="T29" fmla="*/ 466 h 1434"/>
                <a:gd name="T30" fmla="*/ 1035 w 1812"/>
                <a:gd name="T31" fmla="*/ 1160 h 1434"/>
                <a:gd name="T32" fmla="*/ 835 w 1812"/>
                <a:gd name="T33" fmla="*/ 1358 h 1434"/>
                <a:gd name="T34" fmla="*/ 799 w 1812"/>
                <a:gd name="T35" fmla="*/ 1389 h 1434"/>
                <a:gd name="T36" fmla="*/ 757 w 1812"/>
                <a:gd name="T37" fmla="*/ 1412 h 1434"/>
                <a:gd name="T38" fmla="*/ 715 w 1812"/>
                <a:gd name="T39" fmla="*/ 1427 h 1434"/>
                <a:gd name="T40" fmla="*/ 669 w 1812"/>
                <a:gd name="T41" fmla="*/ 1434 h 1434"/>
                <a:gd name="T42" fmla="*/ 623 w 1812"/>
                <a:gd name="T43" fmla="*/ 1434 h 1434"/>
                <a:gd name="T44" fmla="*/ 579 w 1812"/>
                <a:gd name="T45" fmla="*/ 1427 h 1434"/>
                <a:gd name="T46" fmla="*/ 536 w 1812"/>
                <a:gd name="T47" fmla="*/ 1412 h 1434"/>
                <a:gd name="T48" fmla="*/ 496 w 1812"/>
                <a:gd name="T49" fmla="*/ 1387 h 1434"/>
                <a:gd name="T50" fmla="*/ 457 w 1812"/>
                <a:gd name="T51" fmla="*/ 1356 h 1434"/>
                <a:gd name="T52" fmla="*/ 257 w 1812"/>
                <a:gd name="T53" fmla="*/ 1156 h 1434"/>
                <a:gd name="T54" fmla="*/ 78 w 1812"/>
                <a:gd name="T55" fmla="*/ 975 h 1434"/>
                <a:gd name="T56" fmla="*/ 48 w 1812"/>
                <a:gd name="T57" fmla="*/ 937 h 1434"/>
                <a:gd name="T58" fmla="*/ 23 w 1812"/>
                <a:gd name="T59" fmla="*/ 895 h 1434"/>
                <a:gd name="T60" fmla="*/ 8 w 1812"/>
                <a:gd name="T61" fmla="*/ 851 h 1434"/>
                <a:gd name="T62" fmla="*/ 0 w 1812"/>
                <a:gd name="T63" fmla="*/ 806 h 1434"/>
                <a:gd name="T64" fmla="*/ 0 w 1812"/>
                <a:gd name="T65" fmla="*/ 758 h 1434"/>
                <a:gd name="T66" fmla="*/ 8 w 1812"/>
                <a:gd name="T67" fmla="*/ 712 h 1434"/>
                <a:gd name="T68" fmla="*/ 25 w 1812"/>
                <a:gd name="T69" fmla="*/ 668 h 1434"/>
                <a:gd name="T70" fmla="*/ 48 w 1812"/>
                <a:gd name="T71" fmla="*/ 627 h 1434"/>
                <a:gd name="T72" fmla="*/ 80 w 1812"/>
                <a:gd name="T73" fmla="*/ 588 h 1434"/>
                <a:gd name="T74" fmla="*/ 118 w 1812"/>
                <a:gd name="T75" fmla="*/ 556 h 1434"/>
                <a:gd name="T76" fmla="*/ 160 w 1812"/>
                <a:gd name="T77" fmla="*/ 533 h 1434"/>
                <a:gd name="T78" fmla="*/ 204 w 1812"/>
                <a:gd name="T79" fmla="*/ 518 h 1434"/>
                <a:gd name="T80" fmla="*/ 252 w 1812"/>
                <a:gd name="T81" fmla="*/ 510 h 1434"/>
                <a:gd name="T82" fmla="*/ 297 w 1812"/>
                <a:gd name="T83" fmla="*/ 510 h 1434"/>
                <a:gd name="T84" fmla="*/ 345 w 1812"/>
                <a:gd name="T85" fmla="*/ 518 h 1434"/>
                <a:gd name="T86" fmla="*/ 389 w 1812"/>
                <a:gd name="T87" fmla="*/ 533 h 1434"/>
                <a:gd name="T88" fmla="*/ 431 w 1812"/>
                <a:gd name="T89" fmla="*/ 558 h 1434"/>
                <a:gd name="T90" fmla="*/ 469 w 1812"/>
                <a:gd name="T91" fmla="*/ 590 h 1434"/>
                <a:gd name="T92" fmla="*/ 648 w 1812"/>
                <a:gd name="T93" fmla="*/ 769 h 1434"/>
                <a:gd name="T94" fmla="*/ 1346 w 1812"/>
                <a:gd name="T95" fmla="*/ 78 h 1434"/>
                <a:gd name="T96" fmla="*/ 1384 w 1812"/>
                <a:gd name="T97" fmla="*/ 45 h 1434"/>
                <a:gd name="T98" fmla="*/ 1426 w 1812"/>
                <a:gd name="T99" fmla="*/ 23 h 1434"/>
                <a:gd name="T100" fmla="*/ 1469 w 1812"/>
                <a:gd name="T101" fmla="*/ 7 h 1434"/>
                <a:gd name="T102" fmla="*/ 1515 w 1812"/>
                <a:gd name="T103" fmla="*/ 0 h 1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12" h="1434">
                  <a:moveTo>
                    <a:pt x="1515" y="0"/>
                  </a:moveTo>
                  <a:lnTo>
                    <a:pt x="1563" y="0"/>
                  </a:lnTo>
                  <a:lnTo>
                    <a:pt x="1608" y="7"/>
                  </a:lnTo>
                  <a:lnTo>
                    <a:pt x="1654" y="23"/>
                  </a:lnTo>
                  <a:lnTo>
                    <a:pt x="1694" y="47"/>
                  </a:lnTo>
                  <a:lnTo>
                    <a:pt x="1732" y="80"/>
                  </a:lnTo>
                  <a:lnTo>
                    <a:pt x="1765" y="118"/>
                  </a:lnTo>
                  <a:lnTo>
                    <a:pt x="1788" y="160"/>
                  </a:lnTo>
                  <a:lnTo>
                    <a:pt x="1803" y="204"/>
                  </a:lnTo>
                  <a:lnTo>
                    <a:pt x="1812" y="249"/>
                  </a:lnTo>
                  <a:lnTo>
                    <a:pt x="1810" y="297"/>
                  </a:lnTo>
                  <a:lnTo>
                    <a:pt x="1803" y="343"/>
                  </a:lnTo>
                  <a:lnTo>
                    <a:pt x="1788" y="386"/>
                  </a:lnTo>
                  <a:lnTo>
                    <a:pt x="1763" y="428"/>
                  </a:lnTo>
                  <a:lnTo>
                    <a:pt x="1732" y="466"/>
                  </a:lnTo>
                  <a:lnTo>
                    <a:pt x="1035" y="1160"/>
                  </a:lnTo>
                  <a:lnTo>
                    <a:pt x="835" y="1358"/>
                  </a:lnTo>
                  <a:lnTo>
                    <a:pt x="799" y="1389"/>
                  </a:lnTo>
                  <a:lnTo>
                    <a:pt x="757" y="1412"/>
                  </a:lnTo>
                  <a:lnTo>
                    <a:pt x="715" y="1427"/>
                  </a:lnTo>
                  <a:lnTo>
                    <a:pt x="669" y="1434"/>
                  </a:lnTo>
                  <a:lnTo>
                    <a:pt x="623" y="1434"/>
                  </a:lnTo>
                  <a:lnTo>
                    <a:pt x="579" y="1427"/>
                  </a:lnTo>
                  <a:lnTo>
                    <a:pt x="536" y="1412"/>
                  </a:lnTo>
                  <a:lnTo>
                    <a:pt x="496" y="1387"/>
                  </a:lnTo>
                  <a:lnTo>
                    <a:pt x="457" y="1356"/>
                  </a:lnTo>
                  <a:lnTo>
                    <a:pt x="257" y="1156"/>
                  </a:lnTo>
                  <a:lnTo>
                    <a:pt x="78" y="975"/>
                  </a:lnTo>
                  <a:lnTo>
                    <a:pt x="48" y="937"/>
                  </a:lnTo>
                  <a:lnTo>
                    <a:pt x="23" y="895"/>
                  </a:lnTo>
                  <a:lnTo>
                    <a:pt x="8" y="851"/>
                  </a:lnTo>
                  <a:lnTo>
                    <a:pt x="0" y="806"/>
                  </a:lnTo>
                  <a:lnTo>
                    <a:pt x="0" y="758"/>
                  </a:lnTo>
                  <a:lnTo>
                    <a:pt x="8" y="712"/>
                  </a:lnTo>
                  <a:lnTo>
                    <a:pt x="25" y="668"/>
                  </a:lnTo>
                  <a:lnTo>
                    <a:pt x="48" y="627"/>
                  </a:lnTo>
                  <a:lnTo>
                    <a:pt x="80" y="588"/>
                  </a:lnTo>
                  <a:lnTo>
                    <a:pt x="118" y="556"/>
                  </a:lnTo>
                  <a:lnTo>
                    <a:pt x="160" y="533"/>
                  </a:lnTo>
                  <a:lnTo>
                    <a:pt x="204" y="518"/>
                  </a:lnTo>
                  <a:lnTo>
                    <a:pt x="252" y="510"/>
                  </a:lnTo>
                  <a:lnTo>
                    <a:pt x="297" y="510"/>
                  </a:lnTo>
                  <a:lnTo>
                    <a:pt x="345" y="518"/>
                  </a:lnTo>
                  <a:lnTo>
                    <a:pt x="389" y="533"/>
                  </a:lnTo>
                  <a:lnTo>
                    <a:pt x="431" y="558"/>
                  </a:lnTo>
                  <a:lnTo>
                    <a:pt x="469" y="590"/>
                  </a:lnTo>
                  <a:lnTo>
                    <a:pt x="648" y="769"/>
                  </a:lnTo>
                  <a:lnTo>
                    <a:pt x="1346" y="78"/>
                  </a:lnTo>
                  <a:lnTo>
                    <a:pt x="1384" y="45"/>
                  </a:lnTo>
                  <a:lnTo>
                    <a:pt x="1426" y="23"/>
                  </a:lnTo>
                  <a:lnTo>
                    <a:pt x="1469" y="7"/>
                  </a:lnTo>
                  <a:lnTo>
                    <a:pt x="15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chemeClr val="tx1">
                    <a:lumMod val="50000"/>
                    <a:lumOff val="50000"/>
                  </a:schemeClr>
                </a:solidFill>
                <a:latin typeface="思源黑体 CN Light" panose="020B0300000000000000" pitchFamily="34" charset="-122"/>
              </a:endParaRPr>
            </a:p>
          </p:txBody>
        </p:sp>
      </p:grpSp>
      <p:sp>
        <p:nvSpPr>
          <p:cNvPr id="146" name="Rectangle: Rounded Corners 145"/>
          <p:cNvSpPr/>
          <p:nvPr/>
        </p:nvSpPr>
        <p:spPr>
          <a:xfrm>
            <a:off x="3237263" y="2082902"/>
            <a:ext cx="1712119" cy="7588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latin typeface="思源黑体 CN Light" panose="020B0300000000000000" pitchFamily="34" charset="-122"/>
            </a:endParaRPr>
          </a:p>
        </p:txBody>
      </p:sp>
      <p:grpSp>
        <p:nvGrpSpPr>
          <p:cNvPr id="141" name="Group 4"/>
          <p:cNvGrpSpPr>
            <a:grpSpLocks noChangeAspect="1"/>
          </p:cNvGrpSpPr>
          <p:nvPr/>
        </p:nvGrpSpPr>
        <p:grpSpPr bwMode="auto">
          <a:xfrm>
            <a:off x="6113692" y="2446527"/>
            <a:ext cx="340701" cy="347699"/>
            <a:chOff x="2304" y="593"/>
            <a:chExt cx="3067" cy="3130"/>
          </a:xfrm>
          <a:solidFill>
            <a:schemeClr val="accent4"/>
          </a:solidFill>
        </p:grpSpPr>
        <p:sp>
          <p:nvSpPr>
            <p:cNvPr id="143" name="Freeform 6"/>
            <p:cNvSpPr>
              <a:spLocks noEditPoints="1"/>
            </p:cNvSpPr>
            <p:nvPr/>
          </p:nvSpPr>
          <p:spPr bwMode="auto">
            <a:xfrm>
              <a:off x="2304" y="593"/>
              <a:ext cx="3067" cy="3130"/>
            </a:xfrm>
            <a:custGeom>
              <a:avLst/>
              <a:gdLst>
                <a:gd name="T0" fmla="*/ 2315 w 6134"/>
                <a:gd name="T1" fmla="*/ 1255 h 6261"/>
                <a:gd name="T2" fmla="*/ 1586 w 6134"/>
                <a:gd name="T3" fmla="*/ 1756 h 6261"/>
                <a:gd name="T4" fmla="*/ 1140 w 6134"/>
                <a:gd name="T5" fmla="*/ 2522 h 6261"/>
                <a:gd name="T6" fmla="*/ 1069 w 6134"/>
                <a:gd name="T7" fmla="*/ 3445 h 6261"/>
                <a:gd name="T8" fmla="*/ 1401 w 6134"/>
                <a:gd name="T9" fmla="*/ 4277 h 6261"/>
                <a:gd name="T10" fmla="*/ 2047 w 6134"/>
                <a:gd name="T11" fmla="*/ 4877 h 6261"/>
                <a:gd name="T12" fmla="*/ 2908 w 6134"/>
                <a:gd name="T13" fmla="*/ 5148 h 6261"/>
                <a:gd name="T14" fmla="*/ 3819 w 6134"/>
                <a:gd name="T15" fmla="*/ 5009 h 6261"/>
                <a:gd name="T16" fmla="*/ 4547 w 6134"/>
                <a:gd name="T17" fmla="*/ 4508 h 6261"/>
                <a:gd name="T18" fmla="*/ 4995 w 6134"/>
                <a:gd name="T19" fmla="*/ 3742 h 6261"/>
                <a:gd name="T20" fmla="*/ 5063 w 6134"/>
                <a:gd name="T21" fmla="*/ 2820 h 6261"/>
                <a:gd name="T22" fmla="*/ 4732 w 6134"/>
                <a:gd name="T23" fmla="*/ 1987 h 6261"/>
                <a:gd name="T24" fmla="*/ 4088 w 6134"/>
                <a:gd name="T25" fmla="*/ 1387 h 6261"/>
                <a:gd name="T26" fmla="*/ 3224 w 6134"/>
                <a:gd name="T27" fmla="*/ 1118 h 6261"/>
                <a:gd name="T28" fmla="*/ 3285 w 6134"/>
                <a:gd name="T29" fmla="*/ 83 h 6261"/>
                <a:gd name="T30" fmla="*/ 3668 w 6134"/>
                <a:gd name="T31" fmla="*/ 396 h 6261"/>
                <a:gd name="T32" fmla="*/ 4145 w 6134"/>
                <a:gd name="T33" fmla="*/ 274 h 6261"/>
                <a:gd name="T34" fmla="*/ 4477 w 6134"/>
                <a:gd name="T35" fmla="*/ 343 h 6261"/>
                <a:gd name="T36" fmla="*/ 4684 w 6134"/>
                <a:gd name="T37" fmla="*/ 788 h 6261"/>
                <a:gd name="T38" fmla="*/ 4957 w 6134"/>
                <a:gd name="T39" fmla="*/ 1002 h 6261"/>
                <a:gd name="T40" fmla="*/ 5437 w 6134"/>
                <a:gd name="T41" fmla="*/ 1099 h 6261"/>
                <a:gd name="T42" fmla="*/ 5586 w 6134"/>
                <a:gd name="T43" fmla="*/ 1404 h 6261"/>
                <a:gd name="T44" fmla="*/ 5582 w 6134"/>
                <a:gd name="T45" fmla="*/ 1895 h 6261"/>
                <a:gd name="T46" fmla="*/ 5972 w 6134"/>
                <a:gd name="T47" fmla="*/ 2195 h 6261"/>
                <a:gd name="T48" fmla="*/ 6125 w 6134"/>
                <a:gd name="T49" fmla="*/ 2498 h 6261"/>
                <a:gd name="T50" fmla="*/ 5908 w 6134"/>
                <a:gd name="T51" fmla="*/ 2938 h 6261"/>
                <a:gd name="T52" fmla="*/ 5910 w 6134"/>
                <a:gd name="T53" fmla="*/ 3283 h 6261"/>
                <a:gd name="T54" fmla="*/ 6134 w 6134"/>
                <a:gd name="T55" fmla="*/ 3719 h 6261"/>
                <a:gd name="T56" fmla="*/ 5988 w 6134"/>
                <a:gd name="T57" fmla="*/ 4024 h 6261"/>
                <a:gd name="T58" fmla="*/ 5601 w 6134"/>
                <a:gd name="T59" fmla="*/ 4327 h 6261"/>
                <a:gd name="T60" fmla="*/ 5612 w 6134"/>
                <a:gd name="T61" fmla="*/ 4818 h 6261"/>
                <a:gd name="T62" fmla="*/ 5471 w 6134"/>
                <a:gd name="T63" fmla="*/ 5125 h 6261"/>
                <a:gd name="T64" fmla="*/ 4991 w 6134"/>
                <a:gd name="T65" fmla="*/ 5230 h 6261"/>
                <a:gd name="T66" fmla="*/ 4722 w 6134"/>
                <a:gd name="T67" fmla="*/ 5447 h 6261"/>
                <a:gd name="T68" fmla="*/ 4520 w 6134"/>
                <a:gd name="T69" fmla="*/ 5893 h 6261"/>
                <a:gd name="T70" fmla="*/ 4189 w 6134"/>
                <a:gd name="T71" fmla="*/ 5969 h 6261"/>
                <a:gd name="T72" fmla="*/ 3712 w 6134"/>
                <a:gd name="T73" fmla="*/ 5857 h 6261"/>
                <a:gd name="T74" fmla="*/ 3335 w 6134"/>
                <a:gd name="T75" fmla="*/ 6173 h 6261"/>
                <a:gd name="T76" fmla="*/ 3005 w 6134"/>
                <a:gd name="T77" fmla="*/ 6253 h 6261"/>
                <a:gd name="T78" fmla="*/ 2624 w 6134"/>
                <a:gd name="T79" fmla="*/ 5943 h 6261"/>
                <a:gd name="T80" fmla="*/ 2287 w 6134"/>
                <a:gd name="T81" fmla="*/ 5870 h 6261"/>
                <a:gd name="T82" fmla="*/ 1810 w 6134"/>
                <a:gd name="T83" fmla="*/ 5992 h 6261"/>
                <a:gd name="T84" fmla="*/ 1546 w 6134"/>
                <a:gd name="T85" fmla="*/ 5781 h 6261"/>
                <a:gd name="T86" fmla="*/ 1338 w 6134"/>
                <a:gd name="T87" fmla="*/ 5335 h 6261"/>
                <a:gd name="T88" fmla="*/ 854 w 6134"/>
                <a:gd name="T89" fmla="*/ 5238 h 6261"/>
                <a:gd name="T90" fmla="*/ 587 w 6134"/>
                <a:gd name="T91" fmla="*/ 5030 h 6261"/>
                <a:gd name="T92" fmla="*/ 593 w 6134"/>
                <a:gd name="T93" fmla="*/ 4540 h 6261"/>
                <a:gd name="T94" fmla="*/ 440 w 6134"/>
                <a:gd name="T95" fmla="*/ 4230 h 6261"/>
                <a:gd name="T96" fmla="*/ 50 w 6134"/>
                <a:gd name="T97" fmla="*/ 3932 h 6261"/>
                <a:gd name="T98" fmla="*/ 50 w 6134"/>
                <a:gd name="T99" fmla="*/ 3593 h 6261"/>
                <a:gd name="T100" fmla="*/ 265 w 6134"/>
                <a:gd name="T101" fmla="*/ 3153 h 6261"/>
                <a:gd name="T102" fmla="*/ 42 w 6134"/>
                <a:gd name="T103" fmla="*/ 2715 h 6261"/>
                <a:gd name="T104" fmla="*/ 36 w 6134"/>
                <a:gd name="T105" fmla="*/ 2376 h 6261"/>
                <a:gd name="T106" fmla="*/ 423 w 6134"/>
                <a:gd name="T107" fmla="*/ 2073 h 6261"/>
                <a:gd name="T108" fmla="*/ 570 w 6134"/>
                <a:gd name="T109" fmla="*/ 1762 h 6261"/>
                <a:gd name="T110" fmla="*/ 558 w 6134"/>
                <a:gd name="T111" fmla="*/ 1272 h 6261"/>
                <a:gd name="T112" fmla="*/ 823 w 6134"/>
                <a:gd name="T113" fmla="*/ 1061 h 6261"/>
                <a:gd name="T114" fmla="*/ 1304 w 6134"/>
                <a:gd name="T115" fmla="*/ 956 h 6261"/>
                <a:gd name="T116" fmla="*/ 1504 w 6134"/>
                <a:gd name="T117" fmla="*/ 506 h 6261"/>
                <a:gd name="T118" fmla="*/ 1767 w 6134"/>
                <a:gd name="T119" fmla="*/ 291 h 6261"/>
                <a:gd name="T120" fmla="*/ 2245 w 6134"/>
                <a:gd name="T121" fmla="*/ 403 h 6261"/>
                <a:gd name="T122" fmla="*/ 2578 w 6134"/>
                <a:gd name="T123" fmla="*/ 323 h 6261"/>
                <a:gd name="T124" fmla="*/ 2956 w 6134"/>
                <a:gd name="T125" fmla="*/ 9 h 6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134" h="6261">
                  <a:moveTo>
                    <a:pt x="3066" y="1110"/>
                  </a:moveTo>
                  <a:lnTo>
                    <a:pt x="2908" y="1118"/>
                  </a:lnTo>
                  <a:lnTo>
                    <a:pt x="2754" y="1135"/>
                  </a:lnTo>
                  <a:lnTo>
                    <a:pt x="2603" y="1164"/>
                  </a:lnTo>
                  <a:lnTo>
                    <a:pt x="2456" y="1206"/>
                  </a:lnTo>
                  <a:lnTo>
                    <a:pt x="2315" y="1255"/>
                  </a:lnTo>
                  <a:lnTo>
                    <a:pt x="2178" y="1316"/>
                  </a:lnTo>
                  <a:lnTo>
                    <a:pt x="2047" y="1387"/>
                  </a:lnTo>
                  <a:lnTo>
                    <a:pt x="1921" y="1467"/>
                  </a:lnTo>
                  <a:lnTo>
                    <a:pt x="1803" y="1554"/>
                  </a:lnTo>
                  <a:lnTo>
                    <a:pt x="1690" y="1652"/>
                  </a:lnTo>
                  <a:lnTo>
                    <a:pt x="1586" y="1756"/>
                  </a:lnTo>
                  <a:lnTo>
                    <a:pt x="1490" y="1869"/>
                  </a:lnTo>
                  <a:lnTo>
                    <a:pt x="1401" y="1987"/>
                  </a:lnTo>
                  <a:lnTo>
                    <a:pt x="1321" y="2113"/>
                  </a:lnTo>
                  <a:lnTo>
                    <a:pt x="1250" y="2244"/>
                  </a:lnTo>
                  <a:lnTo>
                    <a:pt x="1189" y="2379"/>
                  </a:lnTo>
                  <a:lnTo>
                    <a:pt x="1140" y="2522"/>
                  </a:lnTo>
                  <a:lnTo>
                    <a:pt x="1100" y="2669"/>
                  </a:lnTo>
                  <a:lnTo>
                    <a:pt x="1069" y="2820"/>
                  </a:lnTo>
                  <a:lnTo>
                    <a:pt x="1052" y="2974"/>
                  </a:lnTo>
                  <a:lnTo>
                    <a:pt x="1046" y="3132"/>
                  </a:lnTo>
                  <a:lnTo>
                    <a:pt x="1052" y="3290"/>
                  </a:lnTo>
                  <a:lnTo>
                    <a:pt x="1069" y="3445"/>
                  </a:lnTo>
                  <a:lnTo>
                    <a:pt x="1100" y="3595"/>
                  </a:lnTo>
                  <a:lnTo>
                    <a:pt x="1140" y="3742"/>
                  </a:lnTo>
                  <a:lnTo>
                    <a:pt x="1189" y="3885"/>
                  </a:lnTo>
                  <a:lnTo>
                    <a:pt x="1250" y="4022"/>
                  </a:lnTo>
                  <a:lnTo>
                    <a:pt x="1321" y="4152"/>
                  </a:lnTo>
                  <a:lnTo>
                    <a:pt x="1401" y="4277"/>
                  </a:lnTo>
                  <a:lnTo>
                    <a:pt x="1490" y="4395"/>
                  </a:lnTo>
                  <a:lnTo>
                    <a:pt x="1586" y="4508"/>
                  </a:lnTo>
                  <a:lnTo>
                    <a:pt x="1690" y="4613"/>
                  </a:lnTo>
                  <a:lnTo>
                    <a:pt x="1803" y="4710"/>
                  </a:lnTo>
                  <a:lnTo>
                    <a:pt x="1921" y="4797"/>
                  </a:lnTo>
                  <a:lnTo>
                    <a:pt x="2047" y="4877"/>
                  </a:lnTo>
                  <a:lnTo>
                    <a:pt x="2178" y="4948"/>
                  </a:lnTo>
                  <a:lnTo>
                    <a:pt x="2315" y="5009"/>
                  </a:lnTo>
                  <a:lnTo>
                    <a:pt x="2456" y="5060"/>
                  </a:lnTo>
                  <a:lnTo>
                    <a:pt x="2603" y="5100"/>
                  </a:lnTo>
                  <a:lnTo>
                    <a:pt x="2754" y="5129"/>
                  </a:lnTo>
                  <a:lnTo>
                    <a:pt x="2908" y="5148"/>
                  </a:lnTo>
                  <a:lnTo>
                    <a:pt x="3066" y="5154"/>
                  </a:lnTo>
                  <a:lnTo>
                    <a:pt x="3224" y="5148"/>
                  </a:lnTo>
                  <a:lnTo>
                    <a:pt x="3379" y="5129"/>
                  </a:lnTo>
                  <a:lnTo>
                    <a:pt x="3531" y="5100"/>
                  </a:lnTo>
                  <a:lnTo>
                    <a:pt x="3676" y="5060"/>
                  </a:lnTo>
                  <a:lnTo>
                    <a:pt x="3819" y="5009"/>
                  </a:lnTo>
                  <a:lnTo>
                    <a:pt x="3956" y="4948"/>
                  </a:lnTo>
                  <a:lnTo>
                    <a:pt x="4088" y="4877"/>
                  </a:lnTo>
                  <a:lnTo>
                    <a:pt x="4212" y="4797"/>
                  </a:lnTo>
                  <a:lnTo>
                    <a:pt x="4332" y="4710"/>
                  </a:lnTo>
                  <a:lnTo>
                    <a:pt x="4442" y="4613"/>
                  </a:lnTo>
                  <a:lnTo>
                    <a:pt x="4547" y="4508"/>
                  </a:lnTo>
                  <a:lnTo>
                    <a:pt x="4644" y="4395"/>
                  </a:lnTo>
                  <a:lnTo>
                    <a:pt x="4732" y="4277"/>
                  </a:lnTo>
                  <a:lnTo>
                    <a:pt x="4812" y="4152"/>
                  </a:lnTo>
                  <a:lnTo>
                    <a:pt x="4882" y="4022"/>
                  </a:lnTo>
                  <a:lnTo>
                    <a:pt x="4943" y="3885"/>
                  </a:lnTo>
                  <a:lnTo>
                    <a:pt x="4995" y="3742"/>
                  </a:lnTo>
                  <a:lnTo>
                    <a:pt x="5035" y="3595"/>
                  </a:lnTo>
                  <a:lnTo>
                    <a:pt x="5063" y="3445"/>
                  </a:lnTo>
                  <a:lnTo>
                    <a:pt x="5083" y="3290"/>
                  </a:lnTo>
                  <a:lnTo>
                    <a:pt x="5088" y="3132"/>
                  </a:lnTo>
                  <a:lnTo>
                    <a:pt x="5083" y="2974"/>
                  </a:lnTo>
                  <a:lnTo>
                    <a:pt x="5063" y="2820"/>
                  </a:lnTo>
                  <a:lnTo>
                    <a:pt x="5035" y="2669"/>
                  </a:lnTo>
                  <a:lnTo>
                    <a:pt x="4995" y="2522"/>
                  </a:lnTo>
                  <a:lnTo>
                    <a:pt x="4943" y="2379"/>
                  </a:lnTo>
                  <a:lnTo>
                    <a:pt x="4882" y="2244"/>
                  </a:lnTo>
                  <a:lnTo>
                    <a:pt x="4812" y="2113"/>
                  </a:lnTo>
                  <a:lnTo>
                    <a:pt x="4732" y="1987"/>
                  </a:lnTo>
                  <a:lnTo>
                    <a:pt x="4644" y="1869"/>
                  </a:lnTo>
                  <a:lnTo>
                    <a:pt x="4547" y="1756"/>
                  </a:lnTo>
                  <a:lnTo>
                    <a:pt x="4442" y="1652"/>
                  </a:lnTo>
                  <a:lnTo>
                    <a:pt x="4332" y="1554"/>
                  </a:lnTo>
                  <a:lnTo>
                    <a:pt x="4212" y="1467"/>
                  </a:lnTo>
                  <a:lnTo>
                    <a:pt x="4088" y="1387"/>
                  </a:lnTo>
                  <a:lnTo>
                    <a:pt x="3956" y="1316"/>
                  </a:lnTo>
                  <a:lnTo>
                    <a:pt x="3819" y="1255"/>
                  </a:lnTo>
                  <a:lnTo>
                    <a:pt x="3676" y="1206"/>
                  </a:lnTo>
                  <a:lnTo>
                    <a:pt x="3531" y="1164"/>
                  </a:lnTo>
                  <a:lnTo>
                    <a:pt x="3379" y="1135"/>
                  </a:lnTo>
                  <a:lnTo>
                    <a:pt x="3224" y="1118"/>
                  </a:lnTo>
                  <a:lnTo>
                    <a:pt x="3066" y="1110"/>
                  </a:lnTo>
                  <a:close/>
                  <a:moveTo>
                    <a:pt x="3070" y="0"/>
                  </a:moveTo>
                  <a:lnTo>
                    <a:pt x="3127" y="7"/>
                  </a:lnTo>
                  <a:lnTo>
                    <a:pt x="3183" y="24"/>
                  </a:lnTo>
                  <a:lnTo>
                    <a:pt x="3236" y="49"/>
                  </a:lnTo>
                  <a:lnTo>
                    <a:pt x="3285" y="83"/>
                  </a:lnTo>
                  <a:lnTo>
                    <a:pt x="3331" y="127"/>
                  </a:lnTo>
                  <a:lnTo>
                    <a:pt x="3465" y="276"/>
                  </a:lnTo>
                  <a:lnTo>
                    <a:pt x="3508" y="318"/>
                  </a:lnTo>
                  <a:lnTo>
                    <a:pt x="3558" y="352"/>
                  </a:lnTo>
                  <a:lnTo>
                    <a:pt x="3611" y="379"/>
                  </a:lnTo>
                  <a:lnTo>
                    <a:pt x="3668" y="396"/>
                  </a:lnTo>
                  <a:lnTo>
                    <a:pt x="3726" y="403"/>
                  </a:lnTo>
                  <a:lnTo>
                    <a:pt x="3785" y="402"/>
                  </a:lnTo>
                  <a:lnTo>
                    <a:pt x="3846" y="392"/>
                  </a:lnTo>
                  <a:lnTo>
                    <a:pt x="3903" y="373"/>
                  </a:lnTo>
                  <a:lnTo>
                    <a:pt x="4086" y="293"/>
                  </a:lnTo>
                  <a:lnTo>
                    <a:pt x="4145" y="274"/>
                  </a:lnTo>
                  <a:lnTo>
                    <a:pt x="4204" y="262"/>
                  </a:lnTo>
                  <a:lnTo>
                    <a:pt x="4263" y="262"/>
                  </a:lnTo>
                  <a:lnTo>
                    <a:pt x="4320" y="270"/>
                  </a:lnTo>
                  <a:lnTo>
                    <a:pt x="4377" y="287"/>
                  </a:lnTo>
                  <a:lnTo>
                    <a:pt x="4429" y="312"/>
                  </a:lnTo>
                  <a:lnTo>
                    <a:pt x="4477" y="343"/>
                  </a:lnTo>
                  <a:lnTo>
                    <a:pt x="4520" y="383"/>
                  </a:lnTo>
                  <a:lnTo>
                    <a:pt x="4557" y="428"/>
                  </a:lnTo>
                  <a:lnTo>
                    <a:pt x="4587" y="482"/>
                  </a:lnTo>
                  <a:lnTo>
                    <a:pt x="4608" y="539"/>
                  </a:lnTo>
                  <a:lnTo>
                    <a:pt x="4663" y="731"/>
                  </a:lnTo>
                  <a:lnTo>
                    <a:pt x="4684" y="788"/>
                  </a:lnTo>
                  <a:lnTo>
                    <a:pt x="4715" y="840"/>
                  </a:lnTo>
                  <a:lnTo>
                    <a:pt x="4751" y="887"/>
                  </a:lnTo>
                  <a:lnTo>
                    <a:pt x="4795" y="927"/>
                  </a:lnTo>
                  <a:lnTo>
                    <a:pt x="4844" y="960"/>
                  </a:lnTo>
                  <a:lnTo>
                    <a:pt x="4898" y="985"/>
                  </a:lnTo>
                  <a:lnTo>
                    <a:pt x="4957" y="1002"/>
                  </a:lnTo>
                  <a:lnTo>
                    <a:pt x="5016" y="1009"/>
                  </a:lnTo>
                  <a:lnTo>
                    <a:pt x="5216" y="1017"/>
                  </a:lnTo>
                  <a:lnTo>
                    <a:pt x="5277" y="1025"/>
                  </a:lnTo>
                  <a:lnTo>
                    <a:pt x="5336" y="1042"/>
                  </a:lnTo>
                  <a:lnTo>
                    <a:pt x="5389" y="1067"/>
                  </a:lnTo>
                  <a:lnTo>
                    <a:pt x="5437" y="1099"/>
                  </a:lnTo>
                  <a:lnTo>
                    <a:pt x="5481" y="1137"/>
                  </a:lnTo>
                  <a:lnTo>
                    <a:pt x="5517" y="1183"/>
                  </a:lnTo>
                  <a:lnTo>
                    <a:pt x="5546" y="1232"/>
                  </a:lnTo>
                  <a:lnTo>
                    <a:pt x="5568" y="1288"/>
                  </a:lnTo>
                  <a:lnTo>
                    <a:pt x="5582" y="1345"/>
                  </a:lnTo>
                  <a:lnTo>
                    <a:pt x="5586" y="1404"/>
                  </a:lnTo>
                  <a:lnTo>
                    <a:pt x="5580" y="1465"/>
                  </a:lnTo>
                  <a:lnTo>
                    <a:pt x="5548" y="1663"/>
                  </a:lnTo>
                  <a:lnTo>
                    <a:pt x="5542" y="1724"/>
                  </a:lnTo>
                  <a:lnTo>
                    <a:pt x="5546" y="1783"/>
                  </a:lnTo>
                  <a:lnTo>
                    <a:pt x="5559" y="1842"/>
                  </a:lnTo>
                  <a:lnTo>
                    <a:pt x="5582" y="1895"/>
                  </a:lnTo>
                  <a:lnTo>
                    <a:pt x="5610" y="1947"/>
                  </a:lnTo>
                  <a:lnTo>
                    <a:pt x="5649" y="1993"/>
                  </a:lnTo>
                  <a:lnTo>
                    <a:pt x="5694" y="2033"/>
                  </a:lnTo>
                  <a:lnTo>
                    <a:pt x="5746" y="2067"/>
                  </a:lnTo>
                  <a:lnTo>
                    <a:pt x="5921" y="2160"/>
                  </a:lnTo>
                  <a:lnTo>
                    <a:pt x="5972" y="2195"/>
                  </a:lnTo>
                  <a:lnTo>
                    <a:pt x="6018" y="2235"/>
                  </a:lnTo>
                  <a:lnTo>
                    <a:pt x="6054" y="2280"/>
                  </a:lnTo>
                  <a:lnTo>
                    <a:pt x="6085" y="2330"/>
                  </a:lnTo>
                  <a:lnTo>
                    <a:pt x="6106" y="2383"/>
                  </a:lnTo>
                  <a:lnTo>
                    <a:pt x="6119" y="2440"/>
                  </a:lnTo>
                  <a:lnTo>
                    <a:pt x="6125" y="2498"/>
                  </a:lnTo>
                  <a:lnTo>
                    <a:pt x="6119" y="2557"/>
                  </a:lnTo>
                  <a:lnTo>
                    <a:pt x="6108" y="2614"/>
                  </a:lnTo>
                  <a:lnTo>
                    <a:pt x="6085" y="2669"/>
                  </a:lnTo>
                  <a:lnTo>
                    <a:pt x="6054" y="2722"/>
                  </a:lnTo>
                  <a:lnTo>
                    <a:pt x="5938" y="2884"/>
                  </a:lnTo>
                  <a:lnTo>
                    <a:pt x="5908" y="2938"/>
                  </a:lnTo>
                  <a:lnTo>
                    <a:pt x="5885" y="2993"/>
                  </a:lnTo>
                  <a:lnTo>
                    <a:pt x="5871" y="3052"/>
                  </a:lnTo>
                  <a:lnTo>
                    <a:pt x="5868" y="3111"/>
                  </a:lnTo>
                  <a:lnTo>
                    <a:pt x="5873" y="3170"/>
                  </a:lnTo>
                  <a:lnTo>
                    <a:pt x="5887" y="3227"/>
                  </a:lnTo>
                  <a:lnTo>
                    <a:pt x="5910" y="3283"/>
                  </a:lnTo>
                  <a:lnTo>
                    <a:pt x="5942" y="3334"/>
                  </a:lnTo>
                  <a:lnTo>
                    <a:pt x="6060" y="3496"/>
                  </a:lnTo>
                  <a:lnTo>
                    <a:pt x="6093" y="3549"/>
                  </a:lnTo>
                  <a:lnTo>
                    <a:pt x="6115" y="3605"/>
                  </a:lnTo>
                  <a:lnTo>
                    <a:pt x="6129" y="3662"/>
                  </a:lnTo>
                  <a:lnTo>
                    <a:pt x="6134" y="3719"/>
                  </a:lnTo>
                  <a:lnTo>
                    <a:pt x="6131" y="3778"/>
                  </a:lnTo>
                  <a:lnTo>
                    <a:pt x="6117" y="3833"/>
                  </a:lnTo>
                  <a:lnTo>
                    <a:pt x="6096" y="3887"/>
                  </a:lnTo>
                  <a:lnTo>
                    <a:pt x="6068" y="3938"/>
                  </a:lnTo>
                  <a:lnTo>
                    <a:pt x="6032" y="3984"/>
                  </a:lnTo>
                  <a:lnTo>
                    <a:pt x="5988" y="4024"/>
                  </a:lnTo>
                  <a:lnTo>
                    <a:pt x="5936" y="4058"/>
                  </a:lnTo>
                  <a:lnTo>
                    <a:pt x="5763" y="4155"/>
                  </a:lnTo>
                  <a:lnTo>
                    <a:pt x="5711" y="4188"/>
                  </a:lnTo>
                  <a:lnTo>
                    <a:pt x="5668" y="4230"/>
                  </a:lnTo>
                  <a:lnTo>
                    <a:pt x="5631" y="4275"/>
                  </a:lnTo>
                  <a:lnTo>
                    <a:pt x="5601" y="4327"/>
                  </a:lnTo>
                  <a:lnTo>
                    <a:pt x="5580" y="4382"/>
                  </a:lnTo>
                  <a:lnTo>
                    <a:pt x="5568" y="4439"/>
                  </a:lnTo>
                  <a:lnTo>
                    <a:pt x="5565" y="4500"/>
                  </a:lnTo>
                  <a:lnTo>
                    <a:pt x="5570" y="4561"/>
                  </a:lnTo>
                  <a:lnTo>
                    <a:pt x="5607" y="4757"/>
                  </a:lnTo>
                  <a:lnTo>
                    <a:pt x="5612" y="4818"/>
                  </a:lnTo>
                  <a:lnTo>
                    <a:pt x="5610" y="4877"/>
                  </a:lnTo>
                  <a:lnTo>
                    <a:pt x="5597" y="4935"/>
                  </a:lnTo>
                  <a:lnTo>
                    <a:pt x="5576" y="4990"/>
                  </a:lnTo>
                  <a:lnTo>
                    <a:pt x="5549" y="5039"/>
                  </a:lnTo>
                  <a:lnTo>
                    <a:pt x="5513" y="5085"/>
                  </a:lnTo>
                  <a:lnTo>
                    <a:pt x="5471" y="5125"/>
                  </a:lnTo>
                  <a:lnTo>
                    <a:pt x="5424" y="5158"/>
                  </a:lnTo>
                  <a:lnTo>
                    <a:pt x="5370" y="5184"/>
                  </a:lnTo>
                  <a:lnTo>
                    <a:pt x="5313" y="5201"/>
                  </a:lnTo>
                  <a:lnTo>
                    <a:pt x="5250" y="5209"/>
                  </a:lnTo>
                  <a:lnTo>
                    <a:pt x="5052" y="5220"/>
                  </a:lnTo>
                  <a:lnTo>
                    <a:pt x="4991" y="5230"/>
                  </a:lnTo>
                  <a:lnTo>
                    <a:pt x="4934" y="5247"/>
                  </a:lnTo>
                  <a:lnTo>
                    <a:pt x="4879" y="5274"/>
                  </a:lnTo>
                  <a:lnTo>
                    <a:pt x="4831" y="5306"/>
                  </a:lnTo>
                  <a:lnTo>
                    <a:pt x="4787" y="5348"/>
                  </a:lnTo>
                  <a:lnTo>
                    <a:pt x="4751" y="5394"/>
                  </a:lnTo>
                  <a:lnTo>
                    <a:pt x="4722" y="5447"/>
                  </a:lnTo>
                  <a:lnTo>
                    <a:pt x="4701" y="5504"/>
                  </a:lnTo>
                  <a:lnTo>
                    <a:pt x="4650" y="5697"/>
                  </a:lnTo>
                  <a:lnTo>
                    <a:pt x="4629" y="5754"/>
                  </a:lnTo>
                  <a:lnTo>
                    <a:pt x="4598" y="5807"/>
                  </a:lnTo>
                  <a:lnTo>
                    <a:pt x="4562" y="5853"/>
                  </a:lnTo>
                  <a:lnTo>
                    <a:pt x="4520" y="5893"/>
                  </a:lnTo>
                  <a:lnTo>
                    <a:pt x="4473" y="5927"/>
                  </a:lnTo>
                  <a:lnTo>
                    <a:pt x="4421" y="5952"/>
                  </a:lnTo>
                  <a:lnTo>
                    <a:pt x="4366" y="5969"/>
                  </a:lnTo>
                  <a:lnTo>
                    <a:pt x="4309" y="5979"/>
                  </a:lnTo>
                  <a:lnTo>
                    <a:pt x="4250" y="5979"/>
                  </a:lnTo>
                  <a:lnTo>
                    <a:pt x="4189" y="5969"/>
                  </a:lnTo>
                  <a:lnTo>
                    <a:pt x="4132" y="5950"/>
                  </a:lnTo>
                  <a:lnTo>
                    <a:pt x="3947" y="5876"/>
                  </a:lnTo>
                  <a:lnTo>
                    <a:pt x="3888" y="5857"/>
                  </a:lnTo>
                  <a:lnTo>
                    <a:pt x="3829" y="5847"/>
                  </a:lnTo>
                  <a:lnTo>
                    <a:pt x="3769" y="5847"/>
                  </a:lnTo>
                  <a:lnTo>
                    <a:pt x="3712" y="5857"/>
                  </a:lnTo>
                  <a:lnTo>
                    <a:pt x="3655" y="5876"/>
                  </a:lnTo>
                  <a:lnTo>
                    <a:pt x="3602" y="5901"/>
                  </a:lnTo>
                  <a:lnTo>
                    <a:pt x="3554" y="5937"/>
                  </a:lnTo>
                  <a:lnTo>
                    <a:pt x="3510" y="5979"/>
                  </a:lnTo>
                  <a:lnTo>
                    <a:pt x="3379" y="6129"/>
                  </a:lnTo>
                  <a:lnTo>
                    <a:pt x="3335" y="6173"/>
                  </a:lnTo>
                  <a:lnTo>
                    <a:pt x="3285" y="6207"/>
                  </a:lnTo>
                  <a:lnTo>
                    <a:pt x="3234" y="6234"/>
                  </a:lnTo>
                  <a:lnTo>
                    <a:pt x="3177" y="6251"/>
                  </a:lnTo>
                  <a:lnTo>
                    <a:pt x="3120" y="6261"/>
                  </a:lnTo>
                  <a:lnTo>
                    <a:pt x="3062" y="6261"/>
                  </a:lnTo>
                  <a:lnTo>
                    <a:pt x="3005" y="6253"/>
                  </a:lnTo>
                  <a:lnTo>
                    <a:pt x="2950" y="6236"/>
                  </a:lnTo>
                  <a:lnTo>
                    <a:pt x="2897" y="6211"/>
                  </a:lnTo>
                  <a:lnTo>
                    <a:pt x="2847" y="6177"/>
                  </a:lnTo>
                  <a:lnTo>
                    <a:pt x="2801" y="6133"/>
                  </a:lnTo>
                  <a:lnTo>
                    <a:pt x="2668" y="5985"/>
                  </a:lnTo>
                  <a:lnTo>
                    <a:pt x="2624" y="5943"/>
                  </a:lnTo>
                  <a:lnTo>
                    <a:pt x="2575" y="5910"/>
                  </a:lnTo>
                  <a:lnTo>
                    <a:pt x="2521" y="5884"/>
                  </a:lnTo>
                  <a:lnTo>
                    <a:pt x="2464" y="5866"/>
                  </a:lnTo>
                  <a:lnTo>
                    <a:pt x="2407" y="5859"/>
                  </a:lnTo>
                  <a:lnTo>
                    <a:pt x="2346" y="5859"/>
                  </a:lnTo>
                  <a:lnTo>
                    <a:pt x="2287" y="5870"/>
                  </a:lnTo>
                  <a:lnTo>
                    <a:pt x="2230" y="5889"/>
                  </a:lnTo>
                  <a:lnTo>
                    <a:pt x="2047" y="5969"/>
                  </a:lnTo>
                  <a:lnTo>
                    <a:pt x="1988" y="5988"/>
                  </a:lnTo>
                  <a:lnTo>
                    <a:pt x="1929" y="6000"/>
                  </a:lnTo>
                  <a:lnTo>
                    <a:pt x="1869" y="6000"/>
                  </a:lnTo>
                  <a:lnTo>
                    <a:pt x="1810" y="5992"/>
                  </a:lnTo>
                  <a:lnTo>
                    <a:pt x="1755" y="5975"/>
                  </a:lnTo>
                  <a:lnTo>
                    <a:pt x="1704" y="5950"/>
                  </a:lnTo>
                  <a:lnTo>
                    <a:pt x="1656" y="5918"/>
                  </a:lnTo>
                  <a:lnTo>
                    <a:pt x="1612" y="5880"/>
                  </a:lnTo>
                  <a:lnTo>
                    <a:pt x="1576" y="5834"/>
                  </a:lnTo>
                  <a:lnTo>
                    <a:pt x="1546" y="5781"/>
                  </a:lnTo>
                  <a:lnTo>
                    <a:pt x="1525" y="5724"/>
                  </a:lnTo>
                  <a:lnTo>
                    <a:pt x="1469" y="5531"/>
                  </a:lnTo>
                  <a:lnTo>
                    <a:pt x="1448" y="5474"/>
                  </a:lnTo>
                  <a:lnTo>
                    <a:pt x="1418" y="5421"/>
                  </a:lnTo>
                  <a:lnTo>
                    <a:pt x="1382" y="5375"/>
                  </a:lnTo>
                  <a:lnTo>
                    <a:pt x="1338" y="5335"/>
                  </a:lnTo>
                  <a:lnTo>
                    <a:pt x="1288" y="5302"/>
                  </a:lnTo>
                  <a:lnTo>
                    <a:pt x="1235" y="5278"/>
                  </a:lnTo>
                  <a:lnTo>
                    <a:pt x="1176" y="5260"/>
                  </a:lnTo>
                  <a:lnTo>
                    <a:pt x="1117" y="5253"/>
                  </a:lnTo>
                  <a:lnTo>
                    <a:pt x="917" y="5243"/>
                  </a:lnTo>
                  <a:lnTo>
                    <a:pt x="854" y="5238"/>
                  </a:lnTo>
                  <a:lnTo>
                    <a:pt x="797" y="5220"/>
                  </a:lnTo>
                  <a:lnTo>
                    <a:pt x="743" y="5196"/>
                  </a:lnTo>
                  <a:lnTo>
                    <a:pt x="696" y="5163"/>
                  </a:lnTo>
                  <a:lnTo>
                    <a:pt x="652" y="5123"/>
                  </a:lnTo>
                  <a:lnTo>
                    <a:pt x="616" y="5079"/>
                  </a:lnTo>
                  <a:lnTo>
                    <a:pt x="587" y="5030"/>
                  </a:lnTo>
                  <a:lnTo>
                    <a:pt x="564" y="4975"/>
                  </a:lnTo>
                  <a:lnTo>
                    <a:pt x="551" y="4918"/>
                  </a:lnTo>
                  <a:lnTo>
                    <a:pt x="547" y="4858"/>
                  </a:lnTo>
                  <a:lnTo>
                    <a:pt x="553" y="4796"/>
                  </a:lnTo>
                  <a:lnTo>
                    <a:pt x="587" y="4601"/>
                  </a:lnTo>
                  <a:lnTo>
                    <a:pt x="593" y="4540"/>
                  </a:lnTo>
                  <a:lnTo>
                    <a:pt x="589" y="4479"/>
                  </a:lnTo>
                  <a:lnTo>
                    <a:pt x="576" y="4422"/>
                  </a:lnTo>
                  <a:lnTo>
                    <a:pt x="553" y="4367"/>
                  </a:lnTo>
                  <a:lnTo>
                    <a:pt x="522" y="4315"/>
                  </a:lnTo>
                  <a:lnTo>
                    <a:pt x="486" y="4270"/>
                  </a:lnTo>
                  <a:lnTo>
                    <a:pt x="440" y="4230"/>
                  </a:lnTo>
                  <a:lnTo>
                    <a:pt x="389" y="4197"/>
                  </a:lnTo>
                  <a:lnTo>
                    <a:pt x="213" y="4102"/>
                  </a:lnTo>
                  <a:lnTo>
                    <a:pt x="162" y="4070"/>
                  </a:lnTo>
                  <a:lnTo>
                    <a:pt x="116" y="4030"/>
                  </a:lnTo>
                  <a:lnTo>
                    <a:pt x="78" y="3984"/>
                  </a:lnTo>
                  <a:lnTo>
                    <a:pt x="50" y="3932"/>
                  </a:lnTo>
                  <a:lnTo>
                    <a:pt x="29" y="3879"/>
                  </a:lnTo>
                  <a:lnTo>
                    <a:pt x="15" y="3824"/>
                  </a:lnTo>
                  <a:lnTo>
                    <a:pt x="10" y="3765"/>
                  </a:lnTo>
                  <a:lnTo>
                    <a:pt x="13" y="3708"/>
                  </a:lnTo>
                  <a:lnTo>
                    <a:pt x="27" y="3650"/>
                  </a:lnTo>
                  <a:lnTo>
                    <a:pt x="50" y="3593"/>
                  </a:lnTo>
                  <a:lnTo>
                    <a:pt x="80" y="3540"/>
                  </a:lnTo>
                  <a:lnTo>
                    <a:pt x="196" y="3378"/>
                  </a:lnTo>
                  <a:lnTo>
                    <a:pt x="227" y="3325"/>
                  </a:lnTo>
                  <a:lnTo>
                    <a:pt x="248" y="3269"/>
                  </a:lnTo>
                  <a:lnTo>
                    <a:pt x="261" y="3212"/>
                  </a:lnTo>
                  <a:lnTo>
                    <a:pt x="265" y="3153"/>
                  </a:lnTo>
                  <a:lnTo>
                    <a:pt x="261" y="3094"/>
                  </a:lnTo>
                  <a:lnTo>
                    <a:pt x="246" y="3037"/>
                  </a:lnTo>
                  <a:lnTo>
                    <a:pt x="223" y="2982"/>
                  </a:lnTo>
                  <a:lnTo>
                    <a:pt x="192" y="2928"/>
                  </a:lnTo>
                  <a:lnTo>
                    <a:pt x="74" y="2768"/>
                  </a:lnTo>
                  <a:lnTo>
                    <a:pt x="42" y="2715"/>
                  </a:lnTo>
                  <a:lnTo>
                    <a:pt x="19" y="2660"/>
                  </a:lnTo>
                  <a:lnTo>
                    <a:pt x="4" y="2602"/>
                  </a:lnTo>
                  <a:lnTo>
                    <a:pt x="0" y="2543"/>
                  </a:lnTo>
                  <a:lnTo>
                    <a:pt x="4" y="2486"/>
                  </a:lnTo>
                  <a:lnTo>
                    <a:pt x="15" y="2431"/>
                  </a:lnTo>
                  <a:lnTo>
                    <a:pt x="36" y="2376"/>
                  </a:lnTo>
                  <a:lnTo>
                    <a:pt x="65" y="2326"/>
                  </a:lnTo>
                  <a:lnTo>
                    <a:pt x="103" y="2278"/>
                  </a:lnTo>
                  <a:lnTo>
                    <a:pt x="147" y="2238"/>
                  </a:lnTo>
                  <a:lnTo>
                    <a:pt x="198" y="2204"/>
                  </a:lnTo>
                  <a:lnTo>
                    <a:pt x="372" y="2107"/>
                  </a:lnTo>
                  <a:lnTo>
                    <a:pt x="423" y="2073"/>
                  </a:lnTo>
                  <a:lnTo>
                    <a:pt x="467" y="2033"/>
                  </a:lnTo>
                  <a:lnTo>
                    <a:pt x="505" y="1987"/>
                  </a:lnTo>
                  <a:lnTo>
                    <a:pt x="534" y="1935"/>
                  </a:lnTo>
                  <a:lnTo>
                    <a:pt x="555" y="1880"/>
                  </a:lnTo>
                  <a:lnTo>
                    <a:pt x="566" y="1821"/>
                  </a:lnTo>
                  <a:lnTo>
                    <a:pt x="570" y="1762"/>
                  </a:lnTo>
                  <a:lnTo>
                    <a:pt x="564" y="1701"/>
                  </a:lnTo>
                  <a:lnTo>
                    <a:pt x="528" y="1505"/>
                  </a:lnTo>
                  <a:lnTo>
                    <a:pt x="522" y="1444"/>
                  </a:lnTo>
                  <a:lnTo>
                    <a:pt x="526" y="1385"/>
                  </a:lnTo>
                  <a:lnTo>
                    <a:pt x="537" y="1326"/>
                  </a:lnTo>
                  <a:lnTo>
                    <a:pt x="558" y="1272"/>
                  </a:lnTo>
                  <a:lnTo>
                    <a:pt x="587" y="1223"/>
                  </a:lnTo>
                  <a:lnTo>
                    <a:pt x="621" y="1177"/>
                  </a:lnTo>
                  <a:lnTo>
                    <a:pt x="665" y="1137"/>
                  </a:lnTo>
                  <a:lnTo>
                    <a:pt x="713" y="1105"/>
                  </a:lnTo>
                  <a:lnTo>
                    <a:pt x="766" y="1078"/>
                  </a:lnTo>
                  <a:lnTo>
                    <a:pt x="823" y="1061"/>
                  </a:lnTo>
                  <a:lnTo>
                    <a:pt x="884" y="1051"/>
                  </a:lnTo>
                  <a:lnTo>
                    <a:pt x="1084" y="1040"/>
                  </a:lnTo>
                  <a:lnTo>
                    <a:pt x="1145" y="1032"/>
                  </a:lnTo>
                  <a:lnTo>
                    <a:pt x="1203" y="1015"/>
                  </a:lnTo>
                  <a:lnTo>
                    <a:pt x="1256" y="988"/>
                  </a:lnTo>
                  <a:lnTo>
                    <a:pt x="1304" y="956"/>
                  </a:lnTo>
                  <a:lnTo>
                    <a:pt x="1345" y="914"/>
                  </a:lnTo>
                  <a:lnTo>
                    <a:pt x="1382" y="868"/>
                  </a:lnTo>
                  <a:lnTo>
                    <a:pt x="1410" y="815"/>
                  </a:lnTo>
                  <a:lnTo>
                    <a:pt x="1431" y="756"/>
                  </a:lnTo>
                  <a:lnTo>
                    <a:pt x="1483" y="565"/>
                  </a:lnTo>
                  <a:lnTo>
                    <a:pt x="1504" y="506"/>
                  </a:lnTo>
                  <a:lnTo>
                    <a:pt x="1534" y="453"/>
                  </a:lnTo>
                  <a:lnTo>
                    <a:pt x="1570" y="407"/>
                  </a:lnTo>
                  <a:lnTo>
                    <a:pt x="1612" y="367"/>
                  </a:lnTo>
                  <a:lnTo>
                    <a:pt x="1660" y="333"/>
                  </a:lnTo>
                  <a:lnTo>
                    <a:pt x="1711" y="308"/>
                  </a:lnTo>
                  <a:lnTo>
                    <a:pt x="1767" y="291"/>
                  </a:lnTo>
                  <a:lnTo>
                    <a:pt x="1824" y="282"/>
                  </a:lnTo>
                  <a:lnTo>
                    <a:pt x="1883" y="282"/>
                  </a:lnTo>
                  <a:lnTo>
                    <a:pt x="1944" y="291"/>
                  </a:lnTo>
                  <a:lnTo>
                    <a:pt x="2001" y="310"/>
                  </a:lnTo>
                  <a:lnTo>
                    <a:pt x="2186" y="384"/>
                  </a:lnTo>
                  <a:lnTo>
                    <a:pt x="2245" y="403"/>
                  </a:lnTo>
                  <a:lnTo>
                    <a:pt x="2304" y="413"/>
                  </a:lnTo>
                  <a:lnTo>
                    <a:pt x="2363" y="413"/>
                  </a:lnTo>
                  <a:lnTo>
                    <a:pt x="2420" y="403"/>
                  </a:lnTo>
                  <a:lnTo>
                    <a:pt x="2477" y="386"/>
                  </a:lnTo>
                  <a:lnTo>
                    <a:pt x="2531" y="360"/>
                  </a:lnTo>
                  <a:lnTo>
                    <a:pt x="2578" y="323"/>
                  </a:lnTo>
                  <a:lnTo>
                    <a:pt x="2622" y="282"/>
                  </a:lnTo>
                  <a:lnTo>
                    <a:pt x="2754" y="131"/>
                  </a:lnTo>
                  <a:lnTo>
                    <a:pt x="2798" y="87"/>
                  </a:lnTo>
                  <a:lnTo>
                    <a:pt x="2847" y="53"/>
                  </a:lnTo>
                  <a:lnTo>
                    <a:pt x="2899" y="26"/>
                  </a:lnTo>
                  <a:lnTo>
                    <a:pt x="2956" y="9"/>
                  </a:lnTo>
                  <a:lnTo>
                    <a:pt x="3013" y="0"/>
                  </a:lnTo>
                  <a:lnTo>
                    <a:pt x="30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chemeClr val="tx1">
                    <a:lumMod val="50000"/>
                    <a:lumOff val="50000"/>
                  </a:schemeClr>
                </a:solidFill>
                <a:latin typeface="思源黑体 CN Light" panose="020B0300000000000000" pitchFamily="34" charset="-122"/>
              </a:endParaRPr>
            </a:p>
          </p:txBody>
        </p:sp>
        <p:sp>
          <p:nvSpPr>
            <p:cNvPr id="144" name="Freeform 7"/>
            <p:cNvSpPr>
              <a:spLocks/>
            </p:cNvSpPr>
            <p:nvPr/>
          </p:nvSpPr>
          <p:spPr bwMode="auto">
            <a:xfrm>
              <a:off x="3385" y="1801"/>
              <a:ext cx="906" cy="717"/>
            </a:xfrm>
            <a:custGeom>
              <a:avLst/>
              <a:gdLst>
                <a:gd name="T0" fmla="*/ 1515 w 1812"/>
                <a:gd name="T1" fmla="*/ 0 h 1434"/>
                <a:gd name="T2" fmla="*/ 1563 w 1812"/>
                <a:gd name="T3" fmla="*/ 0 h 1434"/>
                <a:gd name="T4" fmla="*/ 1608 w 1812"/>
                <a:gd name="T5" fmla="*/ 7 h 1434"/>
                <a:gd name="T6" fmla="*/ 1654 w 1812"/>
                <a:gd name="T7" fmla="*/ 23 h 1434"/>
                <a:gd name="T8" fmla="*/ 1694 w 1812"/>
                <a:gd name="T9" fmla="*/ 47 h 1434"/>
                <a:gd name="T10" fmla="*/ 1732 w 1812"/>
                <a:gd name="T11" fmla="*/ 80 h 1434"/>
                <a:gd name="T12" fmla="*/ 1765 w 1812"/>
                <a:gd name="T13" fmla="*/ 118 h 1434"/>
                <a:gd name="T14" fmla="*/ 1788 w 1812"/>
                <a:gd name="T15" fmla="*/ 160 h 1434"/>
                <a:gd name="T16" fmla="*/ 1803 w 1812"/>
                <a:gd name="T17" fmla="*/ 204 h 1434"/>
                <a:gd name="T18" fmla="*/ 1812 w 1812"/>
                <a:gd name="T19" fmla="*/ 249 h 1434"/>
                <a:gd name="T20" fmla="*/ 1810 w 1812"/>
                <a:gd name="T21" fmla="*/ 297 h 1434"/>
                <a:gd name="T22" fmla="*/ 1803 w 1812"/>
                <a:gd name="T23" fmla="*/ 343 h 1434"/>
                <a:gd name="T24" fmla="*/ 1788 w 1812"/>
                <a:gd name="T25" fmla="*/ 386 h 1434"/>
                <a:gd name="T26" fmla="*/ 1763 w 1812"/>
                <a:gd name="T27" fmla="*/ 428 h 1434"/>
                <a:gd name="T28" fmla="*/ 1732 w 1812"/>
                <a:gd name="T29" fmla="*/ 466 h 1434"/>
                <a:gd name="T30" fmla="*/ 1035 w 1812"/>
                <a:gd name="T31" fmla="*/ 1160 h 1434"/>
                <a:gd name="T32" fmla="*/ 835 w 1812"/>
                <a:gd name="T33" fmla="*/ 1358 h 1434"/>
                <a:gd name="T34" fmla="*/ 799 w 1812"/>
                <a:gd name="T35" fmla="*/ 1389 h 1434"/>
                <a:gd name="T36" fmla="*/ 757 w 1812"/>
                <a:gd name="T37" fmla="*/ 1412 h 1434"/>
                <a:gd name="T38" fmla="*/ 715 w 1812"/>
                <a:gd name="T39" fmla="*/ 1427 h 1434"/>
                <a:gd name="T40" fmla="*/ 669 w 1812"/>
                <a:gd name="T41" fmla="*/ 1434 h 1434"/>
                <a:gd name="T42" fmla="*/ 623 w 1812"/>
                <a:gd name="T43" fmla="*/ 1434 h 1434"/>
                <a:gd name="T44" fmla="*/ 579 w 1812"/>
                <a:gd name="T45" fmla="*/ 1427 h 1434"/>
                <a:gd name="T46" fmla="*/ 536 w 1812"/>
                <a:gd name="T47" fmla="*/ 1412 h 1434"/>
                <a:gd name="T48" fmla="*/ 496 w 1812"/>
                <a:gd name="T49" fmla="*/ 1387 h 1434"/>
                <a:gd name="T50" fmla="*/ 457 w 1812"/>
                <a:gd name="T51" fmla="*/ 1356 h 1434"/>
                <a:gd name="T52" fmla="*/ 257 w 1812"/>
                <a:gd name="T53" fmla="*/ 1156 h 1434"/>
                <a:gd name="T54" fmla="*/ 78 w 1812"/>
                <a:gd name="T55" fmla="*/ 975 h 1434"/>
                <a:gd name="T56" fmla="*/ 48 w 1812"/>
                <a:gd name="T57" fmla="*/ 937 h 1434"/>
                <a:gd name="T58" fmla="*/ 23 w 1812"/>
                <a:gd name="T59" fmla="*/ 895 h 1434"/>
                <a:gd name="T60" fmla="*/ 8 w 1812"/>
                <a:gd name="T61" fmla="*/ 851 h 1434"/>
                <a:gd name="T62" fmla="*/ 0 w 1812"/>
                <a:gd name="T63" fmla="*/ 806 h 1434"/>
                <a:gd name="T64" fmla="*/ 0 w 1812"/>
                <a:gd name="T65" fmla="*/ 758 h 1434"/>
                <a:gd name="T66" fmla="*/ 8 w 1812"/>
                <a:gd name="T67" fmla="*/ 712 h 1434"/>
                <a:gd name="T68" fmla="*/ 25 w 1812"/>
                <a:gd name="T69" fmla="*/ 668 h 1434"/>
                <a:gd name="T70" fmla="*/ 48 w 1812"/>
                <a:gd name="T71" fmla="*/ 627 h 1434"/>
                <a:gd name="T72" fmla="*/ 80 w 1812"/>
                <a:gd name="T73" fmla="*/ 588 h 1434"/>
                <a:gd name="T74" fmla="*/ 118 w 1812"/>
                <a:gd name="T75" fmla="*/ 556 h 1434"/>
                <a:gd name="T76" fmla="*/ 160 w 1812"/>
                <a:gd name="T77" fmla="*/ 533 h 1434"/>
                <a:gd name="T78" fmla="*/ 204 w 1812"/>
                <a:gd name="T79" fmla="*/ 518 h 1434"/>
                <a:gd name="T80" fmla="*/ 252 w 1812"/>
                <a:gd name="T81" fmla="*/ 510 h 1434"/>
                <a:gd name="T82" fmla="*/ 297 w 1812"/>
                <a:gd name="T83" fmla="*/ 510 h 1434"/>
                <a:gd name="T84" fmla="*/ 345 w 1812"/>
                <a:gd name="T85" fmla="*/ 518 h 1434"/>
                <a:gd name="T86" fmla="*/ 389 w 1812"/>
                <a:gd name="T87" fmla="*/ 533 h 1434"/>
                <a:gd name="T88" fmla="*/ 431 w 1812"/>
                <a:gd name="T89" fmla="*/ 558 h 1434"/>
                <a:gd name="T90" fmla="*/ 469 w 1812"/>
                <a:gd name="T91" fmla="*/ 590 h 1434"/>
                <a:gd name="T92" fmla="*/ 648 w 1812"/>
                <a:gd name="T93" fmla="*/ 769 h 1434"/>
                <a:gd name="T94" fmla="*/ 1346 w 1812"/>
                <a:gd name="T95" fmla="*/ 78 h 1434"/>
                <a:gd name="T96" fmla="*/ 1384 w 1812"/>
                <a:gd name="T97" fmla="*/ 45 h 1434"/>
                <a:gd name="T98" fmla="*/ 1426 w 1812"/>
                <a:gd name="T99" fmla="*/ 23 h 1434"/>
                <a:gd name="T100" fmla="*/ 1469 w 1812"/>
                <a:gd name="T101" fmla="*/ 7 h 1434"/>
                <a:gd name="T102" fmla="*/ 1515 w 1812"/>
                <a:gd name="T103" fmla="*/ 0 h 1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12" h="1434">
                  <a:moveTo>
                    <a:pt x="1515" y="0"/>
                  </a:moveTo>
                  <a:lnTo>
                    <a:pt x="1563" y="0"/>
                  </a:lnTo>
                  <a:lnTo>
                    <a:pt x="1608" y="7"/>
                  </a:lnTo>
                  <a:lnTo>
                    <a:pt x="1654" y="23"/>
                  </a:lnTo>
                  <a:lnTo>
                    <a:pt x="1694" y="47"/>
                  </a:lnTo>
                  <a:lnTo>
                    <a:pt x="1732" y="80"/>
                  </a:lnTo>
                  <a:lnTo>
                    <a:pt x="1765" y="118"/>
                  </a:lnTo>
                  <a:lnTo>
                    <a:pt x="1788" y="160"/>
                  </a:lnTo>
                  <a:lnTo>
                    <a:pt x="1803" y="204"/>
                  </a:lnTo>
                  <a:lnTo>
                    <a:pt x="1812" y="249"/>
                  </a:lnTo>
                  <a:lnTo>
                    <a:pt x="1810" y="297"/>
                  </a:lnTo>
                  <a:lnTo>
                    <a:pt x="1803" y="343"/>
                  </a:lnTo>
                  <a:lnTo>
                    <a:pt x="1788" y="386"/>
                  </a:lnTo>
                  <a:lnTo>
                    <a:pt x="1763" y="428"/>
                  </a:lnTo>
                  <a:lnTo>
                    <a:pt x="1732" y="466"/>
                  </a:lnTo>
                  <a:lnTo>
                    <a:pt x="1035" y="1160"/>
                  </a:lnTo>
                  <a:lnTo>
                    <a:pt x="835" y="1358"/>
                  </a:lnTo>
                  <a:lnTo>
                    <a:pt x="799" y="1389"/>
                  </a:lnTo>
                  <a:lnTo>
                    <a:pt x="757" y="1412"/>
                  </a:lnTo>
                  <a:lnTo>
                    <a:pt x="715" y="1427"/>
                  </a:lnTo>
                  <a:lnTo>
                    <a:pt x="669" y="1434"/>
                  </a:lnTo>
                  <a:lnTo>
                    <a:pt x="623" y="1434"/>
                  </a:lnTo>
                  <a:lnTo>
                    <a:pt x="579" y="1427"/>
                  </a:lnTo>
                  <a:lnTo>
                    <a:pt x="536" y="1412"/>
                  </a:lnTo>
                  <a:lnTo>
                    <a:pt x="496" y="1387"/>
                  </a:lnTo>
                  <a:lnTo>
                    <a:pt x="457" y="1356"/>
                  </a:lnTo>
                  <a:lnTo>
                    <a:pt x="257" y="1156"/>
                  </a:lnTo>
                  <a:lnTo>
                    <a:pt x="78" y="975"/>
                  </a:lnTo>
                  <a:lnTo>
                    <a:pt x="48" y="937"/>
                  </a:lnTo>
                  <a:lnTo>
                    <a:pt x="23" y="895"/>
                  </a:lnTo>
                  <a:lnTo>
                    <a:pt x="8" y="851"/>
                  </a:lnTo>
                  <a:lnTo>
                    <a:pt x="0" y="806"/>
                  </a:lnTo>
                  <a:lnTo>
                    <a:pt x="0" y="758"/>
                  </a:lnTo>
                  <a:lnTo>
                    <a:pt x="8" y="712"/>
                  </a:lnTo>
                  <a:lnTo>
                    <a:pt x="25" y="668"/>
                  </a:lnTo>
                  <a:lnTo>
                    <a:pt x="48" y="627"/>
                  </a:lnTo>
                  <a:lnTo>
                    <a:pt x="80" y="588"/>
                  </a:lnTo>
                  <a:lnTo>
                    <a:pt x="118" y="556"/>
                  </a:lnTo>
                  <a:lnTo>
                    <a:pt x="160" y="533"/>
                  </a:lnTo>
                  <a:lnTo>
                    <a:pt x="204" y="518"/>
                  </a:lnTo>
                  <a:lnTo>
                    <a:pt x="252" y="510"/>
                  </a:lnTo>
                  <a:lnTo>
                    <a:pt x="297" y="510"/>
                  </a:lnTo>
                  <a:lnTo>
                    <a:pt x="345" y="518"/>
                  </a:lnTo>
                  <a:lnTo>
                    <a:pt x="389" y="533"/>
                  </a:lnTo>
                  <a:lnTo>
                    <a:pt x="431" y="558"/>
                  </a:lnTo>
                  <a:lnTo>
                    <a:pt x="469" y="590"/>
                  </a:lnTo>
                  <a:lnTo>
                    <a:pt x="648" y="769"/>
                  </a:lnTo>
                  <a:lnTo>
                    <a:pt x="1346" y="78"/>
                  </a:lnTo>
                  <a:lnTo>
                    <a:pt x="1384" y="45"/>
                  </a:lnTo>
                  <a:lnTo>
                    <a:pt x="1426" y="23"/>
                  </a:lnTo>
                  <a:lnTo>
                    <a:pt x="1469" y="7"/>
                  </a:lnTo>
                  <a:lnTo>
                    <a:pt x="15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chemeClr val="tx1">
                    <a:lumMod val="50000"/>
                    <a:lumOff val="50000"/>
                  </a:schemeClr>
                </a:solidFill>
                <a:latin typeface="思源黑体 CN Light" panose="020B0300000000000000" pitchFamily="34" charset="-122"/>
              </a:endParaRPr>
            </a:p>
          </p:txBody>
        </p:sp>
      </p:grpSp>
      <p:sp>
        <p:nvSpPr>
          <p:cNvPr id="142" name="Rectangle: Rounded Corners 141"/>
          <p:cNvSpPr/>
          <p:nvPr/>
        </p:nvSpPr>
        <p:spPr>
          <a:xfrm>
            <a:off x="4448970" y="2580719"/>
            <a:ext cx="1712119" cy="75881"/>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latin typeface="思源黑体 CN Light" panose="020B0300000000000000" pitchFamily="34" charset="-122"/>
            </a:endParaRPr>
          </a:p>
        </p:txBody>
      </p:sp>
      <p:grpSp>
        <p:nvGrpSpPr>
          <p:cNvPr id="137" name="Group 4"/>
          <p:cNvGrpSpPr>
            <a:grpSpLocks noChangeAspect="1"/>
          </p:cNvGrpSpPr>
          <p:nvPr/>
        </p:nvGrpSpPr>
        <p:grpSpPr bwMode="auto">
          <a:xfrm>
            <a:off x="9087177" y="2922360"/>
            <a:ext cx="340701" cy="347699"/>
            <a:chOff x="2304" y="593"/>
            <a:chExt cx="3067" cy="3130"/>
          </a:xfrm>
          <a:solidFill>
            <a:schemeClr val="accent5"/>
          </a:solidFill>
        </p:grpSpPr>
        <p:sp>
          <p:nvSpPr>
            <p:cNvPr id="139" name="Freeform 6"/>
            <p:cNvSpPr>
              <a:spLocks noEditPoints="1"/>
            </p:cNvSpPr>
            <p:nvPr/>
          </p:nvSpPr>
          <p:spPr bwMode="auto">
            <a:xfrm>
              <a:off x="2304" y="593"/>
              <a:ext cx="3067" cy="3130"/>
            </a:xfrm>
            <a:custGeom>
              <a:avLst/>
              <a:gdLst>
                <a:gd name="T0" fmla="*/ 2315 w 6134"/>
                <a:gd name="T1" fmla="*/ 1255 h 6261"/>
                <a:gd name="T2" fmla="*/ 1586 w 6134"/>
                <a:gd name="T3" fmla="*/ 1756 h 6261"/>
                <a:gd name="T4" fmla="*/ 1140 w 6134"/>
                <a:gd name="T5" fmla="*/ 2522 h 6261"/>
                <a:gd name="T6" fmla="*/ 1069 w 6134"/>
                <a:gd name="T7" fmla="*/ 3445 h 6261"/>
                <a:gd name="T8" fmla="*/ 1401 w 6134"/>
                <a:gd name="T9" fmla="*/ 4277 h 6261"/>
                <a:gd name="T10" fmla="*/ 2047 w 6134"/>
                <a:gd name="T11" fmla="*/ 4877 h 6261"/>
                <a:gd name="T12" fmla="*/ 2908 w 6134"/>
                <a:gd name="T13" fmla="*/ 5148 h 6261"/>
                <a:gd name="T14" fmla="*/ 3819 w 6134"/>
                <a:gd name="T15" fmla="*/ 5009 h 6261"/>
                <a:gd name="T16" fmla="*/ 4547 w 6134"/>
                <a:gd name="T17" fmla="*/ 4508 h 6261"/>
                <a:gd name="T18" fmla="*/ 4995 w 6134"/>
                <a:gd name="T19" fmla="*/ 3742 h 6261"/>
                <a:gd name="T20" fmla="*/ 5063 w 6134"/>
                <a:gd name="T21" fmla="*/ 2820 h 6261"/>
                <a:gd name="T22" fmla="*/ 4732 w 6134"/>
                <a:gd name="T23" fmla="*/ 1987 h 6261"/>
                <a:gd name="T24" fmla="*/ 4088 w 6134"/>
                <a:gd name="T25" fmla="*/ 1387 h 6261"/>
                <a:gd name="T26" fmla="*/ 3224 w 6134"/>
                <a:gd name="T27" fmla="*/ 1118 h 6261"/>
                <a:gd name="T28" fmla="*/ 3285 w 6134"/>
                <a:gd name="T29" fmla="*/ 83 h 6261"/>
                <a:gd name="T30" fmla="*/ 3668 w 6134"/>
                <a:gd name="T31" fmla="*/ 396 h 6261"/>
                <a:gd name="T32" fmla="*/ 4145 w 6134"/>
                <a:gd name="T33" fmla="*/ 274 h 6261"/>
                <a:gd name="T34" fmla="*/ 4477 w 6134"/>
                <a:gd name="T35" fmla="*/ 343 h 6261"/>
                <a:gd name="T36" fmla="*/ 4684 w 6134"/>
                <a:gd name="T37" fmla="*/ 788 h 6261"/>
                <a:gd name="T38" fmla="*/ 4957 w 6134"/>
                <a:gd name="T39" fmla="*/ 1002 h 6261"/>
                <a:gd name="T40" fmla="*/ 5437 w 6134"/>
                <a:gd name="T41" fmla="*/ 1099 h 6261"/>
                <a:gd name="T42" fmla="*/ 5586 w 6134"/>
                <a:gd name="T43" fmla="*/ 1404 h 6261"/>
                <a:gd name="T44" fmla="*/ 5582 w 6134"/>
                <a:gd name="T45" fmla="*/ 1895 h 6261"/>
                <a:gd name="T46" fmla="*/ 5972 w 6134"/>
                <a:gd name="T47" fmla="*/ 2195 h 6261"/>
                <a:gd name="T48" fmla="*/ 6125 w 6134"/>
                <a:gd name="T49" fmla="*/ 2498 h 6261"/>
                <a:gd name="T50" fmla="*/ 5908 w 6134"/>
                <a:gd name="T51" fmla="*/ 2938 h 6261"/>
                <a:gd name="T52" fmla="*/ 5910 w 6134"/>
                <a:gd name="T53" fmla="*/ 3283 h 6261"/>
                <a:gd name="T54" fmla="*/ 6134 w 6134"/>
                <a:gd name="T55" fmla="*/ 3719 h 6261"/>
                <a:gd name="T56" fmla="*/ 5988 w 6134"/>
                <a:gd name="T57" fmla="*/ 4024 h 6261"/>
                <a:gd name="T58" fmla="*/ 5601 w 6134"/>
                <a:gd name="T59" fmla="*/ 4327 h 6261"/>
                <a:gd name="T60" fmla="*/ 5612 w 6134"/>
                <a:gd name="T61" fmla="*/ 4818 h 6261"/>
                <a:gd name="T62" fmla="*/ 5471 w 6134"/>
                <a:gd name="T63" fmla="*/ 5125 h 6261"/>
                <a:gd name="T64" fmla="*/ 4991 w 6134"/>
                <a:gd name="T65" fmla="*/ 5230 h 6261"/>
                <a:gd name="T66" fmla="*/ 4722 w 6134"/>
                <a:gd name="T67" fmla="*/ 5447 h 6261"/>
                <a:gd name="T68" fmla="*/ 4520 w 6134"/>
                <a:gd name="T69" fmla="*/ 5893 h 6261"/>
                <a:gd name="T70" fmla="*/ 4189 w 6134"/>
                <a:gd name="T71" fmla="*/ 5969 h 6261"/>
                <a:gd name="T72" fmla="*/ 3712 w 6134"/>
                <a:gd name="T73" fmla="*/ 5857 h 6261"/>
                <a:gd name="T74" fmla="*/ 3335 w 6134"/>
                <a:gd name="T75" fmla="*/ 6173 h 6261"/>
                <a:gd name="T76" fmla="*/ 3005 w 6134"/>
                <a:gd name="T77" fmla="*/ 6253 h 6261"/>
                <a:gd name="T78" fmla="*/ 2624 w 6134"/>
                <a:gd name="T79" fmla="*/ 5943 h 6261"/>
                <a:gd name="T80" fmla="*/ 2287 w 6134"/>
                <a:gd name="T81" fmla="*/ 5870 h 6261"/>
                <a:gd name="T82" fmla="*/ 1810 w 6134"/>
                <a:gd name="T83" fmla="*/ 5992 h 6261"/>
                <a:gd name="T84" fmla="*/ 1546 w 6134"/>
                <a:gd name="T85" fmla="*/ 5781 h 6261"/>
                <a:gd name="T86" fmla="*/ 1338 w 6134"/>
                <a:gd name="T87" fmla="*/ 5335 h 6261"/>
                <a:gd name="T88" fmla="*/ 854 w 6134"/>
                <a:gd name="T89" fmla="*/ 5238 h 6261"/>
                <a:gd name="T90" fmla="*/ 587 w 6134"/>
                <a:gd name="T91" fmla="*/ 5030 h 6261"/>
                <a:gd name="T92" fmla="*/ 593 w 6134"/>
                <a:gd name="T93" fmla="*/ 4540 h 6261"/>
                <a:gd name="T94" fmla="*/ 440 w 6134"/>
                <a:gd name="T95" fmla="*/ 4230 h 6261"/>
                <a:gd name="T96" fmla="*/ 50 w 6134"/>
                <a:gd name="T97" fmla="*/ 3932 h 6261"/>
                <a:gd name="T98" fmla="*/ 50 w 6134"/>
                <a:gd name="T99" fmla="*/ 3593 h 6261"/>
                <a:gd name="T100" fmla="*/ 265 w 6134"/>
                <a:gd name="T101" fmla="*/ 3153 h 6261"/>
                <a:gd name="T102" fmla="*/ 42 w 6134"/>
                <a:gd name="T103" fmla="*/ 2715 h 6261"/>
                <a:gd name="T104" fmla="*/ 36 w 6134"/>
                <a:gd name="T105" fmla="*/ 2376 h 6261"/>
                <a:gd name="T106" fmla="*/ 423 w 6134"/>
                <a:gd name="T107" fmla="*/ 2073 h 6261"/>
                <a:gd name="T108" fmla="*/ 570 w 6134"/>
                <a:gd name="T109" fmla="*/ 1762 h 6261"/>
                <a:gd name="T110" fmla="*/ 558 w 6134"/>
                <a:gd name="T111" fmla="*/ 1272 h 6261"/>
                <a:gd name="T112" fmla="*/ 823 w 6134"/>
                <a:gd name="T113" fmla="*/ 1061 h 6261"/>
                <a:gd name="T114" fmla="*/ 1304 w 6134"/>
                <a:gd name="T115" fmla="*/ 956 h 6261"/>
                <a:gd name="T116" fmla="*/ 1504 w 6134"/>
                <a:gd name="T117" fmla="*/ 506 h 6261"/>
                <a:gd name="T118" fmla="*/ 1767 w 6134"/>
                <a:gd name="T119" fmla="*/ 291 h 6261"/>
                <a:gd name="T120" fmla="*/ 2245 w 6134"/>
                <a:gd name="T121" fmla="*/ 403 h 6261"/>
                <a:gd name="T122" fmla="*/ 2578 w 6134"/>
                <a:gd name="T123" fmla="*/ 323 h 6261"/>
                <a:gd name="T124" fmla="*/ 2956 w 6134"/>
                <a:gd name="T125" fmla="*/ 9 h 6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134" h="6261">
                  <a:moveTo>
                    <a:pt x="3066" y="1110"/>
                  </a:moveTo>
                  <a:lnTo>
                    <a:pt x="2908" y="1118"/>
                  </a:lnTo>
                  <a:lnTo>
                    <a:pt x="2754" y="1135"/>
                  </a:lnTo>
                  <a:lnTo>
                    <a:pt x="2603" y="1164"/>
                  </a:lnTo>
                  <a:lnTo>
                    <a:pt x="2456" y="1206"/>
                  </a:lnTo>
                  <a:lnTo>
                    <a:pt x="2315" y="1255"/>
                  </a:lnTo>
                  <a:lnTo>
                    <a:pt x="2178" y="1316"/>
                  </a:lnTo>
                  <a:lnTo>
                    <a:pt x="2047" y="1387"/>
                  </a:lnTo>
                  <a:lnTo>
                    <a:pt x="1921" y="1467"/>
                  </a:lnTo>
                  <a:lnTo>
                    <a:pt x="1803" y="1554"/>
                  </a:lnTo>
                  <a:lnTo>
                    <a:pt x="1690" y="1652"/>
                  </a:lnTo>
                  <a:lnTo>
                    <a:pt x="1586" y="1756"/>
                  </a:lnTo>
                  <a:lnTo>
                    <a:pt x="1490" y="1869"/>
                  </a:lnTo>
                  <a:lnTo>
                    <a:pt x="1401" y="1987"/>
                  </a:lnTo>
                  <a:lnTo>
                    <a:pt x="1321" y="2113"/>
                  </a:lnTo>
                  <a:lnTo>
                    <a:pt x="1250" y="2244"/>
                  </a:lnTo>
                  <a:lnTo>
                    <a:pt x="1189" y="2379"/>
                  </a:lnTo>
                  <a:lnTo>
                    <a:pt x="1140" y="2522"/>
                  </a:lnTo>
                  <a:lnTo>
                    <a:pt x="1100" y="2669"/>
                  </a:lnTo>
                  <a:lnTo>
                    <a:pt x="1069" y="2820"/>
                  </a:lnTo>
                  <a:lnTo>
                    <a:pt x="1052" y="2974"/>
                  </a:lnTo>
                  <a:lnTo>
                    <a:pt x="1046" y="3132"/>
                  </a:lnTo>
                  <a:lnTo>
                    <a:pt x="1052" y="3290"/>
                  </a:lnTo>
                  <a:lnTo>
                    <a:pt x="1069" y="3445"/>
                  </a:lnTo>
                  <a:lnTo>
                    <a:pt x="1100" y="3595"/>
                  </a:lnTo>
                  <a:lnTo>
                    <a:pt x="1140" y="3742"/>
                  </a:lnTo>
                  <a:lnTo>
                    <a:pt x="1189" y="3885"/>
                  </a:lnTo>
                  <a:lnTo>
                    <a:pt x="1250" y="4022"/>
                  </a:lnTo>
                  <a:lnTo>
                    <a:pt x="1321" y="4152"/>
                  </a:lnTo>
                  <a:lnTo>
                    <a:pt x="1401" y="4277"/>
                  </a:lnTo>
                  <a:lnTo>
                    <a:pt x="1490" y="4395"/>
                  </a:lnTo>
                  <a:lnTo>
                    <a:pt x="1586" y="4508"/>
                  </a:lnTo>
                  <a:lnTo>
                    <a:pt x="1690" y="4613"/>
                  </a:lnTo>
                  <a:lnTo>
                    <a:pt x="1803" y="4710"/>
                  </a:lnTo>
                  <a:lnTo>
                    <a:pt x="1921" y="4797"/>
                  </a:lnTo>
                  <a:lnTo>
                    <a:pt x="2047" y="4877"/>
                  </a:lnTo>
                  <a:lnTo>
                    <a:pt x="2178" y="4948"/>
                  </a:lnTo>
                  <a:lnTo>
                    <a:pt x="2315" y="5009"/>
                  </a:lnTo>
                  <a:lnTo>
                    <a:pt x="2456" y="5060"/>
                  </a:lnTo>
                  <a:lnTo>
                    <a:pt x="2603" y="5100"/>
                  </a:lnTo>
                  <a:lnTo>
                    <a:pt x="2754" y="5129"/>
                  </a:lnTo>
                  <a:lnTo>
                    <a:pt x="2908" y="5148"/>
                  </a:lnTo>
                  <a:lnTo>
                    <a:pt x="3066" y="5154"/>
                  </a:lnTo>
                  <a:lnTo>
                    <a:pt x="3224" y="5148"/>
                  </a:lnTo>
                  <a:lnTo>
                    <a:pt x="3379" y="5129"/>
                  </a:lnTo>
                  <a:lnTo>
                    <a:pt x="3531" y="5100"/>
                  </a:lnTo>
                  <a:lnTo>
                    <a:pt x="3676" y="5060"/>
                  </a:lnTo>
                  <a:lnTo>
                    <a:pt x="3819" y="5009"/>
                  </a:lnTo>
                  <a:lnTo>
                    <a:pt x="3956" y="4948"/>
                  </a:lnTo>
                  <a:lnTo>
                    <a:pt x="4088" y="4877"/>
                  </a:lnTo>
                  <a:lnTo>
                    <a:pt x="4212" y="4797"/>
                  </a:lnTo>
                  <a:lnTo>
                    <a:pt x="4332" y="4710"/>
                  </a:lnTo>
                  <a:lnTo>
                    <a:pt x="4442" y="4613"/>
                  </a:lnTo>
                  <a:lnTo>
                    <a:pt x="4547" y="4508"/>
                  </a:lnTo>
                  <a:lnTo>
                    <a:pt x="4644" y="4395"/>
                  </a:lnTo>
                  <a:lnTo>
                    <a:pt x="4732" y="4277"/>
                  </a:lnTo>
                  <a:lnTo>
                    <a:pt x="4812" y="4152"/>
                  </a:lnTo>
                  <a:lnTo>
                    <a:pt x="4882" y="4022"/>
                  </a:lnTo>
                  <a:lnTo>
                    <a:pt x="4943" y="3885"/>
                  </a:lnTo>
                  <a:lnTo>
                    <a:pt x="4995" y="3742"/>
                  </a:lnTo>
                  <a:lnTo>
                    <a:pt x="5035" y="3595"/>
                  </a:lnTo>
                  <a:lnTo>
                    <a:pt x="5063" y="3445"/>
                  </a:lnTo>
                  <a:lnTo>
                    <a:pt x="5083" y="3290"/>
                  </a:lnTo>
                  <a:lnTo>
                    <a:pt x="5088" y="3132"/>
                  </a:lnTo>
                  <a:lnTo>
                    <a:pt x="5083" y="2974"/>
                  </a:lnTo>
                  <a:lnTo>
                    <a:pt x="5063" y="2820"/>
                  </a:lnTo>
                  <a:lnTo>
                    <a:pt x="5035" y="2669"/>
                  </a:lnTo>
                  <a:lnTo>
                    <a:pt x="4995" y="2522"/>
                  </a:lnTo>
                  <a:lnTo>
                    <a:pt x="4943" y="2379"/>
                  </a:lnTo>
                  <a:lnTo>
                    <a:pt x="4882" y="2244"/>
                  </a:lnTo>
                  <a:lnTo>
                    <a:pt x="4812" y="2113"/>
                  </a:lnTo>
                  <a:lnTo>
                    <a:pt x="4732" y="1987"/>
                  </a:lnTo>
                  <a:lnTo>
                    <a:pt x="4644" y="1869"/>
                  </a:lnTo>
                  <a:lnTo>
                    <a:pt x="4547" y="1756"/>
                  </a:lnTo>
                  <a:lnTo>
                    <a:pt x="4442" y="1652"/>
                  </a:lnTo>
                  <a:lnTo>
                    <a:pt x="4332" y="1554"/>
                  </a:lnTo>
                  <a:lnTo>
                    <a:pt x="4212" y="1467"/>
                  </a:lnTo>
                  <a:lnTo>
                    <a:pt x="4088" y="1387"/>
                  </a:lnTo>
                  <a:lnTo>
                    <a:pt x="3956" y="1316"/>
                  </a:lnTo>
                  <a:lnTo>
                    <a:pt x="3819" y="1255"/>
                  </a:lnTo>
                  <a:lnTo>
                    <a:pt x="3676" y="1206"/>
                  </a:lnTo>
                  <a:lnTo>
                    <a:pt x="3531" y="1164"/>
                  </a:lnTo>
                  <a:lnTo>
                    <a:pt x="3379" y="1135"/>
                  </a:lnTo>
                  <a:lnTo>
                    <a:pt x="3224" y="1118"/>
                  </a:lnTo>
                  <a:lnTo>
                    <a:pt x="3066" y="1110"/>
                  </a:lnTo>
                  <a:close/>
                  <a:moveTo>
                    <a:pt x="3070" y="0"/>
                  </a:moveTo>
                  <a:lnTo>
                    <a:pt x="3127" y="7"/>
                  </a:lnTo>
                  <a:lnTo>
                    <a:pt x="3183" y="24"/>
                  </a:lnTo>
                  <a:lnTo>
                    <a:pt x="3236" y="49"/>
                  </a:lnTo>
                  <a:lnTo>
                    <a:pt x="3285" y="83"/>
                  </a:lnTo>
                  <a:lnTo>
                    <a:pt x="3331" y="127"/>
                  </a:lnTo>
                  <a:lnTo>
                    <a:pt x="3465" y="276"/>
                  </a:lnTo>
                  <a:lnTo>
                    <a:pt x="3508" y="318"/>
                  </a:lnTo>
                  <a:lnTo>
                    <a:pt x="3558" y="352"/>
                  </a:lnTo>
                  <a:lnTo>
                    <a:pt x="3611" y="379"/>
                  </a:lnTo>
                  <a:lnTo>
                    <a:pt x="3668" y="396"/>
                  </a:lnTo>
                  <a:lnTo>
                    <a:pt x="3726" y="403"/>
                  </a:lnTo>
                  <a:lnTo>
                    <a:pt x="3785" y="402"/>
                  </a:lnTo>
                  <a:lnTo>
                    <a:pt x="3846" y="392"/>
                  </a:lnTo>
                  <a:lnTo>
                    <a:pt x="3903" y="373"/>
                  </a:lnTo>
                  <a:lnTo>
                    <a:pt x="4086" y="293"/>
                  </a:lnTo>
                  <a:lnTo>
                    <a:pt x="4145" y="274"/>
                  </a:lnTo>
                  <a:lnTo>
                    <a:pt x="4204" y="262"/>
                  </a:lnTo>
                  <a:lnTo>
                    <a:pt x="4263" y="262"/>
                  </a:lnTo>
                  <a:lnTo>
                    <a:pt x="4320" y="270"/>
                  </a:lnTo>
                  <a:lnTo>
                    <a:pt x="4377" y="287"/>
                  </a:lnTo>
                  <a:lnTo>
                    <a:pt x="4429" y="312"/>
                  </a:lnTo>
                  <a:lnTo>
                    <a:pt x="4477" y="343"/>
                  </a:lnTo>
                  <a:lnTo>
                    <a:pt x="4520" y="383"/>
                  </a:lnTo>
                  <a:lnTo>
                    <a:pt x="4557" y="428"/>
                  </a:lnTo>
                  <a:lnTo>
                    <a:pt x="4587" y="482"/>
                  </a:lnTo>
                  <a:lnTo>
                    <a:pt x="4608" y="539"/>
                  </a:lnTo>
                  <a:lnTo>
                    <a:pt x="4663" y="731"/>
                  </a:lnTo>
                  <a:lnTo>
                    <a:pt x="4684" y="788"/>
                  </a:lnTo>
                  <a:lnTo>
                    <a:pt x="4715" y="840"/>
                  </a:lnTo>
                  <a:lnTo>
                    <a:pt x="4751" y="887"/>
                  </a:lnTo>
                  <a:lnTo>
                    <a:pt x="4795" y="927"/>
                  </a:lnTo>
                  <a:lnTo>
                    <a:pt x="4844" y="960"/>
                  </a:lnTo>
                  <a:lnTo>
                    <a:pt x="4898" y="985"/>
                  </a:lnTo>
                  <a:lnTo>
                    <a:pt x="4957" y="1002"/>
                  </a:lnTo>
                  <a:lnTo>
                    <a:pt x="5016" y="1009"/>
                  </a:lnTo>
                  <a:lnTo>
                    <a:pt x="5216" y="1017"/>
                  </a:lnTo>
                  <a:lnTo>
                    <a:pt x="5277" y="1025"/>
                  </a:lnTo>
                  <a:lnTo>
                    <a:pt x="5336" y="1042"/>
                  </a:lnTo>
                  <a:lnTo>
                    <a:pt x="5389" y="1067"/>
                  </a:lnTo>
                  <a:lnTo>
                    <a:pt x="5437" y="1099"/>
                  </a:lnTo>
                  <a:lnTo>
                    <a:pt x="5481" y="1137"/>
                  </a:lnTo>
                  <a:lnTo>
                    <a:pt x="5517" y="1183"/>
                  </a:lnTo>
                  <a:lnTo>
                    <a:pt x="5546" y="1232"/>
                  </a:lnTo>
                  <a:lnTo>
                    <a:pt x="5568" y="1288"/>
                  </a:lnTo>
                  <a:lnTo>
                    <a:pt x="5582" y="1345"/>
                  </a:lnTo>
                  <a:lnTo>
                    <a:pt x="5586" y="1404"/>
                  </a:lnTo>
                  <a:lnTo>
                    <a:pt x="5580" y="1465"/>
                  </a:lnTo>
                  <a:lnTo>
                    <a:pt x="5548" y="1663"/>
                  </a:lnTo>
                  <a:lnTo>
                    <a:pt x="5542" y="1724"/>
                  </a:lnTo>
                  <a:lnTo>
                    <a:pt x="5546" y="1783"/>
                  </a:lnTo>
                  <a:lnTo>
                    <a:pt x="5559" y="1842"/>
                  </a:lnTo>
                  <a:lnTo>
                    <a:pt x="5582" y="1895"/>
                  </a:lnTo>
                  <a:lnTo>
                    <a:pt x="5610" y="1947"/>
                  </a:lnTo>
                  <a:lnTo>
                    <a:pt x="5649" y="1993"/>
                  </a:lnTo>
                  <a:lnTo>
                    <a:pt x="5694" y="2033"/>
                  </a:lnTo>
                  <a:lnTo>
                    <a:pt x="5746" y="2067"/>
                  </a:lnTo>
                  <a:lnTo>
                    <a:pt x="5921" y="2160"/>
                  </a:lnTo>
                  <a:lnTo>
                    <a:pt x="5972" y="2195"/>
                  </a:lnTo>
                  <a:lnTo>
                    <a:pt x="6018" y="2235"/>
                  </a:lnTo>
                  <a:lnTo>
                    <a:pt x="6054" y="2280"/>
                  </a:lnTo>
                  <a:lnTo>
                    <a:pt x="6085" y="2330"/>
                  </a:lnTo>
                  <a:lnTo>
                    <a:pt x="6106" y="2383"/>
                  </a:lnTo>
                  <a:lnTo>
                    <a:pt x="6119" y="2440"/>
                  </a:lnTo>
                  <a:lnTo>
                    <a:pt x="6125" y="2498"/>
                  </a:lnTo>
                  <a:lnTo>
                    <a:pt x="6119" y="2557"/>
                  </a:lnTo>
                  <a:lnTo>
                    <a:pt x="6108" y="2614"/>
                  </a:lnTo>
                  <a:lnTo>
                    <a:pt x="6085" y="2669"/>
                  </a:lnTo>
                  <a:lnTo>
                    <a:pt x="6054" y="2722"/>
                  </a:lnTo>
                  <a:lnTo>
                    <a:pt x="5938" y="2884"/>
                  </a:lnTo>
                  <a:lnTo>
                    <a:pt x="5908" y="2938"/>
                  </a:lnTo>
                  <a:lnTo>
                    <a:pt x="5885" y="2993"/>
                  </a:lnTo>
                  <a:lnTo>
                    <a:pt x="5871" y="3052"/>
                  </a:lnTo>
                  <a:lnTo>
                    <a:pt x="5868" y="3111"/>
                  </a:lnTo>
                  <a:lnTo>
                    <a:pt x="5873" y="3170"/>
                  </a:lnTo>
                  <a:lnTo>
                    <a:pt x="5887" y="3227"/>
                  </a:lnTo>
                  <a:lnTo>
                    <a:pt x="5910" y="3283"/>
                  </a:lnTo>
                  <a:lnTo>
                    <a:pt x="5942" y="3334"/>
                  </a:lnTo>
                  <a:lnTo>
                    <a:pt x="6060" y="3496"/>
                  </a:lnTo>
                  <a:lnTo>
                    <a:pt x="6093" y="3549"/>
                  </a:lnTo>
                  <a:lnTo>
                    <a:pt x="6115" y="3605"/>
                  </a:lnTo>
                  <a:lnTo>
                    <a:pt x="6129" y="3662"/>
                  </a:lnTo>
                  <a:lnTo>
                    <a:pt x="6134" y="3719"/>
                  </a:lnTo>
                  <a:lnTo>
                    <a:pt x="6131" y="3778"/>
                  </a:lnTo>
                  <a:lnTo>
                    <a:pt x="6117" y="3833"/>
                  </a:lnTo>
                  <a:lnTo>
                    <a:pt x="6096" y="3887"/>
                  </a:lnTo>
                  <a:lnTo>
                    <a:pt x="6068" y="3938"/>
                  </a:lnTo>
                  <a:lnTo>
                    <a:pt x="6032" y="3984"/>
                  </a:lnTo>
                  <a:lnTo>
                    <a:pt x="5988" y="4024"/>
                  </a:lnTo>
                  <a:lnTo>
                    <a:pt x="5936" y="4058"/>
                  </a:lnTo>
                  <a:lnTo>
                    <a:pt x="5763" y="4155"/>
                  </a:lnTo>
                  <a:lnTo>
                    <a:pt x="5711" y="4188"/>
                  </a:lnTo>
                  <a:lnTo>
                    <a:pt x="5668" y="4230"/>
                  </a:lnTo>
                  <a:lnTo>
                    <a:pt x="5631" y="4275"/>
                  </a:lnTo>
                  <a:lnTo>
                    <a:pt x="5601" y="4327"/>
                  </a:lnTo>
                  <a:lnTo>
                    <a:pt x="5580" y="4382"/>
                  </a:lnTo>
                  <a:lnTo>
                    <a:pt x="5568" y="4439"/>
                  </a:lnTo>
                  <a:lnTo>
                    <a:pt x="5565" y="4500"/>
                  </a:lnTo>
                  <a:lnTo>
                    <a:pt x="5570" y="4561"/>
                  </a:lnTo>
                  <a:lnTo>
                    <a:pt x="5607" y="4757"/>
                  </a:lnTo>
                  <a:lnTo>
                    <a:pt x="5612" y="4818"/>
                  </a:lnTo>
                  <a:lnTo>
                    <a:pt x="5610" y="4877"/>
                  </a:lnTo>
                  <a:lnTo>
                    <a:pt x="5597" y="4935"/>
                  </a:lnTo>
                  <a:lnTo>
                    <a:pt x="5576" y="4990"/>
                  </a:lnTo>
                  <a:lnTo>
                    <a:pt x="5549" y="5039"/>
                  </a:lnTo>
                  <a:lnTo>
                    <a:pt x="5513" y="5085"/>
                  </a:lnTo>
                  <a:lnTo>
                    <a:pt x="5471" y="5125"/>
                  </a:lnTo>
                  <a:lnTo>
                    <a:pt x="5424" y="5158"/>
                  </a:lnTo>
                  <a:lnTo>
                    <a:pt x="5370" y="5184"/>
                  </a:lnTo>
                  <a:lnTo>
                    <a:pt x="5313" y="5201"/>
                  </a:lnTo>
                  <a:lnTo>
                    <a:pt x="5250" y="5209"/>
                  </a:lnTo>
                  <a:lnTo>
                    <a:pt x="5052" y="5220"/>
                  </a:lnTo>
                  <a:lnTo>
                    <a:pt x="4991" y="5230"/>
                  </a:lnTo>
                  <a:lnTo>
                    <a:pt x="4934" y="5247"/>
                  </a:lnTo>
                  <a:lnTo>
                    <a:pt x="4879" y="5274"/>
                  </a:lnTo>
                  <a:lnTo>
                    <a:pt x="4831" y="5306"/>
                  </a:lnTo>
                  <a:lnTo>
                    <a:pt x="4787" y="5348"/>
                  </a:lnTo>
                  <a:lnTo>
                    <a:pt x="4751" y="5394"/>
                  </a:lnTo>
                  <a:lnTo>
                    <a:pt x="4722" y="5447"/>
                  </a:lnTo>
                  <a:lnTo>
                    <a:pt x="4701" y="5504"/>
                  </a:lnTo>
                  <a:lnTo>
                    <a:pt x="4650" y="5697"/>
                  </a:lnTo>
                  <a:lnTo>
                    <a:pt x="4629" y="5754"/>
                  </a:lnTo>
                  <a:lnTo>
                    <a:pt x="4598" y="5807"/>
                  </a:lnTo>
                  <a:lnTo>
                    <a:pt x="4562" y="5853"/>
                  </a:lnTo>
                  <a:lnTo>
                    <a:pt x="4520" y="5893"/>
                  </a:lnTo>
                  <a:lnTo>
                    <a:pt x="4473" y="5927"/>
                  </a:lnTo>
                  <a:lnTo>
                    <a:pt x="4421" y="5952"/>
                  </a:lnTo>
                  <a:lnTo>
                    <a:pt x="4366" y="5969"/>
                  </a:lnTo>
                  <a:lnTo>
                    <a:pt x="4309" y="5979"/>
                  </a:lnTo>
                  <a:lnTo>
                    <a:pt x="4250" y="5979"/>
                  </a:lnTo>
                  <a:lnTo>
                    <a:pt x="4189" y="5969"/>
                  </a:lnTo>
                  <a:lnTo>
                    <a:pt x="4132" y="5950"/>
                  </a:lnTo>
                  <a:lnTo>
                    <a:pt x="3947" y="5876"/>
                  </a:lnTo>
                  <a:lnTo>
                    <a:pt x="3888" y="5857"/>
                  </a:lnTo>
                  <a:lnTo>
                    <a:pt x="3829" y="5847"/>
                  </a:lnTo>
                  <a:lnTo>
                    <a:pt x="3769" y="5847"/>
                  </a:lnTo>
                  <a:lnTo>
                    <a:pt x="3712" y="5857"/>
                  </a:lnTo>
                  <a:lnTo>
                    <a:pt x="3655" y="5876"/>
                  </a:lnTo>
                  <a:lnTo>
                    <a:pt x="3602" y="5901"/>
                  </a:lnTo>
                  <a:lnTo>
                    <a:pt x="3554" y="5937"/>
                  </a:lnTo>
                  <a:lnTo>
                    <a:pt x="3510" y="5979"/>
                  </a:lnTo>
                  <a:lnTo>
                    <a:pt x="3379" y="6129"/>
                  </a:lnTo>
                  <a:lnTo>
                    <a:pt x="3335" y="6173"/>
                  </a:lnTo>
                  <a:lnTo>
                    <a:pt x="3285" y="6207"/>
                  </a:lnTo>
                  <a:lnTo>
                    <a:pt x="3234" y="6234"/>
                  </a:lnTo>
                  <a:lnTo>
                    <a:pt x="3177" y="6251"/>
                  </a:lnTo>
                  <a:lnTo>
                    <a:pt x="3120" y="6261"/>
                  </a:lnTo>
                  <a:lnTo>
                    <a:pt x="3062" y="6261"/>
                  </a:lnTo>
                  <a:lnTo>
                    <a:pt x="3005" y="6253"/>
                  </a:lnTo>
                  <a:lnTo>
                    <a:pt x="2950" y="6236"/>
                  </a:lnTo>
                  <a:lnTo>
                    <a:pt x="2897" y="6211"/>
                  </a:lnTo>
                  <a:lnTo>
                    <a:pt x="2847" y="6177"/>
                  </a:lnTo>
                  <a:lnTo>
                    <a:pt x="2801" y="6133"/>
                  </a:lnTo>
                  <a:lnTo>
                    <a:pt x="2668" y="5985"/>
                  </a:lnTo>
                  <a:lnTo>
                    <a:pt x="2624" y="5943"/>
                  </a:lnTo>
                  <a:lnTo>
                    <a:pt x="2575" y="5910"/>
                  </a:lnTo>
                  <a:lnTo>
                    <a:pt x="2521" y="5884"/>
                  </a:lnTo>
                  <a:lnTo>
                    <a:pt x="2464" y="5866"/>
                  </a:lnTo>
                  <a:lnTo>
                    <a:pt x="2407" y="5859"/>
                  </a:lnTo>
                  <a:lnTo>
                    <a:pt x="2346" y="5859"/>
                  </a:lnTo>
                  <a:lnTo>
                    <a:pt x="2287" y="5870"/>
                  </a:lnTo>
                  <a:lnTo>
                    <a:pt x="2230" y="5889"/>
                  </a:lnTo>
                  <a:lnTo>
                    <a:pt x="2047" y="5969"/>
                  </a:lnTo>
                  <a:lnTo>
                    <a:pt x="1988" y="5988"/>
                  </a:lnTo>
                  <a:lnTo>
                    <a:pt x="1929" y="6000"/>
                  </a:lnTo>
                  <a:lnTo>
                    <a:pt x="1869" y="6000"/>
                  </a:lnTo>
                  <a:lnTo>
                    <a:pt x="1810" y="5992"/>
                  </a:lnTo>
                  <a:lnTo>
                    <a:pt x="1755" y="5975"/>
                  </a:lnTo>
                  <a:lnTo>
                    <a:pt x="1704" y="5950"/>
                  </a:lnTo>
                  <a:lnTo>
                    <a:pt x="1656" y="5918"/>
                  </a:lnTo>
                  <a:lnTo>
                    <a:pt x="1612" y="5880"/>
                  </a:lnTo>
                  <a:lnTo>
                    <a:pt x="1576" y="5834"/>
                  </a:lnTo>
                  <a:lnTo>
                    <a:pt x="1546" y="5781"/>
                  </a:lnTo>
                  <a:lnTo>
                    <a:pt x="1525" y="5724"/>
                  </a:lnTo>
                  <a:lnTo>
                    <a:pt x="1469" y="5531"/>
                  </a:lnTo>
                  <a:lnTo>
                    <a:pt x="1448" y="5474"/>
                  </a:lnTo>
                  <a:lnTo>
                    <a:pt x="1418" y="5421"/>
                  </a:lnTo>
                  <a:lnTo>
                    <a:pt x="1382" y="5375"/>
                  </a:lnTo>
                  <a:lnTo>
                    <a:pt x="1338" y="5335"/>
                  </a:lnTo>
                  <a:lnTo>
                    <a:pt x="1288" y="5302"/>
                  </a:lnTo>
                  <a:lnTo>
                    <a:pt x="1235" y="5278"/>
                  </a:lnTo>
                  <a:lnTo>
                    <a:pt x="1176" y="5260"/>
                  </a:lnTo>
                  <a:lnTo>
                    <a:pt x="1117" y="5253"/>
                  </a:lnTo>
                  <a:lnTo>
                    <a:pt x="917" y="5243"/>
                  </a:lnTo>
                  <a:lnTo>
                    <a:pt x="854" y="5238"/>
                  </a:lnTo>
                  <a:lnTo>
                    <a:pt x="797" y="5220"/>
                  </a:lnTo>
                  <a:lnTo>
                    <a:pt x="743" y="5196"/>
                  </a:lnTo>
                  <a:lnTo>
                    <a:pt x="696" y="5163"/>
                  </a:lnTo>
                  <a:lnTo>
                    <a:pt x="652" y="5123"/>
                  </a:lnTo>
                  <a:lnTo>
                    <a:pt x="616" y="5079"/>
                  </a:lnTo>
                  <a:lnTo>
                    <a:pt x="587" y="5030"/>
                  </a:lnTo>
                  <a:lnTo>
                    <a:pt x="564" y="4975"/>
                  </a:lnTo>
                  <a:lnTo>
                    <a:pt x="551" y="4918"/>
                  </a:lnTo>
                  <a:lnTo>
                    <a:pt x="547" y="4858"/>
                  </a:lnTo>
                  <a:lnTo>
                    <a:pt x="553" y="4796"/>
                  </a:lnTo>
                  <a:lnTo>
                    <a:pt x="587" y="4601"/>
                  </a:lnTo>
                  <a:lnTo>
                    <a:pt x="593" y="4540"/>
                  </a:lnTo>
                  <a:lnTo>
                    <a:pt x="589" y="4479"/>
                  </a:lnTo>
                  <a:lnTo>
                    <a:pt x="576" y="4422"/>
                  </a:lnTo>
                  <a:lnTo>
                    <a:pt x="553" y="4367"/>
                  </a:lnTo>
                  <a:lnTo>
                    <a:pt x="522" y="4315"/>
                  </a:lnTo>
                  <a:lnTo>
                    <a:pt x="486" y="4270"/>
                  </a:lnTo>
                  <a:lnTo>
                    <a:pt x="440" y="4230"/>
                  </a:lnTo>
                  <a:lnTo>
                    <a:pt x="389" y="4197"/>
                  </a:lnTo>
                  <a:lnTo>
                    <a:pt x="213" y="4102"/>
                  </a:lnTo>
                  <a:lnTo>
                    <a:pt x="162" y="4070"/>
                  </a:lnTo>
                  <a:lnTo>
                    <a:pt x="116" y="4030"/>
                  </a:lnTo>
                  <a:lnTo>
                    <a:pt x="78" y="3984"/>
                  </a:lnTo>
                  <a:lnTo>
                    <a:pt x="50" y="3932"/>
                  </a:lnTo>
                  <a:lnTo>
                    <a:pt x="29" y="3879"/>
                  </a:lnTo>
                  <a:lnTo>
                    <a:pt x="15" y="3824"/>
                  </a:lnTo>
                  <a:lnTo>
                    <a:pt x="10" y="3765"/>
                  </a:lnTo>
                  <a:lnTo>
                    <a:pt x="13" y="3708"/>
                  </a:lnTo>
                  <a:lnTo>
                    <a:pt x="27" y="3650"/>
                  </a:lnTo>
                  <a:lnTo>
                    <a:pt x="50" y="3593"/>
                  </a:lnTo>
                  <a:lnTo>
                    <a:pt x="80" y="3540"/>
                  </a:lnTo>
                  <a:lnTo>
                    <a:pt x="196" y="3378"/>
                  </a:lnTo>
                  <a:lnTo>
                    <a:pt x="227" y="3325"/>
                  </a:lnTo>
                  <a:lnTo>
                    <a:pt x="248" y="3269"/>
                  </a:lnTo>
                  <a:lnTo>
                    <a:pt x="261" y="3212"/>
                  </a:lnTo>
                  <a:lnTo>
                    <a:pt x="265" y="3153"/>
                  </a:lnTo>
                  <a:lnTo>
                    <a:pt x="261" y="3094"/>
                  </a:lnTo>
                  <a:lnTo>
                    <a:pt x="246" y="3037"/>
                  </a:lnTo>
                  <a:lnTo>
                    <a:pt x="223" y="2982"/>
                  </a:lnTo>
                  <a:lnTo>
                    <a:pt x="192" y="2928"/>
                  </a:lnTo>
                  <a:lnTo>
                    <a:pt x="74" y="2768"/>
                  </a:lnTo>
                  <a:lnTo>
                    <a:pt x="42" y="2715"/>
                  </a:lnTo>
                  <a:lnTo>
                    <a:pt x="19" y="2660"/>
                  </a:lnTo>
                  <a:lnTo>
                    <a:pt x="4" y="2602"/>
                  </a:lnTo>
                  <a:lnTo>
                    <a:pt x="0" y="2543"/>
                  </a:lnTo>
                  <a:lnTo>
                    <a:pt x="4" y="2486"/>
                  </a:lnTo>
                  <a:lnTo>
                    <a:pt x="15" y="2431"/>
                  </a:lnTo>
                  <a:lnTo>
                    <a:pt x="36" y="2376"/>
                  </a:lnTo>
                  <a:lnTo>
                    <a:pt x="65" y="2326"/>
                  </a:lnTo>
                  <a:lnTo>
                    <a:pt x="103" y="2278"/>
                  </a:lnTo>
                  <a:lnTo>
                    <a:pt x="147" y="2238"/>
                  </a:lnTo>
                  <a:lnTo>
                    <a:pt x="198" y="2204"/>
                  </a:lnTo>
                  <a:lnTo>
                    <a:pt x="372" y="2107"/>
                  </a:lnTo>
                  <a:lnTo>
                    <a:pt x="423" y="2073"/>
                  </a:lnTo>
                  <a:lnTo>
                    <a:pt x="467" y="2033"/>
                  </a:lnTo>
                  <a:lnTo>
                    <a:pt x="505" y="1987"/>
                  </a:lnTo>
                  <a:lnTo>
                    <a:pt x="534" y="1935"/>
                  </a:lnTo>
                  <a:lnTo>
                    <a:pt x="555" y="1880"/>
                  </a:lnTo>
                  <a:lnTo>
                    <a:pt x="566" y="1821"/>
                  </a:lnTo>
                  <a:lnTo>
                    <a:pt x="570" y="1762"/>
                  </a:lnTo>
                  <a:lnTo>
                    <a:pt x="564" y="1701"/>
                  </a:lnTo>
                  <a:lnTo>
                    <a:pt x="528" y="1505"/>
                  </a:lnTo>
                  <a:lnTo>
                    <a:pt x="522" y="1444"/>
                  </a:lnTo>
                  <a:lnTo>
                    <a:pt x="526" y="1385"/>
                  </a:lnTo>
                  <a:lnTo>
                    <a:pt x="537" y="1326"/>
                  </a:lnTo>
                  <a:lnTo>
                    <a:pt x="558" y="1272"/>
                  </a:lnTo>
                  <a:lnTo>
                    <a:pt x="587" y="1223"/>
                  </a:lnTo>
                  <a:lnTo>
                    <a:pt x="621" y="1177"/>
                  </a:lnTo>
                  <a:lnTo>
                    <a:pt x="665" y="1137"/>
                  </a:lnTo>
                  <a:lnTo>
                    <a:pt x="713" y="1105"/>
                  </a:lnTo>
                  <a:lnTo>
                    <a:pt x="766" y="1078"/>
                  </a:lnTo>
                  <a:lnTo>
                    <a:pt x="823" y="1061"/>
                  </a:lnTo>
                  <a:lnTo>
                    <a:pt x="884" y="1051"/>
                  </a:lnTo>
                  <a:lnTo>
                    <a:pt x="1084" y="1040"/>
                  </a:lnTo>
                  <a:lnTo>
                    <a:pt x="1145" y="1032"/>
                  </a:lnTo>
                  <a:lnTo>
                    <a:pt x="1203" y="1015"/>
                  </a:lnTo>
                  <a:lnTo>
                    <a:pt x="1256" y="988"/>
                  </a:lnTo>
                  <a:lnTo>
                    <a:pt x="1304" y="956"/>
                  </a:lnTo>
                  <a:lnTo>
                    <a:pt x="1345" y="914"/>
                  </a:lnTo>
                  <a:lnTo>
                    <a:pt x="1382" y="868"/>
                  </a:lnTo>
                  <a:lnTo>
                    <a:pt x="1410" y="815"/>
                  </a:lnTo>
                  <a:lnTo>
                    <a:pt x="1431" y="756"/>
                  </a:lnTo>
                  <a:lnTo>
                    <a:pt x="1483" y="565"/>
                  </a:lnTo>
                  <a:lnTo>
                    <a:pt x="1504" y="506"/>
                  </a:lnTo>
                  <a:lnTo>
                    <a:pt x="1534" y="453"/>
                  </a:lnTo>
                  <a:lnTo>
                    <a:pt x="1570" y="407"/>
                  </a:lnTo>
                  <a:lnTo>
                    <a:pt x="1612" y="367"/>
                  </a:lnTo>
                  <a:lnTo>
                    <a:pt x="1660" y="333"/>
                  </a:lnTo>
                  <a:lnTo>
                    <a:pt x="1711" y="308"/>
                  </a:lnTo>
                  <a:lnTo>
                    <a:pt x="1767" y="291"/>
                  </a:lnTo>
                  <a:lnTo>
                    <a:pt x="1824" y="282"/>
                  </a:lnTo>
                  <a:lnTo>
                    <a:pt x="1883" y="282"/>
                  </a:lnTo>
                  <a:lnTo>
                    <a:pt x="1944" y="291"/>
                  </a:lnTo>
                  <a:lnTo>
                    <a:pt x="2001" y="310"/>
                  </a:lnTo>
                  <a:lnTo>
                    <a:pt x="2186" y="384"/>
                  </a:lnTo>
                  <a:lnTo>
                    <a:pt x="2245" y="403"/>
                  </a:lnTo>
                  <a:lnTo>
                    <a:pt x="2304" y="413"/>
                  </a:lnTo>
                  <a:lnTo>
                    <a:pt x="2363" y="413"/>
                  </a:lnTo>
                  <a:lnTo>
                    <a:pt x="2420" y="403"/>
                  </a:lnTo>
                  <a:lnTo>
                    <a:pt x="2477" y="386"/>
                  </a:lnTo>
                  <a:lnTo>
                    <a:pt x="2531" y="360"/>
                  </a:lnTo>
                  <a:lnTo>
                    <a:pt x="2578" y="323"/>
                  </a:lnTo>
                  <a:lnTo>
                    <a:pt x="2622" y="282"/>
                  </a:lnTo>
                  <a:lnTo>
                    <a:pt x="2754" y="131"/>
                  </a:lnTo>
                  <a:lnTo>
                    <a:pt x="2798" y="87"/>
                  </a:lnTo>
                  <a:lnTo>
                    <a:pt x="2847" y="53"/>
                  </a:lnTo>
                  <a:lnTo>
                    <a:pt x="2899" y="26"/>
                  </a:lnTo>
                  <a:lnTo>
                    <a:pt x="2956" y="9"/>
                  </a:lnTo>
                  <a:lnTo>
                    <a:pt x="3013" y="0"/>
                  </a:lnTo>
                  <a:lnTo>
                    <a:pt x="30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chemeClr val="tx1">
                    <a:lumMod val="50000"/>
                    <a:lumOff val="50000"/>
                  </a:schemeClr>
                </a:solidFill>
                <a:latin typeface="思源黑体 CN Light" panose="020B0300000000000000" pitchFamily="34" charset="-122"/>
              </a:endParaRPr>
            </a:p>
          </p:txBody>
        </p:sp>
        <p:sp>
          <p:nvSpPr>
            <p:cNvPr id="140" name="Freeform 7"/>
            <p:cNvSpPr>
              <a:spLocks/>
            </p:cNvSpPr>
            <p:nvPr/>
          </p:nvSpPr>
          <p:spPr bwMode="auto">
            <a:xfrm>
              <a:off x="3385" y="1801"/>
              <a:ext cx="906" cy="717"/>
            </a:xfrm>
            <a:custGeom>
              <a:avLst/>
              <a:gdLst>
                <a:gd name="T0" fmla="*/ 1515 w 1812"/>
                <a:gd name="T1" fmla="*/ 0 h 1434"/>
                <a:gd name="T2" fmla="*/ 1563 w 1812"/>
                <a:gd name="T3" fmla="*/ 0 h 1434"/>
                <a:gd name="T4" fmla="*/ 1608 w 1812"/>
                <a:gd name="T5" fmla="*/ 7 h 1434"/>
                <a:gd name="T6" fmla="*/ 1654 w 1812"/>
                <a:gd name="T7" fmla="*/ 23 h 1434"/>
                <a:gd name="T8" fmla="*/ 1694 w 1812"/>
                <a:gd name="T9" fmla="*/ 47 h 1434"/>
                <a:gd name="T10" fmla="*/ 1732 w 1812"/>
                <a:gd name="T11" fmla="*/ 80 h 1434"/>
                <a:gd name="T12" fmla="*/ 1765 w 1812"/>
                <a:gd name="T13" fmla="*/ 118 h 1434"/>
                <a:gd name="T14" fmla="*/ 1788 w 1812"/>
                <a:gd name="T15" fmla="*/ 160 h 1434"/>
                <a:gd name="T16" fmla="*/ 1803 w 1812"/>
                <a:gd name="T17" fmla="*/ 204 h 1434"/>
                <a:gd name="T18" fmla="*/ 1812 w 1812"/>
                <a:gd name="T19" fmla="*/ 249 h 1434"/>
                <a:gd name="T20" fmla="*/ 1810 w 1812"/>
                <a:gd name="T21" fmla="*/ 297 h 1434"/>
                <a:gd name="T22" fmla="*/ 1803 w 1812"/>
                <a:gd name="T23" fmla="*/ 343 h 1434"/>
                <a:gd name="T24" fmla="*/ 1788 w 1812"/>
                <a:gd name="T25" fmla="*/ 386 h 1434"/>
                <a:gd name="T26" fmla="*/ 1763 w 1812"/>
                <a:gd name="T27" fmla="*/ 428 h 1434"/>
                <a:gd name="T28" fmla="*/ 1732 w 1812"/>
                <a:gd name="T29" fmla="*/ 466 h 1434"/>
                <a:gd name="T30" fmla="*/ 1035 w 1812"/>
                <a:gd name="T31" fmla="*/ 1160 h 1434"/>
                <a:gd name="T32" fmla="*/ 835 w 1812"/>
                <a:gd name="T33" fmla="*/ 1358 h 1434"/>
                <a:gd name="T34" fmla="*/ 799 w 1812"/>
                <a:gd name="T35" fmla="*/ 1389 h 1434"/>
                <a:gd name="T36" fmla="*/ 757 w 1812"/>
                <a:gd name="T37" fmla="*/ 1412 h 1434"/>
                <a:gd name="T38" fmla="*/ 715 w 1812"/>
                <a:gd name="T39" fmla="*/ 1427 h 1434"/>
                <a:gd name="T40" fmla="*/ 669 w 1812"/>
                <a:gd name="T41" fmla="*/ 1434 h 1434"/>
                <a:gd name="T42" fmla="*/ 623 w 1812"/>
                <a:gd name="T43" fmla="*/ 1434 h 1434"/>
                <a:gd name="T44" fmla="*/ 579 w 1812"/>
                <a:gd name="T45" fmla="*/ 1427 h 1434"/>
                <a:gd name="T46" fmla="*/ 536 w 1812"/>
                <a:gd name="T47" fmla="*/ 1412 h 1434"/>
                <a:gd name="T48" fmla="*/ 496 w 1812"/>
                <a:gd name="T49" fmla="*/ 1387 h 1434"/>
                <a:gd name="T50" fmla="*/ 457 w 1812"/>
                <a:gd name="T51" fmla="*/ 1356 h 1434"/>
                <a:gd name="T52" fmla="*/ 257 w 1812"/>
                <a:gd name="T53" fmla="*/ 1156 h 1434"/>
                <a:gd name="T54" fmla="*/ 78 w 1812"/>
                <a:gd name="T55" fmla="*/ 975 h 1434"/>
                <a:gd name="T56" fmla="*/ 48 w 1812"/>
                <a:gd name="T57" fmla="*/ 937 h 1434"/>
                <a:gd name="T58" fmla="*/ 23 w 1812"/>
                <a:gd name="T59" fmla="*/ 895 h 1434"/>
                <a:gd name="T60" fmla="*/ 8 w 1812"/>
                <a:gd name="T61" fmla="*/ 851 h 1434"/>
                <a:gd name="T62" fmla="*/ 0 w 1812"/>
                <a:gd name="T63" fmla="*/ 806 h 1434"/>
                <a:gd name="T64" fmla="*/ 0 w 1812"/>
                <a:gd name="T65" fmla="*/ 758 h 1434"/>
                <a:gd name="T66" fmla="*/ 8 w 1812"/>
                <a:gd name="T67" fmla="*/ 712 h 1434"/>
                <a:gd name="T68" fmla="*/ 25 w 1812"/>
                <a:gd name="T69" fmla="*/ 668 h 1434"/>
                <a:gd name="T70" fmla="*/ 48 w 1812"/>
                <a:gd name="T71" fmla="*/ 627 h 1434"/>
                <a:gd name="T72" fmla="*/ 80 w 1812"/>
                <a:gd name="T73" fmla="*/ 588 h 1434"/>
                <a:gd name="T74" fmla="*/ 118 w 1812"/>
                <a:gd name="T75" fmla="*/ 556 h 1434"/>
                <a:gd name="T76" fmla="*/ 160 w 1812"/>
                <a:gd name="T77" fmla="*/ 533 h 1434"/>
                <a:gd name="T78" fmla="*/ 204 w 1812"/>
                <a:gd name="T79" fmla="*/ 518 h 1434"/>
                <a:gd name="T80" fmla="*/ 252 w 1812"/>
                <a:gd name="T81" fmla="*/ 510 h 1434"/>
                <a:gd name="T82" fmla="*/ 297 w 1812"/>
                <a:gd name="T83" fmla="*/ 510 h 1434"/>
                <a:gd name="T84" fmla="*/ 345 w 1812"/>
                <a:gd name="T85" fmla="*/ 518 h 1434"/>
                <a:gd name="T86" fmla="*/ 389 w 1812"/>
                <a:gd name="T87" fmla="*/ 533 h 1434"/>
                <a:gd name="T88" fmla="*/ 431 w 1812"/>
                <a:gd name="T89" fmla="*/ 558 h 1434"/>
                <a:gd name="T90" fmla="*/ 469 w 1812"/>
                <a:gd name="T91" fmla="*/ 590 h 1434"/>
                <a:gd name="T92" fmla="*/ 648 w 1812"/>
                <a:gd name="T93" fmla="*/ 769 h 1434"/>
                <a:gd name="T94" fmla="*/ 1346 w 1812"/>
                <a:gd name="T95" fmla="*/ 78 h 1434"/>
                <a:gd name="T96" fmla="*/ 1384 w 1812"/>
                <a:gd name="T97" fmla="*/ 45 h 1434"/>
                <a:gd name="T98" fmla="*/ 1426 w 1812"/>
                <a:gd name="T99" fmla="*/ 23 h 1434"/>
                <a:gd name="T100" fmla="*/ 1469 w 1812"/>
                <a:gd name="T101" fmla="*/ 7 h 1434"/>
                <a:gd name="T102" fmla="*/ 1515 w 1812"/>
                <a:gd name="T103" fmla="*/ 0 h 1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12" h="1434">
                  <a:moveTo>
                    <a:pt x="1515" y="0"/>
                  </a:moveTo>
                  <a:lnTo>
                    <a:pt x="1563" y="0"/>
                  </a:lnTo>
                  <a:lnTo>
                    <a:pt x="1608" y="7"/>
                  </a:lnTo>
                  <a:lnTo>
                    <a:pt x="1654" y="23"/>
                  </a:lnTo>
                  <a:lnTo>
                    <a:pt x="1694" y="47"/>
                  </a:lnTo>
                  <a:lnTo>
                    <a:pt x="1732" y="80"/>
                  </a:lnTo>
                  <a:lnTo>
                    <a:pt x="1765" y="118"/>
                  </a:lnTo>
                  <a:lnTo>
                    <a:pt x="1788" y="160"/>
                  </a:lnTo>
                  <a:lnTo>
                    <a:pt x="1803" y="204"/>
                  </a:lnTo>
                  <a:lnTo>
                    <a:pt x="1812" y="249"/>
                  </a:lnTo>
                  <a:lnTo>
                    <a:pt x="1810" y="297"/>
                  </a:lnTo>
                  <a:lnTo>
                    <a:pt x="1803" y="343"/>
                  </a:lnTo>
                  <a:lnTo>
                    <a:pt x="1788" y="386"/>
                  </a:lnTo>
                  <a:lnTo>
                    <a:pt x="1763" y="428"/>
                  </a:lnTo>
                  <a:lnTo>
                    <a:pt x="1732" y="466"/>
                  </a:lnTo>
                  <a:lnTo>
                    <a:pt x="1035" y="1160"/>
                  </a:lnTo>
                  <a:lnTo>
                    <a:pt x="835" y="1358"/>
                  </a:lnTo>
                  <a:lnTo>
                    <a:pt x="799" y="1389"/>
                  </a:lnTo>
                  <a:lnTo>
                    <a:pt x="757" y="1412"/>
                  </a:lnTo>
                  <a:lnTo>
                    <a:pt x="715" y="1427"/>
                  </a:lnTo>
                  <a:lnTo>
                    <a:pt x="669" y="1434"/>
                  </a:lnTo>
                  <a:lnTo>
                    <a:pt x="623" y="1434"/>
                  </a:lnTo>
                  <a:lnTo>
                    <a:pt x="579" y="1427"/>
                  </a:lnTo>
                  <a:lnTo>
                    <a:pt x="536" y="1412"/>
                  </a:lnTo>
                  <a:lnTo>
                    <a:pt x="496" y="1387"/>
                  </a:lnTo>
                  <a:lnTo>
                    <a:pt x="457" y="1356"/>
                  </a:lnTo>
                  <a:lnTo>
                    <a:pt x="257" y="1156"/>
                  </a:lnTo>
                  <a:lnTo>
                    <a:pt x="78" y="975"/>
                  </a:lnTo>
                  <a:lnTo>
                    <a:pt x="48" y="937"/>
                  </a:lnTo>
                  <a:lnTo>
                    <a:pt x="23" y="895"/>
                  </a:lnTo>
                  <a:lnTo>
                    <a:pt x="8" y="851"/>
                  </a:lnTo>
                  <a:lnTo>
                    <a:pt x="0" y="806"/>
                  </a:lnTo>
                  <a:lnTo>
                    <a:pt x="0" y="758"/>
                  </a:lnTo>
                  <a:lnTo>
                    <a:pt x="8" y="712"/>
                  </a:lnTo>
                  <a:lnTo>
                    <a:pt x="25" y="668"/>
                  </a:lnTo>
                  <a:lnTo>
                    <a:pt x="48" y="627"/>
                  </a:lnTo>
                  <a:lnTo>
                    <a:pt x="80" y="588"/>
                  </a:lnTo>
                  <a:lnTo>
                    <a:pt x="118" y="556"/>
                  </a:lnTo>
                  <a:lnTo>
                    <a:pt x="160" y="533"/>
                  </a:lnTo>
                  <a:lnTo>
                    <a:pt x="204" y="518"/>
                  </a:lnTo>
                  <a:lnTo>
                    <a:pt x="252" y="510"/>
                  </a:lnTo>
                  <a:lnTo>
                    <a:pt x="297" y="510"/>
                  </a:lnTo>
                  <a:lnTo>
                    <a:pt x="345" y="518"/>
                  </a:lnTo>
                  <a:lnTo>
                    <a:pt x="389" y="533"/>
                  </a:lnTo>
                  <a:lnTo>
                    <a:pt x="431" y="558"/>
                  </a:lnTo>
                  <a:lnTo>
                    <a:pt x="469" y="590"/>
                  </a:lnTo>
                  <a:lnTo>
                    <a:pt x="648" y="769"/>
                  </a:lnTo>
                  <a:lnTo>
                    <a:pt x="1346" y="78"/>
                  </a:lnTo>
                  <a:lnTo>
                    <a:pt x="1384" y="45"/>
                  </a:lnTo>
                  <a:lnTo>
                    <a:pt x="1426" y="23"/>
                  </a:lnTo>
                  <a:lnTo>
                    <a:pt x="1469" y="7"/>
                  </a:lnTo>
                  <a:lnTo>
                    <a:pt x="15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chemeClr val="tx1">
                    <a:lumMod val="50000"/>
                    <a:lumOff val="50000"/>
                  </a:schemeClr>
                </a:solidFill>
                <a:latin typeface="思源黑体 CN Light" panose="020B0300000000000000" pitchFamily="34" charset="-122"/>
              </a:endParaRPr>
            </a:p>
          </p:txBody>
        </p:sp>
      </p:grpSp>
      <p:sp>
        <p:nvSpPr>
          <p:cNvPr id="138" name="Rectangle: Rounded Corners 137"/>
          <p:cNvSpPr/>
          <p:nvPr/>
        </p:nvSpPr>
        <p:spPr>
          <a:xfrm>
            <a:off x="7422455" y="3056552"/>
            <a:ext cx="1712119" cy="75881"/>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latin typeface="思源黑体 CN Light" panose="020B0300000000000000" pitchFamily="34" charset="-122"/>
            </a:endParaRPr>
          </a:p>
        </p:txBody>
      </p:sp>
      <p:grpSp>
        <p:nvGrpSpPr>
          <p:cNvPr id="133" name="Group 4"/>
          <p:cNvGrpSpPr>
            <a:grpSpLocks noChangeAspect="1"/>
          </p:cNvGrpSpPr>
          <p:nvPr/>
        </p:nvGrpSpPr>
        <p:grpSpPr bwMode="auto">
          <a:xfrm>
            <a:off x="7301421" y="3373677"/>
            <a:ext cx="340701" cy="347699"/>
            <a:chOff x="2304" y="593"/>
            <a:chExt cx="3067" cy="3130"/>
          </a:xfrm>
          <a:solidFill>
            <a:schemeClr val="accent6"/>
          </a:solidFill>
        </p:grpSpPr>
        <p:sp>
          <p:nvSpPr>
            <p:cNvPr id="135" name="Freeform 6"/>
            <p:cNvSpPr>
              <a:spLocks noEditPoints="1"/>
            </p:cNvSpPr>
            <p:nvPr/>
          </p:nvSpPr>
          <p:spPr bwMode="auto">
            <a:xfrm>
              <a:off x="2304" y="593"/>
              <a:ext cx="3067" cy="3130"/>
            </a:xfrm>
            <a:custGeom>
              <a:avLst/>
              <a:gdLst>
                <a:gd name="T0" fmla="*/ 2315 w 6134"/>
                <a:gd name="T1" fmla="*/ 1255 h 6261"/>
                <a:gd name="T2" fmla="*/ 1586 w 6134"/>
                <a:gd name="T3" fmla="*/ 1756 h 6261"/>
                <a:gd name="T4" fmla="*/ 1140 w 6134"/>
                <a:gd name="T5" fmla="*/ 2522 h 6261"/>
                <a:gd name="T6" fmla="*/ 1069 w 6134"/>
                <a:gd name="T7" fmla="*/ 3445 h 6261"/>
                <a:gd name="T8" fmla="*/ 1401 w 6134"/>
                <a:gd name="T9" fmla="*/ 4277 h 6261"/>
                <a:gd name="T10" fmla="*/ 2047 w 6134"/>
                <a:gd name="T11" fmla="*/ 4877 h 6261"/>
                <a:gd name="T12" fmla="*/ 2908 w 6134"/>
                <a:gd name="T13" fmla="*/ 5148 h 6261"/>
                <a:gd name="T14" fmla="*/ 3819 w 6134"/>
                <a:gd name="T15" fmla="*/ 5009 h 6261"/>
                <a:gd name="T16" fmla="*/ 4547 w 6134"/>
                <a:gd name="T17" fmla="*/ 4508 h 6261"/>
                <a:gd name="T18" fmla="*/ 4995 w 6134"/>
                <a:gd name="T19" fmla="*/ 3742 h 6261"/>
                <a:gd name="T20" fmla="*/ 5063 w 6134"/>
                <a:gd name="T21" fmla="*/ 2820 h 6261"/>
                <a:gd name="T22" fmla="*/ 4732 w 6134"/>
                <a:gd name="T23" fmla="*/ 1987 h 6261"/>
                <a:gd name="T24" fmla="*/ 4088 w 6134"/>
                <a:gd name="T25" fmla="*/ 1387 h 6261"/>
                <a:gd name="T26" fmla="*/ 3224 w 6134"/>
                <a:gd name="T27" fmla="*/ 1118 h 6261"/>
                <a:gd name="T28" fmla="*/ 3285 w 6134"/>
                <a:gd name="T29" fmla="*/ 83 h 6261"/>
                <a:gd name="T30" fmla="*/ 3668 w 6134"/>
                <a:gd name="T31" fmla="*/ 396 h 6261"/>
                <a:gd name="T32" fmla="*/ 4145 w 6134"/>
                <a:gd name="T33" fmla="*/ 274 h 6261"/>
                <a:gd name="T34" fmla="*/ 4477 w 6134"/>
                <a:gd name="T35" fmla="*/ 343 h 6261"/>
                <a:gd name="T36" fmla="*/ 4684 w 6134"/>
                <a:gd name="T37" fmla="*/ 788 h 6261"/>
                <a:gd name="T38" fmla="*/ 4957 w 6134"/>
                <a:gd name="T39" fmla="*/ 1002 h 6261"/>
                <a:gd name="T40" fmla="*/ 5437 w 6134"/>
                <a:gd name="T41" fmla="*/ 1099 h 6261"/>
                <a:gd name="T42" fmla="*/ 5586 w 6134"/>
                <a:gd name="T43" fmla="*/ 1404 h 6261"/>
                <a:gd name="T44" fmla="*/ 5582 w 6134"/>
                <a:gd name="T45" fmla="*/ 1895 h 6261"/>
                <a:gd name="T46" fmla="*/ 5972 w 6134"/>
                <a:gd name="T47" fmla="*/ 2195 h 6261"/>
                <a:gd name="T48" fmla="*/ 6125 w 6134"/>
                <a:gd name="T49" fmla="*/ 2498 h 6261"/>
                <a:gd name="T50" fmla="*/ 5908 w 6134"/>
                <a:gd name="T51" fmla="*/ 2938 h 6261"/>
                <a:gd name="T52" fmla="*/ 5910 w 6134"/>
                <a:gd name="T53" fmla="*/ 3283 h 6261"/>
                <a:gd name="T54" fmla="*/ 6134 w 6134"/>
                <a:gd name="T55" fmla="*/ 3719 h 6261"/>
                <a:gd name="T56" fmla="*/ 5988 w 6134"/>
                <a:gd name="T57" fmla="*/ 4024 h 6261"/>
                <a:gd name="T58" fmla="*/ 5601 w 6134"/>
                <a:gd name="T59" fmla="*/ 4327 h 6261"/>
                <a:gd name="T60" fmla="*/ 5612 w 6134"/>
                <a:gd name="T61" fmla="*/ 4818 h 6261"/>
                <a:gd name="T62" fmla="*/ 5471 w 6134"/>
                <a:gd name="T63" fmla="*/ 5125 h 6261"/>
                <a:gd name="T64" fmla="*/ 4991 w 6134"/>
                <a:gd name="T65" fmla="*/ 5230 h 6261"/>
                <a:gd name="T66" fmla="*/ 4722 w 6134"/>
                <a:gd name="T67" fmla="*/ 5447 h 6261"/>
                <a:gd name="T68" fmla="*/ 4520 w 6134"/>
                <a:gd name="T69" fmla="*/ 5893 h 6261"/>
                <a:gd name="T70" fmla="*/ 4189 w 6134"/>
                <a:gd name="T71" fmla="*/ 5969 h 6261"/>
                <a:gd name="T72" fmla="*/ 3712 w 6134"/>
                <a:gd name="T73" fmla="*/ 5857 h 6261"/>
                <a:gd name="T74" fmla="*/ 3335 w 6134"/>
                <a:gd name="T75" fmla="*/ 6173 h 6261"/>
                <a:gd name="T76" fmla="*/ 3005 w 6134"/>
                <a:gd name="T77" fmla="*/ 6253 h 6261"/>
                <a:gd name="T78" fmla="*/ 2624 w 6134"/>
                <a:gd name="T79" fmla="*/ 5943 h 6261"/>
                <a:gd name="T80" fmla="*/ 2287 w 6134"/>
                <a:gd name="T81" fmla="*/ 5870 h 6261"/>
                <a:gd name="T82" fmla="*/ 1810 w 6134"/>
                <a:gd name="T83" fmla="*/ 5992 h 6261"/>
                <a:gd name="T84" fmla="*/ 1546 w 6134"/>
                <a:gd name="T85" fmla="*/ 5781 h 6261"/>
                <a:gd name="T86" fmla="*/ 1338 w 6134"/>
                <a:gd name="T87" fmla="*/ 5335 h 6261"/>
                <a:gd name="T88" fmla="*/ 854 w 6134"/>
                <a:gd name="T89" fmla="*/ 5238 h 6261"/>
                <a:gd name="T90" fmla="*/ 587 w 6134"/>
                <a:gd name="T91" fmla="*/ 5030 h 6261"/>
                <a:gd name="T92" fmla="*/ 593 w 6134"/>
                <a:gd name="T93" fmla="*/ 4540 h 6261"/>
                <a:gd name="T94" fmla="*/ 440 w 6134"/>
                <a:gd name="T95" fmla="*/ 4230 h 6261"/>
                <a:gd name="T96" fmla="*/ 50 w 6134"/>
                <a:gd name="T97" fmla="*/ 3932 h 6261"/>
                <a:gd name="T98" fmla="*/ 50 w 6134"/>
                <a:gd name="T99" fmla="*/ 3593 h 6261"/>
                <a:gd name="T100" fmla="*/ 265 w 6134"/>
                <a:gd name="T101" fmla="*/ 3153 h 6261"/>
                <a:gd name="T102" fmla="*/ 42 w 6134"/>
                <a:gd name="T103" fmla="*/ 2715 h 6261"/>
                <a:gd name="T104" fmla="*/ 36 w 6134"/>
                <a:gd name="T105" fmla="*/ 2376 h 6261"/>
                <a:gd name="T106" fmla="*/ 423 w 6134"/>
                <a:gd name="T107" fmla="*/ 2073 h 6261"/>
                <a:gd name="T108" fmla="*/ 570 w 6134"/>
                <a:gd name="T109" fmla="*/ 1762 h 6261"/>
                <a:gd name="T110" fmla="*/ 558 w 6134"/>
                <a:gd name="T111" fmla="*/ 1272 h 6261"/>
                <a:gd name="T112" fmla="*/ 823 w 6134"/>
                <a:gd name="T113" fmla="*/ 1061 h 6261"/>
                <a:gd name="T114" fmla="*/ 1304 w 6134"/>
                <a:gd name="T115" fmla="*/ 956 h 6261"/>
                <a:gd name="T116" fmla="*/ 1504 w 6134"/>
                <a:gd name="T117" fmla="*/ 506 h 6261"/>
                <a:gd name="T118" fmla="*/ 1767 w 6134"/>
                <a:gd name="T119" fmla="*/ 291 h 6261"/>
                <a:gd name="T120" fmla="*/ 2245 w 6134"/>
                <a:gd name="T121" fmla="*/ 403 h 6261"/>
                <a:gd name="T122" fmla="*/ 2578 w 6134"/>
                <a:gd name="T123" fmla="*/ 323 h 6261"/>
                <a:gd name="T124" fmla="*/ 2956 w 6134"/>
                <a:gd name="T125" fmla="*/ 9 h 6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134" h="6261">
                  <a:moveTo>
                    <a:pt x="3066" y="1110"/>
                  </a:moveTo>
                  <a:lnTo>
                    <a:pt x="2908" y="1118"/>
                  </a:lnTo>
                  <a:lnTo>
                    <a:pt x="2754" y="1135"/>
                  </a:lnTo>
                  <a:lnTo>
                    <a:pt x="2603" y="1164"/>
                  </a:lnTo>
                  <a:lnTo>
                    <a:pt x="2456" y="1206"/>
                  </a:lnTo>
                  <a:lnTo>
                    <a:pt x="2315" y="1255"/>
                  </a:lnTo>
                  <a:lnTo>
                    <a:pt x="2178" y="1316"/>
                  </a:lnTo>
                  <a:lnTo>
                    <a:pt x="2047" y="1387"/>
                  </a:lnTo>
                  <a:lnTo>
                    <a:pt x="1921" y="1467"/>
                  </a:lnTo>
                  <a:lnTo>
                    <a:pt x="1803" y="1554"/>
                  </a:lnTo>
                  <a:lnTo>
                    <a:pt x="1690" y="1652"/>
                  </a:lnTo>
                  <a:lnTo>
                    <a:pt x="1586" y="1756"/>
                  </a:lnTo>
                  <a:lnTo>
                    <a:pt x="1490" y="1869"/>
                  </a:lnTo>
                  <a:lnTo>
                    <a:pt x="1401" y="1987"/>
                  </a:lnTo>
                  <a:lnTo>
                    <a:pt x="1321" y="2113"/>
                  </a:lnTo>
                  <a:lnTo>
                    <a:pt x="1250" y="2244"/>
                  </a:lnTo>
                  <a:lnTo>
                    <a:pt x="1189" y="2379"/>
                  </a:lnTo>
                  <a:lnTo>
                    <a:pt x="1140" y="2522"/>
                  </a:lnTo>
                  <a:lnTo>
                    <a:pt x="1100" y="2669"/>
                  </a:lnTo>
                  <a:lnTo>
                    <a:pt x="1069" y="2820"/>
                  </a:lnTo>
                  <a:lnTo>
                    <a:pt x="1052" y="2974"/>
                  </a:lnTo>
                  <a:lnTo>
                    <a:pt x="1046" y="3132"/>
                  </a:lnTo>
                  <a:lnTo>
                    <a:pt x="1052" y="3290"/>
                  </a:lnTo>
                  <a:lnTo>
                    <a:pt x="1069" y="3445"/>
                  </a:lnTo>
                  <a:lnTo>
                    <a:pt x="1100" y="3595"/>
                  </a:lnTo>
                  <a:lnTo>
                    <a:pt x="1140" y="3742"/>
                  </a:lnTo>
                  <a:lnTo>
                    <a:pt x="1189" y="3885"/>
                  </a:lnTo>
                  <a:lnTo>
                    <a:pt x="1250" y="4022"/>
                  </a:lnTo>
                  <a:lnTo>
                    <a:pt x="1321" y="4152"/>
                  </a:lnTo>
                  <a:lnTo>
                    <a:pt x="1401" y="4277"/>
                  </a:lnTo>
                  <a:lnTo>
                    <a:pt x="1490" y="4395"/>
                  </a:lnTo>
                  <a:lnTo>
                    <a:pt x="1586" y="4508"/>
                  </a:lnTo>
                  <a:lnTo>
                    <a:pt x="1690" y="4613"/>
                  </a:lnTo>
                  <a:lnTo>
                    <a:pt x="1803" y="4710"/>
                  </a:lnTo>
                  <a:lnTo>
                    <a:pt x="1921" y="4797"/>
                  </a:lnTo>
                  <a:lnTo>
                    <a:pt x="2047" y="4877"/>
                  </a:lnTo>
                  <a:lnTo>
                    <a:pt x="2178" y="4948"/>
                  </a:lnTo>
                  <a:lnTo>
                    <a:pt x="2315" y="5009"/>
                  </a:lnTo>
                  <a:lnTo>
                    <a:pt x="2456" y="5060"/>
                  </a:lnTo>
                  <a:lnTo>
                    <a:pt x="2603" y="5100"/>
                  </a:lnTo>
                  <a:lnTo>
                    <a:pt x="2754" y="5129"/>
                  </a:lnTo>
                  <a:lnTo>
                    <a:pt x="2908" y="5148"/>
                  </a:lnTo>
                  <a:lnTo>
                    <a:pt x="3066" y="5154"/>
                  </a:lnTo>
                  <a:lnTo>
                    <a:pt x="3224" y="5148"/>
                  </a:lnTo>
                  <a:lnTo>
                    <a:pt x="3379" y="5129"/>
                  </a:lnTo>
                  <a:lnTo>
                    <a:pt x="3531" y="5100"/>
                  </a:lnTo>
                  <a:lnTo>
                    <a:pt x="3676" y="5060"/>
                  </a:lnTo>
                  <a:lnTo>
                    <a:pt x="3819" y="5009"/>
                  </a:lnTo>
                  <a:lnTo>
                    <a:pt x="3956" y="4948"/>
                  </a:lnTo>
                  <a:lnTo>
                    <a:pt x="4088" y="4877"/>
                  </a:lnTo>
                  <a:lnTo>
                    <a:pt x="4212" y="4797"/>
                  </a:lnTo>
                  <a:lnTo>
                    <a:pt x="4332" y="4710"/>
                  </a:lnTo>
                  <a:lnTo>
                    <a:pt x="4442" y="4613"/>
                  </a:lnTo>
                  <a:lnTo>
                    <a:pt x="4547" y="4508"/>
                  </a:lnTo>
                  <a:lnTo>
                    <a:pt x="4644" y="4395"/>
                  </a:lnTo>
                  <a:lnTo>
                    <a:pt x="4732" y="4277"/>
                  </a:lnTo>
                  <a:lnTo>
                    <a:pt x="4812" y="4152"/>
                  </a:lnTo>
                  <a:lnTo>
                    <a:pt x="4882" y="4022"/>
                  </a:lnTo>
                  <a:lnTo>
                    <a:pt x="4943" y="3885"/>
                  </a:lnTo>
                  <a:lnTo>
                    <a:pt x="4995" y="3742"/>
                  </a:lnTo>
                  <a:lnTo>
                    <a:pt x="5035" y="3595"/>
                  </a:lnTo>
                  <a:lnTo>
                    <a:pt x="5063" y="3445"/>
                  </a:lnTo>
                  <a:lnTo>
                    <a:pt x="5083" y="3290"/>
                  </a:lnTo>
                  <a:lnTo>
                    <a:pt x="5088" y="3132"/>
                  </a:lnTo>
                  <a:lnTo>
                    <a:pt x="5083" y="2974"/>
                  </a:lnTo>
                  <a:lnTo>
                    <a:pt x="5063" y="2820"/>
                  </a:lnTo>
                  <a:lnTo>
                    <a:pt x="5035" y="2669"/>
                  </a:lnTo>
                  <a:lnTo>
                    <a:pt x="4995" y="2522"/>
                  </a:lnTo>
                  <a:lnTo>
                    <a:pt x="4943" y="2379"/>
                  </a:lnTo>
                  <a:lnTo>
                    <a:pt x="4882" y="2244"/>
                  </a:lnTo>
                  <a:lnTo>
                    <a:pt x="4812" y="2113"/>
                  </a:lnTo>
                  <a:lnTo>
                    <a:pt x="4732" y="1987"/>
                  </a:lnTo>
                  <a:lnTo>
                    <a:pt x="4644" y="1869"/>
                  </a:lnTo>
                  <a:lnTo>
                    <a:pt x="4547" y="1756"/>
                  </a:lnTo>
                  <a:lnTo>
                    <a:pt x="4442" y="1652"/>
                  </a:lnTo>
                  <a:lnTo>
                    <a:pt x="4332" y="1554"/>
                  </a:lnTo>
                  <a:lnTo>
                    <a:pt x="4212" y="1467"/>
                  </a:lnTo>
                  <a:lnTo>
                    <a:pt x="4088" y="1387"/>
                  </a:lnTo>
                  <a:lnTo>
                    <a:pt x="3956" y="1316"/>
                  </a:lnTo>
                  <a:lnTo>
                    <a:pt x="3819" y="1255"/>
                  </a:lnTo>
                  <a:lnTo>
                    <a:pt x="3676" y="1206"/>
                  </a:lnTo>
                  <a:lnTo>
                    <a:pt x="3531" y="1164"/>
                  </a:lnTo>
                  <a:lnTo>
                    <a:pt x="3379" y="1135"/>
                  </a:lnTo>
                  <a:lnTo>
                    <a:pt x="3224" y="1118"/>
                  </a:lnTo>
                  <a:lnTo>
                    <a:pt x="3066" y="1110"/>
                  </a:lnTo>
                  <a:close/>
                  <a:moveTo>
                    <a:pt x="3070" y="0"/>
                  </a:moveTo>
                  <a:lnTo>
                    <a:pt x="3127" y="7"/>
                  </a:lnTo>
                  <a:lnTo>
                    <a:pt x="3183" y="24"/>
                  </a:lnTo>
                  <a:lnTo>
                    <a:pt x="3236" y="49"/>
                  </a:lnTo>
                  <a:lnTo>
                    <a:pt x="3285" y="83"/>
                  </a:lnTo>
                  <a:lnTo>
                    <a:pt x="3331" y="127"/>
                  </a:lnTo>
                  <a:lnTo>
                    <a:pt x="3465" y="276"/>
                  </a:lnTo>
                  <a:lnTo>
                    <a:pt x="3508" y="318"/>
                  </a:lnTo>
                  <a:lnTo>
                    <a:pt x="3558" y="352"/>
                  </a:lnTo>
                  <a:lnTo>
                    <a:pt x="3611" y="379"/>
                  </a:lnTo>
                  <a:lnTo>
                    <a:pt x="3668" y="396"/>
                  </a:lnTo>
                  <a:lnTo>
                    <a:pt x="3726" y="403"/>
                  </a:lnTo>
                  <a:lnTo>
                    <a:pt x="3785" y="402"/>
                  </a:lnTo>
                  <a:lnTo>
                    <a:pt x="3846" y="392"/>
                  </a:lnTo>
                  <a:lnTo>
                    <a:pt x="3903" y="373"/>
                  </a:lnTo>
                  <a:lnTo>
                    <a:pt x="4086" y="293"/>
                  </a:lnTo>
                  <a:lnTo>
                    <a:pt x="4145" y="274"/>
                  </a:lnTo>
                  <a:lnTo>
                    <a:pt x="4204" y="262"/>
                  </a:lnTo>
                  <a:lnTo>
                    <a:pt x="4263" y="262"/>
                  </a:lnTo>
                  <a:lnTo>
                    <a:pt x="4320" y="270"/>
                  </a:lnTo>
                  <a:lnTo>
                    <a:pt x="4377" y="287"/>
                  </a:lnTo>
                  <a:lnTo>
                    <a:pt x="4429" y="312"/>
                  </a:lnTo>
                  <a:lnTo>
                    <a:pt x="4477" y="343"/>
                  </a:lnTo>
                  <a:lnTo>
                    <a:pt x="4520" y="383"/>
                  </a:lnTo>
                  <a:lnTo>
                    <a:pt x="4557" y="428"/>
                  </a:lnTo>
                  <a:lnTo>
                    <a:pt x="4587" y="482"/>
                  </a:lnTo>
                  <a:lnTo>
                    <a:pt x="4608" y="539"/>
                  </a:lnTo>
                  <a:lnTo>
                    <a:pt x="4663" y="731"/>
                  </a:lnTo>
                  <a:lnTo>
                    <a:pt x="4684" y="788"/>
                  </a:lnTo>
                  <a:lnTo>
                    <a:pt x="4715" y="840"/>
                  </a:lnTo>
                  <a:lnTo>
                    <a:pt x="4751" y="887"/>
                  </a:lnTo>
                  <a:lnTo>
                    <a:pt x="4795" y="927"/>
                  </a:lnTo>
                  <a:lnTo>
                    <a:pt x="4844" y="960"/>
                  </a:lnTo>
                  <a:lnTo>
                    <a:pt x="4898" y="985"/>
                  </a:lnTo>
                  <a:lnTo>
                    <a:pt x="4957" y="1002"/>
                  </a:lnTo>
                  <a:lnTo>
                    <a:pt x="5016" y="1009"/>
                  </a:lnTo>
                  <a:lnTo>
                    <a:pt x="5216" y="1017"/>
                  </a:lnTo>
                  <a:lnTo>
                    <a:pt x="5277" y="1025"/>
                  </a:lnTo>
                  <a:lnTo>
                    <a:pt x="5336" y="1042"/>
                  </a:lnTo>
                  <a:lnTo>
                    <a:pt x="5389" y="1067"/>
                  </a:lnTo>
                  <a:lnTo>
                    <a:pt x="5437" y="1099"/>
                  </a:lnTo>
                  <a:lnTo>
                    <a:pt x="5481" y="1137"/>
                  </a:lnTo>
                  <a:lnTo>
                    <a:pt x="5517" y="1183"/>
                  </a:lnTo>
                  <a:lnTo>
                    <a:pt x="5546" y="1232"/>
                  </a:lnTo>
                  <a:lnTo>
                    <a:pt x="5568" y="1288"/>
                  </a:lnTo>
                  <a:lnTo>
                    <a:pt x="5582" y="1345"/>
                  </a:lnTo>
                  <a:lnTo>
                    <a:pt x="5586" y="1404"/>
                  </a:lnTo>
                  <a:lnTo>
                    <a:pt x="5580" y="1465"/>
                  </a:lnTo>
                  <a:lnTo>
                    <a:pt x="5548" y="1663"/>
                  </a:lnTo>
                  <a:lnTo>
                    <a:pt x="5542" y="1724"/>
                  </a:lnTo>
                  <a:lnTo>
                    <a:pt x="5546" y="1783"/>
                  </a:lnTo>
                  <a:lnTo>
                    <a:pt x="5559" y="1842"/>
                  </a:lnTo>
                  <a:lnTo>
                    <a:pt x="5582" y="1895"/>
                  </a:lnTo>
                  <a:lnTo>
                    <a:pt x="5610" y="1947"/>
                  </a:lnTo>
                  <a:lnTo>
                    <a:pt x="5649" y="1993"/>
                  </a:lnTo>
                  <a:lnTo>
                    <a:pt x="5694" y="2033"/>
                  </a:lnTo>
                  <a:lnTo>
                    <a:pt x="5746" y="2067"/>
                  </a:lnTo>
                  <a:lnTo>
                    <a:pt x="5921" y="2160"/>
                  </a:lnTo>
                  <a:lnTo>
                    <a:pt x="5972" y="2195"/>
                  </a:lnTo>
                  <a:lnTo>
                    <a:pt x="6018" y="2235"/>
                  </a:lnTo>
                  <a:lnTo>
                    <a:pt x="6054" y="2280"/>
                  </a:lnTo>
                  <a:lnTo>
                    <a:pt x="6085" y="2330"/>
                  </a:lnTo>
                  <a:lnTo>
                    <a:pt x="6106" y="2383"/>
                  </a:lnTo>
                  <a:lnTo>
                    <a:pt x="6119" y="2440"/>
                  </a:lnTo>
                  <a:lnTo>
                    <a:pt x="6125" y="2498"/>
                  </a:lnTo>
                  <a:lnTo>
                    <a:pt x="6119" y="2557"/>
                  </a:lnTo>
                  <a:lnTo>
                    <a:pt x="6108" y="2614"/>
                  </a:lnTo>
                  <a:lnTo>
                    <a:pt x="6085" y="2669"/>
                  </a:lnTo>
                  <a:lnTo>
                    <a:pt x="6054" y="2722"/>
                  </a:lnTo>
                  <a:lnTo>
                    <a:pt x="5938" y="2884"/>
                  </a:lnTo>
                  <a:lnTo>
                    <a:pt x="5908" y="2938"/>
                  </a:lnTo>
                  <a:lnTo>
                    <a:pt x="5885" y="2993"/>
                  </a:lnTo>
                  <a:lnTo>
                    <a:pt x="5871" y="3052"/>
                  </a:lnTo>
                  <a:lnTo>
                    <a:pt x="5868" y="3111"/>
                  </a:lnTo>
                  <a:lnTo>
                    <a:pt x="5873" y="3170"/>
                  </a:lnTo>
                  <a:lnTo>
                    <a:pt x="5887" y="3227"/>
                  </a:lnTo>
                  <a:lnTo>
                    <a:pt x="5910" y="3283"/>
                  </a:lnTo>
                  <a:lnTo>
                    <a:pt x="5942" y="3334"/>
                  </a:lnTo>
                  <a:lnTo>
                    <a:pt x="6060" y="3496"/>
                  </a:lnTo>
                  <a:lnTo>
                    <a:pt x="6093" y="3549"/>
                  </a:lnTo>
                  <a:lnTo>
                    <a:pt x="6115" y="3605"/>
                  </a:lnTo>
                  <a:lnTo>
                    <a:pt x="6129" y="3662"/>
                  </a:lnTo>
                  <a:lnTo>
                    <a:pt x="6134" y="3719"/>
                  </a:lnTo>
                  <a:lnTo>
                    <a:pt x="6131" y="3778"/>
                  </a:lnTo>
                  <a:lnTo>
                    <a:pt x="6117" y="3833"/>
                  </a:lnTo>
                  <a:lnTo>
                    <a:pt x="6096" y="3887"/>
                  </a:lnTo>
                  <a:lnTo>
                    <a:pt x="6068" y="3938"/>
                  </a:lnTo>
                  <a:lnTo>
                    <a:pt x="6032" y="3984"/>
                  </a:lnTo>
                  <a:lnTo>
                    <a:pt x="5988" y="4024"/>
                  </a:lnTo>
                  <a:lnTo>
                    <a:pt x="5936" y="4058"/>
                  </a:lnTo>
                  <a:lnTo>
                    <a:pt x="5763" y="4155"/>
                  </a:lnTo>
                  <a:lnTo>
                    <a:pt x="5711" y="4188"/>
                  </a:lnTo>
                  <a:lnTo>
                    <a:pt x="5668" y="4230"/>
                  </a:lnTo>
                  <a:lnTo>
                    <a:pt x="5631" y="4275"/>
                  </a:lnTo>
                  <a:lnTo>
                    <a:pt x="5601" y="4327"/>
                  </a:lnTo>
                  <a:lnTo>
                    <a:pt x="5580" y="4382"/>
                  </a:lnTo>
                  <a:lnTo>
                    <a:pt x="5568" y="4439"/>
                  </a:lnTo>
                  <a:lnTo>
                    <a:pt x="5565" y="4500"/>
                  </a:lnTo>
                  <a:lnTo>
                    <a:pt x="5570" y="4561"/>
                  </a:lnTo>
                  <a:lnTo>
                    <a:pt x="5607" y="4757"/>
                  </a:lnTo>
                  <a:lnTo>
                    <a:pt x="5612" y="4818"/>
                  </a:lnTo>
                  <a:lnTo>
                    <a:pt x="5610" y="4877"/>
                  </a:lnTo>
                  <a:lnTo>
                    <a:pt x="5597" y="4935"/>
                  </a:lnTo>
                  <a:lnTo>
                    <a:pt x="5576" y="4990"/>
                  </a:lnTo>
                  <a:lnTo>
                    <a:pt x="5549" y="5039"/>
                  </a:lnTo>
                  <a:lnTo>
                    <a:pt x="5513" y="5085"/>
                  </a:lnTo>
                  <a:lnTo>
                    <a:pt x="5471" y="5125"/>
                  </a:lnTo>
                  <a:lnTo>
                    <a:pt x="5424" y="5158"/>
                  </a:lnTo>
                  <a:lnTo>
                    <a:pt x="5370" y="5184"/>
                  </a:lnTo>
                  <a:lnTo>
                    <a:pt x="5313" y="5201"/>
                  </a:lnTo>
                  <a:lnTo>
                    <a:pt x="5250" y="5209"/>
                  </a:lnTo>
                  <a:lnTo>
                    <a:pt x="5052" y="5220"/>
                  </a:lnTo>
                  <a:lnTo>
                    <a:pt x="4991" y="5230"/>
                  </a:lnTo>
                  <a:lnTo>
                    <a:pt x="4934" y="5247"/>
                  </a:lnTo>
                  <a:lnTo>
                    <a:pt x="4879" y="5274"/>
                  </a:lnTo>
                  <a:lnTo>
                    <a:pt x="4831" y="5306"/>
                  </a:lnTo>
                  <a:lnTo>
                    <a:pt x="4787" y="5348"/>
                  </a:lnTo>
                  <a:lnTo>
                    <a:pt x="4751" y="5394"/>
                  </a:lnTo>
                  <a:lnTo>
                    <a:pt x="4722" y="5447"/>
                  </a:lnTo>
                  <a:lnTo>
                    <a:pt x="4701" y="5504"/>
                  </a:lnTo>
                  <a:lnTo>
                    <a:pt x="4650" y="5697"/>
                  </a:lnTo>
                  <a:lnTo>
                    <a:pt x="4629" y="5754"/>
                  </a:lnTo>
                  <a:lnTo>
                    <a:pt x="4598" y="5807"/>
                  </a:lnTo>
                  <a:lnTo>
                    <a:pt x="4562" y="5853"/>
                  </a:lnTo>
                  <a:lnTo>
                    <a:pt x="4520" y="5893"/>
                  </a:lnTo>
                  <a:lnTo>
                    <a:pt x="4473" y="5927"/>
                  </a:lnTo>
                  <a:lnTo>
                    <a:pt x="4421" y="5952"/>
                  </a:lnTo>
                  <a:lnTo>
                    <a:pt x="4366" y="5969"/>
                  </a:lnTo>
                  <a:lnTo>
                    <a:pt x="4309" y="5979"/>
                  </a:lnTo>
                  <a:lnTo>
                    <a:pt x="4250" y="5979"/>
                  </a:lnTo>
                  <a:lnTo>
                    <a:pt x="4189" y="5969"/>
                  </a:lnTo>
                  <a:lnTo>
                    <a:pt x="4132" y="5950"/>
                  </a:lnTo>
                  <a:lnTo>
                    <a:pt x="3947" y="5876"/>
                  </a:lnTo>
                  <a:lnTo>
                    <a:pt x="3888" y="5857"/>
                  </a:lnTo>
                  <a:lnTo>
                    <a:pt x="3829" y="5847"/>
                  </a:lnTo>
                  <a:lnTo>
                    <a:pt x="3769" y="5847"/>
                  </a:lnTo>
                  <a:lnTo>
                    <a:pt x="3712" y="5857"/>
                  </a:lnTo>
                  <a:lnTo>
                    <a:pt x="3655" y="5876"/>
                  </a:lnTo>
                  <a:lnTo>
                    <a:pt x="3602" y="5901"/>
                  </a:lnTo>
                  <a:lnTo>
                    <a:pt x="3554" y="5937"/>
                  </a:lnTo>
                  <a:lnTo>
                    <a:pt x="3510" y="5979"/>
                  </a:lnTo>
                  <a:lnTo>
                    <a:pt x="3379" y="6129"/>
                  </a:lnTo>
                  <a:lnTo>
                    <a:pt x="3335" y="6173"/>
                  </a:lnTo>
                  <a:lnTo>
                    <a:pt x="3285" y="6207"/>
                  </a:lnTo>
                  <a:lnTo>
                    <a:pt x="3234" y="6234"/>
                  </a:lnTo>
                  <a:lnTo>
                    <a:pt x="3177" y="6251"/>
                  </a:lnTo>
                  <a:lnTo>
                    <a:pt x="3120" y="6261"/>
                  </a:lnTo>
                  <a:lnTo>
                    <a:pt x="3062" y="6261"/>
                  </a:lnTo>
                  <a:lnTo>
                    <a:pt x="3005" y="6253"/>
                  </a:lnTo>
                  <a:lnTo>
                    <a:pt x="2950" y="6236"/>
                  </a:lnTo>
                  <a:lnTo>
                    <a:pt x="2897" y="6211"/>
                  </a:lnTo>
                  <a:lnTo>
                    <a:pt x="2847" y="6177"/>
                  </a:lnTo>
                  <a:lnTo>
                    <a:pt x="2801" y="6133"/>
                  </a:lnTo>
                  <a:lnTo>
                    <a:pt x="2668" y="5985"/>
                  </a:lnTo>
                  <a:lnTo>
                    <a:pt x="2624" y="5943"/>
                  </a:lnTo>
                  <a:lnTo>
                    <a:pt x="2575" y="5910"/>
                  </a:lnTo>
                  <a:lnTo>
                    <a:pt x="2521" y="5884"/>
                  </a:lnTo>
                  <a:lnTo>
                    <a:pt x="2464" y="5866"/>
                  </a:lnTo>
                  <a:lnTo>
                    <a:pt x="2407" y="5859"/>
                  </a:lnTo>
                  <a:lnTo>
                    <a:pt x="2346" y="5859"/>
                  </a:lnTo>
                  <a:lnTo>
                    <a:pt x="2287" y="5870"/>
                  </a:lnTo>
                  <a:lnTo>
                    <a:pt x="2230" y="5889"/>
                  </a:lnTo>
                  <a:lnTo>
                    <a:pt x="2047" y="5969"/>
                  </a:lnTo>
                  <a:lnTo>
                    <a:pt x="1988" y="5988"/>
                  </a:lnTo>
                  <a:lnTo>
                    <a:pt x="1929" y="6000"/>
                  </a:lnTo>
                  <a:lnTo>
                    <a:pt x="1869" y="6000"/>
                  </a:lnTo>
                  <a:lnTo>
                    <a:pt x="1810" y="5992"/>
                  </a:lnTo>
                  <a:lnTo>
                    <a:pt x="1755" y="5975"/>
                  </a:lnTo>
                  <a:lnTo>
                    <a:pt x="1704" y="5950"/>
                  </a:lnTo>
                  <a:lnTo>
                    <a:pt x="1656" y="5918"/>
                  </a:lnTo>
                  <a:lnTo>
                    <a:pt x="1612" y="5880"/>
                  </a:lnTo>
                  <a:lnTo>
                    <a:pt x="1576" y="5834"/>
                  </a:lnTo>
                  <a:lnTo>
                    <a:pt x="1546" y="5781"/>
                  </a:lnTo>
                  <a:lnTo>
                    <a:pt x="1525" y="5724"/>
                  </a:lnTo>
                  <a:lnTo>
                    <a:pt x="1469" y="5531"/>
                  </a:lnTo>
                  <a:lnTo>
                    <a:pt x="1448" y="5474"/>
                  </a:lnTo>
                  <a:lnTo>
                    <a:pt x="1418" y="5421"/>
                  </a:lnTo>
                  <a:lnTo>
                    <a:pt x="1382" y="5375"/>
                  </a:lnTo>
                  <a:lnTo>
                    <a:pt x="1338" y="5335"/>
                  </a:lnTo>
                  <a:lnTo>
                    <a:pt x="1288" y="5302"/>
                  </a:lnTo>
                  <a:lnTo>
                    <a:pt x="1235" y="5278"/>
                  </a:lnTo>
                  <a:lnTo>
                    <a:pt x="1176" y="5260"/>
                  </a:lnTo>
                  <a:lnTo>
                    <a:pt x="1117" y="5253"/>
                  </a:lnTo>
                  <a:lnTo>
                    <a:pt x="917" y="5243"/>
                  </a:lnTo>
                  <a:lnTo>
                    <a:pt x="854" y="5238"/>
                  </a:lnTo>
                  <a:lnTo>
                    <a:pt x="797" y="5220"/>
                  </a:lnTo>
                  <a:lnTo>
                    <a:pt x="743" y="5196"/>
                  </a:lnTo>
                  <a:lnTo>
                    <a:pt x="696" y="5163"/>
                  </a:lnTo>
                  <a:lnTo>
                    <a:pt x="652" y="5123"/>
                  </a:lnTo>
                  <a:lnTo>
                    <a:pt x="616" y="5079"/>
                  </a:lnTo>
                  <a:lnTo>
                    <a:pt x="587" y="5030"/>
                  </a:lnTo>
                  <a:lnTo>
                    <a:pt x="564" y="4975"/>
                  </a:lnTo>
                  <a:lnTo>
                    <a:pt x="551" y="4918"/>
                  </a:lnTo>
                  <a:lnTo>
                    <a:pt x="547" y="4858"/>
                  </a:lnTo>
                  <a:lnTo>
                    <a:pt x="553" y="4796"/>
                  </a:lnTo>
                  <a:lnTo>
                    <a:pt x="587" y="4601"/>
                  </a:lnTo>
                  <a:lnTo>
                    <a:pt x="593" y="4540"/>
                  </a:lnTo>
                  <a:lnTo>
                    <a:pt x="589" y="4479"/>
                  </a:lnTo>
                  <a:lnTo>
                    <a:pt x="576" y="4422"/>
                  </a:lnTo>
                  <a:lnTo>
                    <a:pt x="553" y="4367"/>
                  </a:lnTo>
                  <a:lnTo>
                    <a:pt x="522" y="4315"/>
                  </a:lnTo>
                  <a:lnTo>
                    <a:pt x="486" y="4270"/>
                  </a:lnTo>
                  <a:lnTo>
                    <a:pt x="440" y="4230"/>
                  </a:lnTo>
                  <a:lnTo>
                    <a:pt x="389" y="4197"/>
                  </a:lnTo>
                  <a:lnTo>
                    <a:pt x="213" y="4102"/>
                  </a:lnTo>
                  <a:lnTo>
                    <a:pt x="162" y="4070"/>
                  </a:lnTo>
                  <a:lnTo>
                    <a:pt x="116" y="4030"/>
                  </a:lnTo>
                  <a:lnTo>
                    <a:pt x="78" y="3984"/>
                  </a:lnTo>
                  <a:lnTo>
                    <a:pt x="50" y="3932"/>
                  </a:lnTo>
                  <a:lnTo>
                    <a:pt x="29" y="3879"/>
                  </a:lnTo>
                  <a:lnTo>
                    <a:pt x="15" y="3824"/>
                  </a:lnTo>
                  <a:lnTo>
                    <a:pt x="10" y="3765"/>
                  </a:lnTo>
                  <a:lnTo>
                    <a:pt x="13" y="3708"/>
                  </a:lnTo>
                  <a:lnTo>
                    <a:pt x="27" y="3650"/>
                  </a:lnTo>
                  <a:lnTo>
                    <a:pt x="50" y="3593"/>
                  </a:lnTo>
                  <a:lnTo>
                    <a:pt x="80" y="3540"/>
                  </a:lnTo>
                  <a:lnTo>
                    <a:pt x="196" y="3378"/>
                  </a:lnTo>
                  <a:lnTo>
                    <a:pt x="227" y="3325"/>
                  </a:lnTo>
                  <a:lnTo>
                    <a:pt x="248" y="3269"/>
                  </a:lnTo>
                  <a:lnTo>
                    <a:pt x="261" y="3212"/>
                  </a:lnTo>
                  <a:lnTo>
                    <a:pt x="265" y="3153"/>
                  </a:lnTo>
                  <a:lnTo>
                    <a:pt x="261" y="3094"/>
                  </a:lnTo>
                  <a:lnTo>
                    <a:pt x="246" y="3037"/>
                  </a:lnTo>
                  <a:lnTo>
                    <a:pt x="223" y="2982"/>
                  </a:lnTo>
                  <a:lnTo>
                    <a:pt x="192" y="2928"/>
                  </a:lnTo>
                  <a:lnTo>
                    <a:pt x="74" y="2768"/>
                  </a:lnTo>
                  <a:lnTo>
                    <a:pt x="42" y="2715"/>
                  </a:lnTo>
                  <a:lnTo>
                    <a:pt x="19" y="2660"/>
                  </a:lnTo>
                  <a:lnTo>
                    <a:pt x="4" y="2602"/>
                  </a:lnTo>
                  <a:lnTo>
                    <a:pt x="0" y="2543"/>
                  </a:lnTo>
                  <a:lnTo>
                    <a:pt x="4" y="2486"/>
                  </a:lnTo>
                  <a:lnTo>
                    <a:pt x="15" y="2431"/>
                  </a:lnTo>
                  <a:lnTo>
                    <a:pt x="36" y="2376"/>
                  </a:lnTo>
                  <a:lnTo>
                    <a:pt x="65" y="2326"/>
                  </a:lnTo>
                  <a:lnTo>
                    <a:pt x="103" y="2278"/>
                  </a:lnTo>
                  <a:lnTo>
                    <a:pt x="147" y="2238"/>
                  </a:lnTo>
                  <a:lnTo>
                    <a:pt x="198" y="2204"/>
                  </a:lnTo>
                  <a:lnTo>
                    <a:pt x="372" y="2107"/>
                  </a:lnTo>
                  <a:lnTo>
                    <a:pt x="423" y="2073"/>
                  </a:lnTo>
                  <a:lnTo>
                    <a:pt x="467" y="2033"/>
                  </a:lnTo>
                  <a:lnTo>
                    <a:pt x="505" y="1987"/>
                  </a:lnTo>
                  <a:lnTo>
                    <a:pt x="534" y="1935"/>
                  </a:lnTo>
                  <a:lnTo>
                    <a:pt x="555" y="1880"/>
                  </a:lnTo>
                  <a:lnTo>
                    <a:pt x="566" y="1821"/>
                  </a:lnTo>
                  <a:lnTo>
                    <a:pt x="570" y="1762"/>
                  </a:lnTo>
                  <a:lnTo>
                    <a:pt x="564" y="1701"/>
                  </a:lnTo>
                  <a:lnTo>
                    <a:pt x="528" y="1505"/>
                  </a:lnTo>
                  <a:lnTo>
                    <a:pt x="522" y="1444"/>
                  </a:lnTo>
                  <a:lnTo>
                    <a:pt x="526" y="1385"/>
                  </a:lnTo>
                  <a:lnTo>
                    <a:pt x="537" y="1326"/>
                  </a:lnTo>
                  <a:lnTo>
                    <a:pt x="558" y="1272"/>
                  </a:lnTo>
                  <a:lnTo>
                    <a:pt x="587" y="1223"/>
                  </a:lnTo>
                  <a:lnTo>
                    <a:pt x="621" y="1177"/>
                  </a:lnTo>
                  <a:lnTo>
                    <a:pt x="665" y="1137"/>
                  </a:lnTo>
                  <a:lnTo>
                    <a:pt x="713" y="1105"/>
                  </a:lnTo>
                  <a:lnTo>
                    <a:pt x="766" y="1078"/>
                  </a:lnTo>
                  <a:lnTo>
                    <a:pt x="823" y="1061"/>
                  </a:lnTo>
                  <a:lnTo>
                    <a:pt x="884" y="1051"/>
                  </a:lnTo>
                  <a:lnTo>
                    <a:pt x="1084" y="1040"/>
                  </a:lnTo>
                  <a:lnTo>
                    <a:pt x="1145" y="1032"/>
                  </a:lnTo>
                  <a:lnTo>
                    <a:pt x="1203" y="1015"/>
                  </a:lnTo>
                  <a:lnTo>
                    <a:pt x="1256" y="988"/>
                  </a:lnTo>
                  <a:lnTo>
                    <a:pt x="1304" y="956"/>
                  </a:lnTo>
                  <a:lnTo>
                    <a:pt x="1345" y="914"/>
                  </a:lnTo>
                  <a:lnTo>
                    <a:pt x="1382" y="868"/>
                  </a:lnTo>
                  <a:lnTo>
                    <a:pt x="1410" y="815"/>
                  </a:lnTo>
                  <a:lnTo>
                    <a:pt x="1431" y="756"/>
                  </a:lnTo>
                  <a:lnTo>
                    <a:pt x="1483" y="565"/>
                  </a:lnTo>
                  <a:lnTo>
                    <a:pt x="1504" y="506"/>
                  </a:lnTo>
                  <a:lnTo>
                    <a:pt x="1534" y="453"/>
                  </a:lnTo>
                  <a:lnTo>
                    <a:pt x="1570" y="407"/>
                  </a:lnTo>
                  <a:lnTo>
                    <a:pt x="1612" y="367"/>
                  </a:lnTo>
                  <a:lnTo>
                    <a:pt x="1660" y="333"/>
                  </a:lnTo>
                  <a:lnTo>
                    <a:pt x="1711" y="308"/>
                  </a:lnTo>
                  <a:lnTo>
                    <a:pt x="1767" y="291"/>
                  </a:lnTo>
                  <a:lnTo>
                    <a:pt x="1824" y="282"/>
                  </a:lnTo>
                  <a:lnTo>
                    <a:pt x="1883" y="282"/>
                  </a:lnTo>
                  <a:lnTo>
                    <a:pt x="1944" y="291"/>
                  </a:lnTo>
                  <a:lnTo>
                    <a:pt x="2001" y="310"/>
                  </a:lnTo>
                  <a:lnTo>
                    <a:pt x="2186" y="384"/>
                  </a:lnTo>
                  <a:lnTo>
                    <a:pt x="2245" y="403"/>
                  </a:lnTo>
                  <a:lnTo>
                    <a:pt x="2304" y="413"/>
                  </a:lnTo>
                  <a:lnTo>
                    <a:pt x="2363" y="413"/>
                  </a:lnTo>
                  <a:lnTo>
                    <a:pt x="2420" y="403"/>
                  </a:lnTo>
                  <a:lnTo>
                    <a:pt x="2477" y="386"/>
                  </a:lnTo>
                  <a:lnTo>
                    <a:pt x="2531" y="360"/>
                  </a:lnTo>
                  <a:lnTo>
                    <a:pt x="2578" y="323"/>
                  </a:lnTo>
                  <a:lnTo>
                    <a:pt x="2622" y="282"/>
                  </a:lnTo>
                  <a:lnTo>
                    <a:pt x="2754" y="131"/>
                  </a:lnTo>
                  <a:lnTo>
                    <a:pt x="2798" y="87"/>
                  </a:lnTo>
                  <a:lnTo>
                    <a:pt x="2847" y="53"/>
                  </a:lnTo>
                  <a:lnTo>
                    <a:pt x="2899" y="26"/>
                  </a:lnTo>
                  <a:lnTo>
                    <a:pt x="2956" y="9"/>
                  </a:lnTo>
                  <a:lnTo>
                    <a:pt x="3013" y="0"/>
                  </a:lnTo>
                  <a:lnTo>
                    <a:pt x="30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chemeClr val="tx1">
                    <a:lumMod val="50000"/>
                    <a:lumOff val="50000"/>
                  </a:schemeClr>
                </a:solidFill>
                <a:latin typeface="思源黑体 CN Light" panose="020B0300000000000000" pitchFamily="34" charset="-122"/>
              </a:endParaRPr>
            </a:p>
          </p:txBody>
        </p:sp>
        <p:sp>
          <p:nvSpPr>
            <p:cNvPr id="136" name="Freeform 7"/>
            <p:cNvSpPr>
              <a:spLocks/>
            </p:cNvSpPr>
            <p:nvPr/>
          </p:nvSpPr>
          <p:spPr bwMode="auto">
            <a:xfrm>
              <a:off x="3385" y="1801"/>
              <a:ext cx="906" cy="717"/>
            </a:xfrm>
            <a:custGeom>
              <a:avLst/>
              <a:gdLst>
                <a:gd name="T0" fmla="*/ 1515 w 1812"/>
                <a:gd name="T1" fmla="*/ 0 h 1434"/>
                <a:gd name="T2" fmla="*/ 1563 w 1812"/>
                <a:gd name="T3" fmla="*/ 0 h 1434"/>
                <a:gd name="T4" fmla="*/ 1608 w 1812"/>
                <a:gd name="T5" fmla="*/ 7 h 1434"/>
                <a:gd name="T6" fmla="*/ 1654 w 1812"/>
                <a:gd name="T7" fmla="*/ 23 h 1434"/>
                <a:gd name="T8" fmla="*/ 1694 w 1812"/>
                <a:gd name="T9" fmla="*/ 47 h 1434"/>
                <a:gd name="T10" fmla="*/ 1732 w 1812"/>
                <a:gd name="T11" fmla="*/ 80 h 1434"/>
                <a:gd name="T12" fmla="*/ 1765 w 1812"/>
                <a:gd name="T13" fmla="*/ 118 h 1434"/>
                <a:gd name="T14" fmla="*/ 1788 w 1812"/>
                <a:gd name="T15" fmla="*/ 160 h 1434"/>
                <a:gd name="T16" fmla="*/ 1803 w 1812"/>
                <a:gd name="T17" fmla="*/ 204 h 1434"/>
                <a:gd name="T18" fmla="*/ 1812 w 1812"/>
                <a:gd name="T19" fmla="*/ 249 h 1434"/>
                <a:gd name="T20" fmla="*/ 1810 w 1812"/>
                <a:gd name="T21" fmla="*/ 297 h 1434"/>
                <a:gd name="T22" fmla="*/ 1803 w 1812"/>
                <a:gd name="T23" fmla="*/ 343 h 1434"/>
                <a:gd name="T24" fmla="*/ 1788 w 1812"/>
                <a:gd name="T25" fmla="*/ 386 h 1434"/>
                <a:gd name="T26" fmla="*/ 1763 w 1812"/>
                <a:gd name="T27" fmla="*/ 428 h 1434"/>
                <a:gd name="T28" fmla="*/ 1732 w 1812"/>
                <a:gd name="T29" fmla="*/ 466 h 1434"/>
                <a:gd name="T30" fmla="*/ 1035 w 1812"/>
                <a:gd name="T31" fmla="*/ 1160 h 1434"/>
                <a:gd name="T32" fmla="*/ 835 w 1812"/>
                <a:gd name="T33" fmla="*/ 1358 h 1434"/>
                <a:gd name="T34" fmla="*/ 799 w 1812"/>
                <a:gd name="T35" fmla="*/ 1389 h 1434"/>
                <a:gd name="T36" fmla="*/ 757 w 1812"/>
                <a:gd name="T37" fmla="*/ 1412 h 1434"/>
                <a:gd name="T38" fmla="*/ 715 w 1812"/>
                <a:gd name="T39" fmla="*/ 1427 h 1434"/>
                <a:gd name="T40" fmla="*/ 669 w 1812"/>
                <a:gd name="T41" fmla="*/ 1434 h 1434"/>
                <a:gd name="T42" fmla="*/ 623 w 1812"/>
                <a:gd name="T43" fmla="*/ 1434 h 1434"/>
                <a:gd name="T44" fmla="*/ 579 w 1812"/>
                <a:gd name="T45" fmla="*/ 1427 h 1434"/>
                <a:gd name="T46" fmla="*/ 536 w 1812"/>
                <a:gd name="T47" fmla="*/ 1412 h 1434"/>
                <a:gd name="T48" fmla="*/ 496 w 1812"/>
                <a:gd name="T49" fmla="*/ 1387 h 1434"/>
                <a:gd name="T50" fmla="*/ 457 w 1812"/>
                <a:gd name="T51" fmla="*/ 1356 h 1434"/>
                <a:gd name="T52" fmla="*/ 257 w 1812"/>
                <a:gd name="T53" fmla="*/ 1156 h 1434"/>
                <a:gd name="T54" fmla="*/ 78 w 1812"/>
                <a:gd name="T55" fmla="*/ 975 h 1434"/>
                <a:gd name="T56" fmla="*/ 48 w 1812"/>
                <a:gd name="T57" fmla="*/ 937 h 1434"/>
                <a:gd name="T58" fmla="*/ 23 w 1812"/>
                <a:gd name="T59" fmla="*/ 895 h 1434"/>
                <a:gd name="T60" fmla="*/ 8 w 1812"/>
                <a:gd name="T61" fmla="*/ 851 h 1434"/>
                <a:gd name="T62" fmla="*/ 0 w 1812"/>
                <a:gd name="T63" fmla="*/ 806 h 1434"/>
                <a:gd name="T64" fmla="*/ 0 w 1812"/>
                <a:gd name="T65" fmla="*/ 758 h 1434"/>
                <a:gd name="T66" fmla="*/ 8 w 1812"/>
                <a:gd name="T67" fmla="*/ 712 h 1434"/>
                <a:gd name="T68" fmla="*/ 25 w 1812"/>
                <a:gd name="T69" fmla="*/ 668 h 1434"/>
                <a:gd name="T70" fmla="*/ 48 w 1812"/>
                <a:gd name="T71" fmla="*/ 627 h 1434"/>
                <a:gd name="T72" fmla="*/ 80 w 1812"/>
                <a:gd name="T73" fmla="*/ 588 h 1434"/>
                <a:gd name="T74" fmla="*/ 118 w 1812"/>
                <a:gd name="T75" fmla="*/ 556 h 1434"/>
                <a:gd name="T76" fmla="*/ 160 w 1812"/>
                <a:gd name="T77" fmla="*/ 533 h 1434"/>
                <a:gd name="T78" fmla="*/ 204 w 1812"/>
                <a:gd name="T79" fmla="*/ 518 h 1434"/>
                <a:gd name="T80" fmla="*/ 252 w 1812"/>
                <a:gd name="T81" fmla="*/ 510 h 1434"/>
                <a:gd name="T82" fmla="*/ 297 w 1812"/>
                <a:gd name="T83" fmla="*/ 510 h 1434"/>
                <a:gd name="T84" fmla="*/ 345 w 1812"/>
                <a:gd name="T85" fmla="*/ 518 h 1434"/>
                <a:gd name="T86" fmla="*/ 389 w 1812"/>
                <a:gd name="T87" fmla="*/ 533 h 1434"/>
                <a:gd name="T88" fmla="*/ 431 w 1812"/>
                <a:gd name="T89" fmla="*/ 558 h 1434"/>
                <a:gd name="T90" fmla="*/ 469 w 1812"/>
                <a:gd name="T91" fmla="*/ 590 h 1434"/>
                <a:gd name="T92" fmla="*/ 648 w 1812"/>
                <a:gd name="T93" fmla="*/ 769 h 1434"/>
                <a:gd name="T94" fmla="*/ 1346 w 1812"/>
                <a:gd name="T95" fmla="*/ 78 h 1434"/>
                <a:gd name="T96" fmla="*/ 1384 w 1812"/>
                <a:gd name="T97" fmla="*/ 45 h 1434"/>
                <a:gd name="T98" fmla="*/ 1426 w 1812"/>
                <a:gd name="T99" fmla="*/ 23 h 1434"/>
                <a:gd name="T100" fmla="*/ 1469 w 1812"/>
                <a:gd name="T101" fmla="*/ 7 h 1434"/>
                <a:gd name="T102" fmla="*/ 1515 w 1812"/>
                <a:gd name="T103" fmla="*/ 0 h 1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12" h="1434">
                  <a:moveTo>
                    <a:pt x="1515" y="0"/>
                  </a:moveTo>
                  <a:lnTo>
                    <a:pt x="1563" y="0"/>
                  </a:lnTo>
                  <a:lnTo>
                    <a:pt x="1608" y="7"/>
                  </a:lnTo>
                  <a:lnTo>
                    <a:pt x="1654" y="23"/>
                  </a:lnTo>
                  <a:lnTo>
                    <a:pt x="1694" y="47"/>
                  </a:lnTo>
                  <a:lnTo>
                    <a:pt x="1732" y="80"/>
                  </a:lnTo>
                  <a:lnTo>
                    <a:pt x="1765" y="118"/>
                  </a:lnTo>
                  <a:lnTo>
                    <a:pt x="1788" y="160"/>
                  </a:lnTo>
                  <a:lnTo>
                    <a:pt x="1803" y="204"/>
                  </a:lnTo>
                  <a:lnTo>
                    <a:pt x="1812" y="249"/>
                  </a:lnTo>
                  <a:lnTo>
                    <a:pt x="1810" y="297"/>
                  </a:lnTo>
                  <a:lnTo>
                    <a:pt x="1803" y="343"/>
                  </a:lnTo>
                  <a:lnTo>
                    <a:pt x="1788" y="386"/>
                  </a:lnTo>
                  <a:lnTo>
                    <a:pt x="1763" y="428"/>
                  </a:lnTo>
                  <a:lnTo>
                    <a:pt x="1732" y="466"/>
                  </a:lnTo>
                  <a:lnTo>
                    <a:pt x="1035" y="1160"/>
                  </a:lnTo>
                  <a:lnTo>
                    <a:pt x="835" y="1358"/>
                  </a:lnTo>
                  <a:lnTo>
                    <a:pt x="799" y="1389"/>
                  </a:lnTo>
                  <a:lnTo>
                    <a:pt x="757" y="1412"/>
                  </a:lnTo>
                  <a:lnTo>
                    <a:pt x="715" y="1427"/>
                  </a:lnTo>
                  <a:lnTo>
                    <a:pt x="669" y="1434"/>
                  </a:lnTo>
                  <a:lnTo>
                    <a:pt x="623" y="1434"/>
                  </a:lnTo>
                  <a:lnTo>
                    <a:pt x="579" y="1427"/>
                  </a:lnTo>
                  <a:lnTo>
                    <a:pt x="536" y="1412"/>
                  </a:lnTo>
                  <a:lnTo>
                    <a:pt x="496" y="1387"/>
                  </a:lnTo>
                  <a:lnTo>
                    <a:pt x="457" y="1356"/>
                  </a:lnTo>
                  <a:lnTo>
                    <a:pt x="257" y="1156"/>
                  </a:lnTo>
                  <a:lnTo>
                    <a:pt x="78" y="975"/>
                  </a:lnTo>
                  <a:lnTo>
                    <a:pt x="48" y="937"/>
                  </a:lnTo>
                  <a:lnTo>
                    <a:pt x="23" y="895"/>
                  </a:lnTo>
                  <a:lnTo>
                    <a:pt x="8" y="851"/>
                  </a:lnTo>
                  <a:lnTo>
                    <a:pt x="0" y="806"/>
                  </a:lnTo>
                  <a:lnTo>
                    <a:pt x="0" y="758"/>
                  </a:lnTo>
                  <a:lnTo>
                    <a:pt x="8" y="712"/>
                  </a:lnTo>
                  <a:lnTo>
                    <a:pt x="25" y="668"/>
                  </a:lnTo>
                  <a:lnTo>
                    <a:pt x="48" y="627"/>
                  </a:lnTo>
                  <a:lnTo>
                    <a:pt x="80" y="588"/>
                  </a:lnTo>
                  <a:lnTo>
                    <a:pt x="118" y="556"/>
                  </a:lnTo>
                  <a:lnTo>
                    <a:pt x="160" y="533"/>
                  </a:lnTo>
                  <a:lnTo>
                    <a:pt x="204" y="518"/>
                  </a:lnTo>
                  <a:lnTo>
                    <a:pt x="252" y="510"/>
                  </a:lnTo>
                  <a:lnTo>
                    <a:pt x="297" y="510"/>
                  </a:lnTo>
                  <a:lnTo>
                    <a:pt x="345" y="518"/>
                  </a:lnTo>
                  <a:lnTo>
                    <a:pt x="389" y="533"/>
                  </a:lnTo>
                  <a:lnTo>
                    <a:pt x="431" y="558"/>
                  </a:lnTo>
                  <a:lnTo>
                    <a:pt x="469" y="590"/>
                  </a:lnTo>
                  <a:lnTo>
                    <a:pt x="648" y="769"/>
                  </a:lnTo>
                  <a:lnTo>
                    <a:pt x="1346" y="78"/>
                  </a:lnTo>
                  <a:lnTo>
                    <a:pt x="1384" y="45"/>
                  </a:lnTo>
                  <a:lnTo>
                    <a:pt x="1426" y="23"/>
                  </a:lnTo>
                  <a:lnTo>
                    <a:pt x="1469" y="7"/>
                  </a:lnTo>
                  <a:lnTo>
                    <a:pt x="15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chemeClr val="tx1">
                    <a:lumMod val="50000"/>
                    <a:lumOff val="50000"/>
                  </a:schemeClr>
                </a:solidFill>
                <a:latin typeface="思源黑体 CN Light" panose="020B0300000000000000" pitchFamily="34" charset="-122"/>
              </a:endParaRPr>
            </a:p>
          </p:txBody>
        </p:sp>
      </p:grpSp>
      <p:sp>
        <p:nvSpPr>
          <p:cNvPr id="134" name="Rectangle: Rounded Corners 133"/>
          <p:cNvSpPr/>
          <p:nvPr/>
        </p:nvSpPr>
        <p:spPr>
          <a:xfrm>
            <a:off x="4448970" y="3507869"/>
            <a:ext cx="2899849" cy="75881"/>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latin typeface="思源黑体 CN Light" panose="020B0300000000000000" pitchFamily="34" charset="-122"/>
            </a:endParaRPr>
          </a:p>
        </p:txBody>
      </p:sp>
      <p:grpSp>
        <p:nvGrpSpPr>
          <p:cNvPr id="129" name="Group 4"/>
          <p:cNvGrpSpPr>
            <a:grpSpLocks noChangeAspect="1"/>
          </p:cNvGrpSpPr>
          <p:nvPr/>
        </p:nvGrpSpPr>
        <p:grpSpPr bwMode="auto">
          <a:xfrm>
            <a:off x="9704447" y="3880266"/>
            <a:ext cx="340701" cy="347699"/>
            <a:chOff x="-2119" y="593"/>
            <a:chExt cx="3067" cy="3130"/>
          </a:xfrm>
          <a:solidFill>
            <a:schemeClr val="accent4"/>
          </a:solidFill>
        </p:grpSpPr>
        <p:sp>
          <p:nvSpPr>
            <p:cNvPr id="131" name="Freeform 6"/>
            <p:cNvSpPr>
              <a:spLocks noEditPoints="1"/>
            </p:cNvSpPr>
            <p:nvPr/>
          </p:nvSpPr>
          <p:spPr bwMode="auto">
            <a:xfrm>
              <a:off x="-2119" y="593"/>
              <a:ext cx="3067" cy="3130"/>
            </a:xfrm>
            <a:custGeom>
              <a:avLst/>
              <a:gdLst>
                <a:gd name="T0" fmla="*/ 2315 w 6134"/>
                <a:gd name="T1" fmla="*/ 1255 h 6261"/>
                <a:gd name="T2" fmla="*/ 1586 w 6134"/>
                <a:gd name="T3" fmla="*/ 1756 h 6261"/>
                <a:gd name="T4" fmla="*/ 1140 w 6134"/>
                <a:gd name="T5" fmla="*/ 2522 h 6261"/>
                <a:gd name="T6" fmla="*/ 1069 w 6134"/>
                <a:gd name="T7" fmla="*/ 3445 h 6261"/>
                <a:gd name="T8" fmla="*/ 1401 w 6134"/>
                <a:gd name="T9" fmla="*/ 4277 h 6261"/>
                <a:gd name="T10" fmla="*/ 2047 w 6134"/>
                <a:gd name="T11" fmla="*/ 4877 h 6261"/>
                <a:gd name="T12" fmla="*/ 2908 w 6134"/>
                <a:gd name="T13" fmla="*/ 5148 h 6261"/>
                <a:gd name="T14" fmla="*/ 3819 w 6134"/>
                <a:gd name="T15" fmla="*/ 5009 h 6261"/>
                <a:gd name="T16" fmla="*/ 4547 w 6134"/>
                <a:gd name="T17" fmla="*/ 4508 h 6261"/>
                <a:gd name="T18" fmla="*/ 4995 w 6134"/>
                <a:gd name="T19" fmla="*/ 3742 h 6261"/>
                <a:gd name="T20" fmla="*/ 5063 w 6134"/>
                <a:gd name="T21" fmla="*/ 2820 h 6261"/>
                <a:gd name="T22" fmla="*/ 4732 w 6134"/>
                <a:gd name="T23" fmla="*/ 1987 h 6261"/>
                <a:gd name="T24" fmla="*/ 4088 w 6134"/>
                <a:gd name="T25" fmla="*/ 1387 h 6261"/>
                <a:gd name="T26" fmla="*/ 3224 w 6134"/>
                <a:gd name="T27" fmla="*/ 1118 h 6261"/>
                <a:gd name="T28" fmla="*/ 3285 w 6134"/>
                <a:gd name="T29" fmla="*/ 83 h 6261"/>
                <a:gd name="T30" fmla="*/ 3668 w 6134"/>
                <a:gd name="T31" fmla="*/ 396 h 6261"/>
                <a:gd name="T32" fmla="*/ 4145 w 6134"/>
                <a:gd name="T33" fmla="*/ 274 h 6261"/>
                <a:gd name="T34" fmla="*/ 4477 w 6134"/>
                <a:gd name="T35" fmla="*/ 343 h 6261"/>
                <a:gd name="T36" fmla="*/ 4684 w 6134"/>
                <a:gd name="T37" fmla="*/ 788 h 6261"/>
                <a:gd name="T38" fmla="*/ 4957 w 6134"/>
                <a:gd name="T39" fmla="*/ 1002 h 6261"/>
                <a:gd name="T40" fmla="*/ 5437 w 6134"/>
                <a:gd name="T41" fmla="*/ 1099 h 6261"/>
                <a:gd name="T42" fmla="*/ 5586 w 6134"/>
                <a:gd name="T43" fmla="*/ 1404 h 6261"/>
                <a:gd name="T44" fmla="*/ 5582 w 6134"/>
                <a:gd name="T45" fmla="*/ 1895 h 6261"/>
                <a:gd name="T46" fmla="*/ 5972 w 6134"/>
                <a:gd name="T47" fmla="*/ 2195 h 6261"/>
                <a:gd name="T48" fmla="*/ 6125 w 6134"/>
                <a:gd name="T49" fmla="*/ 2498 h 6261"/>
                <a:gd name="T50" fmla="*/ 5908 w 6134"/>
                <a:gd name="T51" fmla="*/ 2938 h 6261"/>
                <a:gd name="T52" fmla="*/ 5910 w 6134"/>
                <a:gd name="T53" fmla="*/ 3283 h 6261"/>
                <a:gd name="T54" fmla="*/ 6134 w 6134"/>
                <a:gd name="T55" fmla="*/ 3719 h 6261"/>
                <a:gd name="T56" fmla="*/ 5988 w 6134"/>
                <a:gd name="T57" fmla="*/ 4024 h 6261"/>
                <a:gd name="T58" fmla="*/ 5601 w 6134"/>
                <a:gd name="T59" fmla="*/ 4327 h 6261"/>
                <a:gd name="T60" fmla="*/ 5612 w 6134"/>
                <a:gd name="T61" fmla="*/ 4818 h 6261"/>
                <a:gd name="T62" fmla="*/ 5471 w 6134"/>
                <a:gd name="T63" fmla="*/ 5125 h 6261"/>
                <a:gd name="T64" fmla="*/ 4991 w 6134"/>
                <a:gd name="T65" fmla="*/ 5230 h 6261"/>
                <a:gd name="T66" fmla="*/ 4722 w 6134"/>
                <a:gd name="T67" fmla="*/ 5447 h 6261"/>
                <a:gd name="T68" fmla="*/ 4520 w 6134"/>
                <a:gd name="T69" fmla="*/ 5893 h 6261"/>
                <a:gd name="T70" fmla="*/ 4189 w 6134"/>
                <a:gd name="T71" fmla="*/ 5969 h 6261"/>
                <a:gd name="T72" fmla="*/ 3712 w 6134"/>
                <a:gd name="T73" fmla="*/ 5857 h 6261"/>
                <a:gd name="T74" fmla="*/ 3335 w 6134"/>
                <a:gd name="T75" fmla="*/ 6173 h 6261"/>
                <a:gd name="T76" fmla="*/ 3005 w 6134"/>
                <a:gd name="T77" fmla="*/ 6253 h 6261"/>
                <a:gd name="T78" fmla="*/ 2624 w 6134"/>
                <a:gd name="T79" fmla="*/ 5943 h 6261"/>
                <a:gd name="T80" fmla="*/ 2287 w 6134"/>
                <a:gd name="T81" fmla="*/ 5870 h 6261"/>
                <a:gd name="T82" fmla="*/ 1810 w 6134"/>
                <a:gd name="T83" fmla="*/ 5992 h 6261"/>
                <a:gd name="T84" fmla="*/ 1546 w 6134"/>
                <a:gd name="T85" fmla="*/ 5781 h 6261"/>
                <a:gd name="T86" fmla="*/ 1338 w 6134"/>
                <a:gd name="T87" fmla="*/ 5335 h 6261"/>
                <a:gd name="T88" fmla="*/ 854 w 6134"/>
                <a:gd name="T89" fmla="*/ 5238 h 6261"/>
                <a:gd name="T90" fmla="*/ 587 w 6134"/>
                <a:gd name="T91" fmla="*/ 5030 h 6261"/>
                <a:gd name="T92" fmla="*/ 593 w 6134"/>
                <a:gd name="T93" fmla="*/ 4540 h 6261"/>
                <a:gd name="T94" fmla="*/ 440 w 6134"/>
                <a:gd name="T95" fmla="*/ 4230 h 6261"/>
                <a:gd name="T96" fmla="*/ 50 w 6134"/>
                <a:gd name="T97" fmla="*/ 3932 h 6261"/>
                <a:gd name="T98" fmla="*/ 50 w 6134"/>
                <a:gd name="T99" fmla="*/ 3593 h 6261"/>
                <a:gd name="T100" fmla="*/ 265 w 6134"/>
                <a:gd name="T101" fmla="*/ 3153 h 6261"/>
                <a:gd name="T102" fmla="*/ 42 w 6134"/>
                <a:gd name="T103" fmla="*/ 2715 h 6261"/>
                <a:gd name="T104" fmla="*/ 36 w 6134"/>
                <a:gd name="T105" fmla="*/ 2376 h 6261"/>
                <a:gd name="T106" fmla="*/ 423 w 6134"/>
                <a:gd name="T107" fmla="*/ 2073 h 6261"/>
                <a:gd name="T108" fmla="*/ 570 w 6134"/>
                <a:gd name="T109" fmla="*/ 1762 h 6261"/>
                <a:gd name="T110" fmla="*/ 558 w 6134"/>
                <a:gd name="T111" fmla="*/ 1272 h 6261"/>
                <a:gd name="T112" fmla="*/ 823 w 6134"/>
                <a:gd name="T113" fmla="*/ 1061 h 6261"/>
                <a:gd name="T114" fmla="*/ 1304 w 6134"/>
                <a:gd name="T115" fmla="*/ 956 h 6261"/>
                <a:gd name="T116" fmla="*/ 1504 w 6134"/>
                <a:gd name="T117" fmla="*/ 506 h 6261"/>
                <a:gd name="T118" fmla="*/ 1767 w 6134"/>
                <a:gd name="T119" fmla="*/ 291 h 6261"/>
                <a:gd name="T120" fmla="*/ 2245 w 6134"/>
                <a:gd name="T121" fmla="*/ 403 h 6261"/>
                <a:gd name="T122" fmla="*/ 2578 w 6134"/>
                <a:gd name="T123" fmla="*/ 323 h 6261"/>
                <a:gd name="T124" fmla="*/ 2956 w 6134"/>
                <a:gd name="T125" fmla="*/ 9 h 6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134" h="6261">
                  <a:moveTo>
                    <a:pt x="3066" y="1110"/>
                  </a:moveTo>
                  <a:lnTo>
                    <a:pt x="2908" y="1118"/>
                  </a:lnTo>
                  <a:lnTo>
                    <a:pt x="2754" y="1135"/>
                  </a:lnTo>
                  <a:lnTo>
                    <a:pt x="2603" y="1164"/>
                  </a:lnTo>
                  <a:lnTo>
                    <a:pt x="2456" y="1206"/>
                  </a:lnTo>
                  <a:lnTo>
                    <a:pt x="2315" y="1255"/>
                  </a:lnTo>
                  <a:lnTo>
                    <a:pt x="2178" y="1316"/>
                  </a:lnTo>
                  <a:lnTo>
                    <a:pt x="2047" y="1387"/>
                  </a:lnTo>
                  <a:lnTo>
                    <a:pt x="1921" y="1467"/>
                  </a:lnTo>
                  <a:lnTo>
                    <a:pt x="1803" y="1554"/>
                  </a:lnTo>
                  <a:lnTo>
                    <a:pt x="1690" y="1652"/>
                  </a:lnTo>
                  <a:lnTo>
                    <a:pt x="1586" y="1756"/>
                  </a:lnTo>
                  <a:lnTo>
                    <a:pt x="1490" y="1869"/>
                  </a:lnTo>
                  <a:lnTo>
                    <a:pt x="1401" y="1987"/>
                  </a:lnTo>
                  <a:lnTo>
                    <a:pt x="1321" y="2113"/>
                  </a:lnTo>
                  <a:lnTo>
                    <a:pt x="1250" y="2244"/>
                  </a:lnTo>
                  <a:lnTo>
                    <a:pt x="1189" y="2379"/>
                  </a:lnTo>
                  <a:lnTo>
                    <a:pt x="1140" y="2522"/>
                  </a:lnTo>
                  <a:lnTo>
                    <a:pt x="1100" y="2669"/>
                  </a:lnTo>
                  <a:lnTo>
                    <a:pt x="1069" y="2820"/>
                  </a:lnTo>
                  <a:lnTo>
                    <a:pt x="1052" y="2974"/>
                  </a:lnTo>
                  <a:lnTo>
                    <a:pt x="1046" y="3132"/>
                  </a:lnTo>
                  <a:lnTo>
                    <a:pt x="1052" y="3290"/>
                  </a:lnTo>
                  <a:lnTo>
                    <a:pt x="1069" y="3445"/>
                  </a:lnTo>
                  <a:lnTo>
                    <a:pt x="1100" y="3595"/>
                  </a:lnTo>
                  <a:lnTo>
                    <a:pt x="1140" y="3742"/>
                  </a:lnTo>
                  <a:lnTo>
                    <a:pt x="1189" y="3885"/>
                  </a:lnTo>
                  <a:lnTo>
                    <a:pt x="1250" y="4022"/>
                  </a:lnTo>
                  <a:lnTo>
                    <a:pt x="1321" y="4152"/>
                  </a:lnTo>
                  <a:lnTo>
                    <a:pt x="1401" y="4277"/>
                  </a:lnTo>
                  <a:lnTo>
                    <a:pt x="1490" y="4395"/>
                  </a:lnTo>
                  <a:lnTo>
                    <a:pt x="1586" y="4508"/>
                  </a:lnTo>
                  <a:lnTo>
                    <a:pt x="1690" y="4613"/>
                  </a:lnTo>
                  <a:lnTo>
                    <a:pt x="1803" y="4710"/>
                  </a:lnTo>
                  <a:lnTo>
                    <a:pt x="1921" y="4797"/>
                  </a:lnTo>
                  <a:lnTo>
                    <a:pt x="2047" y="4877"/>
                  </a:lnTo>
                  <a:lnTo>
                    <a:pt x="2178" y="4948"/>
                  </a:lnTo>
                  <a:lnTo>
                    <a:pt x="2315" y="5009"/>
                  </a:lnTo>
                  <a:lnTo>
                    <a:pt x="2456" y="5060"/>
                  </a:lnTo>
                  <a:lnTo>
                    <a:pt x="2603" y="5100"/>
                  </a:lnTo>
                  <a:lnTo>
                    <a:pt x="2754" y="5129"/>
                  </a:lnTo>
                  <a:lnTo>
                    <a:pt x="2908" y="5148"/>
                  </a:lnTo>
                  <a:lnTo>
                    <a:pt x="3066" y="5154"/>
                  </a:lnTo>
                  <a:lnTo>
                    <a:pt x="3224" y="5148"/>
                  </a:lnTo>
                  <a:lnTo>
                    <a:pt x="3379" y="5129"/>
                  </a:lnTo>
                  <a:lnTo>
                    <a:pt x="3531" y="5100"/>
                  </a:lnTo>
                  <a:lnTo>
                    <a:pt x="3676" y="5060"/>
                  </a:lnTo>
                  <a:lnTo>
                    <a:pt x="3819" y="5009"/>
                  </a:lnTo>
                  <a:lnTo>
                    <a:pt x="3956" y="4948"/>
                  </a:lnTo>
                  <a:lnTo>
                    <a:pt x="4088" y="4877"/>
                  </a:lnTo>
                  <a:lnTo>
                    <a:pt x="4212" y="4797"/>
                  </a:lnTo>
                  <a:lnTo>
                    <a:pt x="4332" y="4710"/>
                  </a:lnTo>
                  <a:lnTo>
                    <a:pt x="4442" y="4613"/>
                  </a:lnTo>
                  <a:lnTo>
                    <a:pt x="4547" y="4508"/>
                  </a:lnTo>
                  <a:lnTo>
                    <a:pt x="4644" y="4395"/>
                  </a:lnTo>
                  <a:lnTo>
                    <a:pt x="4732" y="4277"/>
                  </a:lnTo>
                  <a:lnTo>
                    <a:pt x="4812" y="4152"/>
                  </a:lnTo>
                  <a:lnTo>
                    <a:pt x="4882" y="4022"/>
                  </a:lnTo>
                  <a:lnTo>
                    <a:pt x="4943" y="3885"/>
                  </a:lnTo>
                  <a:lnTo>
                    <a:pt x="4995" y="3742"/>
                  </a:lnTo>
                  <a:lnTo>
                    <a:pt x="5035" y="3595"/>
                  </a:lnTo>
                  <a:lnTo>
                    <a:pt x="5063" y="3445"/>
                  </a:lnTo>
                  <a:lnTo>
                    <a:pt x="5083" y="3290"/>
                  </a:lnTo>
                  <a:lnTo>
                    <a:pt x="5088" y="3132"/>
                  </a:lnTo>
                  <a:lnTo>
                    <a:pt x="5083" y="2974"/>
                  </a:lnTo>
                  <a:lnTo>
                    <a:pt x="5063" y="2820"/>
                  </a:lnTo>
                  <a:lnTo>
                    <a:pt x="5035" y="2669"/>
                  </a:lnTo>
                  <a:lnTo>
                    <a:pt x="4995" y="2522"/>
                  </a:lnTo>
                  <a:lnTo>
                    <a:pt x="4943" y="2379"/>
                  </a:lnTo>
                  <a:lnTo>
                    <a:pt x="4882" y="2244"/>
                  </a:lnTo>
                  <a:lnTo>
                    <a:pt x="4812" y="2113"/>
                  </a:lnTo>
                  <a:lnTo>
                    <a:pt x="4732" y="1987"/>
                  </a:lnTo>
                  <a:lnTo>
                    <a:pt x="4644" y="1869"/>
                  </a:lnTo>
                  <a:lnTo>
                    <a:pt x="4547" y="1756"/>
                  </a:lnTo>
                  <a:lnTo>
                    <a:pt x="4442" y="1652"/>
                  </a:lnTo>
                  <a:lnTo>
                    <a:pt x="4332" y="1554"/>
                  </a:lnTo>
                  <a:lnTo>
                    <a:pt x="4212" y="1467"/>
                  </a:lnTo>
                  <a:lnTo>
                    <a:pt x="4088" y="1387"/>
                  </a:lnTo>
                  <a:lnTo>
                    <a:pt x="3956" y="1316"/>
                  </a:lnTo>
                  <a:lnTo>
                    <a:pt x="3819" y="1255"/>
                  </a:lnTo>
                  <a:lnTo>
                    <a:pt x="3676" y="1206"/>
                  </a:lnTo>
                  <a:lnTo>
                    <a:pt x="3531" y="1164"/>
                  </a:lnTo>
                  <a:lnTo>
                    <a:pt x="3379" y="1135"/>
                  </a:lnTo>
                  <a:lnTo>
                    <a:pt x="3224" y="1118"/>
                  </a:lnTo>
                  <a:lnTo>
                    <a:pt x="3066" y="1110"/>
                  </a:lnTo>
                  <a:close/>
                  <a:moveTo>
                    <a:pt x="3070" y="0"/>
                  </a:moveTo>
                  <a:lnTo>
                    <a:pt x="3127" y="7"/>
                  </a:lnTo>
                  <a:lnTo>
                    <a:pt x="3183" y="24"/>
                  </a:lnTo>
                  <a:lnTo>
                    <a:pt x="3236" y="49"/>
                  </a:lnTo>
                  <a:lnTo>
                    <a:pt x="3285" y="83"/>
                  </a:lnTo>
                  <a:lnTo>
                    <a:pt x="3331" y="127"/>
                  </a:lnTo>
                  <a:lnTo>
                    <a:pt x="3465" y="276"/>
                  </a:lnTo>
                  <a:lnTo>
                    <a:pt x="3508" y="318"/>
                  </a:lnTo>
                  <a:lnTo>
                    <a:pt x="3558" y="352"/>
                  </a:lnTo>
                  <a:lnTo>
                    <a:pt x="3611" y="379"/>
                  </a:lnTo>
                  <a:lnTo>
                    <a:pt x="3668" y="396"/>
                  </a:lnTo>
                  <a:lnTo>
                    <a:pt x="3726" y="403"/>
                  </a:lnTo>
                  <a:lnTo>
                    <a:pt x="3785" y="402"/>
                  </a:lnTo>
                  <a:lnTo>
                    <a:pt x="3846" y="392"/>
                  </a:lnTo>
                  <a:lnTo>
                    <a:pt x="3903" y="373"/>
                  </a:lnTo>
                  <a:lnTo>
                    <a:pt x="4086" y="293"/>
                  </a:lnTo>
                  <a:lnTo>
                    <a:pt x="4145" y="274"/>
                  </a:lnTo>
                  <a:lnTo>
                    <a:pt x="4204" y="262"/>
                  </a:lnTo>
                  <a:lnTo>
                    <a:pt x="4263" y="262"/>
                  </a:lnTo>
                  <a:lnTo>
                    <a:pt x="4320" y="270"/>
                  </a:lnTo>
                  <a:lnTo>
                    <a:pt x="4377" y="287"/>
                  </a:lnTo>
                  <a:lnTo>
                    <a:pt x="4429" y="312"/>
                  </a:lnTo>
                  <a:lnTo>
                    <a:pt x="4477" y="343"/>
                  </a:lnTo>
                  <a:lnTo>
                    <a:pt x="4520" y="383"/>
                  </a:lnTo>
                  <a:lnTo>
                    <a:pt x="4557" y="428"/>
                  </a:lnTo>
                  <a:lnTo>
                    <a:pt x="4587" y="482"/>
                  </a:lnTo>
                  <a:lnTo>
                    <a:pt x="4608" y="539"/>
                  </a:lnTo>
                  <a:lnTo>
                    <a:pt x="4663" y="731"/>
                  </a:lnTo>
                  <a:lnTo>
                    <a:pt x="4684" y="788"/>
                  </a:lnTo>
                  <a:lnTo>
                    <a:pt x="4715" y="840"/>
                  </a:lnTo>
                  <a:lnTo>
                    <a:pt x="4751" y="887"/>
                  </a:lnTo>
                  <a:lnTo>
                    <a:pt x="4795" y="927"/>
                  </a:lnTo>
                  <a:lnTo>
                    <a:pt x="4844" y="960"/>
                  </a:lnTo>
                  <a:lnTo>
                    <a:pt x="4898" y="985"/>
                  </a:lnTo>
                  <a:lnTo>
                    <a:pt x="4957" y="1002"/>
                  </a:lnTo>
                  <a:lnTo>
                    <a:pt x="5016" y="1009"/>
                  </a:lnTo>
                  <a:lnTo>
                    <a:pt x="5216" y="1017"/>
                  </a:lnTo>
                  <a:lnTo>
                    <a:pt x="5277" y="1025"/>
                  </a:lnTo>
                  <a:lnTo>
                    <a:pt x="5336" y="1042"/>
                  </a:lnTo>
                  <a:lnTo>
                    <a:pt x="5389" y="1067"/>
                  </a:lnTo>
                  <a:lnTo>
                    <a:pt x="5437" y="1099"/>
                  </a:lnTo>
                  <a:lnTo>
                    <a:pt x="5481" y="1137"/>
                  </a:lnTo>
                  <a:lnTo>
                    <a:pt x="5517" y="1183"/>
                  </a:lnTo>
                  <a:lnTo>
                    <a:pt x="5546" y="1232"/>
                  </a:lnTo>
                  <a:lnTo>
                    <a:pt x="5568" y="1288"/>
                  </a:lnTo>
                  <a:lnTo>
                    <a:pt x="5582" y="1345"/>
                  </a:lnTo>
                  <a:lnTo>
                    <a:pt x="5586" y="1404"/>
                  </a:lnTo>
                  <a:lnTo>
                    <a:pt x="5580" y="1465"/>
                  </a:lnTo>
                  <a:lnTo>
                    <a:pt x="5548" y="1663"/>
                  </a:lnTo>
                  <a:lnTo>
                    <a:pt x="5542" y="1724"/>
                  </a:lnTo>
                  <a:lnTo>
                    <a:pt x="5546" y="1783"/>
                  </a:lnTo>
                  <a:lnTo>
                    <a:pt x="5559" y="1842"/>
                  </a:lnTo>
                  <a:lnTo>
                    <a:pt x="5582" y="1895"/>
                  </a:lnTo>
                  <a:lnTo>
                    <a:pt x="5610" y="1947"/>
                  </a:lnTo>
                  <a:lnTo>
                    <a:pt x="5649" y="1993"/>
                  </a:lnTo>
                  <a:lnTo>
                    <a:pt x="5694" y="2033"/>
                  </a:lnTo>
                  <a:lnTo>
                    <a:pt x="5746" y="2067"/>
                  </a:lnTo>
                  <a:lnTo>
                    <a:pt x="5921" y="2160"/>
                  </a:lnTo>
                  <a:lnTo>
                    <a:pt x="5972" y="2195"/>
                  </a:lnTo>
                  <a:lnTo>
                    <a:pt x="6018" y="2235"/>
                  </a:lnTo>
                  <a:lnTo>
                    <a:pt x="6054" y="2280"/>
                  </a:lnTo>
                  <a:lnTo>
                    <a:pt x="6085" y="2330"/>
                  </a:lnTo>
                  <a:lnTo>
                    <a:pt x="6106" y="2383"/>
                  </a:lnTo>
                  <a:lnTo>
                    <a:pt x="6119" y="2440"/>
                  </a:lnTo>
                  <a:lnTo>
                    <a:pt x="6125" y="2498"/>
                  </a:lnTo>
                  <a:lnTo>
                    <a:pt x="6119" y="2557"/>
                  </a:lnTo>
                  <a:lnTo>
                    <a:pt x="6108" y="2614"/>
                  </a:lnTo>
                  <a:lnTo>
                    <a:pt x="6085" y="2669"/>
                  </a:lnTo>
                  <a:lnTo>
                    <a:pt x="6054" y="2722"/>
                  </a:lnTo>
                  <a:lnTo>
                    <a:pt x="5938" y="2884"/>
                  </a:lnTo>
                  <a:lnTo>
                    <a:pt x="5908" y="2938"/>
                  </a:lnTo>
                  <a:lnTo>
                    <a:pt x="5885" y="2993"/>
                  </a:lnTo>
                  <a:lnTo>
                    <a:pt x="5871" y="3052"/>
                  </a:lnTo>
                  <a:lnTo>
                    <a:pt x="5868" y="3111"/>
                  </a:lnTo>
                  <a:lnTo>
                    <a:pt x="5873" y="3170"/>
                  </a:lnTo>
                  <a:lnTo>
                    <a:pt x="5887" y="3227"/>
                  </a:lnTo>
                  <a:lnTo>
                    <a:pt x="5910" y="3283"/>
                  </a:lnTo>
                  <a:lnTo>
                    <a:pt x="5942" y="3334"/>
                  </a:lnTo>
                  <a:lnTo>
                    <a:pt x="6060" y="3496"/>
                  </a:lnTo>
                  <a:lnTo>
                    <a:pt x="6093" y="3549"/>
                  </a:lnTo>
                  <a:lnTo>
                    <a:pt x="6115" y="3605"/>
                  </a:lnTo>
                  <a:lnTo>
                    <a:pt x="6129" y="3662"/>
                  </a:lnTo>
                  <a:lnTo>
                    <a:pt x="6134" y="3719"/>
                  </a:lnTo>
                  <a:lnTo>
                    <a:pt x="6131" y="3778"/>
                  </a:lnTo>
                  <a:lnTo>
                    <a:pt x="6117" y="3833"/>
                  </a:lnTo>
                  <a:lnTo>
                    <a:pt x="6096" y="3887"/>
                  </a:lnTo>
                  <a:lnTo>
                    <a:pt x="6068" y="3938"/>
                  </a:lnTo>
                  <a:lnTo>
                    <a:pt x="6032" y="3984"/>
                  </a:lnTo>
                  <a:lnTo>
                    <a:pt x="5988" y="4024"/>
                  </a:lnTo>
                  <a:lnTo>
                    <a:pt x="5936" y="4058"/>
                  </a:lnTo>
                  <a:lnTo>
                    <a:pt x="5763" y="4155"/>
                  </a:lnTo>
                  <a:lnTo>
                    <a:pt x="5711" y="4188"/>
                  </a:lnTo>
                  <a:lnTo>
                    <a:pt x="5668" y="4230"/>
                  </a:lnTo>
                  <a:lnTo>
                    <a:pt x="5631" y="4275"/>
                  </a:lnTo>
                  <a:lnTo>
                    <a:pt x="5601" y="4327"/>
                  </a:lnTo>
                  <a:lnTo>
                    <a:pt x="5580" y="4382"/>
                  </a:lnTo>
                  <a:lnTo>
                    <a:pt x="5568" y="4439"/>
                  </a:lnTo>
                  <a:lnTo>
                    <a:pt x="5565" y="4500"/>
                  </a:lnTo>
                  <a:lnTo>
                    <a:pt x="5570" y="4561"/>
                  </a:lnTo>
                  <a:lnTo>
                    <a:pt x="5607" y="4757"/>
                  </a:lnTo>
                  <a:lnTo>
                    <a:pt x="5612" y="4818"/>
                  </a:lnTo>
                  <a:lnTo>
                    <a:pt x="5610" y="4877"/>
                  </a:lnTo>
                  <a:lnTo>
                    <a:pt x="5597" y="4935"/>
                  </a:lnTo>
                  <a:lnTo>
                    <a:pt x="5576" y="4990"/>
                  </a:lnTo>
                  <a:lnTo>
                    <a:pt x="5549" y="5039"/>
                  </a:lnTo>
                  <a:lnTo>
                    <a:pt x="5513" y="5085"/>
                  </a:lnTo>
                  <a:lnTo>
                    <a:pt x="5471" y="5125"/>
                  </a:lnTo>
                  <a:lnTo>
                    <a:pt x="5424" y="5158"/>
                  </a:lnTo>
                  <a:lnTo>
                    <a:pt x="5370" y="5184"/>
                  </a:lnTo>
                  <a:lnTo>
                    <a:pt x="5313" y="5201"/>
                  </a:lnTo>
                  <a:lnTo>
                    <a:pt x="5250" y="5209"/>
                  </a:lnTo>
                  <a:lnTo>
                    <a:pt x="5052" y="5220"/>
                  </a:lnTo>
                  <a:lnTo>
                    <a:pt x="4991" y="5230"/>
                  </a:lnTo>
                  <a:lnTo>
                    <a:pt x="4934" y="5247"/>
                  </a:lnTo>
                  <a:lnTo>
                    <a:pt x="4879" y="5274"/>
                  </a:lnTo>
                  <a:lnTo>
                    <a:pt x="4831" y="5306"/>
                  </a:lnTo>
                  <a:lnTo>
                    <a:pt x="4787" y="5348"/>
                  </a:lnTo>
                  <a:lnTo>
                    <a:pt x="4751" y="5394"/>
                  </a:lnTo>
                  <a:lnTo>
                    <a:pt x="4722" y="5447"/>
                  </a:lnTo>
                  <a:lnTo>
                    <a:pt x="4701" y="5504"/>
                  </a:lnTo>
                  <a:lnTo>
                    <a:pt x="4650" y="5697"/>
                  </a:lnTo>
                  <a:lnTo>
                    <a:pt x="4629" y="5754"/>
                  </a:lnTo>
                  <a:lnTo>
                    <a:pt x="4598" y="5807"/>
                  </a:lnTo>
                  <a:lnTo>
                    <a:pt x="4562" y="5853"/>
                  </a:lnTo>
                  <a:lnTo>
                    <a:pt x="4520" y="5893"/>
                  </a:lnTo>
                  <a:lnTo>
                    <a:pt x="4473" y="5927"/>
                  </a:lnTo>
                  <a:lnTo>
                    <a:pt x="4421" y="5952"/>
                  </a:lnTo>
                  <a:lnTo>
                    <a:pt x="4366" y="5969"/>
                  </a:lnTo>
                  <a:lnTo>
                    <a:pt x="4309" y="5979"/>
                  </a:lnTo>
                  <a:lnTo>
                    <a:pt x="4250" y="5979"/>
                  </a:lnTo>
                  <a:lnTo>
                    <a:pt x="4189" y="5969"/>
                  </a:lnTo>
                  <a:lnTo>
                    <a:pt x="4132" y="5950"/>
                  </a:lnTo>
                  <a:lnTo>
                    <a:pt x="3947" y="5876"/>
                  </a:lnTo>
                  <a:lnTo>
                    <a:pt x="3888" y="5857"/>
                  </a:lnTo>
                  <a:lnTo>
                    <a:pt x="3829" y="5847"/>
                  </a:lnTo>
                  <a:lnTo>
                    <a:pt x="3769" y="5847"/>
                  </a:lnTo>
                  <a:lnTo>
                    <a:pt x="3712" y="5857"/>
                  </a:lnTo>
                  <a:lnTo>
                    <a:pt x="3655" y="5876"/>
                  </a:lnTo>
                  <a:lnTo>
                    <a:pt x="3602" y="5901"/>
                  </a:lnTo>
                  <a:lnTo>
                    <a:pt x="3554" y="5937"/>
                  </a:lnTo>
                  <a:lnTo>
                    <a:pt x="3510" y="5979"/>
                  </a:lnTo>
                  <a:lnTo>
                    <a:pt x="3379" y="6129"/>
                  </a:lnTo>
                  <a:lnTo>
                    <a:pt x="3335" y="6173"/>
                  </a:lnTo>
                  <a:lnTo>
                    <a:pt x="3285" y="6207"/>
                  </a:lnTo>
                  <a:lnTo>
                    <a:pt x="3234" y="6234"/>
                  </a:lnTo>
                  <a:lnTo>
                    <a:pt x="3177" y="6251"/>
                  </a:lnTo>
                  <a:lnTo>
                    <a:pt x="3120" y="6261"/>
                  </a:lnTo>
                  <a:lnTo>
                    <a:pt x="3062" y="6261"/>
                  </a:lnTo>
                  <a:lnTo>
                    <a:pt x="3005" y="6253"/>
                  </a:lnTo>
                  <a:lnTo>
                    <a:pt x="2950" y="6236"/>
                  </a:lnTo>
                  <a:lnTo>
                    <a:pt x="2897" y="6211"/>
                  </a:lnTo>
                  <a:lnTo>
                    <a:pt x="2847" y="6177"/>
                  </a:lnTo>
                  <a:lnTo>
                    <a:pt x="2801" y="6133"/>
                  </a:lnTo>
                  <a:lnTo>
                    <a:pt x="2668" y="5985"/>
                  </a:lnTo>
                  <a:lnTo>
                    <a:pt x="2624" y="5943"/>
                  </a:lnTo>
                  <a:lnTo>
                    <a:pt x="2575" y="5910"/>
                  </a:lnTo>
                  <a:lnTo>
                    <a:pt x="2521" y="5884"/>
                  </a:lnTo>
                  <a:lnTo>
                    <a:pt x="2464" y="5866"/>
                  </a:lnTo>
                  <a:lnTo>
                    <a:pt x="2407" y="5859"/>
                  </a:lnTo>
                  <a:lnTo>
                    <a:pt x="2346" y="5859"/>
                  </a:lnTo>
                  <a:lnTo>
                    <a:pt x="2287" y="5870"/>
                  </a:lnTo>
                  <a:lnTo>
                    <a:pt x="2230" y="5889"/>
                  </a:lnTo>
                  <a:lnTo>
                    <a:pt x="2047" y="5969"/>
                  </a:lnTo>
                  <a:lnTo>
                    <a:pt x="1988" y="5988"/>
                  </a:lnTo>
                  <a:lnTo>
                    <a:pt x="1929" y="6000"/>
                  </a:lnTo>
                  <a:lnTo>
                    <a:pt x="1869" y="6000"/>
                  </a:lnTo>
                  <a:lnTo>
                    <a:pt x="1810" y="5992"/>
                  </a:lnTo>
                  <a:lnTo>
                    <a:pt x="1755" y="5975"/>
                  </a:lnTo>
                  <a:lnTo>
                    <a:pt x="1704" y="5950"/>
                  </a:lnTo>
                  <a:lnTo>
                    <a:pt x="1656" y="5918"/>
                  </a:lnTo>
                  <a:lnTo>
                    <a:pt x="1612" y="5880"/>
                  </a:lnTo>
                  <a:lnTo>
                    <a:pt x="1576" y="5834"/>
                  </a:lnTo>
                  <a:lnTo>
                    <a:pt x="1546" y="5781"/>
                  </a:lnTo>
                  <a:lnTo>
                    <a:pt x="1525" y="5724"/>
                  </a:lnTo>
                  <a:lnTo>
                    <a:pt x="1469" y="5531"/>
                  </a:lnTo>
                  <a:lnTo>
                    <a:pt x="1448" y="5474"/>
                  </a:lnTo>
                  <a:lnTo>
                    <a:pt x="1418" y="5421"/>
                  </a:lnTo>
                  <a:lnTo>
                    <a:pt x="1382" y="5375"/>
                  </a:lnTo>
                  <a:lnTo>
                    <a:pt x="1338" y="5335"/>
                  </a:lnTo>
                  <a:lnTo>
                    <a:pt x="1288" y="5302"/>
                  </a:lnTo>
                  <a:lnTo>
                    <a:pt x="1235" y="5278"/>
                  </a:lnTo>
                  <a:lnTo>
                    <a:pt x="1176" y="5260"/>
                  </a:lnTo>
                  <a:lnTo>
                    <a:pt x="1117" y="5253"/>
                  </a:lnTo>
                  <a:lnTo>
                    <a:pt x="917" y="5243"/>
                  </a:lnTo>
                  <a:lnTo>
                    <a:pt x="854" y="5238"/>
                  </a:lnTo>
                  <a:lnTo>
                    <a:pt x="797" y="5220"/>
                  </a:lnTo>
                  <a:lnTo>
                    <a:pt x="743" y="5196"/>
                  </a:lnTo>
                  <a:lnTo>
                    <a:pt x="696" y="5163"/>
                  </a:lnTo>
                  <a:lnTo>
                    <a:pt x="652" y="5123"/>
                  </a:lnTo>
                  <a:lnTo>
                    <a:pt x="616" y="5079"/>
                  </a:lnTo>
                  <a:lnTo>
                    <a:pt x="587" y="5030"/>
                  </a:lnTo>
                  <a:lnTo>
                    <a:pt x="564" y="4975"/>
                  </a:lnTo>
                  <a:lnTo>
                    <a:pt x="551" y="4918"/>
                  </a:lnTo>
                  <a:lnTo>
                    <a:pt x="547" y="4858"/>
                  </a:lnTo>
                  <a:lnTo>
                    <a:pt x="553" y="4796"/>
                  </a:lnTo>
                  <a:lnTo>
                    <a:pt x="587" y="4601"/>
                  </a:lnTo>
                  <a:lnTo>
                    <a:pt x="593" y="4540"/>
                  </a:lnTo>
                  <a:lnTo>
                    <a:pt x="589" y="4479"/>
                  </a:lnTo>
                  <a:lnTo>
                    <a:pt x="576" y="4422"/>
                  </a:lnTo>
                  <a:lnTo>
                    <a:pt x="553" y="4367"/>
                  </a:lnTo>
                  <a:lnTo>
                    <a:pt x="522" y="4315"/>
                  </a:lnTo>
                  <a:lnTo>
                    <a:pt x="486" y="4270"/>
                  </a:lnTo>
                  <a:lnTo>
                    <a:pt x="440" y="4230"/>
                  </a:lnTo>
                  <a:lnTo>
                    <a:pt x="389" y="4197"/>
                  </a:lnTo>
                  <a:lnTo>
                    <a:pt x="213" y="4102"/>
                  </a:lnTo>
                  <a:lnTo>
                    <a:pt x="162" y="4070"/>
                  </a:lnTo>
                  <a:lnTo>
                    <a:pt x="116" y="4030"/>
                  </a:lnTo>
                  <a:lnTo>
                    <a:pt x="78" y="3984"/>
                  </a:lnTo>
                  <a:lnTo>
                    <a:pt x="50" y="3932"/>
                  </a:lnTo>
                  <a:lnTo>
                    <a:pt x="29" y="3879"/>
                  </a:lnTo>
                  <a:lnTo>
                    <a:pt x="15" y="3824"/>
                  </a:lnTo>
                  <a:lnTo>
                    <a:pt x="10" y="3765"/>
                  </a:lnTo>
                  <a:lnTo>
                    <a:pt x="13" y="3708"/>
                  </a:lnTo>
                  <a:lnTo>
                    <a:pt x="27" y="3650"/>
                  </a:lnTo>
                  <a:lnTo>
                    <a:pt x="50" y="3593"/>
                  </a:lnTo>
                  <a:lnTo>
                    <a:pt x="80" y="3540"/>
                  </a:lnTo>
                  <a:lnTo>
                    <a:pt x="196" y="3378"/>
                  </a:lnTo>
                  <a:lnTo>
                    <a:pt x="227" y="3325"/>
                  </a:lnTo>
                  <a:lnTo>
                    <a:pt x="248" y="3269"/>
                  </a:lnTo>
                  <a:lnTo>
                    <a:pt x="261" y="3212"/>
                  </a:lnTo>
                  <a:lnTo>
                    <a:pt x="265" y="3153"/>
                  </a:lnTo>
                  <a:lnTo>
                    <a:pt x="261" y="3094"/>
                  </a:lnTo>
                  <a:lnTo>
                    <a:pt x="246" y="3037"/>
                  </a:lnTo>
                  <a:lnTo>
                    <a:pt x="223" y="2982"/>
                  </a:lnTo>
                  <a:lnTo>
                    <a:pt x="192" y="2928"/>
                  </a:lnTo>
                  <a:lnTo>
                    <a:pt x="74" y="2768"/>
                  </a:lnTo>
                  <a:lnTo>
                    <a:pt x="42" y="2715"/>
                  </a:lnTo>
                  <a:lnTo>
                    <a:pt x="19" y="2660"/>
                  </a:lnTo>
                  <a:lnTo>
                    <a:pt x="4" y="2602"/>
                  </a:lnTo>
                  <a:lnTo>
                    <a:pt x="0" y="2543"/>
                  </a:lnTo>
                  <a:lnTo>
                    <a:pt x="4" y="2486"/>
                  </a:lnTo>
                  <a:lnTo>
                    <a:pt x="15" y="2431"/>
                  </a:lnTo>
                  <a:lnTo>
                    <a:pt x="36" y="2376"/>
                  </a:lnTo>
                  <a:lnTo>
                    <a:pt x="65" y="2326"/>
                  </a:lnTo>
                  <a:lnTo>
                    <a:pt x="103" y="2278"/>
                  </a:lnTo>
                  <a:lnTo>
                    <a:pt x="147" y="2238"/>
                  </a:lnTo>
                  <a:lnTo>
                    <a:pt x="198" y="2204"/>
                  </a:lnTo>
                  <a:lnTo>
                    <a:pt x="372" y="2107"/>
                  </a:lnTo>
                  <a:lnTo>
                    <a:pt x="423" y="2073"/>
                  </a:lnTo>
                  <a:lnTo>
                    <a:pt x="467" y="2033"/>
                  </a:lnTo>
                  <a:lnTo>
                    <a:pt x="505" y="1987"/>
                  </a:lnTo>
                  <a:lnTo>
                    <a:pt x="534" y="1935"/>
                  </a:lnTo>
                  <a:lnTo>
                    <a:pt x="555" y="1880"/>
                  </a:lnTo>
                  <a:lnTo>
                    <a:pt x="566" y="1821"/>
                  </a:lnTo>
                  <a:lnTo>
                    <a:pt x="570" y="1762"/>
                  </a:lnTo>
                  <a:lnTo>
                    <a:pt x="564" y="1701"/>
                  </a:lnTo>
                  <a:lnTo>
                    <a:pt x="528" y="1505"/>
                  </a:lnTo>
                  <a:lnTo>
                    <a:pt x="522" y="1444"/>
                  </a:lnTo>
                  <a:lnTo>
                    <a:pt x="526" y="1385"/>
                  </a:lnTo>
                  <a:lnTo>
                    <a:pt x="537" y="1326"/>
                  </a:lnTo>
                  <a:lnTo>
                    <a:pt x="558" y="1272"/>
                  </a:lnTo>
                  <a:lnTo>
                    <a:pt x="587" y="1223"/>
                  </a:lnTo>
                  <a:lnTo>
                    <a:pt x="621" y="1177"/>
                  </a:lnTo>
                  <a:lnTo>
                    <a:pt x="665" y="1137"/>
                  </a:lnTo>
                  <a:lnTo>
                    <a:pt x="713" y="1105"/>
                  </a:lnTo>
                  <a:lnTo>
                    <a:pt x="766" y="1078"/>
                  </a:lnTo>
                  <a:lnTo>
                    <a:pt x="823" y="1061"/>
                  </a:lnTo>
                  <a:lnTo>
                    <a:pt x="884" y="1051"/>
                  </a:lnTo>
                  <a:lnTo>
                    <a:pt x="1084" y="1040"/>
                  </a:lnTo>
                  <a:lnTo>
                    <a:pt x="1145" y="1032"/>
                  </a:lnTo>
                  <a:lnTo>
                    <a:pt x="1203" y="1015"/>
                  </a:lnTo>
                  <a:lnTo>
                    <a:pt x="1256" y="988"/>
                  </a:lnTo>
                  <a:lnTo>
                    <a:pt x="1304" y="956"/>
                  </a:lnTo>
                  <a:lnTo>
                    <a:pt x="1345" y="914"/>
                  </a:lnTo>
                  <a:lnTo>
                    <a:pt x="1382" y="868"/>
                  </a:lnTo>
                  <a:lnTo>
                    <a:pt x="1410" y="815"/>
                  </a:lnTo>
                  <a:lnTo>
                    <a:pt x="1431" y="756"/>
                  </a:lnTo>
                  <a:lnTo>
                    <a:pt x="1483" y="565"/>
                  </a:lnTo>
                  <a:lnTo>
                    <a:pt x="1504" y="506"/>
                  </a:lnTo>
                  <a:lnTo>
                    <a:pt x="1534" y="453"/>
                  </a:lnTo>
                  <a:lnTo>
                    <a:pt x="1570" y="407"/>
                  </a:lnTo>
                  <a:lnTo>
                    <a:pt x="1612" y="367"/>
                  </a:lnTo>
                  <a:lnTo>
                    <a:pt x="1660" y="333"/>
                  </a:lnTo>
                  <a:lnTo>
                    <a:pt x="1711" y="308"/>
                  </a:lnTo>
                  <a:lnTo>
                    <a:pt x="1767" y="291"/>
                  </a:lnTo>
                  <a:lnTo>
                    <a:pt x="1824" y="282"/>
                  </a:lnTo>
                  <a:lnTo>
                    <a:pt x="1883" y="282"/>
                  </a:lnTo>
                  <a:lnTo>
                    <a:pt x="1944" y="291"/>
                  </a:lnTo>
                  <a:lnTo>
                    <a:pt x="2001" y="310"/>
                  </a:lnTo>
                  <a:lnTo>
                    <a:pt x="2186" y="384"/>
                  </a:lnTo>
                  <a:lnTo>
                    <a:pt x="2245" y="403"/>
                  </a:lnTo>
                  <a:lnTo>
                    <a:pt x="2304" y="413"/>
                  </a:lnTo>
                  <a:lnTo>
                    <a:pt x="2363" y="413"/>
                  </a:lnTo>
                  <a:lnTo>
                    <a:pt x="2420" y="403"/>
                  </a:lnTo>
                  <a:lnTo>
                    <a:pt x="2477" y="386"/>
                  </a:lnTo>
                  <a:lnTo>
                    <a:pt x="2531" y="360"/>
                  </a:lnTo>
                  <a:lnTo>
                    <a:pt x="2578" y="323"/>
                  </a:lnTo>
                  <a:lnTo>
                    <a:pt x="2622" y="282"/>
                  </a:lnTo>
                  <a:lnTo>
                    <a:pt x="2754" y="131"/>
                  </a:lnTo>
                  <a:lnTo>
                    <a:pt x="2798" y="87"/>
                  </a:lnTo>
                  <a:lnTo>
                    <a:pt x="2847" y="53"/>
                  </a:lnTo>
                  <a:lnTo>
                    <a:pt x="2899" y="26"/>
                  </a:lnTo>
                  <a:lnTo>
                    <a:pt x="2956" y="9"/>
                  </a:lnTo>
                  <a:lnTo>
                    <a:pt x="3013" y="0"/>
                  </a:lnTo>
                  <a:lnTo>
                    <a:pt x="30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chemeClr val="tx1">
                    <a:lumMod val="50000"/>
                    <a:lumOff val="50000"/>
                  </a:schemeClr>
                </a:solidFill>
                <a:latin typeface="思源黑体 CN Light" panose="020B0300000000000000" pitchFamily="34" charset="-122"/>
              </a:endParaRPr>
            </a:p>
          </p:txBody>
        </p:sp>
        <p:sp>
          <p:nvSpPr>
            <p:cNvPr id="132" name="Freeform 7"/>
            <p:cNvSpPr>
              <a:spLocks/>
            </p:cNvSpPr>
            <p:nvPr/>
          </p:nvSpPr>
          <p:spPr bwMode="auto">
            <a:xfrm>
              <a:off x="-1038" y="1801"/>
              <a:ext cx="906" cy="717"/>
            </a:xfrm>
            <a:custGeom>
              <a:avLst/>
              <a:gdLst>
                <a:gd name="T0" fmla="*/ 1515 w 1812"/>
                <a:gd name="T1" fmla="*/ 0 h 1434"/>
                <a:gd name="T2" fmla="*/ 1563 w 1812"/>
                <a:gd name="T3" fmla="*/ 0 h 1434"/>
                <a:gd name="T4" fmla="*/ 1608 w 1812"/>
                <a:gd name="T5" fmla="*/ 7 h 1434"/>
                <a:gd name="T6" fmla="*/ 1654 w 1812"/>
                <a:gd name="T7" fmla="*/ 23 h 1434"/>
                <a:gd name="T8" fmla="*/ 1694 w 1812"/>
                <a:gd name="T9" fmla="*/ 47 h 1434"/>
                <a:gd name="T10" fmla="*/ 1732 w 1812"/>
                <a:gd name="T11" fmla="*/ 80 h 1434"/>
                <a:gd name="T12" fmla="*/ 1765 w 1812"/>
                <a:gd name="T13" fmla="*/ 118 h 1434"/>
                <a:gd name="T14" fmla="*/ 1788 w 1812"/>
                <a:gd name="T15" fmla="*/ 160 h 1434"/>
                <a:gd name="T16" fmla="*/ 1803 w 1812"/>
                <a:gd name="T17" fmla="*/ 204 h 1434"/>
                <a:gd name="T18" fmla="*/ 1812 w 1812"/>
                <a:gd name="T19" fmla="*/ 249 h 1434"/>
                <a:gd name="T20" fmla="*/ 1810 w 1812"/>
                <a:gd name="T21" fmla="*/ 297 h 1434"/>
                <a:gd name="T22" fmla="*/ 1803 w 1812"/>
                <a:gd name="T23" fmla="*/ 343 h 1434"/>
                <a:gd name="T24" fmla="*/ 1788 w 1812"/>
                <a:gd name="T25" fmla="*/ 386 h 1434"/>
                <a:gd name="T26" fmla="*/ 1763 w 1812"/>
                <a:gd name="T27" fmla="*/ 428 h 1434"/>
                <a:gd name="T28" fmla="*/ 1732 w 1812"/>
                <a:gd name="T29" fmla="*/ 466 h 1434"/>
                <a:gd name="T30" fmla="*/ 1035 w 1812"/>
                <a:gd name="T31" fmla="*/ 1160 h 1434"/>
                <a:gd name="T32" fmla="*/ 835 w 1812"/>
                <a:gd name="T33" fmla="*/ 1358 h 1434"/>
                <a:gd name="T34" fmla="*/ 799 w 1812"/>
                <a:gd name="T35" fmla="*/ 1389 h 1434"/>
                <a:gd name="T36" fmla="*/ 757 w 1812"/>
                <a:gd name="T37" fmla="*/ 1412 h 1434"/>
                <a:gd name="T38" fmla="*/ 715 w 1812"/>
                <a:gd name="T39" fmla="*/ 1427 h 1434"/>
                <a:gd name="T40" fmla="*/ 669 w 1812"/>
                <a:gd name="T41" fmla="*/ 1434 h 1434"/>
                <a:gd name="T42" fmla="*/ 623 w 1812"/>
                <a:gd name="T43" fmla="*/ 1434 h 1434"/>
                <a:gd name="T44" fmla="*/ 579 w 1812"/>
                <a:gd name="T45" fmla="*/ 1427 h 1434"/>
                <a:gd name="T46" fmla="*/ 536 w 1812"/>
                <a:gd name="T47" fmla="*/ 1412 h 1434"/>
                <a:gd name="T48" fmla="*/ 496 w 1812"/>
                <a:gd name="T49" fmla="*/ 1387 h 1434"/>
                <a:gd name="T50" fmla="*/ 457 w 1812"/>
                <a:gd name="T51" fmla="*/ 1356 h 1434"/>
                <a:gd name="T52" fmla="*/ 257 w 1812"/>
                <a:gd name="T53" fmla="*/ 1156 h 1434"/>
                <a:gd name="T54" fmla="*/ 78 w 1812"/>
                <a:gd name="T55" fmla="*/ 975 h 1434"/>
                <a:gd name="T56" fmla="*/ 48 w 1812"/>
                <a:gd name="T57" fmla="*/ 937 h 1434"/>
                <a:gd name="T58" fmla="*/ 23 w 1812"/>
                <a:gd name="T59" fmla="*/ 895 h 1434"/>
                <a:gd name="T60" fmla="*/ 8 w 1812"/>
                <a:gd name="T61" fmla="*/ 851 h 1434"/>
                <a:gd name="T62" fmla="*/ 0 w 1812"/>
                <a:gd name="T63" fmla="*/ 806 h 1434"/>
                <a:gd name="T64" fmla="*/ 0 w 1812"/>
                <a:gd name="T65" fmla="*/ 758 h 1434"/>
                <a:gd name="T66" fmla="*/ 8 w 1812"/>
                <a:gd name="T67" fmla="*/ 712 h 1434"/>
                <a:gd name="T68" fmla="*/ 25 w 1812"/>
                <a:gd name="T69" fmla="*/ 668 h 1434"/>
                <a:gd name="T70" fmla="*/ 48 w 1812"/>
                <a:gd name="T71" fmla="*/ 627 h 1434"/>
                <a:gd name="T72" fmla="*/ 80 w 1812"/>
                <a:gd name="T73" fmla="*/ 588 h 1434"/>
                <a:gd name="T74" fmla="*/ 118 w 1812"/>
                <a:gd name="T75" fmla="*/ 556 h 1434"/>
                <a:gd name="T76" fmla="*/ 160 w 1812"/>
                <a:gd name="T77" fmla="*/ 533 h 1434"/>
                <a:gd name="T78" fmla="*/ 204 w 1812"/>
                <a:gd name="T79" fmla="*/ 518 h 1434"/>
                <a:gd name="T80" fmla="*/ 252 w 1812"/>
                <a:gd name="T81" fmla="*/ 510 h 1434"/>
                <a:gd name="T82" fmla="*/ 297 w 1812"/>
                <a:gd name="T83" fmla="*/ 510 h 1434"/>
                <a:gd name="T84" fmla="*/ 345 w 1812"/>
                <a:gd name="T85" fmla="*/ 518 h 1434"/>
                <a:gd name="T86" fmla="*/ 389 w 1812"/>
                <a:gd name="T87" fmla="*/ 533 h 1434"/>
                <a:gd name="T88" fmla="*/ 431 w 1812"/>
                <a:gd name="T89" fmla="*/ 558 h 1434"/>
                <a:gd name="T90" fmla="*/ 469 w 1812"/>
                <a:gd name="T91" fmla="*/ 590 h 1434"/>
                <a:gd name="T92" fmla="*/ 648 w 1812"/>
                <a:gd name="T93" fmla="*/ 769 h 1434"/>
                <a:gd name="T94" fmla="*/ 1346 w 1812"/>
                <a:gd name="T95" fmla="*/ 78 h 1434"/>
                <a:gd name="T96" fmla="*/ 1384 w 1812"/>
                <a:gd name="T97" fmla="*/ 45 h 1434"/>
                <a:gd name="T98" fmla="*/ 1426 w 1812"/>
                <a:gd name="T99" fmla="*/ 23 h 1434"/>
                <a:gd name="T100" fmla="*/ 1469 w 1812"/>
                <a:gd name="T101" fmla="*/ 7 h 1434"/>
                <a:gd name="T102" fmla="*/ 1515 w 1812"/>
                <a:gd name="T103" fmla="*/ 0 h 1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12" h="1434">
                  <a:moveTo>
                    <a:pt x="1515" y="0"/>
                  </a:moveTo>
                  <a:lnTo>
                    <a:pt x="1563" y="0"/>
                  </a:lnTo>
                  <a:lnTo>
                    <a:pt x="1608" y="7"/>
                  </a:lnTo>
                  <a:lnTo>
                    <a:pt x="1654" y="23"/>
                  </a:lnTo>
                  <a:lnTo>
                    <a:pt x="1694" y="47"/>
                  </a:lnTo>
                  <a:lnTo>
                    <a:pt x="1732" y="80"/>
                  </a:lnTo>
                  <a:lnTo>
                    <a:pt x="1765" y="118"/>
                  </a:lnTo>
                  <a:lnTo>
                    <a:pt x="1788" y="160"/>
                  </a:lnTo>
                  <a:lnTo>
                    <a:pt x="1803" y="204"/>
                  </a:lnTo>
                  <a:lnTo>
                    <a:pt x="1812" y="249"/>
                  </a:lnTo>
                  <a:lnTo>
                    <a:pt x="1810" y="297"/>
                  </a:lnTo>
                  <a:lnTo>
                    <a:pt x="1803" y="343"/>
                  </a:lnTo>
                  <a:lnTo>
                    <a:pt x="1788" y="386"/>
                  </a:lnTo>
                  <a:lnTo>
                    <a:pt x="1763" y="428"/>
                  </a:lnTo>
                  <a:lnTo>
                    <a:pt x="1732" y="466"/>
                  </a:lnTo>
                  <a:lnTo>
                    <a:pt x="1035" y="1160"/>
                  </a:lnTo>
                  <a:lnTo>
                    <a:pt x="835" y="1358"/>
                  </a:lnTo>
                  <a:lnTo>
                    <a:pt x="799" y="1389"/>
                  </a:lnTo>
                  <a:lnTo>
                    <a:pt x="757" y="1412"/>
                  </a:lnTo>
                  <a:lnTo>
                    <a:pt x="715" y="1427"/>
                  </a:lnTo>
                  <a:lnTo>
                    <a:pt x="669" y="1434"/>
                  </a:lnTo>
                  <a:lnTo>
                    <a:pt x="623" y="1434"/>
                  </a:lnTo>
                  <a:lnTo>
                    <a:pt x="579" y="1427"/>
                  </a:lnTo>
                  <a:lnTo>
                    <a:pt x="536" y="1412"/>
                  </a:lnTo>
                  <a:lnTo>
                    <a:pt x="496" y="1387"/>
                  </a:lnTo>
                  <a:lnTo>
                    <a:pt x="457" y="1356"/>
                  </a:lnTo>
                  <a:lnTo>
                    <a:pt x="257" y="1156"/>
                  </a:lnTo>
                  <a:lnTo>
                    <a:pt x="78" y="975"/>
                  </a:lnTo>
                  <a:lnTo>
                    <a:pt x="48" y="937"/>
                  </a:lnTo>
                  <a:lnTo>
                    <a:pt x="23" y="895"/>
                  </a:lnTo>
                  <a:lnTo>
                    <a:pt x="8" y="851"/>
                  </a:lnTo>
                  <a:lnTo>
                    <a:pt x="0" y="806"/>
                  </a:lnTo>
                  <a:lnTo>
                    <a:pt x="0" y="758"/>
                  </a:lnTo>
                  <a:lnTo>
                    <a:pt x="8" y="712"/>
                  </a:lnTo>
                  <a:lnTo>
                    <a:pt x="25" y="668"/>
                  </a:lnTo>
                  <a:lnTo>
                    <a:pt x="48" y="627"/>
                  </a:lnTo>
                  <a:lnTo>
                    <a:pt x="80" y="588"/>
                  </a:lnTo>
                  <a:lnTo>
                    <a:pt x="118" y="556"/>
                  </a:lnTo>
                  <a:lnTo>
                    <a:pt x="160" y="533"/>
                  </a:lnTo>
                  <a:lnTo>
                    <a:pt x="204" y="518"/>
                  </a:lnTo>
                  <a:lnTo>
                    <a:pt x="252" y="510"/>
                  </a:lnTo>
                  <a:lnTo>
                    <a:pt x="297" y="510"/>
                  </a:lnTo>
                  <a:lnTo>
                    <a:pt x="345" y="518"/>
                  </a:lnTo>
                  <a:lnTo>
                    <a:pt x="389" y="533"/>
                  </a:lnTo>
                  <a:lnTo>
                    <a:pt x="431" y="558"/>
                  </a:lnTo>
                  <a:lnTo>
                    <a:pt x="469" y="590"/>
                  </a:lnTo>
                  <a:lnTo>
                    <a:pt x="648" y="769"/>
                  </a:lnTo>
                  <a:lnTo>
                    <a:pt x="1346" y="78"/>
                  </a:lnTo>
                  <a:lnTo>
                    <a:pt x="1384" y="45"/>
                  </a:lnTo>
                  <a:lnTo>
                    <a:pt x="1426" y="23"/>
                  </a:lnTo>
                  <a:lnTo>
                    <a:pt x="1469" y="7"/>
                  </a:lnTo>
                  <a:lnTo>
                    <a:pt x="15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chemeClr val="tx1">
                    <a:lumMod val="50000"/>
                    <a:lumOff val="50000"/>
                  </a:schemeClr>
                </a:solidFill>
                <a:latin typeface="思源黑体 CN Light" panose="020B0300000000000000" pitchFamily="34" charset="-122"/>
              </a:endParaRPr>
            </a:p>
          </p:txBody>
        </p:sp>
      </p:grpSp>
      <p:sp>
        <p:nvSpPr>
          <p:cNvPr id="130" name="Rectangle: Rounded Corners 129"/>
          <p:cNvSpPr/>
          <p:nvPr/>
        </p:nvSpPr>
        <p:spPr>
          <a:xfrm>
            <a:off x="8039725" y="4014458"/>
            <a:ext cx="1712119" cy="75881"/>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latin typeface="思源黑体 CN Light" panose="020B0300000000000000" pitchFamily="34" charset="-122"/>
            </a:endParaRPr>
          </a:p>
        </p:txBody>
      </p:sp>
      <p:grpSp>
        <p:nvGrpSpPr>
          <p:cNvPr id="125" name="Group 4"/>
          <p:cNvGrpSpPr>
            <a:grpSpLocks noChangeAspect="1"/>
          </p:cNvGrpSpPr>
          <p:nvPr/>
        </p:nvGrpSpPr>
        <p:grpSpPr bwMode="auto">
          <a:xfrm>
            <a:off x="5490915" y="4335351"/>
            <a:ext cx="340701" cy="347699"/>
            <a:chOff x="2304" y="593"/>
            <a:chExt cx="3067" cy="3130"/>
          </a:xfrm>
          <a:solidFill>
            <a:schemeClr val="accent6">
              <a:lumMod val="50000"/>
            </a:schemeClr>
          </a:solidFill>
        </p:grpSpPr>
        <p:sp>
          <p:nvSpPr>
            <p:cNvPr id="127" name="Freeform 6"/>
            <p:cNvSpPr>
              <a:spLocks noEditPoints="1"/>
            </p:cNvSpPr>
            <p:nvPr/>
          </p:nvSpPr>
          <p:spPr bwMode="auto">
            <a:xfrm>
              <a:off x="2304" y="593"/>
              <a:ext cx="3067" cy="3130"/>
            </a:xfrm>
            <a:custGeom>
              <a:avLst/>
              <a:gdLst>
                <a:gd name="T0" fmla="*/ 2315 w 6134"/>
                <a:gd name="T1" fmla="*/ 1255 h 6261"/>
                <a:gd name="T2" fmla="*/ 1586 w 6134"/>
                <a:gd name="T3" fmla="*/ 1756 h 6261"/>
                <a:gd name="T4" fmla="*/ 1140 w 6134"/>
                <a:gd name="T5" fmla="*/ 2522 h 6261"/>
                <a:gd name="T6" fmla="*/ 1069 w 6134"/>
                <a:gd name="T7" fmla="*/ 3445 h 6261"/>
                <a:gd name="T8" fmla="*/ 1401 w 6134"/>
                <a:gd name="T9" fmla="*/ 4277 h 6261"/>
                <a:gd name="T10" fmla="*/ 2047 w 6134"/>
                <a:gd name="T11" fmla="*/ 4877 h 6261"/>
                <a:gd name="T12" fmla="*/ 2908 w 6134"/>
                <a:gd name="T13" fmla="*/ 5148 h 6261"/>
                <a:gd name="T14" fmla="*/ 3819 w 6134"/>
                <a:gd name="T15" fmla="*/ 5009 h 6261"/>
                <a:gd name="T16" fmla="*/ 4547 w 6134"/>
                <a:gd name="T17" fmla="*/ 4508 h 6261"/>
                <a:gd name="T18" fmla="*/ 4995 w 6134"/>
                <a:gd name="T19" fmla="*/ 3742 h 6261"/>
                <a:gd name="T20" fmla="*/ 5063 w 6134"/>
                <a:gd name="T21" fmla="*/ 2820 h 6261"/>
                <a:gd name="T22" fmla="*/ 4732 w 6134"/>
                <a:gd name="T23" fmla="*/ 1987 h 6261"/>
                <a:gd name="T24" fmla="*/ 4088 w 6134"/>
                <a:gd name="T25" fmla="*/ 1387 h 6261"/>
                <a:gd name="T26" fmla="*/ 3224 w 6134"/>
                <a:gd name="T27" fmla="*/ 1118 h 6261"/>
                <a:gd name="T28" fmla="*/ 3285 w 6134"/>
                <a:gd name="T29" fmla="*/ 83 h 6261"/>
                <a:gd name="T30" fmla="*/ 3668 w 6134"/>
                <a:gd name="T31" fmla="*/ 396 h 6261"/>
                <a:gd name="T32" fmla="*/ 4145 w 6134"/>
                <a:gd name="T33" fmla="*/ 274 h 6261"/>
                <a:gd name="T34" fmla="*/ 4477 w 6134"/>
                <a:gd name="T35" fmla="*/ 343 h 6261"/>
                <a:gd name="T36" fmla="*/ 4684 w 6134"/>
                <a:gd name="T37" fmla="*/ 788 h 6261"/>
                <a:gd name="T38" fmla="*/ 4957 w 6134"/>
                <a:gd name="T39" fmla="*/ 1002 h 6261"/>
                <a:gd name="T40" fmla="*/ 5437 w 6134"/>
                <a:gd name="T41" fmla="*/ 1099 h 6261"/>
                <a:gd name="T42" fmla="*/ 5586 w 6134"/>
                <a:gd name="T43" fmla="*/ 1404 h 6261"/>
                <a:gd name="T44" fmla="*/ 5582 w 6134"/>
                <a:gd name="T45" fmla="*/ 1895 h 6261"/>
                <a:gd name="T46" fmla="*/ 5972 w 6134"/>
                <a:gd name="T47" fmla="*/ 2195 h 6261"/>
                <a:gd name="T48" fmla="*/ 6125 w 6134"/>
                <a:gd name="T49" fmla="*/ 2498 h 6261"/>
                <a:gd name="T50" fmla="*/ 5908 w 6134"/>
                <a:gd name="T51" fmla="*/ 2938 h 6261"/>
                <a:gd name="T52" fmla="*/ 5910 w 6134"/>
                <a:gd name="T53" fmla="*/ 3283 h 6261"/>
                <a:gd name="T54" fmla="*/ 6134 w 6134"/>
                <a:gd name="T55" fmla="*/ 3719 h 6261"/>
                <a:gd name="T56" fmla="*/ 5988 w 6134"/>
                <a:gd name="T57" fmla="*/ 4024 h 6261"/>
                <a:gd name="T58" fmla="*/ 5601 w 6134"/>
                <a:gd name="T59" fmla="*/ 4327 h 6261"/>
                <a:gd name="T60" fmla="*/ 5612 w 6134"/>
                <a:gd name="T61" fmla="*/ 4818 h 6261"/>
                <a:gd name="T62" fmla="*/ 5471 w 6134"/>
                <a:gd name="T63" fmla="*/ 5125 h 6261"/>
                <a:gd name="T64" fmla="*/ 4991 w 6134"/>
                <a:gd name="T65" fmla="*/ 5230 h 6261"/>
                <a:gd name="T66" fmla="*/ 4722 w 6134"/>
                <a:gd name="T67" fmla="*/ 5447 h 6261"/>
                <a:gd name="T68" fmla="*/ 4520 w 6134"/>
                <a:gd name="T69" fmla="*/ 5893 h 6261"/>
                <a:gd name="T70" fmla="*/ 4189 w 6134"/>
                <a:gd name="T71" fmla="*/ 5969 h 6261"/>
                <a:gd name="T72" fmla="*/ 3712 w 6134"/>
                <a:gd name="T73" fmla="*/ 5857 h 6261"/>
                <a:gd name="T74" fmla="*/ 3335 w 6134"/>
                <a:gd name="T75" fmla="*/ 6173 h 6261"/>
                <a:gd name="T76" fmla="*/ 3005 w 6134"/>
                <a:gd name="T77" fmla="*/ 6253 h 6261"/>
                <a:gd name="T78" fmla="*/ 2624 w 6134"/>
                <a:gd name="T79" fmla="*/ 5943 h 6261"/>
                <a:gd name="T80" fmla="*/ 2287 w 6134"/>
                <a:gd name="T81" fmla="*/ 5870 h 6261"/>
                <a:gd name="T82" fmla="*/ 1810 w 6134"/>
                <a:gd name="T83" fmla="*/ 5992 h 6261"/>
                <a:gd name="T84" fmla="*/ 1546 w 6134"/>
                <a:gd name="T85" fmla="*/ 5781 h 6261"/>
                <a:gd name="T86" fmla="*/ 1338 w 6134"/>
                <a:gd name="T87" fmla="*/ 5335 h 6261"/>
                <a:gd name="T88" fmla="*/ 854 w 6134"/>
                <a:gd name="T89" fmla="*/ 5238 h 6261"/>
                <a:gd name="T90" fmla="*/ 587 w 6134"/>
                <a:gd name="T91" fmla="*/ 5030 h 6261"/>
                <a:gd name="T92" fmla="*/ 593 w 6134"/>
                <a:gd name="T93" fmla="*/ 4540 h 6261"/>
                <a:gd name="T94" fmla="*/ 440 w 6134"/>
                <a:gd name="T95" fmla="*/ 4230 h 6261"/>
                <a:gd name="T96" fmla="*/ 50 w 6134"/>
                <a:gd name="T97" fmla="*/ 3932 h 6261"/>
                <a:gd name="T98" fmla="*/ 50 w 6134"/>
                <a:gd name="T99" fmla="*/ 3593 h 6261"/>
                <a:gd name="T100" fmla="*/ 265 w 6134"/>
                <a:gd name="T101" fmla="*/ 3153 h 6261"/>
                <a:gd name="T102" fmla="*/ 42 w 6134"/>
                <a:gd name="T103" fmla="*/ 2715 h 6261"/>
                <a:gd name="T104" fmla="*/ 36 w 6134"/>
                <a:gd name="T105" fmla="*/ 2376 h 6261"/>
                <a:gd name="T106" fmla="*/ 423 w 6134"/>
                <a:gd name="T107" fmla="*/ 2073 h 6261"/>
                <a:gd name="T108" fmla="*/ 570 w 6134"/>
                <a:gd name="T109" fmla="*/ 1762 h 6261"/>
                <a:gd name="T110" fmla="*/ 558 w 6134"/>
                <a:gd name="T111" fmla="*/ 1272 h 6261"/>
                <a:gd name="T112" fmla="*/ 823 w 6134"/>
                <a:gd name="T113" fmla="*/ 1061 h 6261"/>
                <a:gd name="T114" fmla="*/ 1304 w 6134"/>
                <a:gd name="T115" fmla="*/ 956 h 6261"/>
                <a:gd name="T116" fmla="*/ 1504 w 6134"/>
                <a:gd name="T117" fmla="*/ 506 h 6261"/>
                <a:gd name="T118" fmla="*/ 1767 w 6134"/>
                <a:gd name="T119" fmla="*/ 291 h 6261"/>
                <a:gd name="T120" fmla="*/ 2245 w 6134"/>
                <a:gd name="T121" fmla="*/ 403 h 6261"/>
                <a:gd name="T122" fmla="*/ 2578 w 6134"/>
                <a:gd name="T123" fmla="*/ 323 h 6261"/>
                <a:gd name="T124" fmla="*/ 2956 w 6134"/>
                <a:gd name="T125" fmla="*/ 9 h 6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134" h="6261">
                  <a:moveTo>
                    <a:pt x="3066" y="1110"/>
                  </a:moveTo>
                  <a:lnTo>
                    <a:pt x="2908" y="1118"/>
                  </a:lnTo>
                  <a:lnTo>
                    <a:pt x="2754" y="1135"/>
                  </a:lnTo>
                  <a:lnTo>
                    <a:pt x="2603" y="1164"/>
                  </a:lnTo>
                  <a:lnTo>
                    <a:pt x="2456" y="1206"/>
                  </a:lnTo>
                  <a:lnTo>
                    <a:pt x="2315" y="1255"/>
                  </a:lnTo>
                  <a:lnTo>
                    <a:pt x="2178" y="1316"/>
                  </a:lnTo>
                  <a:lnTo>
                    <a:pt x="2047" y="1387"/>
                  </a:lnTo>
                  <a:lnTo>
                    <a:pt x="1921" y="1467"/>
                  </a:lnTo>
                  <a:lnTo>
                    <a:pt x="1803" y="1554"/>
                  </a:lnTo>
                  <a:lnTo>
                    <a:pt x="1690" y="1652"/>
                  </a:lnTo>
                  <a:lnTo>
                    <a:pt x="1586" y="1756"/>
                  </a:lnTo>
                  <a:lnTo>
                    <a:pt x="1490" y="1869"/>
                  </a:lnTo>
                  <a:lnTo>
                    <a:pt x="1401" y="1987"/>
                  </a:lnTo>
                  <a:lnTo>
                    <a:pt x="1321" y="2113"/>
                  </a:lnTo>
                  <a:lnTo>
                    <a:pt x="1250" y="2244"/>
                  </a:lnTo>
                  <a:lnTo>
                    <a:pt x="1189" y="2379"/>
                  </a:lnTo>
                  <a:lnTo>
                    <a:pt x="1140" y="2522"/>
                  </a:lnTo>
                  <a:lnTo>
                    <a:pt x="1100" y="2669"/>
                  </a:lnTo>
                  <a:lnTo>
                    <a:pt x="1069" y="2820"/>
                  </a:lnTo>
                  <a:lnTo>
                    <a:pt x="1052" y="2974"/>
                  </a:lnTo>
                  <a:lnTo>
                    <a:pt x="1046" y="3132"/>
                  </a:lnTo>
                  <a:lnTo>
                    <a:pt x="1052" y="3290"/>
                  </a:lnTo>
                  <a:lnTo>
                    <a:pt x="1069" y="3445"/>
                  </a:lnTo>
                  <a:lnTo>
                    <a:pt x="1100" y="3595"/>
                  </a:lnTo>
                  <a:lnTo>
                    <a:pt x="1140" y="3742"/>
                  </a:lnTo>
                  <a:lnTo>
                    <a:pt x="1189" y="3885"/>
                  </a:lnTo>
                  <a:lnTo>
                    <a:pt x="1250" y="4022"/>
                  </a:lnTo>
                  <a:lnTo>
                    <a:pt x="1321" y="4152"/>
                  </a:lnTo>
                  <a:lnTo>
                    <a:pt x="1401" y="4277"/>
                  </a:lnTo>
                  <a:lnTo>
                    <a:pt x="1490" y="4395"/>
                  </a:lnTo>
                  <a:lnTo>
                    <a:pt x="1586" y="4508"/>
                  </a:lnTo>
                  <a:lnTo>
                    <a:pt x="1690" y="4613"/>
                  </a:lnTo>
                  <a:lnTo>
                    <a:pt x="1803" y="4710"/>
                  </a:lnTo>
                  <a:lnTo>
                    <a:pt x="1921" y="4797"/>
                  </a:lnTo>
                  <a:lnTo>
                    <a:pt x="2047" y="4877"/>
                  </a:lnTo>
                  <a:lnTo>
                    <a:pt x="2178" y="4948"/>
                  </a:lnTo>
                  <a:lnTo>
                    <a:pt x="2315" y="5009"/>
                  </a:lnTo>
                  <a:lnTo>
                    <a:pt x="2456" y="5060"/>
                  </a:lnTo>
                  <a:lnTo>
                    <a:pt x="2603" y="5100"/>
                  </a:lnTo>
                  <a:lnTo>
                    <a:pt x="2754" y="5129"/>
                  </a:lnTo>
                  <a:lnTo>
                    <a:pt x="2908" y="5148"/>
                  </a:lnTo>
                  <a:lnTo>
                    <a:pt x="3066" y="5154"/>
                  </a:lnTo>
                  <a:lnTo>
                    <a:pt x="3224" y="5148"/>
                  </a:lnTo>
                  <a:lnTo>
                    <a:pt x="3379" y="5129"/>
                  </a:lnTo>
                  <a:lnTo>
                    <a:pt x="3531" y="5100"/>
                  </a:lnTo>
                  <a:lnTo>
                    <a:pt x="3676" y="5060"/>
                  </a:lnTo>
                  <a:lnTo>
                    <a:pt x="3819" y="5009"/>
                  </a:lnTo>
                  <a:lnTo>
                    <a:pt x="3956" y="4948"/>
                  </a:lnTo>
                  <a:lnTo>
                    <a:pt x="4088" y="4877"/>
                  </a:lnTo>
                  <a:lnTo>
                    <a:pt x="4212" y="4797"/>
                  </a:lnTo>
                  <a:lnTo>
                    <a:pt x="4332" y="4710"/>
                  </a:lnTo>
                  <a:lnTo>
                    <a:pt x="4442" y="4613"/>
                  </a:lnTo>
                  <a:lnTo>
                    <a:pt x="4547" y="4508"/>
                  </a:lnTo>
                  <a:lnTo>
                    <a:pt x="4644" y="4395"/>
                  </a:lnTo>
                  <a:lnTo>
                    <a:pt x="4732" y="4277"/>
                  </a:lnTo>
                  <a:lnTo>
                    <a:pt x="4812" y="4152"/>
                  </a:lnTo>
                  <a:lnTo>
                    <a:pt x="4882" y="4022"/>
                  </a:lnTo>
                  <a:lnTo>
                    <a:pt x="4943" y="3885"/>
                  </a:lnTo>
                  <a:lnTo>
                    <a:pt x="4995" y="3742"/>
                  </a:lnTo>
                  <a:lnTo>
                    <a:pt x="5035" y="3595"/>
                  </a:lnTo>
                  <a:lnTo>
                    <a:pt x="5063" y="3445"/>
                  </a:lnTo>
                  <a:lnTo>
                    <a:pt x="5083" y="3290"/>
                  </a:lnTo>
                  <a:lnTo>
                    <a:pt x="5088" y="3132"/>
                  </a:lnTo>
                  <a:lnTo>
                    <a:pt x="5083" y="2974"/>
                  </a:lnTo>
                  <a:lnTo>
                    <a:pt x="5063" y="2820"/>
                  </a:lnTo>
                  <a:lnTo>
                    <a:pt x="5035" y="2669"/>
                  </a:lnTo>
                  <a:lnTo>
                    <a:pt x="4995" y="2522"/>
                  </a:lnTo>
                  <a:lnTo>
                    <a:pt x="4943" y="2379"/>
                  </a:lnTo>
                  <a:lnTo>
                    <a:pt x="4882" y="2244"/>
                  </a:lnTo>
                  <a:lnTo>
                    <a:pt x="4812" y="2113"/>
                  </a:lnTo>
                  <a:lnTo>
                    <a:pt x="4732" y="1987"/>
                  </a:lnTo>
                  <a:lnTo>
                    <a:pt x="4644" y="1869"/>
                  </a:lnTo>
                  <a:lnTo>
                    <a:pt x="4547" y="1756"/>
                  </a:lnTo>
                  <a:lnTo>
                    <a:pt x="4442" y="1652"/>
                  </a:lnTo>
                  <a:lnTo>
                    <a:pt x="4332" y="1554"/>
                  </a:lnTo>
                  <a:lnTo>
                    <a:pt x="4212" y="1467"/>
                  </a:lnTo>
                  <a:lnTo>
                    <a:pt x="4088" y="1387"/>
                  </a:lnTo>
                  <a:lnTo>
                    <a:pt x="3956" y="1316"/>
                  </a:lnTo>
                  <a:lnTo>
                    <a:pt x="3819" y="1255"/>
                  </a:lnTo>
                  <a:lnTo>
                    <a:pt x="3676" y="1206"/>
                  </a:lnTo>
                  <a:lnTo>
                    <a:pt x="3531" y="1164"/>
                  </a:lnTo>
                  <a:lnTo>
                    <a:pt x="3379" y="1135"/>
                  </a:lnTo>
                  <a:lnTo>
                    <a:pt x="3224" y="1118"/>
                  </a:lnTo>
                  <a:lnTo>
                    <a:pt x="3066" y="1110"/>
                  </a:lnTo>
                  <a:close/>
                  <a:moveTo>
                    <a:pt x="3070" y="0"/>
                  </a:moveTo>
                  <a:lnTo>
                    <a:pt x="3127" y="7"/>
                  </a:lnTo>
                  <a:lnTo>
                    <a:pt x="3183" y="24"/>
                  </a:lnTo>
                  <a:lnTo>
                    <a:pt x="3236" y="49"/>
                  </a:lnTo>
                  <a:lnTo>
                    <a:pt x="3285" y="83"/>
                  </a:lnTo>
                  <a:lnTo>
                    <a:pt x="3331" y="127"/>
                  </a:lnTo>
                  <a:lnTo>
                    <a:pt x="3465" y="276"/>
                  </a:lnTo>
                  <a:lnTo>
                    <a:pt x="3508" y="318"/>
                  </a:lnTo>
                  <a:lnTo>
                    <a:pt x="3558" y="352"/>
                  </a:lnTo>
                  <a:lnTo>
                    <a:pt x="3611" y="379"/>
                  </a:lnTo>
                  <a:lnTo>
                    <a:pt x="3668" y="396"/>
                  </a:lnTo>
                  <a:lnTo>
                    <a:pt x="3726" y="403"/>
                  </a:lnTo>
                  <a:lnTo>
                    <a:pt x="3785" y="402"/>
                  </a:lnTo>
                  <a:lnTo>
                    <a:pt x="3846" y="392"/>
                  </a:lnTo>
                  <a:lnTo>
                    <a:pt x="3903" y="373"/>
                  </a:lnTo>
                  <a:lnTo>
                    <a:pt x="4086" y="293"/>
                  </a:lnTo>
                  <a:lnTo>
                    <a:pt x="4145" y="274"/>
                  </a:lnTo>
                  <a:lnTo>
                    <a:pt x="4204" y="262"/>
                  </a:lnTo>
                  <a:lnTo>
                    <a:pt x="4263" y="262"/>
                  </a:lnTo>
                  <a:lnTo>
                    <a:pt x="4320" y="270"/>
                  </a:lnTo>
                  <a:lnTo>
                    <a:pt x="4377" y="287"/>
                  </a:lnTo>
                  <a:lnTo>
                    <a:pt x="4429" y="312"/>
                  </a:lnTo>
                  <a:lnTo>
                    <a:pt x="4477" y="343"/>
                  </a:lnTo>
                  <a:lnTo>
                    <a:pt x="4520" y="383"/>
                  </a:lnTo>
                  <a:lnTo>
                    <a:pt x="4557" y="428"/>
                  </a:lnTo>
                  <a:lnTo>
                    <a:pt x="4587" y="482"/>
                  </a:lnTo>
                  <a:lnTo>
                    <a:pt x="4608" y="539"/>
                  </a:lnTo>
                  <a:lnTo>
                    <a:pt x="4663" y="731"/>
                  </a:lnTo>
                  <a:lnTo>
                    <a:pt x="4684" y="788"/>
                  </a:lnTo>
                  <a:lnTo>
                    <a:pt x="4715" y="840"/>
                  </a:lnTo>
                  <a:lnTo>
                    <a:pt x="4751" y="887"/>
                  </a:lnTo>
                  <a:lnTo>
                    <a:pt x="4795" y="927"/>
                  </a:lnTo>
                  <a:lnTo>
                    <a:pt x="4844" y="960"/>
                  </a:lnTo>
                  <a:lnTo>
                    <a:pt x="4898" y="985"/>
                  </a:lnTo>
                  <a:lnTo>
                    <a:pt x="4957" y="1002"/>
                  </a:lnTo>
                  <a:lnTo>
                    <a:pt x="5016" y="1009"/>
                  </a:lnTo>
                  <a:lnTo>
                    <a:pt x="5216" y="1017"/>
                  </a:lnTo>
                  <a:lnTo>
                    <a:pt x="5277" y="1025"/>
                  </a:lnTo>
                  <a:lnTo>
                    <a:pt x="5336" y="1042"/>
                  </a:lnTo>
                  <a:lnTo>
                    <a:pt x="5389" y="1067"/>
                  </a:lnTo>
                  <a:lnTo>
                    <a:pt x="5437" y="1099"/>
                  </a:lnTo>
                  <a:lnTo>
                    <a:pt x="5481" y="1137"/>
                  </a:lnTo>
                  <a:lnTo>
                    <a:pt x="5517" y="1183"/>
                  </a:lnTo>
                  <a:lnTo>
                    <a:pt x="5546" y="1232"/>
                  </a:lnTo>
                  <a:lnTo>
                    <a:pt x="5568" y="1288"/>
                  </a:lnTo>
                  <a:lnTo>
                    <a:pt x="5582" y="1345"/>
                  </a:lnTo>
                  <a:lnTo>
                    <a:pt x="5586" y="1404"/>
                  </a:lnTo>
                  <a:lnTo>
                    <a:pt x="5580" y="1465"/>
                  </a:lnTo>
                  <a:lnTo>
                    <a:pt x="5548" y="1663"/>
                  </a:lnTo>
                  <a:lnTo>
                    <a:pt x="5542" y="1724"/>
                  </a:lnTo>
                  <a:lnTo>
                    <a:pt x="5546" y="1783"/>
                  </a:lnTo>
                  <a:lnTo>
                    <a:pt x="5559" y="1842"/>
                  </a:lnTo>
                  <a:lnTo>
                    <a:pt x="5582" y="1895"/>
                  </a:lnTo>
                  <a:lnTo>
                    <a:pt x="5610" y="1947"/>
                  </a:lnTo>
                  <a:lnTo>
                    <a:pt x="5649" y="1993"/>
                  </a:lnTo>
                  <a:lnTo>
                    <a:pt x="5694" y="2033"/>
                  </a:lnTo>
                  <a:lnTo>
                    <a:pt x="5746" y="2067"/>
                  </a:lnTo>
                  <a:lnTo>
                    <a:pt x="5921" y="2160"/>
                  </a:lnTo>
                  <a:lnTo>
                    <a:pt x="5972" y="2195"/>
                  </a:lnTo>
                  <a:lnTo>
                    <a:pt x="6018" y="2235"/>
                  </a:lnTo>
                  <a:lnTo>
                    <a:pt x="6054" y="2280"/>
                  </a:lnTo>
                  <a:lnTo>
                    <a:pt x="6085" y="2330"/>
                  </a:lnTo>
                  <a:lnTo>
                    <a:pt x="6106" y="2383"/>
                  </a:lnTo>
                  <a:lnTo>
                    <a:pt x="6119" y="2440"/>
                  </a:lnTo>
                  <a:lnTo>
                    <a:pt x="6125" y="2498"/>
                  </a:lnTo>
                  <a:lnTo>
                    <a:pt x="6119" y="2557"/>
                  </a:lnTo>
                  <a:lnTo>
                    <a:pt x="6108" y="2614"/>
                  </a:lnTo>
                  <a:lnTo>
                    <a:pt x="6085" y="2669"/>
                  </a:lnTo>
                  <a:lnTo>
                    <a:pt x="6054" y="2722"/>
                  </a:lnTo>
                  <a:lnTo>
                    <a:pt x="5938" y="2884"/>
                  </a:lnTo>
                  <a:lnTo>
                    <a:pt x="5908" y="2938"/>
                  </a:lnTo>
                  <a:lnTo>
                    <a:pt x="5885" y="2993"/>
                  </a:lnTo>
                  <a:lnTo>
                    <a:pt x="5871" y="3052"/>
                  </a:lnTo>
                  <a:lnTo>
                    <a:pt x="5868" y="3111"/>
                  </a:lnTo>
                  <a:lnTo>
                    <a:pt x="5873" y="3170"/>
                  </a:lnTo>
                  <a:lnTo>
                    <a:pt x="5887" y="3227"/>
                  </a:lnTo>
                  <a:lnTo>
                    <a:pt x="5910" y="3283"/>
                  </a:lnTo>
                  <a:lnTo>
                    <a:pt x="5942" y="3334"/>
                  </a:lnTo>
                  <a:lnTo>
                    <a:pt x="6060" y="3496"/>
                  </a:lnTo>
                  <a:lnTo>
                    <a:pt x="6093" y="3549"/>
                  </a:lnTo>
                  <a:lnTo>
                    <a:pt x="6115" y="3605"/>
                  </a:lnTo>
                  <a:lnTo>
                    <a:pt x="6129" y="3662"/>
                  </a:lnTo>
                  <a:lnTo>
                    <a:pt x="6134" y="3719"/>
                  </a:lnTo>
                  <a:lnTo>
                    <a:pt x="6131" y="3778"/>
                  </a:lnTo>
                  <a:lnTo>
                    <a:pt x="6117" y="3833"/>
                  </a:lnTo>
                  <a:lnTo>
                    <a:pt x="6096" y="3887"/>
                  </a:lnTo>
                  <a:lnTo>
                    <a:pt x="6068" y="3938"/>
                  </a:lnTo>
                  <a:lnTo>
                    <a:pt x="6032" y="3984"/>
                  </a:lnTo>
                  <a:lnTo>
                    <a:pt x="5988" y="4024"/>
                  </a:lnTo>
                  <a:lnTo>
                    <a:pt x="5936" y="4058"/>
                  </a:lnTo>
                  <a:lnTo>
                    <a:pt x="5763" y="4155"/>
                  </a:lnTo>
                  <a:lnTo>
                    <a:pt x="5711" y="4188"/>
                  </a:lnTo>
                  <a:lnTo>
                    <a:pt x="5668" y="4230"/>
                  </a:lnTo>
                  <a:lnTo>
                    <a:pt x="5631" y="4275"/>
                  </a:lnTo>
                  <a:lnTo>
                    <a:pt x="5601" y="4327"/>
                  </a:lnTo>
                  <a:lnTo>
                    <a:pt x="5580" y="4382"/>
                  </a:lnTo>
                  <a:lnTo>
                    <a:pt x="5568" y="4439"/>
                  </a:lnTo>
                  <a:lnTo>
                    <a:pt x="5565" y="4500"/>
                  </a:lnTo>
                  <a:lnTo>
                    <a:pt x="5570" y="4561"/>
                  </a:lnTo>
                  <a:lnTo>
                    <a:pt x="5607" y="4757"/>
                  </a:lnTo>
                  <a:lnTo>
                    <a:pt x="5612" y="4818"/>
                  </a:lnTo>
                  <a:lnTo>
                    <a:pt x="5610" y="4877"/>
                  </a:lnTo>
                  <a:lnTo>
                    <a:pt x="5597" y="4935"/>
                  </a:lnTo>
                  <a:lnTo>
                    <a:pt x="5576" y="4990"/>
                  </a:lnTo>
                  <a:lnTo>
                    <a:pt x="5549" y="5039"/>
                  </a:lnTo>
                  <a:lnTo>
                    <a:pt x="5513" y="5085"/>
                  </a:lnTo>
                  <a:lnTo>
                    <a:pt x="5471" y="5125"/>
                  </a:lnTo>
                  <a:lnTo>
                    <a:pt x="5424" y="5158"/>
                  </a:lnTo>
                  <a:lnTo>
                    <a:pt x="5370" y="5184"/>
                  </a:lnTo>
                  <a:lnTo>
                    <a:pt x="5313" y="5201"/>
                  </a:lnTo>
                  <a:lnTo>
                    <a:pt x="5250" y="5209"/>
                  </a:lnTo>
                  <a:lnTo>
                    <a:pt x="5052" y="5220"/>
                  </a:lnTo>
                  <a:lnTo>
                    <a:pt x="4991" y="5230"/>
                  </a:lnTo>
                  <a:lnTo>
                    <a:pt x="4934" y="5247"/>
                  </a:lnTo>
                  <a:lnTo>
                    <a:pt x="4879" y="5274"/>
                  </a:lnTo>
                  <a:lnTo>
                    <a:pt x="4831" y="5306"/>
                  </a:lnTo>
                  <a:lnTo>
                    <a:pt x="4787" y="5348"/>
                  </a:lnTo>
                  <a:lnTo>
                    <a:pt x="4751" y="5394"/>
                  </a:lnTo>
                  <a:lnTo>
                    <a:pt x="4722" y="5447"/>
                  </a:lnTo>
                  <a:lnTo>
                    <a:pt x="4701" y="5504"/>
                  </a:lnTo>
                  <a:lnTo>
                    <a:pt x="4650" y="5697"/>
                  </a:lnTo>
                  <a:lnTo>
                    <a:pt x="4629" y="5754"/>
                  </a:lnTo>
                  <a:lnTo>
                    <a:pt x="4598" y="5807"/>
                  </a:lnTo>
                  <a:lnTo>
                    <a:pt x="4562" y="5853"/>
                  </a:lnTo>
                  <a:lnTo>
                    <a:pt x="4520" y="5893"/>
                  </a:lnTo>
                  <a:lnTo>
                    <a:pt x="4473" y="5927"/>
                  </a:lnTo>
                  <a:lnTo>
                    <a:pt x="4421" y="5952"/>
                  </a:lnTo>
                  <a:lnTo>
                    <a:pt x="4366" y="5969"/>
                  </a:lnTo>
                  <a:lnTo>
                    <a:pt x="4309" y="5979"/>
                  </a:lnTo>
                  <a:lnTo>
                    <a:pt x="4250" y="5979"/>
                  </a:lnTo>
                  <a:lnTo>
                    <a:pt x="4189" y="5969"/>
                  </a:lnTo>
                  <a:lnTo>
                    <a:pt x="4132" y="5950"/>
                  </a:lnTo>
                  <a:lnTo>
                    <a:pt x="3947" y="5876"/>
                  </a:lnTo>
                  <a:lnTo>
                    <a:pt x="3888" y="5857"/>
                  </a:lnTo>
                  <a:lnTo>
                    <a:pt x="3829" y="5847"/>
                  </a:lnTo>
                  <a:lnTo>
                    <a:pt x="3769" y="5847"/>
                  </a:lnTo>
                  <a:lnTo>
                    <a:pt x="3712" y="5857"/>
                  </a:lnTo>
                  <a:lnTo>
                    <a:pt x="3655" y="5876"/>
                  </a:lnTo>
                  <a:lnTo>
                    <a:pt x="3602" y="5901"/>
                  </a:lnTo>
                  <a:lnTo>
                    <a:pt x="3554" y="5937"/>
                  </a:lnTo>
                  <a:lnTo>
                    <a:pt x="3510" y="5979"/>
                  </a:lnTo>
                  <a:lnTo>
                    <a:pt x="3379" y="6129"/>
                  </a:lnTo>
                  <a:lnTo>
                    <a:pt x="3335" y="6173"/>
                  </a:lnTo>
                  <a:lnTo>
                    <a:pt x="3285" y="6207"/>
                  </a:lnTo>
                  <a:lnTo>
                    <a:pt x="3234" y="6234"/>
                  </a:lnTo>
                  <a:lnTo>
                    <a:pt x="3177" y="6251"/>
                  </a:lnTo>
                  <a:lnTo>
                    <a:pt x="3120" y="6261"/>
                  </a:lnTo>
                  <a:lnTo>
                    <a:pt x="3062" y="6261"/>
                  </a:lnTo>
                  <a:lnTo>
                    <a:pt x="3005" y="6253"/>
                  </a:lnTo>
                  <a:lnTo>
                    <a:pt x="2950" y="6236"/>
                  </a:lnTo>
                  <a:lnTo>
                    <a:pt x="2897" y="6211"/>
                  </a:lnTo>
                  <a:lnTo>
                    <a:pt x="2847" y="6177"/>
                  </a:lnTo>
                  <a:lnTo>
                    <a:pt x="2801" y="6133"/>
                  </a:lnTo>
                  <a:lnTo>
                    <a:pt x="2668" y="5985"/>
                  </a:lnTo>
                  <a:lnTo>
                    <a:pt x="2624" y="5943"/>
                  </a:lnTo>
                  <a:lnTo>
                    <a:pt x="2575" y="5910"/>
                  </a:lnTo>
                  <a:lnTo>
                    <a:pt x="2521" y="5884"/>
                  </a:lnTo>
                  <a:lnTo>
                    <a:pt x="2464" y="5866"/>
                  </a:lnTo>
                  <a:lnTo>
                    <a:pt x="2407" y="5859"/>
                  </a:lnTo>
                  <a:lnTo>
                    <a:pt x="2346" y="5859"/>
                  </a:lnTo>
                  <a:lnTo>
                    <a:pt x="2287" y="5870"/>
                  </a:lnTo>
                  <a:lnTo>
                    <a:pt x="2230" y="5889"/>
                  </a:lnTo>
                  <a:lnTo>
                    <a:pt x="2047" y="5969"/>
                  </a:lnTo>
                  <a:lnTo>
                    <a:pt x="1988" y="5988"/>
                  </a:lnTo>
                  <a:lnTo>
                    <a:pt x="1929" y="6000"/>
                  </a:lnTo>
                  <a:lnTo>
                    <a:pt x="1869" y="6000"/>
                  </a:lnTo>
                  <a:lnTo>
                    <a:pt x="1810" y="5992"/>
                  </a:lnTo>
                  <a:lnTo>
                    <a:pt x="1755" y="5975"/>
                  </a:lnTo>
                  <a:lnTo>
                    <a:pt x="1704" y="5950"/>
                  </a:lnTo>
                  <a:lnTo>
                    <a:pt x="1656" y="5918"/>
                  </a:lnTo>
                  <a:lnTo>
                    <a:pt x="1612" y="5880"/>
                  </a:lnTo>
                  <a:lnTo>
                    <a:pt x="1576" y="5834"/>
                  </a:lnTo>
                  <a:lnTo>
                    <a:pt x="1546" y="5781"/>
                  </a:lnTo>
                  <a:lnTo>
                    <a:pt x="1525" y="5724"/>
                  </a:lnTo>
                  <a:lnTo>
                    <a:pt x="1469" y="5531"/>
                  </a:lnTo>
                  <a:lnTo>
                    <a:pt x="1448" y="5474"/>
                  </a:lnTo>
                  <a:lnTo>
                    <a:pt x="1418" y="5421"/>
                  </a:lnTo>
                  <a:lnTo>
                    <a:pt x="1382" y="5375"/>
                  </a:lnTo>
                  <a:lnTo>
                    <a:pt x="1338" y="5335"/>
                  </a:lnTo>
                  <a:lnTo>
                    <a:pt x="1288" y="5302"/>
                  </a:lnTo>
                  <a:lnTo>
                    <a:pt x="1235" y="5278"/>
                  </a:lnTo>
                  <a:lnTo>
                    <a:pt x="1176" y="5260"/>
                  </a:lnTo>
                  <a:lnTo>
                    <a:pt x="1117" y="5253"/>
                  </a:lnTo>
                  <a:lnTo>
                    <a:pt x="917" y="5243"/>
                  </a:lnTo>
                  <a:lnTo>
                    <a:pt x="854" y="5238"/>
                  </a:lnTo>
                  <a:lnTo>
                    <a:pt x="797" y="5220"/>
                  </a:lnTo>
                  <a:lnTo>
                    <a:pt x="743" y="5196"/>
                  </a:lnTo>
                  <a:lnTo>
                    <a:pt x="696" y="5163"/>
                  </a:lnTo>
                  <a:lnTo>
                    <a:pt x="652" y="5123"/>
                  </a:lnTo>
                  <a:lnTo>
                    <a:pt x="616" y="5079"/>
                  </a:lnTo>
                  <a:lnTo>
                    <a:pt x="587" y="5030"/>
                  </a:lnTo>
                  <a:lnTo>
                    <a:pt x="564" y="4975"/>
                  </a:lnTo>
                  <a:lnTo>
                    <a:pt x="551" y="4918"/>
                  </a:lnTo>
                  <a:lnTo>
                    <a:pt x="547" y="4858"/>
                  </a:lnTo>
                  <a:lnTo>
                    <a:pt x="553" y="4796"/>
                  </a:lnTo>
                  <a:lnTo>
                    <a:pt x="587" y="4601"/>
                  </a:lnTo>
                  <a:lnTo>
                    <a:pt x="593" y="4540"/>
                  </a:lnTo>
                  <a:lnTo>
                    <a:pt x="589" y="4479"/>
                  </a:lnTo>
                  <a:lnTo>
                    <a:pt x="576" y="4422"/>
                  </a:lnTo>
                  <a:lnTo>
                    <a:pt x="553" y="4367"/>
                  </a:lnTo>
                  <a:lnTo>
                    <a:pt x="522" y="4315"/>
                  </a:lnTo>
                  <a:lnTo>
                    <a:pt x="486" y="4270"/>
                  </a:lnTo>
                  <a:lnTo>
                    <a:pt x="440" y="4230"/>
                  </a:lnTo>
                  <a:lnTo>
                    <a:pt x="389" y="4197"/>
                  </a:lnTo>
                  <a:lnTo>
                    <a:pt x="213" y="4102"/>
                  </a:lnTo>
                  <a:lnTo>
                    <a:pt x="162" y="4070"/>
                  </a:lnTo>
                  <a:lnTo>
                    <a:pt x="116" y="4030"/>
                  </a:lnTo>
                  <a:lnTo>
                    <a:pt x="78" y="3984"/>
                  </a:lnTo>
                  <a:lnTo>
                    <a:pt x="50" y="3932"/>
                  </a:lnTo>
                  <a:lnTo>
                    <a:pt x="29" y="3879"/>
                  </a:lnTo>
                  <a:lnTo>
                    <a:pt x="15" y="3824"/>
                  </a:lnTo>
                  <a:lnTo>
                    <a:pt x="10" y="3765"/>
                  </a:lnTo>
                  <a:lnTo>
                    <a:pt x="13" y="3708"/>
                  </a:lnTo>
                  <a:lnTo>
                    <a:pt x="27" y="3650"/>
                  </a:lnTo>
                  <a:lnTo>
                    <a:pt x="50" y="3593"/>
                  </a:lnTo>
                  <a:lnTo>
                    <a:pt x="80" y="3540"/>
                  </a:lnTo>
                  <a:lnTo>
                    <a:pt x="196" y="3378"/>
                  </a:lnTo>
                  <a:lnTo>
                    <a:pt x="227" y="3325"/>
                  </a:lnTo>
                  <a:lnTo>
                    <a:pt x="248" y="3269"/>
                  </a:lnTo>
                  <a:lnTo>
                    <a:pt x="261" y="3212"/>
                  </a:lnTo>
                  <a:lnTo>
                    <a:pt x="265" y="3153"/>
                  </a:lnTo>
                  <a:lnTo>
                    <a:pt x="261" y="3094"/>
                  </a:lnTo>
                  <a:lnTo>
                    <a:pt x="246" y="3037"/>
                  </a:lnTo>
                  <a:lnTo>
                    <a:pt x="223" y="2982"/>
                  </a:lnTo>
                  <a:lnTo>
                    <a:pt x="192" y="2928"/>
                  </a:lnTo>
                  <a:lnTo>
                    <a:pt x="74" y="2768"/>
                  </a:lnTo>
                  <a:lnTo>
                    <a:pt x="42" y="2715"/>
                  </a:lnTo>
                  <a:lnTo>
                    <a:pt x="19" y="2660"/>
                  </a:lnTo>
                  <a:lnTo>
                    <a:pt x="4" y="2602"/>
                  </a:lnTo>
                  <a:lnTo>
                    <a:pt x="0" y="2543"/>
                  </a:lnTo>
                  <a:lnTo>
                    <a:pt x="4" y="2486"/>
                  </a:lnTo>
                  <a:lnTo>
                    <a:pt x="15" y="2431"/>
                  </a:lnTo>
                  <a:lnTo>
                    <a:pt x="36" y="2376"/>
                  </a:lnTo>
                  <a:lnTo>
                    <a:pt x="65" y="2326"/>
                  </a:lnTo>
                  <a:lnTo>
                    <a:pt x="103" y="2278"/>
                  </a:lnTo>
                  <a:lnTo>
                    <a:pt x="147" y="2238"/>
                  </a:lnTo>
                  <a:lnTo>
                    <a:pt x="198" y="2204"/>
                  </a:lnTo>
                  <a:lnTo>
                    <a:pt x="372" y="2107"/>
                  </a:lnTo>
                  <a:lnTo>
                    <a:pt x="423" y="2073"/>
                  </a:lnTo>
                  <a:lnTo>
                    <a:pt x="467" y="2033"/>
                  </a:lnTo>
                  <a:lnTo>
                    <a:pt x="505" y="1987"/>
                  </a:lnTo>
                  <a:lnTo>
                    <a:pt x="534" y="1935"/>
                  </a:lnTo>
                  <a:lnTo>
                    <a:pt x="555" y="1880"/>
                  </a:lnTo>
                  <a:lnTo>
                    <a:pt x="566" y="1821"/>
                  </a:lnTo>
                  <a:lnTo>
                    <a:pt x="570" y="1762"/>
                  </a:lnTo>
                  <a:lnTo>
                    <a:pt x="564" y="1701"/>
                  </a:lnTo>
                  <a:lnTo>
                    <a:pt x="528" y="1505"/>
                  </a:lnTo>
                  <a:lnTo>
                    <a:pt x="522" y="1444"/>
                  </a:lnTo>
                  <a:lnTo>
                    <a:pt x="526" y="1385"/>
                  </a:lnTo>
                  <a:lnTo>
                    <a:pt x="537" y="1326"/>
                  </a:lnTo>
                  <a:lnTo>
                    <a:pt x="558" y="1272"/>
                  </a:lnTo>
                  <a:lnTo>
                    <a:pt x="587" y="1223"/>
                  </a:lnTo>
                  <a:lnTo>
                    <a:pt x="621" y="1177"/>
                  </a:lnTo>
                  <a:lnTo>
                    <a:pt x="665" y="1137"/>
                  </a:lnTo>
                  <a:lnTo>
                    <a:pt x="713" y="1105"/>
                  </a:lnTo>
                  <a:lnTo>
                    <a:pt x="766" y="1078"/>
                  </a:lnTo>
                  <a:lnTo>
                    <a:pt x="823" y="1061"/>
                  </a:lnTo>
                  <a:lnTo>
                    <a:pt x="884" y="1051"/>
                  </a:lnTo>
                  <a:lnTo>
                    <a:pt x="1084" y="1040"/>
                  </a:lnTo>
                  <a:lnTo>
                    <a:pt x="1145" y="1032"/>
                  </a:lnTo>
                  <a:lnTo>
                    <a:pt x="1203" y="1015"/>
                  </a:lnTo>
                  <a:lnTo>
                    <a:pt x="1256" y="988"/>
                  </a:lnTo>
                  <a:lnTo>
                    <a:pt x="1304" y="956"/>
                  </a:lnTo>
                  <a:lnTo>
                    <a:pt x="1345" y="914"/>
                  </a:lnTo>
                  <a:lnTo>
                    <a:pt x="1382" y="868"/>
                  </a:lnTo>
                  <a:lnTo>
                    <a:pt x="1410" y="815"/>
                  </a:lnTo>
                  <a:lnTo>
                    <a:pt x="1431" y="756"/>
                  </a:lnTo>
                  <a:lnTo>
                    <a:pt x="1483" y="565"/>
                  </a:lnTo>
                  <a:lnTo>
                    <a:pt x="1504" y="506"/>
                  </a:lnTo>
                  <a:lnTo>
                    <a:pt x="1534" y="453"/>
                  </a:lnTo>
                  <a:lnTo>
                    <a:pt x="1570" y="407"/>
                  </a:lnTo>
                  <a:lnTo>
                    <a:pt x="1612" y="367"/>
                  </a:lnTo>
                  <a:lnTo>
                    <a:pt x="1660" y="333"/>
                  </a:lnTo>
                  <a:lnTo>
                    <a:pt x="1711" y="308"/>
                  </a:lnTo>
                  <a:lnTo>
                    <a:pt x="1767" y="291"/>
                  </a:lnTo>
                  <a:lnTo>
                    <a:pt x="1824" y="282"/>
                  </a:lnTo>
                  <a:lnTo>
                    <a:pt x="1883" y="282"/>
                  </a:lnTo>
                  <a:lnTo>
                    <a:pt x="1944" y="291"/>
                  </a:lnTo>
                  <a:lnTo>
                    <a:pt x="2001" y="310"/>
                  </a:lnTo>
                  <a:lnTo>
                    <a:pt x="2186" y="384"/>
                  </a:lnTo>
                  <a:lnTo>
                    <a:pt x="2245" y="403"/>
                  </a:lnTo>
                  <a:lnTo>
                    <a:pt x="2304" y="413"/>
                  </a:lnTo>
                  <a:lnTo>
                    <a:pt x="2363" y="413"/>
                  </a:lnTo>
                  <a:lnTo>
                    <a:pt x="2420" y="403"/>
                  </a:lnTo>
                  <a:lnTo>
                    <a:pt x="2477" y="386"/>
                  </a:lnTo>
                  <a:lnTo>
                    <a:pt x="2531" y="360"/>
                  </a:lnTo>
                  <a:lnTo>
                    <a:pt x="2578" y="323"/>
                  </a:lnTo>
                  <a:lnTo>
                    <a:pt x="2622" y="282"/>
                  </a:lnTo>
                  <a:lnTo>
                    <a:pt x="2754" y="131"/>
                  </a:lnTo>
                  <a:lnTo>
                    <a:pt x="2798" y="87"/>
                  </a:lnTo>
                  <a:lnTo>
                    <a:pt x="2847" y="53"/>
                  </a:lnTo>
                  <a:lnTo>
                    <a:pt x="2899" y="26"/>
                  </a:lnTo>
                  <a:lnTo>
                    <a:pt x="2956" y="9"/>
                  </a:lnTo>
                  <a:lnTo>
                    <a:pt x="3013" y="0"/>
                  </a:lnTo>
                  <a:lnTo>
                    <a:pt x="3070"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chemeClr val="tx1">
                    <a:lumMod val="50000"/>
                    <a:lumOff val="50000"/>
                  </a:schemeClr>
                </a:solidFill>
                <a:latin typeface="思源黑体 CN Light" panose="020B0300000000000000" pitchFamily="34" charset="-122"/>
              </a:endParaRPr>
            </a:p>
          </p:txBody>
        </p:sp>
        <p:sp>
          <p:nvSpPr>
            <p:cNvPr id="128" name="Freeform 7"/>
            <p:cNvSpPr>
              <a:spLocks/>
            </p:cNvSpPr>
            <p:nvPr/>
          </p:nvSpPr>
          <p:spPr bwMode="auto">
            <a:xfrm>
              <a:off x="3385" y="1801"/>
              <a:ext cx="906" cy="717"/>
            </a:xfrm>
            <a:custGeom>
              <a:avLst/>
              <a:gdLst>
                <a:gd name="T0" fmla="*/ 1515 w 1812"/>
                <a:gd name="T1" fmla="*/ 0 h 1434"/>
                <a:gd name="T2" fmla="*/ 1563 w 1812"/>
                <a:gd name="T3" fmla="*/ 0 h 1434"/>
                <a:gd name="T4" fmla="*/ 1608 w 1812"/>
                <a:gd name="T5" fmla="*/ 7 h 1434"/>
                <a:gd name="T6" fmla="*/ 1654 w 1812"/>
                <a:gd name="T7" fmla="*/ 23 h 1434"/>
                <a:gd name="T8" fmla="*/ 1694 w 1812"/>
                <a:gd name="T9" fmla="*/ 47 h 1434"/>
                <a:gd name="T10" fmla="*/ 1732 w 1812"/>
                <a:gd name="T11" fmla="*/ 80 h 1434"/>
                <a:gd name="T12" fmla="*/ 1765 w 1812"/>
                <a:gd name="T13" fmla="*/ 118 h 1434"/>
                <a:gd name="T14" fmla="*/ 1788 w 1812"/>
                <a:gd name="T15" fmla="*/ 160 h 1434"/>
                <a:gd name="T16" fmla="*/ 1803 w 1812"/>
                <a:gd name="T17" fmla="*/ 204 h 1434"/>
                <a:gd name="T18" fmla="*/ 1812 w 1812"/>
                <a:gd name="T19" fmla="*/ 249 h 1434"/>
                <a:gd name="T20" fmla="*/ 1810 w 1812"/>
                <a:gd name="T21" fmla="*/ 297 h 1434"/>
                <a:gd name="T22" fmla="*/ 1803 w 1812"/>
                <a:gd name="T23" fmla="*/ 343 h 1434"/>
                <a:gd name="T24" fmla="*/ 1788 w 1812"/>
                <a:gd name="T25" fmla="*/ 386 h 1434"/>
                <a:gd name="T26" fmla="*/ 1763 w 1812"/>
                <a:gd name="T27" fmla="*/ 428 h 1434"/>
                <a:gd name="T28" fmla="*/ 1732 w 1812"/>
                <a:gd name="T29" fmla="*/ 466 h 1434"/>
                <a:gd name="T30" fmla="*/ 1035 w 1812"/>
                <a:gd name="T31" fmla="*/ 1160 h 1434"/>
                <a:gd name="T32" fmla="*/ 835 w 1812"/>
                <a:gd name="T33" fmla="*/ 1358 h 1434"/>
                <a:gd name="T34" fmla="*/ 799 w 1812"/>
                <a:gd name="T35" fmla="*/ 1389 h 1434"/>
                <a:gd name="T36" fmla="*/ 757 w 1812"/>
                <a:gd name="T37" fmla="*/ 1412 h 1434"/>
                <a:gd name="T38" fmla="*/ 715 w 1812"/>
                <a:gd name="T39" fmla="*/ 1427 h 1434"/>
                <a:gd name="T40" fmla="*/ 669 w 1812"/>
                <a:gd name="T41" fmla="*/ 1434 h 1434"/>
                <a:gd name="T42" fmla="*/ 623 w 1812"/>
                <a:gd name="T43" fmla="*/ 1434 h 1434"/>
                <a:gd name="T44" fmla="*/ 579 w 1812"/>
                <a:gd name="T45" fmla="*/ 1427 h 1434"/>
                <a:gd name="T46" fmla="*/ 536 w 1812"/>
                <a:gd name="T47" fmla="*/ 1412 h 1434"/>
                <a:gd name="T48" fmla="*/ 496 w 1812"/>
                <a:gd name="T49" fmla="*/ 1387 h 1434"/>
                <a:gd name="T50" fmla="*/ 457 w 1812"/>
                <a:gd name="T51" fmla="*/ 1356 h 1434"/>
                <a:gd name="T52" fmla="*/ 257 w 1812"/>
                <a:gd name="T53" fmla="*/ 1156 h 1434"/>
                <a:gd name="T54" fmla="*/ 78 w 1812"/>
                <a:gd name="T55" fmla="*/ 975 h 1434"/>
                <a:gd name="T56" fmla="*/ 48 w 1812"/>
                <a:gd name="T57" fmla="*/ 937 h 1434"/>
                <a:gd name="T58" fmla="*/ 23 w 1812"/>
                <a:gd name="T59" fmla="*/ 895 h 1434"/>
                <a:gd name="T60" fmla="*/ 8 w 1812"/>
                <a:gd name="T61" fmla="*/ 851 h 1434"/>
                <a:gd name="T62" fmla="*/ 0 w 1812"/>
                <a:gd name="T63" fmla="*/ 806 h 1434"/>
                <a:gd name="T64" fmla="*/ 0 w 1812"/>
                <a:gd name="T65" fmla="*/ 758 h 1434"/>
                <a:gd name="T66" fmla="*/ 8 w 1812"/>
                <a:gd name="T67" fmla="*/ 712 h 1434"/>
                <a:gd name="T68" fmla="*/ 25 w 1812"/>
                <a:gd name="T69" fmla="*/ 668 h 1434"/>
                <a:gd name="T70" fmla="*/ 48 w 1812"/>
                <a:gd name="T71" fmla="*/ 627 h 1434"/>
                <a:gd name="T72" fmla="*/ 80 w 1812"/>
                <a:gd name="T73" fmla="*/ 588 h 1434"/>
                <a:gd name="T74" fmla="*/ 118 w 1812"/>
                <a:gd name="T75" fmla="*/ 556 h 1434"/>
                <a:gd name="T76" fmla="*/ 160 w 1812"/>
                <a:gd name="T77" fmla="*/ 533 h 1434"/>
                <a:gd name="T78" fmla="*/ 204 w 1812"/>
                <a:gd name="T79" fmla="*/ 518 h 1434"/>
                <a:gd name="T80" fmla="*/ 252 w 1812"/>
                <a:gd name="T81" fmla="*/ 510 h 1434"/>
                <a:gd name="T82" fmla="*/ 297 w 1812"/>
                <a:gd name="T83" fmla="*/ 510 h 1434"/>
                <a:gd name="T84" fmla="*/ 345 w 1812"/>
                <a:gd name="T85" fmla="*/ 518 h 1434"/>
                <a:gd name="T86" fmla="*/ 389 w 1812"/>
                <a:gd name="T87" fmla="*/ 533 h 1434"/>
                <a:gd name="T88" fmla="*/ 431 w 1812"/>
                <a:gd name="T89" fmla="*/ 558 h 1434"/>
                <a:gd name="T90" fmla="*/ 469 w 1812"/>
                <a:gd name="T91" fmla="*/ 590 h 1434"/>
                <a:gd name="T92" fmla="*/ 648 w 1812"/>
                <a:gd name="T93" fmla="*/ 769 h 1434"/>
                <a:gd name="T94" fmla="*/ 1346 w 1812"/>
                <a:gd name="T95" fmla="*/ 78 h 1434"/>
                <a:gd name="T96" fmla="*/ 1384 w 1812"/>
                <a:gd name="T97" fmla="*/ 45 h 1434"/>
                <a:gd name="T98" fmla="*/ 1426 w 1812"/>
                <a:gd name="T99" fmla="*/ 23 h 1434"/>
                <a:gd name="T100" fmla="*/ 1469 w 1812"/>
                <a:gd name="T101" fmla="*/ 7 h 1434"/>
                <a:gd name="T102" fmla="*/ 1515 w 1812"/>
                <a:gd name="T103" fmla="*/ 0 h 1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12" h="1434">
                  <a:moveTo>
                    <a:pt x="1515" y="0"/>
                  </a:moveTo>
                  <a:lnTo>
                    <a:pt x="1563" y="0"/>
                  </a:lnTo>
                  <a:lnTo>
                    <a:pt x="1608" y="7"/>
                  </a:lnTo>
                  <a:lnTo>
                    <a:pt x="1654" y="23"/>
                  </a:lnTo>
                  <a:lnTo>
                    <a:pt x="1694" y="47"/>
                  </a:lnTo>
                  <a:lnTo>
                    <a:pt x="1732" y="80"/>
                  </a:lnTo>
                  <a:lnTo>
                    <a:pt x="1765" y="118"/>
                  </a:lnTo>
                  <a:lnTo>
                    <a:pt x="1788" y="160"/>
                  </a:lnTo>
                  <a:lnTo>
                    <a:pt x="1803" y="204"/>
                  </a:lnTo>
                  <a:lnTo>
                    <a:pt x="1812" y="249"/>
                  </a:lnTo>
                  <a:lnTo>
                    <a:pt x="1810" y="297"/>
                  </a:lnTo>
                  <a:lnTo>
                    <a:pt x="1803" y="343"/>
                  </a:lnTo>
                  <a:lnTo>
                    <a:pt x="1788" y="386"/>
                  </a:lnTo>
                  <a:lnTo>
                    <a:pt x="1763" y="428"/>
                  </a:lnTo>
                  <a:lnTo>
                    <a:pt x="1732" y="466"/>
                  </a:lnTo>
                  <a:lnTo>
                    <a:pt x="1035" y="1160"/>
                  </a:lnTo>
                  <a:lnTo>
                    <a:pt x="835" y="1358"/>
                  </a:lnTo>
                  <a:lnTo>
                    <a:pt x="799" y="1389"/>
                  </a:lnTo>
                  <a:lnTo>
                    <a:pt x="757" y="1412"/>
                  </a:lnTo>
                  <a:lnTo>
                    <a:pt x="715" y="1427"/>
                  </a:lnTo>
                  <a:lnTo>
                    <a:pt x="669" y="1434"/>
                  </a:lnTo>
                  <a:lnTo>
                    <a:pt x="623" y="1434"/>
                  </a:lnTo>
                  <a:lnTo>
                    <a:pt x="579" y="1427"/>
                  </a:lnTo>
                  <a:lnTo>
                    <a:pt x="536" y="1412"/>
                  </a:lnTo>
                  <a:lnTo>
                    <a:pt x="496" y="1387"/>
                  </a:lnTo>
                  <a:lnTo>
                    <a:pt x="457" y="1356"/>
                  </a:lnTo>
                  <a:lnTo>
                    <a:pt x="257" y="1156"/>
                  </a:lnTo>
                  <a:lnTo>
                    <a:pt x="78" y="975"/>
                  </a:lnTo>
                  <a:lnTo>
                    <a:pt x="48" y="937"/>
                  </a:lnTo>
                  <a:lnTo>
                    <a:pt x="23" y="895"/>
                  </a:lnTo>
                  <a:lnTo>
                    <a:pt x="8" y="851"/>
                  </a:lnTo>
                  <a:lnTo>
                    <a:pt x="0" y="806"/>
                  </a:lnTo>
                  <a:lnTo>
                    <a:pt x="0" y="758"/>
                  </a:lnTo>
                  <a:lnTo>
                    <a:pt x="8" y="712"/>
                  </a:lnTo>
                  <a:lnTo>
                    <a:pt x="25" y="668"/>
                  </a:lnTo>
                  <a:lnTo>
                    <a:pt x="48" y="627"/>
                  </a:lnTo>
                  <a:lnTo>
                    <a:pt x="80" y="588"/>
                  </a:lnTo>
                  <a:lnTo>
                    <a:pt x="118" y="556"/>
                  </a:lnTo>
                  <a:lnTo>
                    <a:pt x="160" y="533"/>
                  </a:lnTo>
                  <a:lnTo>
                    <a:pt x="204" y="518"/>
                  </a:lnTo>
                  <a:lnTo>
                    <a:pt x="252" y="510"/>
                  </a:lnTo>
                  <a:lnTo>
                    <a:pt x="297" y="510"/>
                  </a:lnTo>
                  <a:lnTo>
                    <a:pt x="345" y="518"/>
                  </a:lnTo>
                  <a:lnTo>
                    <a:pt x="389" y="533"/>
                  </a:lnTo>
                  <a:lnTo>
                    <a:pt x="431" y="558"/>
                  </a:lnTo>
                  <a:lnTo>
                    <a:pt x="469" y="590"/>
                  </a:lnTo>
                  <a:lnTo>
                    <a:pt x="648" y="769"/>
                  </a:lnTo>
                  <a:lnTo>
                    <a:pt x="1346" y="78"/>
                  </a:lnTo>
                  <a:lnTo>
                    <a:pt x="1384" y="45"/>
                  </a:lnTo>
                  <a:lnTo>
                    <a:pt x="1426" y="23"/>
                  </a:lnTo>
                  <a:lnTo>
                    <a:pt x="1469" y="7"/>
                  </a:lnTo>
                  <a:lnTo>
                    <a:pt x="151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chemeClr val="tx1">
                    <a:lumMod val="50000"/>
                    <a:lumOff val="50000"/>
                  </a:schemeClr>
                </a:solidFill>
                <a:latin typeface="思源黑体 CN Light" panose="020B0300000000000000" pitchFamily="34" charset="-122"/>
              </a:endParaRPr>
            </a:p>
          </p:txBody>
        </p:sp>
      </p:grpSp>
      <p:sp>
        <p:nvSpPr>
          <p:cNvPr id="126" name="Rectangle: Rounded Corners 125"/>
          <p:cNvSpPr/>
          <p:nvPr/>
        </p:nvSpPr>
        <p:spPr>
          <a:xfrm>
            <a:off x="3826193" y="4469543"/>
            <a:ext cx="1712119" cy="7588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latin typeface="思源黑体 CN Light" panose="020B0300000000000000" pitchFamily="34" charset="-122"/>
            </a:endParaRPr>
          </a:p>
        </p:txBody>
      </p:sp>
      <p:sp>
        <p:nvSpPr>
          <p:cNvPr id="49" name="Rectangle 48"/>
          <p:cNvSpPr/>
          <p:nvPr/>
        </p:nvSpPr>
        <p:spPr>
          <a:xfrm>
            <a:off x="1579419" y="1502574"/>
            <a:ext cx="9033163" cy="3879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latin typeface="思源黑体 CN Light" panose="020B0300000000000000" pitchFamily="34" charset="-122"/>
            </a:endParaRPr>
          </a:p>
        </p:txBody>
      </p:sp>
      <p:sp>
        <p:nvSpPr>
          <p:cNvPr id="51" name="Rectangle 50"/>
          <p:cNvSpPr/>
          <p:nvPr/>
        </p:nvSpPr>
        <p:spPr>
          <a:xfrm>
            <a:off x="1579418" y="1542648"/>
            <a:ext cx="660758" cy="307777"/>
          </a:xfrm>
          <a:prstGeom prst="rect">
            <a:avLst/>
          </a:prstGeom>
        </p:spPr>
        <p:txBody>
          <a:bodyPr wrap="none">
            <a:spAutoFit/>
          </a:bodyPr>
          <a:lstStyle/>
          <a:p>
            <a:r>
              <a:rPr lang="en-US" sz="1400" dirty="0">
                <a:solidFill>
                  <a:schemeClr val="bg1"/>
                </a:solidFill>
                <a:latin typeface="思源黑体 CN Light" panose="020B0300000000000000" pitchFamily="34" charset="-122"/>
              </a:rPr>
              <a:t>NAME</a:t>
            </a:r>
          </a:p>
        </p:txBody>
      </p:sp>
      <p:sp>
        <p:nvSpPr>
          <p:cNvPr id="52" name="Rectangle 51"/>
          <p:cNvSpPr/>
          <p:nvPr/>
        </p:nvSpPr>
        <p:spPr>
          <a:xfrm>
            <a:off x="3036334" y="1541533"/>
            <a:ext cx="510076" cy="307777"/>
          </a:xfrm>
          <a:prstGeom prst="rect">
            <a:avLst/>
          </a:prstGeom>
        </p:spPr>
        <p:txBody>
          <a:bodyPr wrap="none">
            <a:spAutoFit/>
          </a:bodyPr>
          <a:lstStyle/>
          <a:p>
            <a:pPr algn="ctr"/>
            <a:r>
              <a:rPr lang="en-US" sz="1400" dirty="0">
                <a:solidFill>
                  <a:schemeClr val="bg1"/>
                </a:solidFill>
                <a:latin typeface="思源黑体 CN Light" panose="020B0300000000000000" pitchFamily="34" charset="-122"/>
              </a:rPr>
              <a:t>JAN</a:t>
            </a:r>
          </a:p>
        </p:txBody>
      </p:sp>
      <p:sp>
        <p:nvSpPr>
          <p:cNvPr id="53" name="Rectangle 52"/>
          <p:cNvSpPr/>
          <p:nvPr/>
        </p:nvSpPr>
        <p:spPr>
          <a:xfrm>
            <a:off x="3612166" y="1541533"/>
            <a:ext cx="498856" cy="307777"/>
          </a:xfrm>
          <a:prstGeom prst="rect">
            <a:avLst/>
          </a:prstGeom>
        </p:spPr>
        <p:txBody>
          <a:bodyPr wrap="none">
            <a:spAutoFit/>
          </a:bodyPr>
          <a:lstStyle/>
          <a:p>
            <a:pPr algn="ctr"/>
            <a:r>
              <a:rPr lang="en-US" sz="1400" dirty="0">
                <a:solidFill>
                  <a:schemeClr val="bg1"/>
                </a:solidFill>
                <a:latin typeface="思源黑体 CN Light" panose="020B0300000000000000" pitchFamily="34" charset="-122"/>
              </a:rPr>
              <a:t>FEB</a:t>
            </a:r>
          </a:p>
        </p:txBody>
      </p:sp>
      <p:sp>
        <p:nvSpPr>
          <p:cNvPr id="54" name="Rectangle 53"/>
          <p:cNvSpPr/>
          <p:nvPr/>
        </p:nvSpPr>
        <p:spPr>
          <a:xfrm>
            <a:off x="4202361" y="1541533"/>
            <a:ext cx="540534" cy="307777"/>
          </a:xfrm>
          <a:prstGeom prst="rect">
            <a:avLst/>
          </a:prstGeom>
        </p:spPr>
        <p:txBody>
          <a:bodyPr wrap="none">
            <a:spAutoFit/>
          </a:bodyPr>
          <a:lstStyle/>
          <a:p>
            <a:pPr algn="ctr"/>
            <a:r>
              <a:rPr lang="en-US" sz="1400" dirty="0">
                <a:solidFill>
                  <a:schemeClr val="bg1"/>
                </a:solidFill>
                <a:latin typeface="思源黑体 CN Light" panose="020B0300000000000000" pitchFamily="34" charset="-122"/>
              </a:rPr>
              <a:t>MAR</a:t>
            </a:r>
          </a:p>
        </p:txBody>
      </p:sp>
      <p:sp>
        <p:nvSpPr>
          <p:cNvPr id="55" name="Rectangle 54"/>
          <p:cNvSpPr/>
          <p:nvPr/>
        </p:nvSpPr>
        <p:spPr>
          <a:xfrm>
            <a:off x="4842251" y="1541533"/>
            <a:ext cx="510076" cy="307777"/>
          </a:xfrm>
          <a:prstGeom prst="rect">
            <a:avLst/>
          </a:prstGeom>
        </p:spPr>
        <p:txBody>
          <a:bodyPr wrap="none">
            <a:spAutoFit/>
          </a:bodyPr>
          <a:lstStyle/>
          <a:p>
            <a:pPr algn="ctr"/>
            <a:r>
              <a:rPr lang="en-US" sz="1400" dirty="0">
                <a:solidFill>
                  <a:schemeClr val="bg1"/>
                </a:solidFill>
                <a:latin typeface="思源黑体 CN Light" panose="020B0300000000000000" pitchFamily="34" charset="-122"/>
              </a:rPr>
              <a:t>APR</a:t>
            </a:r>
          </a:p>
        </p:txBody>
      </p:sp>
      <p:sp>
        <p:nvSpPr>
          <p:cNvPr id="56" name="Rectangle 55"/>
          <p:cNvSpPr/>
          <p:nvPr/>
        </p:nvSpPr>
        <p:spPr>
          <a:xfrm>
            <a:off x="5451682" y="1541533"/>
            <a:ext cx="517770" cy="307777"/>
          </a:xfrm>
          <a:prstGeom prst="rect">
            <a:avLst/>
          </a:prstGeom>
        </p:spPr>
        <p:txBody>
          <a:bodyPr wrap="none">
            <a:spAutoFit/>
          </a:bodyPr>
          <a:lstStyle/>
          <a:p>
            <a:pPr algn="ctr"/>
            <a:r>
              <a:rPr lang="en-US" sz="1400" dirty="0">
                <a:solidFill>
                  <a:schemeClr val="bg1"/>
                </a:solidFill>
                <a:latin typeface="思源黑体 CN Light" panose="020B0300000000000000" pitchFamily="34" charset="-122"/>
              </a:rPr>
              <a:t>MAY</a:t>
            </a:r>
          </a:p>
        </p:txBody>
      </p:sp>
      <p:sp>
        <p:nvSpPr>
          <p:cNvPr id="63" name="Rectangle 62"/>
          <p:cNvSpPr/>
          <p:nvPr/>
        </p:nvSpPr>
        <p:spPr>
          <a:xfrm>
            <a:off x="6055182" y="1541533"/>
            <a:ext cx="530916" cy="307777"/>
          </a:xfrm>
          <a:prstGeom prst="rect">
            <a:avLst/>
          </a:prstGeom>
        </p:spPr>
        <p:txBody>
          <a:bodyPr wrap="none">
            <a:spAutoFit/>
          </a:bodyPr>
          <a:lstStyle/>
          <a:p>
            <a:pPr algn="ctr"/>
            <a:r>
              <a:rPr lang="en-US" sz="1400" dirty="0">
                <a:solidFill>
                  <a:schemeClr val="bg1"/>
                </a:solidFill>
                <a:latin typeface="思源黑体 CN Light" panose="020B0300000000000000" pitchFamily="34" charset="-122"/>
              </a:rPr>
              <a:t>JUN</a:t>
            </a:r>
          </a:p>
        </p:txBody>
      </p:sp>
      <p:sp>
        <p:nvSpPr>
          <p:cNvPr id="64" name="Rectangle 63"/>
          <p:cNvSpPr/>
          <p:nvPr/>
        </p:nvSpPr>
        <p:spPr>
          <a:xfrm>
            <a:off x="6639767" y="1541533"/>
            <a:ext cx="497252" cy="307777"/>
          </a:xfrm>
          <a:prstGeom prst="rect">
            <a:avLst/>
          </a:prstGeom>
        </p:spPr>
        <p:txBody>
          <a:bodyPr wrap="none">
            <a:spAutoFit/>
          </a:bodyPr>
          <a:lstStyle/>
          <a:p>
            <a:pPr algn="just"/>
            <a:r>
              <a:rPr lang="en-US" sz="1400" dirty="0">
                <a:solidFill>
                  <a:schemeClr val="bg1"/>
                </a:solidFill>
                <a:latin typeface="思源黑体 CN Light" panose="020B0300000000000000" pitchFamily="34" charset="-122"/>
              </a:rPr>
              <a:t>JUL</a:t>
            </a:r>
          </a:p>
        </p:txBody>
      </p:sp>
      <p:sp>
        <p:nvSpPr>
          <p:cNvPr id="65" name="Rectangle 64"/>
          <p:cNvSpPr/>
          <p:nvPr/>
        </p:nvSpPr>
        <p:spPr>
          <a:xfrm>
            <a:off x="7210214" y="1541533"/>
            <a:ext cx="533929" cy="307777"/>
          </a:xfrm>
          <a:prstGeom prst="rect">
            <a:avLst/>
          </a:prstGeom>
        </p:spPr>
        <p:txBody>
          <a:bodyPr wrap="none">
            <a:spAutoFit/>
          </a:bodyPr>
          <a:lstStyle/>
          <a:p>
            <a:pPr algn="ctr"/>
            <a:r>
              <a:rPr lang="en-US" sz="1400" dirty="0">
                <a:solidFill>
                  <a:schemeClr val="bg1"/>
                </a:solidFill>
                <a:latin typeface="思源黑体 CN Light" panose="020B0300000000000000" pitchFamily="34" charset="-122"/>
              </a:rPr>
              <a:t>AUG</a:t>
            </a:r>
          </a:p>
        </p:txBody>
      </p:sp>
      <p:sp>
        <p:nvSpPr>
          <p:cNvPr id="66" name="Rectangle 65"/>
          <p:cNvSpPr/>
          <p:nvPr/>
        </p:nvSpPr>
        <p:spPr>
          <a:xfrm>
            <a:off x="7822146" y="1541533"/>
            <a:ext cx="502061" cy="307777"/>
          </a:xfrm>
          <a:prstGeom prst="rect">
            <a:avLst/>
          </a:prstGeom>
        </p:spPr>
        <p:txBody>
          <a:bodyPr wrap="none">
            <a:spAutoFit/>
          </a:bodyPr>
          <a:lstStyle/>
          <a:p>
            <a:pPr algn="ctr"/>
            <a:r>
              <a:rPr lang="en-US" sz="1400" dirty="0">
                <a:solidFill>
                  <a:schemeClr val="bg1"/>
                </a:solidFill>
                <a:latin typeface="思源黑体 CN Light" panose="020B0300000000000000" pitchFamily="34" charset="-122"/>
              </a:rPr>
              <a:t>SEP</a:t>
            </a:r>
          </a:p>
        </p:txBody>
      </p:sp>
      <p:sp>
        <p:nvSpPr>
          <p:cNvPr id="67" name="Rectangle 66"/>
          <p:cNvSpPr/>
          <p:nvPr/>
        </p:nvSpPr>
        <p:spPr>
          <a:xfrm>
            <a:off x="8392335" y="1541533"/>
            <a:ext cx="526940" cy="307777"/>
          </a:xfrm>
          <a:prstGeom prst="rect">
            <a:avLst/>
          </a:prstGeom>
        </p:spPr>
        <p:txBody>
          <a:bodyPr wrap="none">
            <a:spAutoFit/>
          </a:bodyPr>
          <a:lstStyle/>
          <a:p>
            <a:pPr algn="ctr"/>
            <a:r>
              <a:rPr lang="en-US" sz="1400" dirty="0">
                <a:solidFill>
                  <a:schemeClr val="bg1"/>
                </a:solidFill>
                <a:latin typeface="思源黑体 CN Light" panose="020B0300000000000000" pitchFamily="34" charset="-122"/>
              </a:rPr>
              <a:t>OCT</a:t>
            </a:r>
          </a:p>
        </p:txBody>
      </p:sp>
      <p:sp>
        <p:nvSpPr>
          <p:cNvPr id="92" name="Rectangle 91"/>
          <p:cNvSpPr/>
          <p:nvPr/>
        </p:nvSpPr>
        <p:spPr>
          <a:xfrm>
            <a:off x="9004941" y="1541533"/>
            <a:ext cx="538545" cy="307777"/>
          </a:xfrm>
          <a:prstGeom prst="rect">
            <a:avLst/>
          </a:prstGeom>
        </p:spPr>
        <p:txBody>
          <a:bodyPr wrap="none">
            <a:spAutoFit/>
          </a:bodyPr>
          <a:lstStyle/>
          <a:p>
            <a:pPr algn="ctr"/>
            <a:r>
              <a:rPr lang="en-US" sz="1400" dirty="0">
                <a:solidFill>
                  <a:schemeClr val="bg1"/>
                </a:solidFill>
                <a:latin typeface="思源黑体 CN Light" panose="020B0300000000000000" pitchFamily="34" charset="-122"/>
              </a:rPr>
              <a:t>NOV</a:t>
            </a:r>
          </a:p>
        </p:txBody>
      </p:sp>
      <p:sp>
        <p:nvSpPr>
          <p:cNvPr id="95" name="Rectangle 94"/>
          <p:cNvSpPr/>
          <p:nvPr/>
        </p:nvSpPr>
        <p:spPr>
          <a:xfrm>
            <a:off x="9627258" y="1541533"/>
            <a:ext cx="519694" cy="307777"/>
          </a:xfrm>
          <a:prstGeom prst="rect">
            <a:avLst/>
          </a:prstGeom>
        </p:spPr>
        <p:txBody>
          <a:bodyPr wrap="none">
            <a:spAutoFit/>
          </a:bodyPr>
          <a:lstStyle/>
          <a:p>
            <a:pPr algn="ctr"/>
            <a:r>
              <a:rPr lang="en-US" sz="1400" dirty="0">
                <a:solidFill>
                  <a:schemeClr val="bg1"/>
                </a:solidFill>
                <a:latin typeface="思源黑体 CN Light" panose="020B0300000000000000" pitchFamily="34" charset="-122"/>
              </a:rPr>
              <a:t>DEC</a:t>
            </a:r>
          </a:p>
        </p:txBody>
      </p:sp>
      <p:grpSp>
        <p:nvGrpSpPr>
          <p:cNvPr id="155" name="Group 154"/>
          <p:cNvGrpSpPr/>
          <p:nvPr/>
        </p:nvGrpSpPr>
        <p:grpSpPr>
          <a:xfrm>
            <a:off x="2082575" y="5073929"/>
            <a:ext cx="8026851" cy="1166739"/>
            <a:chOff x="1453997" y="4791453"/>
            <a:chExt cx="8026851" cy="1166739"/>
          </a:xfrm>
        </p:grpSpPr>
        <p:grpSp>
          <p:nvGrpSpPr>
            <p:cNvPr id="156" name="Group 155"/>
            <p:cNvGrpSpPr/>
            <p:nvPr/>
          </p:nvGrpSpPr>
          <p:grpSpPr>
            <a:xfrm>
              <a:off x="1453997" y="4791454"/>
              <a:ext cx="2326590" cy="646331"/>
              <a:chOff x="1453997" y="4791454"/>
              <a:chExt cx="2326590" cy="646331"/>
            </a:xfrm>
          </p:grpSpPr>
          <p:sp>
            <p:nvSpPr>
              <p:cNvPr id="172" name="Rectangle 171"/>
              <p:cNvSpPr/>
              <p:nvPr/>
            </p:nvSpPr>
            <p:spPr>
              <a:xfrm>
                <a:off x="1625529" y="4791454"/>
                <a:ext cx="2155058" cy="646331"/>
              </a:xfrm>
              <a:prstGeom prst="rect">
                <a:avLst/>
              </a:prstGeom>
            </p:spPr>
            <p:txBody>
              <a:bodyPr wrap="square">
                <a:spAutoFit/>
              </a:bodyPr>
              <a:lstStyle/>
              <a:p>
                <a:r>
                  <a:rPr lang="en-US" sz="1200" i="0" dirty="0">
                    <a:solidFill>
                      <a:schemeClr val="bg1">
                        <a:lumMod val="65000"/>
                      </a:schemeClr>
                    </a:solidFill>
                    <a:effectLst/>
                    <a:latin typeface="思源黑体 CN Light" panose="020B0300000000000000" pitchFamily="34" charset="-122"/>
                  </a:rPr>
                  <a:t>Lorem Ipsum is simply dummy text for example lorem ipsum.</a:t>
                </a:r>
                <a:endParaRPr lang="en-US" sz="1200" dirty="0">
                  <a:solidFill>
                    <a:schemeClr val="bg1">
                      <a:lumMod val="65000"/>
                    </a:schemeClr>
                  </a:solidFill>
                  <a:latin typeface="思源黑体 CN Light" panose="020B0300000000000000" pitchFamily="34" charset="-122"/>
                </a:endParaRPr>
              </a:p>
            </p:txBody>
          </p:sp>
          <p:sp>
            <p:nvSpPr>
              <p:cNvPr id="173" name="Rectangle 172"/>
              <p:cNvSpPr/>
              <p:nvPr/>
            </p:nvSpPr>
            <p:spPr>
              <a:xfrm>
                <a:off x="1453997" y="4881797"/>
                <a:ext cx="171532" cy="2865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65000"/>
                    </a:schemeClr>
                  </a:solidFill>
                  <a:latin typeface="思源黑体 CN Light" panose="020B0300000000000000" pitchFamily="34" charset="-122"/>
                </a:endParaRPr>
              </a:p>
            </p:txBody>
          </p:sp>
        </p:grpSp>
        <p:grpSp>
          <p:nvGrpSpPr>
            <p:cNvPr id="157" name="Group 156"/>
            <p:cNvGrpSpPr/>
            <p:nvPr/>
          </p:nvGrpSpPr>
          <p:grpSpPr>
            <a:xfrm>
              <a:off x="1453997" y="5310269"/>
              <a:ext cx="2326590" cy="646331"/>
              <a:chOff x="1453997" y="4791454"/>
              <a:chExt cx="2326590" cy="646331"/>
            </a:xfrm>
          </p:grpSpPr>
          <p:sp>
            <p:nvSpPr>
              <p:cNvPr id="170" name="Rectangle 169"/>
              <p:cNvSpPr/>
              <p:nvPr/>
            </p:nvSpPr>
            <p:spPr>
              <a:xfrm>
                <a:off x="1625529" y="4791454"/>
                <a:ext cx="2155058" cy="646331"/>
              </a:xfrm>
              <a:prstGeom prst="rect">
                <a:avLst/>
              </a:prstGeom>
            </p:spPr>
            <p:txBody>
              <a:bodyPr wrap="square">
                <a:spAutoFit/>
              </a:bodyPr>
              <a:lstStyle/>
              <a:p>
                <a:r>
                  <a:rPr lang="en-US" sz="1200" i="0" dirty="0">
                    <a:solidFill>
                      <a:schemeClr val="bg1">
                        <a:lumMod val="65000"/>
                      </a:schemeClr>
                    </a:solidFill>
                    <a:effectLst/>
                    <a:latin typeface="思源黑体 CN Light" panose="020B0300000000000000" pitchFamily="34" charset="-122"/>
                  </a:rPr>
                  <a:t>Lorem Ipsum is simply dummy text for example lorem ipsum.</a:t>
                </a:r>
                <a:endParaRPr lang="en-US" sz="1200" dirty="0">
                  <a:solidFill>
                    <a:schemeClr val="bg1">
                      <a:lumMod val="65000"/>
                    </a:schemeClr>
                  </a:solidFill>
                  <a:latin typeface="思源黑体 CN Light" panose="020B0300000000000000" pitchFamily="34" charset="-122"/>
                </a:endParaRPr>
              </a:p>
            </p:txBody>
          </p:sp>
          <p:sp>
            <p:nvSpPr>
              <p:cNvPr id="171" name="Rectangle 170"/>
              <p:cNvSpPr/>
              <p:nvPr/>
            </p:nvSpPr>
            <p:spPr>
              <a:xfrm>
                <a:off x="1453997" y="4881797"/>
                <a:ext cx="171532" cy="28654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65000"/>
                    </a:schemeClr>
                  </a:solidFill>
                  <a:latin typeface="思源黑体 CN Light" panose="020B0300000000000000" pitchFamily="34" charset="-122"/>
                </a:endParaRPr>
              </a:p>
            </p:txBody>
          </p:sp>
        </p:grpSp>
        <p:grpSp>
          <p:nvGrpSpPr>
            <p:cNvPr id="158" name="Group 157"/>
            <p:cNvGrpSpPr/>
            <p:nvPr/>
          </p:nvGrpSpPr>
          <p:grpSpPr>
            <a:xfrm>
              <a:off x="4288387" y="4791453"/>
              <a:ext cx="2326590" cy="646331"/>
              <a:chOff x="1453997" y="4791454"/>
              <a:chExt cx="2326590" cy="646331"/>
            </a:xfrm>
          </p:grpSpPr>
          <p:sp>
            <p:nvSpPr>
              <p:cNvPr id="168" name="Rectangle 167"/>
              <p:cNvSpPr/>
              <p:nvPr/>
            </p:nvSpPr>
            <p:spPr>
              <a:xfrm>
                <a:off x="1625529" y="4791454"/>
                <a:ext cx="2155058" cy="646331"/>
              </a:xfrm>
              <a:prstGeom prst="rect">
                <a:avLst/>
              </a:prstGeom>
            </p:spPr>
            <p:txBody>
              <a:bodyPr wrap="square">
                <a:spAutoFit/>
              </a:bodyPr>
              <a:lstStyle/>
              <a:p>
                <a:r>
                  <a:rPr lang="en-US" sz="1200" i="0" dirty="0">
                    <a:solidFill>
                      <a:schemeClr val="bg1">
                        <a:lumMod val="65000"/>
                      </a:schemeClr>
                    </a:solidFill>
                    <a:effectLst/>
                    <a:latin typeface="思源黑体 CN Light" panose="020B0300000000000000" pitchFamily="34" charset="-122"/>
                  </a:rPr>
                  <a:t>Lorem Ipsum is simply dummy text for example lorem ipsum.</a:t>
                </a:r>
                <a:endParaRPr lang="en-US" sz="1200" dirty="0">
                  <a:solidFill>
                    <a:schemeClr val="bg1">
                      <a:lumMod val="65000"/>
                    </a:schemeClr>
                  </a:solidFill>
                  <a:latin typeface="思源黑体 CN Light" panose="020B0300000000000000" pitchFamily="34" charset="-122"/>
                </a:endParaRPr>
              </a:p>
            </p:txBody>
          </p:sp>
          <p:sp>
            <p:nvSpPr>
              <p:cNvPr id="169" name="Rectangle 168"/>
              <p:cNvSpPr/>
              <p:nvPr/>
            </p:nvSpPr>
            <p:spPr>
              <a:xfrm>
                <a:off x="1453997" y="4881797"/>
                <a:ext cx="171532" cy="2865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65000"/>
                    </a:schemeClr>
                  </a:solidFill>
                  <a:latin typeface="思源黑体 CN Light" panose="020B0300000000000000" pitchFamily="34" charset="-122"/>
                </a:endParaRPr>
              </a:p>
            </p:txBody>
          </p:sp>
        </p:grpSp>
        <p:grpSp>
          <p:nvGrpSpPr>
            <p:cNvPr id="159" name="Group 158"/>
            <p:cNvGrpSpPr/>
            <p:nvPr/>
          </p:nvGrpSpPr>
          <p:grpSpPr>
            <a:xfrm>
              <a:off x="4288387" y="5306248"/>
              <a:ext cx="2326590" cy="646331"/>
              <a:chOff x="1453997" y="4791454"/>
              <a:chExt cx="2326590" cy="646331"/>
            </a:xfrm>
          </p:grpSpPr>
          <p:sp>
            <p:nvSpPr>
              <p:cNvPr id="166" name="Rectangle 165"/>
              <p:cNvSpPr/>
              <p:nvPr/>
            </p:nvSpPr>
            <p:spPr>
              <a:xfrm>
                <a:off x="1625529" y="4791454"/>
                <a:ext cx="2155058" cy="646331"/>
              </a:xfrm>
              <a:prstGeom prst="rect">
                <a:avLst/>
              </a:prstGeom>
            </p:spPr>
            <p:txBody>
              <a:bodyPr wrap="square">
                <a:spAutoFit/>
              </a:bodyPr>
              <a:lstStyle/>
              <a:p>
                <a:r>
                  <a:rPr lang="en-US" sz="1200" i="0" dirty="0">
                    <a:solidFill>
                      <a:schemeClr val="bg1">
                        <a:lumMod val="65000"/>
                      </a:schemeClr>
                    </a:solidFill>
                    <a:effectLst/>
                    <a:latin typeface="思源黑体 CN Light" panose="020B0300000000000000" pitchFamily="34" charset="-122"/>
                  </a:rPr>
                  <a:t>Lorem Ipsum is simply dummy text for example lorem ipsum.</a:t>
                </a:r>
                <a:endParaRPr lang="en-US" sz="1200" dirty="0">
                  <a:solidFill>
                    <a:schemeClr val="bg1">
                      <a:lumMod val="65000"/>
                    </a:schemeClr>
                  </a:solidFill>
                  <a:latin typeface="思源黑体 CN Light" panose="020B0300000000000000" pitchFamily="34" charset="-122"/>
                </a:endParaRPr>
              </a:p>
            </p:txBody>
          </p:sp>
          <p:sp>
            <p:nvSpPr>
              <p:cNvPr id="167" name="Rectangle 166"/>
              <p:cNvSpPr/>
              <p:nvPr/>
            </p:nvSpPr>
            <p:spPr>
              <a:xfrm>
                <a:off x="1453997" y="4881797"/>
                <a:ext cx="171532" cy="2865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65000"/>
                    </a:schemeClr>
                  </a:solidFill>
                  <a:latin typeface="思源黑体 CN Light" panose="020B0300000000000000" pitchFamily="34" charset="-122"/>
                </a:endParaRPr>
              </a:p>
            </p:txBody>
          </p:sp>
        </p:grpSp>
        <p:grpSp>
          <p:nvGrpSpPr>
            <p:cNvPr id="160" name="Group 159"/>
            <p:cNvGrpSpPr/>
            <p:nvPr/>
          </p:nvGrpSpPr>
          <p:grpSpPr>
            <a:xfrm>
              <a:off x="7154258" y="4792197"/>
              <a:ext cx="2326590" cy="646331"/>
              <a:chOff x="1453997" y="4791454"/>
              <a:chExt cx="2326590" cy="646331"/>
            </a:xfrm>
          </p:grpSpPr>
          <p:sp>
            <p:nvSpPr>
              <p:cNvPr id="164" name="Rectangle 163"/>
              <p:cNvSpPr/>
              <p:nvPr/>
            </p:nvSpPr>
            <p:spPr>
              <a:xfrm>
                <a:off x="1625529" y="4791454"/>
                <a:ext cx="2155058" cy="646331"/>
              </a:xfrm>
              <a:prstGeom prst="rect">
                <a:avLst/>
              </a:prstGeom>
            </p:spPr>
            <p:txBody>
              <a:bodyPr wrap="square">
                <a:spAutoFit/>
              </a:bodyPr>
              <a:lstStyle/>
              <a:p>
                <a:r>
                  <a:rPr lang="en-US" sz="1200" i="0" dirty="0">
                    <a:solidFill>
                      <a:schemeClr val="bg1">
                        <a:lumMod val="65000"/>
                      </a:schemeClr>
                    </a:solidFill>
                    <a:effectLst/>
                    <a:latin typeface="思源黑体 CN Light" panose="020B0300000000000000" pitchFamily="34" charset="-122"/>
                  </a:rPr>
                  <a:t>Lorem Ipsum is simply dummy text for example lorem ipsum.</a:t>
                </a:r>
                <a:endParaRPr lang="en-US" sz="1200" dirty="0">
                  <a:solidFill>
                    <a:schemeClr val="bg1">
                      <a:lumMod val="65000"/>
                    </a:schemeClr>
                  </a:solidFill>
                  <a:latin typeface="思源黑体 CN Light" panose="020B0300000000000000" pitchFamily="34" charset="-122"/>
                </a:endParaRPr>
              </a:p>
            </p:txBody>
          </p:sp>
          <p:sp>
            <p:nvSpPr>
              <p:cNvPr id="165" name="Rectangle 164"/>
              <p:cNvSpPr/>
              <p:nvPr/>
            </p:nvSpPr>
            <p:spPr>
              <a:xfrm>
                <a:off x="1453997" y="4881797"/>
                <a:ext cx="171532" cy="28654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65000"/>
                    </a:schemeClr>
                  </a:solidFill>
                  <a:latin typeface="思源黑体 CN Light" panose="020B0300000000000000" pitchFamily="34" charset="-122"/>
                </a:endParaRPr>
              </a:p>
            </p:txBody>
          </p:sp>
        </p:grpSp>
        <p:grpSp>
          <p:nvGrpSpPr>
            <p:cNvPr id="161" name="Group 160"/>
            <p:cNvGrpSpPr/>
            <p:nvPr/>
          </p:nvGrpSpPr>
          <p:grpSpPr>
            <a:xfrm>
              <a:off x="7154258" y="5311861"/>
              <a:ext cx="2326590" cy="646331"/>
              <a:chOff x="1453997" y="4791454"/>
              <a:chExt cx="2326590" cy="646331"/>
            </a:xfrm>
          </p:grpSpPr>
          <p:sp>
            <p:nvSpPr>
              <p:cNvPr id="162" name="Rectangle 161"/>
              <p:cNvSpPr/>
              <p:nvPr/>
            </p:nvSpPr>
            <p:spPr>
              <a:xfrm>
                <a:off x="1625529" y="4791454"/>
                <a:ext cx="2155058" cy="646331"/>
              </a:xfrm>
              <a:prstGeom prst="rect">
                <a:avLst/>
              </a:prstGeom>
            </p:spPr>
            <p:txBody>
              <a:bodyPr wrap="square">
                <a:spAutoFit/>
              </a:bodyPr>
              <a:lstStyle/>
              <a:p>
                <a:r>
                  <a:rPr lang="en-US" sz="1200" i="0" dirty="0">
                    <a:solidFill>
                      <a:schemeClr val="bg1">
                        <a:lumMod val="65000"/>
                      </a:schemeClr>
                    </a:solidFill>
                    <a:effectLst/>
                    <a:latin typeface="思源黑体 CN Light" panose="020B0300000000000000" pitchFamily="34" charset="-122"/>
                  </a:rPr>
                  <a:t>Lorem Ipsum is simply dummy text for example lorem ipsum.</a:t>
                </a:r>
                <a:endParaRPr lang="en-US" sz="1200" dirty="0">
                  <a:solidFill>
                    <a:schemeClr val="bg1">
                      <a:lumMod val="65000"/>
                    </a:schemeClr>
                  </a:solidFill>
                  <a:latin typeface="思源黑体 CN Light" panose="020B0300000000000000" pitchFamily="34" charset="-122"/>
                </a:endParaRPr>
              </a:p>
            </p:txBody>
          </p:sp>
          <p:sp>
            <p:nvSpPr>
              <p:cNvPr id="163" name="Rectangle 162"/>
              <p:cNvSpPr/>
              <p:nvPr/>
            </p:nvSpPr>
            <p:spPr>
              <a:xfrm>
                <a:off x="1453997" y="4881797"/>
                <a:ext cx="171532" cy="2865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65000"/>
                    </a:schemeClr>
                  </a:solidFill>
                  <a:latin typeface="思源黑体 CN Light" panose="020B0300000000000000" pitchFamily="34" charset="-122"/>
                </a:endParaRPr>
              </a:p>
            </p:txBody>
          </p:sp>
        </p:grpSp>
      </p:grpSp>
      <p:sp>
        <p:nvSpPr>
          <p:cNvPr id="177" name="TextBox 176"/>
          <p:cNvSpPr txBox="1"/>
          <p:nvPr/>
        </p:nvSpPr>
        <p:spPr>
          <a:xfrm>
            <a:off x="1104909" y="6379029"/>
            <a:ext cx="231153" cy="338554"/>
          </a:xfrm>
          <a:prstGeom prst="rect">
            <a:avLst/>
          </a:prstGeom>
          <a:noFill/>
        </p:spPr>
        <p:txBody>
          <a:bodyPr wrap="none" rtlCol="0">
            <a:spAutoFit/>
          </a:bodyPr>
          <a:lstStyle/>
          <a:p>
            <a:pPr algn="ctr"/>
            <a:r>
              <a:rPr lang="en-US" sz="1600" dirty="0">
                <a:solidFill>
                  <a:schemeClr val="bg1">
                    <a:lumMod val="75000"/>
                  </a:schemeClr>
                </a:solidFill>
                <a:latin typeface="思源黑体 CN Light" panose="020B0300000000000000" pitchFamily="34" charset="-122"/>
              </a:rPr>
              <a:t> </a:t>
            </a:r>
          </a:p>
        </p:txBody>
      </p:sp>
    </p:spTree>
    <p:extLst>
      <p:ext uri="{BB962C8B-B14F-4D97-AF65-F5344CB8AC3E}">
        <p14:creationId xmlns:p14="http://schemas.microsoft.com/office/powerpoint/2010/main" val="4056270537"/>
      </p:ext>
    </p:extLst>
  </p:cSld>
  <p:clrMapOvr>
    <a:masterClrMapping/>
  </p:clrMapOvr>
  <p:transition spd="slow" advClick="0" advTm="1000">
    <p:comb/>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表 3"/>
          <p:cNvGraphicFramePr/>
          <p:nvPr>
            <p:extLst/>
          </p:nvPr>
        </p:nvGraphicFramePr>
        <p:xfrm>
          <a:off x="911424" y="1316766"/>
          <a:ext cx="10465163" cy="4124308"/>
        </p:xfrm>
        <a:graphic>
          <a:graphicData uri="http://schemas.openxmlformats.org/drawingml/2006/chart">
            <c:chart xmlns:c="http://schemas.openxmlformats.org/drawingml/2006/chart" xmlns:r="http://schemas.openxmlformats.org/officeDocument/2006/relationships" r:id="rId4"/>
          </a:graphicData>
        </a:graphic>
      </p:graphicFrame>
      <p:grpSp>
        <p:nvGrpSpPr>
          <p:cNvPr id="7" name="组合 6">
            <a:extLst>
              <a:ext uri="{FF2B5EF4-FFF2-40B4-BE49-F238E27FC236}">
                <a16:creationId xmlns:a16="http://schemas.microsoft.com/office/drawing/2014/main" id="{8CE24945-060B-42A4-8476-41A500EC17BE}"/>
              </a:ext>
            </a:extLst>
          </p:cNvPr>
          <p:cNvGrpSpPr/>
          <p:nvPr/>
        </p:nvGrpSpPr>
        <p:grpSpPr>
          <a:xfrm>
            <a:off x="1610848" y="5614030"/>
            <a:ext cx="1934629" cy="1098160"/>
            <a:chOff x="468937" y="2419540"/>
            <a:chExt cx="1934629" cy="1098160"/>
          </a:xfrm>
        </p:grpSpPr>
        <p:sp>
          <p:nvSpPr>
            <p:cNvPr id="9" name="TextBox 18">
              <a:extLst>
                <a:ext uri="{FF2B5EF4-FFF2-40B4-BE49-F238E27FC236}">
                  <a16:creationId xmlns:a16="http://schemas.microsoft.com/office/drawing/2014/main" id="{23A39D36-6E55-411B-822E-A302EB59D86B}"/>
                </a:ext>
              </a:extLst>
            </p:cNvPr>
            <p:cNvSpPr txBox="1"/>
            <p:nvPr/>
          </p:nvSpPr>
          <p:spPr>
            <a:xfrm flipH="1">
              <a:off x="468937" y="2419540"/>
              <a:ext cx="1547218" cy="461665"/>
            </a:xfrm>
            <a:prstGeom prst="rect">
              <a:avLst/>
            </a:prstGeom>
            <a:noFill/>
          </p:spPr>
          <p:txBody>
            <a:bodyPr wrap="none" rtlCol="0">
              <a:spAutoFit/>
            </a:bodyPr>
            <a:lstStyle/>
            <a:p>
              <a:r>
                <a:rPr lang="en-US" sz="2400" b="1" dirty="0">
                  <a:latin typeface="思源黑体 CN Light" panose="020B0300000000000000" pitchFamily="34" charset="-122"/>
                  <a:cs typeface="+mn-ea"/>
                  <a:sym typeface="+mn-lt"/>
                </a:rPr>
                <a:t>PRESENT</a:t>
              </a:r>
            </a:p>
          </p:txBody>
        </p:sp>
        <p:sp>
          <p:nvSpPr>
            <p:cNvPr id="10" name="矩形 9">
              <a:extLst>
                <a:ext uri="{FF2B5EF4-FFF2-40B4-BE49-F238E27FC236}">
                  <a16:creationId xmlns:a16="http://schemas.microsoft.com/office/drawing/2014/main" id="{A519579F-4AAF-4821-969F-6C5BD75C2B10}"/>
                </a:ext>
              </a:extLst>
            </p:cNvPr>
            <p:cNvSpPr/>
            <p:nvPr/>
          </p:nvSpPr>
          <p:spPr>
            <a:xfrm>
              <a:off x="470268" y="2823664"/>
              <a:ext cx="1933298" cy="694036"/>
            </a:xfrm>
            <a:prstGeom prst="rect">
              <a:avLst/>
            </a:prstGeom>
          </p:spPr>
          <p:txBody>
            <a:bodyPr wrap="square">
              <a:spAutoFit/>
            </a:bodyPr>
            <a:lstStyle/>
            <a:p>
              <a:pPr>
                <a:lnSpc>
                  <a:spcPct val="150000"/>
                </a:lnSpc>
              </a:pPr>
              <a:r>
                <a:rPr lang="en-US" altLang="zh-CN" sz="900" dirty="0">
                  <a:latin typeface="思源黑体 CN Light" panose="020B0300000000000000" pitchFamily="34" charset="-122"/>
                  <a:ea typeface="思源黑体 CN Light" panose="020B0300000000000000" pitchFamily="34" charset="-122"/>
                  <a:cs typeface="+mn-ea"/>
                  <a:sym typeface="+mn-lt"/>
                </a:rPr>
                <a:t>OF THIS SCHEME, WE THANK YOU FOR YOUR READING, THE PROPOSAL</a:t>
              </a:r>
            </a:p>
          </p:txBody>
        </p:sp>
      </p:grpSp>
      <p:grpSp>
        <p:nvGrpSpPr>
          <p:cNvPr id="11" name="组合 10">
            <a:extLst>
              <a:ext uri="{FF2B5EF4-FFF2-40B4-BE49-F238E27FC236}">
                <a16:creationId xmlns:a16="http://schemas.microsoft.com/office/drawing/2014/main" id="{5D21F8C6-5250-4A72-8AD6-D6BF69F224F9}"/>
              </a:ext>
            </a:extLst>
          </p:cNvPr>
          <p:cNvGrpSpPr/>
          <p:nvPr/>
        </p:nvGrpSpPr>
        <p:grpSpPr>
          <a:xfrm>
            <a:off x="5363698" y="5614030"/>
            <a:ext cx="1934629" cy="1098160"/>
            <a:chOff x="468937" y="2419540"/>
            <a:chExt cx="1934629" cy="1098160"/>
          </a:xfrm>
        </p:grpSpPr>
        <p:sp>
          <p:nvSpPr>
            <p:cNvPr id="12" name="TextBox 18">
              <a:extLst>
                <a:ext uri="{FF2B5EF4-FFF2-40B4-BE49-F238E27FC236}">
                  <a16:creationId xmlns:a16="http://schemas.microsoft.com/office/drawing/2014/main" id="{09724432-537B-48CB-B555-BD875E15D0F1}"/>
                </a:ext>
              </a:extLst>
            </p:cNvPr>
            <p:cNvSpPr txBox="1"/>
            <p:nvPr/>
          </p:nvSpPr>
          <p:spPr>
            <a:xfrm flipH="1">
              <a:off x="468937" y="2419540"/>
              <a:ext cx="1547218" cy="461665"/>
            </a:xfrm>
            <a:prstGeom prst="rect">
              <a:avLst/>
            </a:prstGeom>
            <a:noFill/>
          </p:spPr>
          <p:txBody>
            <a:bodyPr wrap="none" rtlCol="0">
              <a:spAutoFit/>
            </a:bodyPr>
            <a:lstStyle/>
            <a:p>
              <a:r>
                <a:rPr lang="en-US" sz="2400" b="1" dirty="0">
                  <a:latin typeface="思源黑体 CN Light" panose="020B0300000000000000" pitchFamily="34" charset="-122"/>
                  <a:cs typeface="+mn-ea"/>
                  <a:sym typeface="+mn-lt"/>
                </a:rPr>
                <a:t>PRESENT</a:t>
              </a:r>
            </a:p>
          </p:txBody>
        </p:sp>
        <p:sp>
          <p:nvSpPr>
            <p:cNvPr id="13" name="矩形 12">
              <a:extLst>
                <a:ext uri="{FF2B5EF4-FFF2-40B4-BE49-F238E27FC236}">
                  <a16:creationId xmlns:a16="http://schemas.microsoft.com/office/drawing/2014/main" id="{D88CDDDA-373D-43BD-AC40-E27B1968322B}"/>
                </a:ext>
              </a:extLst>
            </p:cNvPr>
            <p:cNvSpPr/>
            <p:nvPr/>
          </p:nvSpPr>
          <p:spPr>
            <a:xfrm>
              <a:off x="470268" y="2823664"/>
              <a:ext cx="1933298" cy="694036"/>
            </a:xfrm>
            <a:prstGeom prst="rect">
              <a:avLst/>
            </a:prstGeom>
          </p:spPr>
          <p:txBody>
            <a:bodyPr wrap="square">
              <a:spAutoFit/>
            </a:bodyPr>
            <a:lstStyle/>
            <a:p>
              <a:pPr>
                <a:lnSpc>
                  <a:spcPct val="150000"/>
                </a:lnSpc>
              </a:pPr>
              <a:r>
                <a:rPr lang="en-US" altLang="zh-CN" sz="900" dirty="0">
                  <a:latin typeface="思源黑体 CN Light" panose="020B0300000000000000" pitchFamily="34" charset="-122"/>
                  <a:ea typeface="思源黑体 CN Light" panose="020B0300000000000000" pitchFamily="34" charset="-122"/>
                  <a:cs typeface="+mn-ea"/>
                  <a:sym typeface="+mn-lt"/>
                </a:rPr>
                <a:t>OF THIS SCHEME, WE THANK YOU FOR YOUR READING, THE PROPOSAL</a:t>
              </a:r>
            </a:p>
          </p:txBody>
        </p:sp>
      </p:grpSp>
      <p:grpSp>
        <p:nvGrpSpPr>
          <p:cNvPr id="14" name="组合 13">
            <a:extLst>
              <a:ext uri="{FF2B5EF4-FFF2-40B4-BE49-F238E27FC236}">
                <a16:creationId xmlns:a16="http://schemas.microsoft.com/office/drawing/2014/main" id="{B7AD359E-5260-4516-B450-A93DE72830FC}"/>
              </a:ext>
            </a:extLst>
          </p:cNvPr>
          <p:cNvGrpSpPr/>
          <p:nvPr/>
        </p:nvGrpSpPr>
        <p:grpSpPr>
          <a:xfrm>
            <a:off x="9116548" y="5614030"/>
            <a:ext cx="1934629" cy="1098160"/>
            <a:chOff x="468937" y="2419540"/>
            <a:chExt cx="1934629" cy="1098160"/>
          </a:xfrm>
        </p:grpSpPr>
        <p:sp>
          <p:nvSpPr>
            <p:cNvPr id="15" name="TextBox 18">
              <a:extLst>
                <a:ext uri="{FF2B5EF4-FFF2-40B4-BE49-F238E27FC236}">
                  <a16:creationId xmlns:a16="http://schemas.microsoft.com/office/drawing/2014/main" id="{B7DEB951-CAE0-435A-A07C-E454B1B8BA05}"/>
                </a:ext>
              </a:extLst>
            </p:cNvPr>
            <p:cNvSpPr txBox="1"/>
            <p:nvPr/>
          </p:nvSpPr>
          <p:spPr>
            <a:xfrm flipH="1">
              <a:off x="468937" y="2419540"/>
              <a:ext cx="1547218" cy="461665"/>
            </a:xfrm>
            <a:prstGeom prst="rect">
              <a:avLst/>
            </a:prstGeom>
            <a:noFill/>
          </p:spPr>
          <p:txBody>
            <a:bodyPr wrap="none" rtlCol="0">
              <a:spAutoFit/>
            </a:bodyPr>
            <a:lstStyle/>
            <a:p>
              <a:r>
                <a:rPr lang="en-US" sz="2400" b="1" dirty="0">
                  <a:latin typeface="思源黑体 CN Light" panose="020B0300000000000000" pitchFamily="34" charset="-122"/>
                  <a:cs typeface="+mn-ea"/>
                  <a:sym typeface="+mn-lt"/>
                </a:rPr>
                <a:t>PRESENT</a:t>
              </a:r>
            </a:p>
          </p:txBody>
        </p:sp>
        <p:sp>
          <p:nvSpPr>
            <p:cNvPr id="16" name="矩形 15">
              <a:extLst>
                <a:ext uri="{FF2B5EF4-FFF2-40B4-BE49-F238E27FC236}">
                  <a16:creationId xmlns:a16="http://schemas.microsoft.com/office/drawing/2014/main" id="{491FD00D-591F-443B-A235-425D9BDF1818}"/>
                </a:ext>
              </a:extLst>
            </p:cNvPr>
            <p:cNvSpPr/>
            <p:nvPr/>
          </p:nvSpPr>
          <p:spPr>
            <a:xfrm>
              <a:off x="470268" y="2823664"/>
              <a:ext cx="1933298" cy="694036"/>
            </a:xfrm>
            <a:prstGeom prst="rect">
              <a:avLst/>
            </a:prstGeom>
          </p:spPr>
          <p:txBody>
            <a:bodyPr wrap="square">
              <a:spAutoFit/>
            </a:bodyPr>
            <a:lstStyle/>
            <a:p>
              <a:pPr>
                <a:lnSpc>
                  <a:spcPct val="150000"/>
                </a:lnSpc>
              </a:pPr>
              <a:r>
                <a:rPr lang="en-US" altLang="zh-CN" sz="900" dirty="0">
                  <a:latin typeface="思源黑体 CN Light" panose="020B0300000000000000" pitchFamily="34" charset="-122"/>
                  <a:ea typeface="思源黑体 CN Light" panose="020B0300000000000000" pitchFamily="34" charset="-122"/>
                  <a:cs typeface="+mn-ea"/>
                  <a:sym typeface="+mn-lt"/>
                </a:rPr>
                <a:t>OF THIS SCHEME, WE THANK YOU FOR YOUR READING, THE PROPOSAL</a:t>
              </a:r>
            </a:p>
          </p:txBody>
        </p:sp>
      </p:grpSp>
    </p:spTree>
    <p:extLst>
      <p:ext uri="{BB962C8B-B14F-4D97-AF65-F5344CB8AC3E}">
        <p14:creationId xmlns:p14="http://schemas.microsoft.com/office/powerpoint/2010/main" val="39441232"/>
      </p:ext>
    </p:extLst>
  </p:cSld>
  <p:clrMapOvr>
    <a:masterClrMapping/>
  </p:clrMapOvr>
  <mc:AlternateContent xmlns:mc="http://schemas.openxmlformats.org/markup-compatibility/2006" xmlns:p14="http://schemas.microsoft.com/office/powerpoint/2010/main">
    <mc:Choice Requires="p14">
      <p:transition spd="slow" p14:dur="1600" advClick="0" advTm="1000">
        <p14:prism isInverted="1"/>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1000"/>
                                        <p:tgtEl>
                                          <p:spTgt spid="14"/>
                                        </p:tgtEl>
                                      </p:cBhvr>
                                    </p:animEffect>
                                    <p:anim calcmode="lin" valueType="num">
                                      <p:cBhvr>
                                        <p:cTn id="27" dur="1000" fill="hold"/>
                                        <p:tgtEl>
                                          <p:spTgt spid="14"/>
                                        </p:tgtEl>
                                        <p:attrNameLst>
                                          <p:attrName>ppt_x</p:attrName>
                                        </p:attrNameLst>
                                      </p:cBhvr>
                                      <p:tavLst>
                                        <p:tav tm="0">
                                          <p:val>
                                            <p:strVal val="#ppt_x"/>
                                          </p:val>
                                        </p:tav>
                                        <p:tav tm="100000">
                                          <p:val>
                                            <p:strVal val="#ppt_x"/>
                                          </p:val>
                                        </p:tav>
                                      </p:tavLst>
                                    </p:anim>
                                    <p:anim calcmode="lin" valueType="num">
                                      <p:cBhvr>
                                        <p:cTn id="2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流程图: 延期 11"/>
          <p:cNvSpPr/>
          <p:nvPr/>
        </p:nvSpPr>
        <p:spPr>
          <a:xfrm rot="5400000">
            <a:off x="3201194" y="4558507"/>
            <a:ext cx="515937" cy="457200"/>
          </a:xfrm>
          <a:prstGeom prst="flowChartDelay">
            <a:avLst/>
          </a:prstGeom>
          <a:solidFill>
            <a:srgbClr val="3E3E3D">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noProof="1">
              <a:latin typeface="思源黑体 CN Light" panose="020B0300000000000000" pitchFamily="34" charset="-122"/>
              <a:ea typeface="思源黑体 CN Light" panose="020B0300000000000000" pitchFamily="34" charset="-122"/>
              <a:cs typeface="+mn-ea"/>
              <a:sym typeface="+mn-lt"/>
            </a:endParaRPr>
          </a:p>
        </p:txBody>
      </p:sp>
      <p:sp>
        <p:nvSpPr>
          <p:cNvPr id="13" name="流程图: 延期 12"/>
          <p:cNvSpPr/>
          <p:nvPr/>
        </p:nvSpPr>
        <p:spPr>
          <a:xfrm rot="16200000" flipV="1">
            <a:off x="3201194" y="2078832"/>
            <a:ext cx="515937" cy="457200"/>
          </a:xfrm>
          <a:prstGeom prst="flowChartDelay">
            <a:avLst/>
          </a:prstGeom>
          <a:solidFill>
            <a:srgbClr val="3E3E3D">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noProof="1">
              <a:latin typeface="思源黑体 CN Light" panose="020B0300000000000000" pitchFamily="34" charset="-122"/>
              <a:ea typeface="思源黑体 CN Light" panose="020B0300000000000000" pitchFamily="34" charset="-122"/>
              <a:cs typeface="+mn-ea"/>
              <a:sym typeface="+mn-lt"/>
            </a:endParaRPr>
          </a:p>
        </p:txBody>
      </p:sp>
      <p:sp>
        <p:nvSpPr>
          <p:cNvPr id="14" name="矩形 13"/>
          <p:cNvSpPr/>
          <p:nvPr/>
        </p:nvSpPr>
        <p:spPr>
          <a:xfrm>
            <a:off x="3230563" y="3224213"/>
            <a:ext cx="457200" cy="644525"/>
          </a:xfrm>
          <a:prstGeom prst="rect">
            <a:avLst/>
          </a:prstGeom>
          <a:solidFill>
            <a:srgbClr val="3E3E3D">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noProof="1">
              <a:latin typeface="思源黑体 CN Light" panose="020B0300000000000000" pitchFamily="34" charset="-122"/>
              <a:ea typeface="思源黑体 CN Light" panose="020B0300000000000000" pitchFamily="34" charset="-122"/>
              <a:cs typeface="+mn-ea"/>
              <a:sym typeface="+mn-lt"/>
            </a:endParaRPr>
          </a:p>
        </p:txBody>
      </p:sp>
      <p:sp>
        <p:nvSpPr>
          <p:cNvPr id="15" name="矩形 15"/>
          <p:cNvSpPr/>
          <p:nvPr/>
        </p:nvSpPr>
        <p:spPr>
          <a:xfrm>
            <a:off x="3467100" y="4799013"/>
            <a:ext cx="457200" cy="255587"/>
          </a:xfrm>
          <a:custGeom>
            <a:avLst/>
            <a:gdLst/>
            <a:ahLst/>
            <a:cxnLst/>
            <a:rect l="l" t="t" r="r" b="b"/>
            <a:pathLst>
              <a:path w="1440160" h="714784">
                <a:moveTo>
                  <a:pt x="10633" y="0"/>
                </a:moveTo>
                <a:lnTo>
                  <a:pt x="719712" y="0"/>
                </a:lnTo>
                <a:lnTo>
                  <a:pt x="720080" y="0"/>
                </a:lnTo>
                <a:lnTo>
                  <a:pt x="720080" y="3422"/>
                </a:lnTo>
                <a:cubicBezTo>
                  <a:pt x="724370" y="396865"/>
                  <a:pt x="1044827" y="714296"/>
                  <a:pt x="1439424" y="714296"/>
                </a:cubicBezTo>
                <a:lnTo>
                  <a:pt x="1440160" y="714222"/>
                </a:lnTo>
                <a:lnTo>
                  <a:pt x="1440160" y="714784"/>
                </a:lnTo>
                <a:lnTo>
                  <a:pt x="720080" y="714784"/>
                </a:lnTo>
                <a:lnTo>
                  <a:pt x="10633" y="714784"/>
                </a:lnTo>
                <a:lnTo>
                  <a:pt x="0" y="714784"/>
                </a:lnTo>
                <a:lnTo>
                  <a:pt x="0" y="714296"/>
                </a:lnTo>
                <a:lnTo>
                  <a:pt x="10633" y="71322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latin typeface="思源黑体 CN Light" panose="020B0300000000000000" pitchFamily="34" charset="-122"/>
              <a:ea typeface="思源黑体 CN Light" panose="020B0300000000000000" pitchFamily="34" charset="-122"/>
              <a:cs typeface="+mn-ea"/>
              <a:sym typeface="+mn-lt"/>
            </a:endParaRPr>
          </a:p>
        </p:txBody>
      </p:sp>
      <p:sp>
        <p:nvSpPr>
          <p:cNvPr id="16" name="矩形 15"/>
          <p:cNvSpPr/>
          <p:nvPr/>
        </p:nvSpPr>
        <p:spPr>
          <a:xfrm>
            <a:off x="3230563" y="3876675"/>
            <a:ext cx="457200" cy="644525"/>
          </a:xfrm>
          <a:prstGeom prst="rect">
            <a:avLst/>
          </a:prstGeom>
          <a:solidFill>
            <a:srgbClr val="3E3E3D">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noProof="1">
              <a:latin typeface="思源黑体 CN Light" panose="020B0300000000000000" pitchFamily="34" charset="-122"/>
              <a:ea typeface="思源黑体 CN Light" panose="020B0300000000000000" pitchFamily="34" charset="-122"/>
              <a:cs typeface="+mn-ea"/>
              <a:sym typeface="+mn-lt"/>
            </a:endParaRPr>
          </a:p>
        </p:txBody>
      </p:sp>
      <p:sp>
        <p:nvSpPr>
          <p:cNvPr id="17" name="矩形 16"/>
          <p:cNvSpPr/>
          <p:nvPr/>
        </p:nvSpPr>
        <p:spPr>
          <a:xfrm>
            <a:off x="3230563" y="2571750"/>
            <a:ext cx="457200" cy="644525"/>
          </a:xfrm>
          <a:prstGeom prst="rect">
            <a:avLst/>
          </a:prstGeom>
          <a:solidFill>
            <a:srgbClr val="3E3E3D">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noProof="1">
              <a:latin typeface="思源黑体 CN Light" panose="020B0300000000000000" pitchFamily="34" charset="-122"/>
              <a:ea typeface="思源黑体 CN Light" panose="020B0300000000000000" pitchFamily="34" charset="-122"/>
              <a:cs typeface="+mn-ea"/>
              <a:sym typeface="+mn-lt"/>
            </a:endParaRPr>
          </a:p>
        </p:txBody>
      </p:sp>
      <p:sp>
        <p:nvSpPr>
          <p:cNvPr id="18" name="圆角矩形 17"/>
          <p:cNvSpPr/>
          <p:nvPr/>
        </p:nvSpPr>
        <p:spPr>
          <a:xfrm flipH="1" flipV="1">
            <a:off x="3238500" y="4529138"/>
            <a:ext cx="457200" cy="523875"/>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latin typeface="思源黑体 CN Light" panose="020B0300000000000000" pitchFamily="34" charset="-122"/>
              <a:ea typeface="思源黑体 CN Light" panose="020B0300000000000000" pitchFamily="34" charset="-122"/>
              <a:cs typeface="+mn-ea"/>
              <a:sym typeface="+mn-lt"/>
            </a:endParaRPr>
          </a:p>
        </p:txBody>
      </p:sp>
      <p:sp>
        <p:nvSpPr>
          <p:cNvPr id="7179" name="TextBox 95"/>
          <p:cNvSpPr txBox="1">
            <a:spLocks noChangeArrowheads="1"/>
          </p:cNvSpPr>
          <p:nvPr/>
        </p:nvSpPr>
        <p:spPr bwMode="auto">
          <a:xfrm>
            <a:off x="3162300" y="4614863"/>
            <a:ext cx="606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200" dirty="0">
                <a:solidFill>
                  <a:schemeClr val="bg1"/>
                </a:solidFill>
                <a:latin typeface="思源黑体 CN Light" panose="020B0300000000000000" pitchFamily="34" charset="-122"/>
                <a:ea typeface="思源黑体 CN Light" panose="020B0300000000000000" pitchFamily="34" charset="-122"/>
                <a:cs typeface="+mn-ea"/>
                <a:sym typeface="+mn-lt"/>
              </a:rPr>
              <a:t>15%</a:t>
            </a:r>
            <a:endParaRPr lang="zh-CN" altLang="en-US" sz="1200" dirty="0">
              <a:solidFill>
                <a:schemeClr val="bg1"/>
              </a:solidFill>
              <a:latin typeface="思源黑体 CN Light" panose="020B0300000000000000" pitchFamily="34" charset="-122"/>
              <a:ea typeface="思源黑体 CN Light" panose="020B0300000000000000" pitchFamily="34" charset="-122"/>
              <a:cs typeface="+mn-ea"/>
              <a:sym typeface="+mn-lt"/>
            </a:endParaRPr>
          </a:p>
        </p:txBody>
      </p:sp>
      <p:sp>
        <p:nvSpPr>
          <p:cNvPr id="20" name="流程图: 延期 19"/>
          <p:cNvSpPr/>
          <p:nvPr/>
        </p:nvSpPr>
        <p:spPr>
          <a:xfrm rot="16200000" flipV="1">
            <a:off x="4090988" y="2082800"/>
            <a:ext cx="515937" cy="455613"/>
          </a:xfrm>
          <a:prstGeom prst="flowChartDelay">
            <a:avLst/>
          </a:prstGeom>
          <a:solidFill>
            <a:srgbClr val="3E3E3D">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noProof="1">
              <a:latin typeface="思源黑体 CN Light" panose="020B0300000000000000" pitchFamily="34" charset="-122"/>
              <a:ea typeface="思源黑体 CN Light" panose="020B0300000000000000" pitchFamily="34" charset="-122"/>
              <a:cs typeface="+mn-ea"/>
              <a:sym typeface="+mn-lt"/>
            </a:endParaRPr>
          </a:p>
        </p:txBody>
      </p:sp>
      <p:sp>
        <p:nvSpPr>
          <p:cNvPr id="21" name="矩形 20"/>
          <p:cNvSpPr/>
          <p:nvPr/>
        </p:nvSpPr>
        <p:spPr>
          <a:xfrm>
            <a:off x="4121150" y="3227388"/>
            <a:ext cx="455613" cy="644525"/>
          </a:xfrm>
          <a:prstGeom prst="rect">
            <a:avLst/>
          </a:prstGeom>
          <a:solidFill>
            <a:srgbClr val="3E3E3D">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noProof="1">
              <a:latin typeface="思源黑体 CN Light" panose="020B0300000000000000" pitchFamily="34" charset="-122"/>
              <a:ea typeface="思源黑体 CN Light" panose="020B0300000000000000" pitchFamily="34" charset="-122"/>
              <a:cs typeface="+mn-ea"/>
              <a:sym typeface="+mn-lt"/>
            </a:endParaRPr>
          </a:p>
        </p:txBody>
      </p:sp>
      <p:sp>
        <p:nvSpPr>
          <p:cNvPr id="22" name="流程图: 延期 21"/>
          <p:cNvSpPr/>
          <p:nvPr/>
        </p:nvSpPr>
        <p:spPr>
          <a:xfrm rot="5400000">
            <a:off x="4090988" y="4559300"/>
            <a:ext cx="515937" cy="455613"/>
          </a:xfrm>
          <a:prstGeom prst="flowChartDelay">
            <a:avLst/>
          </a:prstGeom>
          <a:solidFill>
            <a:srgbClr val="3E3E3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noProof="1">
              <a:latin typeface="思源黑体 CN Light" panose="020B0300000000000000" pitchFamily="34" charset="-122"/>
              <a:ea typeface="思源黑体 CN Light" panose="020B0300000000000000" pitchFamily="34" charset="-122"/>
              <a:cs typeface="+mn-ea"/>
              <a:sym typeface="+mn-lt"/>
            </a:endParaRPr>
          </a:p>
        </p:txBody>
      </p:sp>
      <p:sp>
        <p:nvSpPr>
          <p:cNvPr id="23" name="矩形 15"/>
          <p:cNvSpPr/>
          <p:nvPr/>
        </p:nvSpPr>
        <p:spPr>
          <a:xfrm>
            <a:off x="4341813" y="4799013"/>
            <a:ext cx="457200" cy="255587"/>
          </a:xfrm>
          <a:custGeom>
            <a:avLst/>
            <a:gdLst/>
            <a:ahLst/>
            <a:cxnLst/>
            <a:rect l="l" t="t" r="r" b="b"/>
            <a:pathLst>
              <a:path w="1440160" h="714784">
                <a:moveTo>
                  <a:pt x="10633" y="0"/>
                </a:moveTo>
                <a:lnTo>
                  <a:pt x="719712" y="0"/>
                </a:lnTo>
                <a:lnTo>
                  <a:pt x="720080" y="0"/>
                </a:lnTo>
                <a:lnTo>
                  <a:pt x="720080" y="3422"/>
                </a:lnTo>
                <a:cubicBezTo>
                  <a:pt x="724370" y="396865"/>
                  <a:pt x="1044827" y="714296"/>
                  <a:pt x="1439424" y="714296"/>
                </a:cubicBezTo>
                <a:lnTo>
                  <a:pt x="1440160" y="714222"/>
                </a:lnTo>
                <a:lnTo>
                  <a:pt x="1440160" y="714784"/>
                </a:lnTo>
                <a:lnTo>
                  <a:pt x="720080" y="714784"/>
                </a:lnTo>
                <a:lnTo>
                  <a:pt x="10633" y="714784"/>
                </a:lnTo>
                <a:lnTo>
                  <a:pt x="0" y="714784"/>
                </a:lnTo>
                <a:lnTo>
                  <a:pt x="0" y="714296"/>
                </a:lnTo>
                <a:lnTo>
                  <a:pt x="10633" y="71322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latin typeface="思源黑体 CN Light" panose="020B0300000000000000" pitchFamily="34" charset="-122"/>
              <a:ea typeface="思源黑体 CN Light" panose="020B0300000000000000" pitchFamily="34" charset="-122"/>
              <a:cs typeface="+mn-ea"/>
              <a:sym typeface="+mn-lt"/>
            </a:endParaRPr>
          </a:p>
        </p:txBody>
      </p:sp>
      <p:sp>
        <p:nvSpPr>
          <p:cNvPr id="24" name="矩形 15"/>
          <p:cNvSpPr/>
          <p:nvPr/>
        </p:nvSpPr>
        <p:spPr>
          <a:xfrm flipH="1">
            <a:off x="3898900" y="4799013"/>
            <a:ext cx="457200" cy="255587"/>
          </a:xfrm>
          <a:custGeom>
            <a:avLst/>
            <a:gdLst/>
            <a:ahLst/>
            <a:cxnLst/>
            <a:rect l="l" t="t" r="r" b="b"/>
            <a:pathLst>
              <a:path w="1440160" h="714784">
                <a:moveTo>
                  <a:pt x="10633" y="0"/>
                </a:moveTo>
                <a:lnTo>
                  <a:pt x="719712" y="0"/>
                </a:lnTo>
                <a:lnTo>
                  <a:pt x="720080" y="0"/>
                </a:lnTo>
                <a:lnTo>
                  <a:pt x="720080" y="3422"/>
                </a:lnTo>
                <a:cubicBezTo>
                  <a:pt x="724370" y="396865"/>
                  <a:pt x="1044827" y="714296"/>
                  <a:pt x="1439424" y="714296"/>
                </a:cubicBezTo>
                <a:lnTo>
                  <a:pt x="1440160" y="714222"/>
                </a:lnTo>
                <a:lnTo>
                  <a:pt x="1440160" y="714784"/>
                </a:lnTo>
                <a:lnTo>
                  <a:pt x="720080" y="714784"/>
                </a:lnTo>
                <a:lnTo>
                  <a:pt x="10633" y="714784"/>
                </a:lnTo>
                <a:lnTo>
                  <a:pt x="0" y="714784"/>
                </a:lnTo>
                <a:lnTo>
                  <a:pt x="0" y="714296"/>
                </a:lnTo>
                <a:lnTo>
                  <a:pt x="10633" y="71322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latin typeface="思源黑体 CN Light" panose="020B0300000000000000" pitchFamily="34" charset="-122"/>
              <a:ea typeface="思源黑体 CN Light" panose="020B0300000000000000" pitchFamily="34" charset="-122"/>
              <a:cs typeface="+mn-ea"/>
              <a:sym typeface="+mn-lt"/>
            </a:endParaRPr>
          </a:p>
        </p:txBody>
      </p:sp>
      <p:sp>
        <p:nvSpPr>
          <p:cNvPr id="25" name="矩形 24"/>
          <p:cNvSpPr/>
          <p:nvPr/>
        </p:nvSpPr>
        <p:spPr>
          <a:xfrm>
            <a:off x="4119563" y="3878263"/>
            <a:ext cx="457200" cy="644525"/>
          </a:xfrm>
          <a:prstGeom prst="rect">
            <a:avLst/>
          </a:prstGeom>
          <a:solidFill>
            <a:srgbClr val="3E3E3D">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noProof="1">
              <a:latin typeface="思源黑体 CN Light" panose="020B0300000000000000" pitchFamily="34" charset="-122"/>
              <a:ea typeface="思源黑体 CN Light" panose="020B0300000000000000" pitchFamily="34" charset="-122"/>
              <a:cs typeface="+mn-ea"/>
              <a:sym typeface="+mn-lt"/>
            </a:endParaRPr>
          </a:p>
        </p:txBody>
      </p:sp>
      <p:sp>
        <p:nvSpPr>
          <p:cNvPr id="26" name="矩形 25"/>
          <p:cNvSpPr/>
          <p:nvPr/>
        </p:nvSpPr>
        <p:spPr>
          <a:xfrm>
            <a:off x="4121150" y="2574925"/>
            <a:ext cx="455613" cy="644525"/>
          </a:xfrm>
          <a:prstGeom prst="rect">
            <a:avLst/>
          </a:prstGeom>
          <a:solidFill>
            <a:srgbClr val="3E3E3D">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noProof="1">
              <a:latin typeface="思源黑体 CN Light" panose="020B0300000000000000" pitchFamily="34" charset="-122"/>
              <a:ea typeface="思源黑体 CN Light" panose="020B0300000000000000" pitchFamily="34" charset="-122"/>
              <a:cs typeface="+mn-ea"/>
              <a:sym typeface="+mn-lt"/>
            </a:endParaRPr>
          </a:p>
        </p:txBody>
      </p:sp>
      <p:sp>
        <p:nvSpPr>
          <p:cNvPr id="27" name="圆角矩形 26"/>
          <p:cNvSpPr/>
          <p:nvPr/>
        </p:nvSpPr>
        <p:spPr>
          <a:xfrm flipH="1" flipV="1">
            <a:off x="4119563" y="4338638"/>
            <a:ext cx="457200" cy="706437"/>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latin typeface="思源黑体 CN Light" panose="020B0300000000000000" pitchFamily="34" charset="-122"/>
              <a:ea typeface="思源黑体 CN Light" panose="020B0300000000000000" pitchFamily="34" charset="-122"/>
              <a:cs typeface="+mn-ea"/>
              <a:sym typeface="+mn-lt"/>
            </a:endParaRPr>
          </a:p>
        </p:txBody>
      </p:sp>
      <p:sp>
        <p:nvSpPr>
          <p:cNvPr id="7188" name="TextBox 104"/>
          <p:cNvSpPr txBox="1">
            <a:spLocks noChangeArrowheads="1"/>
          </p:cNvSpPr>
          <p:nvPr/>
        </p:nvSpPr>
        <p:spPr bwMode="auto">
          <a:xfrm>
            <a:off x="4054475" y="4514850"/>
            <a:ext cx="593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200" dirty="0">
                <a:solidFill>
                  <a:schemeClr val="bg1"/>
                </a:solidFill>
                <a:latin typeface="思源黑体 CN Light" panose="020B0300000000000000" pitchFamily="34" charset="-122"/>
                <a:ea typeface="思源黑体 CN Light" panose="020B0300000000000000" pitchFamily="34" charset="-122"/>
                <a:cs typeface="+mn-ea"/>
                <a:sym typeface="+mn-lt"/>
              </a:rPr>
              <a:t>20%</a:t>
            </a:r>
            <a:endParaRPr lang="zh-CN" altLang="en-US" sz="1200" dirty="0">
              <a:solidFill>
                <a:schemeClr val="bg1"/>
              </a:solidFill>
              <a:latin typeface="思源黑体 CN Light" panose="020B0300000000000000" pitchFamily="34" charset="-122"/>
              <a:ea typeface="思源黑体 CN Light" panose="020B0300000000000000" pitchFamily="34" charset="-122"/>
              <a:cs typeface="+mn-ea"/>
              <a:sym typeface="+mn-lt"/>
            </a:endParaRPr>
          </a:p>
        </p:txBody>
      </p:sp>
      <p:sp>
        <p:nvSpPr>
          <p:cNvPr id="29" name="流程图: 延期 28"/>
          <p:cNvSpPr/>
          <p:nvPr/>
        </p:nvSpPr>
        <p:spPr>
          <a:xfrm rot="16200000" flipV="1">
            <a:off x="4972844" y="2082007"/>
            <a:ext cx="515937" cy="457200"/>
          </a:xfrm>
          <a:prstGeom prst="flowChartDelay">
            <a:avLst/>
          </a:prstGeom>
          <a:solidFill>
            <a:srgbClr val="3E3E3D">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noProof="1">
              <a:latin typeface="思源黑体 CN Light" panose="020B0300000000000000" pitchFamily="34" charset="-122"/>
              <a:ea typeface="思源黑体 CN Light" panose="020B0300000000000000" pitchFamily="34" charset="-122"/>
              <a:cs typeface="+mn-ea"/>
              <a:sym typeface="+mn-lt"/>
            </a:endParaRPr>
          </a:p>
        </p:txBody>
      </p:sp>
      <p:sp>
        <p:nvSpPr>
          <p:cNvPr id="30" name="矩形 29"/>
          <p:cNvSpPr/>
          <p:nvPr/>
        </p:nvSpPr>
        <p:spPr>
          <a:xfrm>
            <a:off x="5002213" y="3227388"/>
            <a:ext cx="457200" cy="644525"/>
          </a:xfrm>
          <a:prstGeom prst="rect">
            <a:avLst/>
          </a:prstGeom>
          <a:solidFill>
            <a:srgbClr val="3E3E3D">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noProof="1">
              <a:latin typeface="思源黑体 CN Light" panose="020B0300000000000000" pitchFamily="34" charset="-122"/>
              <a:ea typeface="思源黑体 CN Light" panose="020B0300000000000000" pitchFamily="34" charset="-122"/>
              <a:cs typeface="+mn-ea"/>
              <a:sym typeface="+mn-lt"/>
            </a:endParaRPr>
          </a:p>
        </p:txBody>
      </p:sp>
      <p:sp>
        <p:nvSpPr>
          <p:cNvPr id="31" name="流程图: 延期 30"/>
          <p:cNvSpPr/>
          <p:nvPr/>
        </p:nvSpPr>
        <p:spPr>
          <a:xfrm rot="5400000">
            <a:off x="4972844" y="4558507"/>
            <a:ext cx="515937" cy="457200"/>
          </a:xfrm>
          <a:prstGeom prst="flowChartDelay">
            <a:avLst/>
          </a:prstGeom>
          <a:solidFill>
            <a:srgbClr val="3E3E3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noProof="1">
              <a:latin typeface="思源黑体 CN Light" panose="020B0300000000000000" pitchFamily="34" charset="-122"/>
              <a:ea typeface="思源黑体 CN Light" panose="020B0300000000000000" pitchFamily="34" charset="-122"/>
              <a:cs typeface="+mn-ea"/>
              <a:sym typeface="+mn-lt"/>
            </a:endParaRPr>
          </a:p>
        </p:txBody>
      </p:sp>
      <p:sp>
        <p:nvSpPr>
          <p:cNvPr id="32" name="矩形 15"/>
          <p:cNvSpPr/>
          <p:nvPr/>
        </p:nvSpPr>
        <p:spPr>
          <a:xfrm>
            <a:off x="5222875" y="4799013"/>
            <a:ext cx="457200" cy="255587"/>
          </a:xfrm>
          <a:custGeom>
            <a:avLst/>
            <a:gdLst/>
            <a:ahLst/>
            <a:cxnLst/>
            <a:rect l="l" t="t" r="r" b="b"/>
            <a:pathLst>
              <a:path w="1440160" h="714784">
                <a:moveTo>
                  <a:pt x="10633" y="0"/>
                </a:moveTo>
                <a:lnTo>
                  <a:pt x="719712" y="0"/>
                </a:lnTo>
                <a:lnTo>
                  <a:pt x="720080" y="0"/>
                </a:lnTo>
                <a:lnTo>
                  <a:pt x="720080" y="3422"/>
                </a:lnTo>
                <a:cubicBezTo>
                  <a:pt x="724370" y="396865"/>
                  <a:pt x="1044827" y="714296"/>
                  <a:pt x="1439424" y="714296"/>
                </a:cubicBezTo>
                <a:lnTo>
                  <a:pt x="1440160" y="714222"/>
                </a:lnTo>
                <a:lnTo>
                  <a:pt x="1440160" y="714784"/>
                </a:lnTo>
                <a:lnTo>
                  <a:pt x="720080" y="714784"/>
                </a:lnTo>
                <a:lnTo>
                  <a:pt x="10633" y="714784"/>
                </a:lnTo>
                <a:lnTo>
                  <a:pt x="0" y="714784"/>
                </a:lnTo>
                <a:lnTo>
                  <a:pt x="0" y="714296"/>
                </a:lnTo>
                <a:lnTo>
                  <a:pt x="10633" y="71322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latin typeface="思源黑体 CN Light" panose="020B0300000000000000" pitchFamily="34" charset="-122"/>
              <a:ea typeface="思源黑体 CN Light" panose="020B0300000000000000" pitchFamily="34" charset="-122"/>
              <a:cs typeface="+mn-ea"/>
              <a:sym typeface="+mn-lt"/>
            </a:endParaRPr>
          </a:p>
        </p:txBody>
      </p:sp>
      <p:sp>
        <p:nvSpPr>
          <p:cNvPr id="33" name="矩形 15"/>
          <p:cNvSpPr/>
          <p:nvPr/>
        </p:nvSpPr>
        <p:spPr>
          <a:xfrm flipH="1">
            <a:off x="4779963" y="4799013"/>
            <a:ext cx="457200" cy="255587"/>
          </a:xfrm>
          <a:custGeom>
            <a:avLst/>
            <a:gdLst/>
            <a:ahLst/>
            <a:cxnLst/>
            <a:rect l="l" t="t" r="r" b="b"/>
            <a:pathLst>
              <a:path w="1440160" h="714784">
                <a:moveTo>
                  <a:pt x="10633" y="0"/>
                </a:moveTo>
                <a:lnTo>
                  <a:pt x="719712" y="0"/>
                </a:lnTo>
                <a:lnTo>
                  <a:pt x="720080" y="0"/>
                </a:lnTo>
                <a:lnTo>
                  <a:pt x="720080" y="3422"/>
                </a:lnTo>
                <a:cubicBezTo>
                  <a:pt x="724370" y="396865"/>
                  <a:pt x="1044827" y="714296"/>
                  <a:pt x="1439424" y="714296"/>
                </a:cubicBezTo>
                <a:lnTo>
                  <a:pt x="1440160" y="714222"/>
                </a:lnTo>
                <a:lnTo>
                  <a:pt x="1440160" y="714784"/>
                </a:lnTo>
                <a:lnTo>
                  <a:pt x="720080" y="714784"/>
                </a:lnTo>
                <a:lnTo>
                  <a:pt x="10633" y="714784"/>
                </a:lnTo>
                <a:lnTo>
                  <a:pt x="0" y="714784"/>
                </a:lnTo>
                <a:lnTo>
                  <a:pt x="0" y="714296"/>
                </a:lnTo>
                <a:lnTo>
                  <a:pt x="10633" y="71322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latin typeface="思源黑体 CN Light" panose="020B0300000000000000" pitchFamily="34" charset="-122"/>
              <a:ea typeface="思源黑体 CN Light" panose="020B0300000000000000" pitchFamily="34" charset="-122"/>
              <a:cs typeface="+mn-ea"/>
              <a:sym typeface="+mn-lt"/>
            </a:endParaRPr>
          </a:p>
        </p:txBody>
      </p:sp>
      <p:sp>
        <p:nvSpPr>
          <p:cNvPr id="34" name="矩形 33"/>
          <p:cNvSpPr/>
          <p:nvPr/>
        </p:nvSpPr>
        <p:spPr>
          <a:xfrm>
            <a:off x="5002213" y="3878263"/>
            <a:ext cx="455612" cy="644525"/>
          </a:xfrm>
          <a:prstGeom prst="rect">
            <a:avLst/>
          </a:prstGeom>
          <a:solidFill>
            <a:srgbClr val="3E3E3D">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noProof="1">
              <a:latin typeface="思源黑体 CN Light" panose="020B0300000000000000" pitchFamily="34" charset="-122"/>
              <a:ea typeface="思源黑体 CN Light" panose="020B0300000000000000" pitchFamily="34" charset="-122"/>
              <a:cs typeface="+mn-ea"/>
              <a:sym typeface="+mn-lt"/>
            </a:endParaRPr>
          </a:p>
        </p:txBody>
      </p:sp>
      <p:sp>
        <p:nvSpPr>
          <p:cNvPr id="35" name="矩形 34"/>
          <p:cNvSpPr/>
          <p:nvPr/>
        </p:nvSpPr>
        <p:spPr>
          <a:xfrm>
            <a:off x="5002213" y="2574925"/>
            <a:ext cx="457200" cy="644525"/>
          </a:xfrm>
          <a:prstGeom prst="rect">
            <a:avLst/>
          </a:prstGeom>
          <a:solidFill>
            <a:srgbClr val="3E3E3D">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noProof="1">
              <a:latin typeface="思源黑体 CN Light" panose="020B0300000000000000" pitchFamily="34" charset="-122"/>
              <a:ea typeface="思源黑体 CN Light" panose="020B0300000000000000" pitchFamily="34" charset="-122"/>
              <a:cs typeface="+mn-ea"/>
              <a:sym typeface="+mn-lt"/>
            </a:endParaRPr>
          </a:p>
        </p:txBody>
      </p:sp>
      <p:sp>
        <p:nvSpPr>
          <p:cNvPr id="36" name="圆角矩形 35"/>
          <p:cNvSpPr/>
          <p:nvPr/>
        </p:nvSpPr>
        <p:spPr>
          <a:xfrm flipH="1" flipV="1">
            <a:off x="5002213" y="4113213"/>
            <a:ext cx="455612" cy="931862"/>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latin typeface="思源黑体 CN Light" panose="020B0300000000000000" pitchFamily="34" charset="-122"/>
              <a:ea typeface="思源黑体 CN Light" panose="020B0300000000000000" pitchFamily="34" charset="-122"/>
              <a:cs typeface="+mn-ea"/>
              <a:sym typeface="+mn-lt"/>
            </a:endParaRPr>
          </a:p>
        </p:txBody>
      </p:sp>
      <p:sp>
        <p:nvSpPr>
          <p:cNvPr id="7197" name="TextBox 113"/>
          <p:cNvSpPr txBox="1">
            <a:spLocks noChangeArrowheads="1"/>
          </p:cNvSpPr>
          <p:nvPr/>
        </p:nvSpPr>
        <p:spPr bwMode="auto">
          <a:xfrm>
            <a:off x="4899025" y="4298950"/>
            <a:ext cx="6572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200" dirty="0">
                <a:solidFill>
                  <a:schemeClr val="bg1"/>
                </a:solidFill>
                <a:latin typeface="思源黑体 CN Light" panose="020B0300000000000000" pitchFamily="34" charset="-122"/>
                <a:ea typeface="思源黑体 CN Light" panose="020B0300000000000000" pitchFamily="34" charset="-122"/>
                <a:cs typeface="+mn-ea"/>
                <a:sym typeface="+mn-lt"/>
              </a:rPr>
              <a:t>25%</a:t>
            </a:r>
            <a:endParaRPr lang="zh-CN" altLang="en-US" sz="1200" dirty="0">
              <a:solidFill>
                <a:schemeClr val="bg1"/>
              </a:solidFill>
              <a:latin typeface="思源黑体 CN Light" panose="020B0300000000000000" pitchFamily="34" charset="-122"/>
              <a:ea typeface="思源黑体 CN Light" panose="020B0300000000000000" pitchFamily="34" charset="-122"/>
              <a:cs typeface="+mn-ea"/>
              <a:sym typeface="+mn-lt"/>
            </a:endParaRPr>
          </a:p>
        </p:txBody>
      </p:sp>
      <p:sp>
        <p:nvSpPr>
          <p:cNvPr id="38" name="流程图: 延期 37"/>
          <p:cNvSpPr/>
          <p:nvPr/>
        </p:nvSpPr>
        <p:spPr>
          <a:xfrm rot="16200000" flipV="1">
            <a:off x="5853906" y="2082007"/>
            <a:ext cx="515937" cy="457200"/>
          </a:xfrm>
          <a:prstGeom prst="flowChartDelay">
            <a:avLst/>
          </a:prstGeom>
          <a:solidFill>
            <a:srgbClr val="3E3E3D">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noProof="1">
              <a:latin typeface="思源黑体 CN Light" panose="020B0300000000000000" pitchFamily="34" charset="-122"/>
              <a:ea typeface="思源黑体 CN Light" panose="020B0300000000000000" pitchFamily="34" charset="-122"/>
              <a:cs typeface="+mn-ea"/>
              <a:sym typeface="+mn-lt"/>
            </a:endParaRPr>
          </a:p>
        </p:txBody>
      </p:sp>
      <p:sp>
        <p:nvSpPr>
          <p:cNvPr id="39" name="矩形 38"/>
          <p:cNvSpPr/>
          <p:nvPr/>
        </p:nvSpPr>
        <p:spPr>
          <a:xfrm>
            <a:off x="5883275" y="3225800"/>
            <a:ext cx="457200" cy="646113"/>
          </a:xfrm>
          <a:prstGeom prst="rect">
            <a:avLst/>
          </a:prstGeom>
          <a:solidFill>
            <a:srgbClr val="3E3E3D">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noProof="1">
              <a:latin typeface="思源黑体 CN Light" panose="020B0300000000000000" pitchFamily="34" charset="-122"/>
              <a:ea typeface="思源黑体 CN Light" panose="020B0300000000000000" pitchFamily="34" charset="-122"/>
              <a:cs typeface="+mn-ea"/>
              <a:sym typeface="+mn-lt"/>
            </a:endParaRPr>
          </a:p>
        </p:txBody>
      </p:sp>
      <p:sp>
        <p:nvSpPr>
          <p:cNvPr id="40" name="流程图: 延期 39"/>
          <p:cNvSpPr/>
          <p:nvPr/>
        </p:nvSpPr>
        <p:spPr>
          <a:xfrm rot="5400000">
            <a:off x="5853906" y="4558507"/>
            <a:ext cx="515937" cy="457200"/>
          </a:xfrm>
          <a:prstGeom prst="flowChartDelay">
            <a:avLst/>
          </a:prstGeom>
          <a:solidFill>
            <a:srgbClr val="3E3E3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noProof="1">
              <a:latin typeface="思源黑体 CN Light" panose="020B0300000000000000" pitchFamily="34" charset="-122"/>
              <a:ea typeface="思源黑体 CN Light" panose="020B0300000000000000" pitchFamily="34" charset="-122"/>
              <a:cs typeface="+mn-ea"/>
              <a:sym typeface="+mn-lt"/>
            </a:endParaRPr>
          </a:p>
        </p:txBody>
      </p:sp>
      <p:sp>
        <p:nvSpPr>
          <p:cNvPr id="41" name="矩形 15"/>
          <p:cNvSpPr/>
          <p:nvPr/>
        </p:nvSpPr>
        <p:spPr>
          <a:xfrm>
            <a:off x="6105525" y="4799013"/>
            <a:ext cx="455613" cy="255587"/>
          </a:xfrm>
          <a:custGeom>
            <a:avLst/>
            <a:gdLst/>
            <a:ahLst/>
            <a:cxnLst/>
            <a:rect l="l" t="t" r="r" b="b"/>
            <a:pathLst>
              <a:path w="1440160" h="714784">
                <a:moveTo>
                  <a:pt x="10633" y="0"/>
                </a:moveTo>
                <a:lnTo>
                  <a:pt x="719712" y="0"/>
                </a:lnTo>
                <a:lnTo>
                  <a:pt x="720080" y="0"/>
                </a:lnTo>
                <a:lnTo>
                  <a:pt x="720080" y="3422"/>
                </a:lnTo>
                <a:cubicBezTo>
                  <a:pt x="724370" y="396865"/>
                  <a:pt x="1044827" y="714296"/>
                  <a:pt x="1439424" y="714296"/>
                </a:cubicBezTo>
                <a:lnTo>
                  <a:pt x="1440160" y="714222"/>
                </a:lnTo>
                <a:lnTo>
                  <a:pt x="1440160" y="714784"/>
                </a:lnTo>
                <a:lnTo>
                  <a:pt x="720080" y="714784"/>
                </a:lnTo>
                <a:lnTo>
                  <a:pt x="10633" y="714784"/>
                </a:lnTo>
                <a:lnTo>
                  <a:pt x="0" y="714784"/>
                </a:lnTo>
                <a:lnTo>
                  <a:pt x="0" y="714296"/>
                </a:lnTo>
                <a:lnTo>
                  <a:pt x="10633" y="71322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latin typeface="思源黑体 CN Light" panose="020B0300000000000000" pitchFamily="34" charset="-122"/>
              <a:ea typeface="思源黑体 CN Light" panose="020B0300000000000000" pitchFamily="34" charset="-122"/>
              <a:cs typeface="+mn-ea"/>
              <a:sym typeface="+mn-lt"/>
            </a:endParaRPr>
          </a:p>
        </p:txBody>
      </p:sp>
      <p:sp>
        <p:nvSpPr>
          <p:cNvPr id="42" name="矩形 15"/>
          <p:cNvSpPr/>
          <p:nvPr/>
        </p:nvSpPr>
        <p:spPr>
          <a:xfrm flipH="1">
            <a:off x="5662613" y="4799013"/>
            <a:ext cx="455612" cy="255587"/>
          </a:xfrm>
          <a:custGeom>
            <a:avLst/>
            <a:gdLst/>
            <a:ahLst/>
            <a:cxnLst/>
            <a:rect l="l" t="t" r="r" b="b"/>
            <a:pathLst>
              <a:path w="1440160" h="714784">
                <a:moveTo>
                  <a:pt x="10633" y="0"/>
                </a:moveTo>
                <a:lnTo>
                  <a:pt x="719712" y="0"/>
                </a:lnTo>
                <a:lnTo>
                  <a:pt x="720080" y="0"/>
                </a:lnTo>
                <a:lnTo>
                  <a:pt x="720080" y="3422"/>
                </a:lnTo>
                <a:cubicBezTo>
                  <a:pt x="724370" y="396865"/>
                  <a:pt x="1044827" y="714296"/>
                  <a:pt x="1439424" y="714296"/>
                </a:cubicBezTo>
                <a:lnTo>
                  <a:pt x="1440160" y="714222"/>
                </a:lnTo>
                <a:lnTo>
                  <a:pt x="1440160" y="714784"/>
                </a:lnTo>
                <a:lnTo>
                  <a:pt x="720080" y="714784"/>
                </a:lnTo>
                <a:lnTo>
                  <a:pt x="10633" y="714784"/>
                </a:lnTo>
                <a:lnTo>
                  <a:pt x="0" y="714784"/>
                </a:lnTo>
                <a:lnTo>
                  <a:pt x="0" y="714296"/>
                </a:lnTo>
                <a:lnTo>
                  <a:pt x="10633" y="71322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latin typeface="思源黑体 CN Light" panose="020B0300000000000000" pitchFamily="34" charset="-122"/>
              <a:ea typeface="思源黑体 CN Light" panose="020B0300000000000000" pitchFamily="34" charset="-122"/>
              <a:cs typeface="+mn-ea"/>
              <a:sym typeface="+mn-lt"/>
            </a:endParaRPr>
          </a:p>
        </p:txBody>
      </p:sp>
      <p:sp>
        <p:nvSpPr>
          <p:cNvPr id="43" name="矩形 42"/>
          <p:cNvSpPr/>
          <p:nvPr/>
        </p:nvSpPr>
        <p:spPr>
          <a:xfrm>
            <a:off x="5883275" y="3878263"/>
            <a:ext cx="455613" cy="644525"/>
          </a:xfrm>
          <a:prstGeom prst="rect">
            <a:avLst/>
          </a:prstGeom>
          <a:solidFill>
            <a:srgbClr val="3E3E3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noProof="1">
              <a:latin typeface="思源黑体 CN Light" panose="020B0300000000000000" pitchFamily="34" charset="-122"/>
              <a:ea typeface="思源黑体 CN Light" panose="020B0300000000000000" pitchFamily="34" charset="-122"/>
              <a:cs typeface="+mn-ea"/>
              <a:sym typeface="+mn-lt"/>
            </a:endParaRPr>
          </a:p>
        </p:txBody>
      </p:sp>
      <p:sp>
        <p:nvSpPr>
          <p:cNvPr id="44" name="矩形 43"/>
          <p:cNvSpPr/>
          <p:nvPr/>
        </p:nvSpPr>
        <p:spPr>
          <a:xfrm>
            <a:off x="5883275" y="2574925"/>
            <a:ext cx="457200" cy="644525"/>
          </a:xfrm>
          <a:prstGeom prst="rect">
            <a:avLst/>
          </a:prstGeom>
          <a:solidFill>
            <a:srgbClr val="3E3E3D">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noProof="1">
              <a:latin typeface="思源黑体 CN Light" panose="020B0300000000000000" pitchFamily="34" charset="-122"/>
              <a:ea typeface="思源黑体 CN Light" panose="020B0300000000000000" pitchFamily="34" charset="-122"/>
              <a:cs typeface="+mn-ea"/>
              <a:sym typeface="+mn-lt"/>
            </a:endParaRPr>
          </a:p>
        </p:txBody>
      </p:sp>
      <p:sp>
        <p:nvSpPr>
          <p:cNvPr id="45" name="圆角矩形 44"/>
          <p:cNvSpPr/>
          <p:nvPr/>
        </p:nvSpPr>
        <p:spPr>
          <a:xfrm flipH="1" flipV="1">
            <a:off x="5883275" y="3548063"/>
            <a:ext cx="455613" cy="1497012"/>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latin typeface="思源黑体 CN Light" panose="020B0300000000000000" pitchFamily="34" charset="-122"/>
              <a:ea typeface="思源黑体 CN Light" panose="020B0300000000000000" pitchFamily="34" charset="-122"/>
              <a:cs typeface="+mn-ea"/>
              <a:sym typeface="+mn-lt"/>
            </a:endParaRPr>
          </a:p>
        </p:txBody>
      </p:sp>
      <p:sp>
        <p:nvSpPr>
          <p:cNvPr id="7206" name="TextBox 122"/>
          <p:cNvSpPr txBox="1">
            <a:spLocks noChangeArrowheads="1"/>
          </p:cNvSpPr>
          <p:nvPr/>
        </p:nvSpPr>
        <p:spPr bwMode="auto">
          <a:xfrm>
            <a:off x="5816600" y="3760788"/>
            <a:ext cx="595313"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200" dirty="0">
                <a:solidFill>
                  <a:schemeClr val="bg1"/>
                </a:solidFill>
                <a:latin typeface="思源黑体 CN Light" panose="020B0300000000000000" pitchFamily="34" charset="-122"/>
                <a:ea typeface="思源黑体 CN Light" panose="020B0300000000000000" pitchFamily="34" charset="-122"/>
                <a:cs typeface="+mn-ea"/>
                <a:sym typeface="+mn-lt"/>
              </a:rPr>
              <a:t>45%</a:t>
            </a:r>
            <a:endParaRPr lang="zh-CN" altLang="en-US" sz="1200" dirty="0">
              <a:solidFill>
                <a:schemeClr val="bg1"/>
              </a:solidFill>
              <a:latin typeface="思源黑体 CN Light" panose="020B0300000000000000" pitchFamily="34" charset="-122"/>
              <a:ea typeface="思源黑体 CN Light" panose="020B0300000000000000" pitchFamily="34" charset="-122"/>
              <a:cs typeface="+mn-ea"/>
              <a:sym typeface="+mn-lt"/>
            </a:endParaRPr>
          </a:p>
        </p:txBody>
      </p:sp>
      <p:sp>
        <p:nvSpPr>
          <p:cNvPr id="47" name="流程图: 延期 46"/>
          <p:cNvSpPr/>
          <p:nvPr/>
        </p:nvSpPr>
        <p:spPr>
          <a:xfrm rot="16200000" flipV="1">
            <a:off x="6734969" y="2082007"/>
            <a:ext cx="515937" cy="457200"/>
          </a:xfrm>
          <a:prstGeom prst="flowChartDelay">
            <a:avLst/>
          </a:prstGeom>
          <a:solidFill>
            <a:srgbClr val="3E3E3D">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noProof="1">
              <a:latin typeface="思源黑体 CN Light" panose="020B0300000000000000" pitchFamily="34" charset="-122"/>
              <a:ea typeface="思源黑体 CN Light" panose="020B0300000000000000" pitchFamily="34" charset="-122"/>
              <a:cs typeface="+mn-ea"/>
              <a:sym typeface="+mn-lt"/>
            </a:endParaRPr>
          </a:p>
        </p:txBody>
      </p:sp>
      <p:sp>
        <p:nvSpPr>
          <p:cNvPr id="48" name="矩形 47"/>
          <p:cNvSpPr/>
          <p:nvPr/>
        </p:nvSpPr>
        <p:spPr>
          <a:xfrm>
            <a:off x="6764338" y="3225800"/>
            <a:ext cx="457200" cy="646113"/>
          </a:xfrm>
          <a:prstGeom prst="rect">
            <a:avLst/>
          </a:prstGeom>
          <a:solidFill>
            <a:srgbClr val="3E3E3D">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noProof="1">
              <a:latin typeface="思源黑体 CN Light" panose="020B0300000000000000" pitchFamily="34" charset="-122"/>
              <a:ea typeface="思源黑体 CN Light" panose="020B0300000000000000" pitchFamily="34" charset="-122"/>
              <a:cs typeface="+mn-ea"/>
              <a:sym typeface="+mn-lt"/>
            </a:endParaRPr>
          </a:p>
        </p:txBody>
      </p:sp>
      <p:sp>
        <p:nvSpPr>
          <p:cNvPr id="49" name="流程图: 延期 48"/>
          <p:cNvSpPr/>
          <p:nvPr/>
        </p:nvSpPr>
        <p:spPr>
          <a:xfrm rot="5400000">
            <a:off x="6734969" y="4558507"/>
            <a:ext cx="515937" cy="457200"/>
          </a:xfrm>
          <a:prstGeom prst="flowChartDelay">
            <a:avLst/>
          </a:prstGeom>
          <a:solidFill>
            <a:srgbClr val="3E3E3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noProof="1">
              <a:latin typeface="思源黑体 CN Light" panose="020B0300000000000000" pitchFamily="34" charset="-122"/>
              <a:ea typeface="思源黑体 CN Light" panose="020B0300000000000000" pitchFamily="34" charset="-122"/>
              <a:cs typeface="+mn-ea"/>
              <a:sym typeface="+mn-lt"/>
            </a:endParaRPr>
          </a:p>
        </p:txBody>
      </p:sp>
      <p:sp>
        <p:nvSpPr>
          <p:cNvPr id="50" name="矩形 15"/>
          <p:cNvSpPr/>
          <p:nvPr/>
        </p:nvSpPr>
        <p:spPr>
          <a:xfrm>
            <a:off x="6986588" y="4799013"/>
            <a:ext cx="455612" cy="255587"/>
          </a:xfrm>
          <a:custGeom>
            <a:avLst/>
            <a:gdLst/>
            <a:ahLst/>
            <a:cxnLst/>
            <a:rect l="l" t="t" r="r" b="b"/>
            <a:pathLst>
              <a:path w="1440160" h="714784">
                <a:moveTo>
                  <a:pt x="10633" y="0"/>
                </a:moveTo>
                <a:lnTo>
                  <a:pt x="719712" y="0"/>
                </a:lnTo>
                <a:lnTo>
                  <a:pt x="720080" y="0"/>
                </a:lnTo>
                <a:lnTo>
                  <a:pt x="720080" y="3422"/>
                </a:lnTo>
                <a:cubicBezTo>
                  <a:pt x="724370" y="396865"/>
                  <a:pt x="1044827" y="714296"/>
                  <a:pt x="1439424" y="714296"/>
                </a:cubicBezTo>
                <a:lnTo>
                  <a:pt x="1440160" y="714222"/>
                </a:lnTo>
                <a:lnTo>
                  <a:pt x="1440160" y="714784"/>
                </a:lnTo>
                <a:lnTo>
                  <a:pt x="720080" y="714784"/>
                </a:lnTo>
                <a:lnTo>
                  <a:pt x="10633" y="714784"/>
                </a:lnTo>
                <a:lnTo>
                  <a:pt x="0" y="714784"/>
                </a:lnTo>
                <a:lnTo>
                  <a:pt x="0" y="714296"/>
                </a:lnTo>
                <a:lnTo>
                  <a:pt x="10633" y="71322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noProof="1">
              <a:solidFill>
                <a:srgbClr val="B2D235"/>
              </a:solidFill>
              <a:latin typeface="思源黑体 CN Light" panose="020B0300000000000000" pitchFamily="34" charset="-122"/>
              <a:ea typeface="思源黑体 CN Light" panose="020B0300000000000000" pitchFamily="34" charset="-122"/>
              <a:cs typeface="+mn-ea"/>
              <a:sym typeface="+mn-lt"/>
            </a:endParaRPr>
          </a:p>
        </p:txBody>
      </p:sp>
      <p:sp>
        <p:nvSpPr>
          <p:cNvPr id="51" name="矩形 15"/>
          <p:cNvSpPr/>
          <p:nvPr/>
        </p:nvSpPr>
        <p:spPr>
          <a:xfrm flipH="1">
            <a:off x="6535738" y="4799013"/>
            <a:ext cx="457200" cy="255587"/>
          </a:xfrm>
          <a:custGeom>
            <a:avLst/>
            <a:gdLst/>
            <a:ahLst/>
            <a:cxnLst/>
            <a:rect l="l" t="t" r="r" b="b"/>
            <a:pathLst>
              <a:path w="1440160" h="714784">
                <a:moveTo>
                  <a:pt x="10633" y="0"/>
                </a:moveTo>
                <a:lnTo>
                  <a:pt x="719712" y="0"/>
                </a:lnTo>
                <a:lnTo>
                  <a:pt x="720080" y="0"/>
                </a:lnTo>
                <a:lnTo>
                  <a:pt x="720080" y="3422"/>
                </a:lnTo>
                <a:cubicBezTo>
                  <a:pt x="724370" y="396865"/>
                  <a:pt x="1044827" y="714296"/>
                  <a:pt x="1439424" y="714296"/>
                </a:cubicBezTo>
                <a:lnTo>
                  <a:pt x="1440160" y="714222"/>
                </a:lnTo>
                <a:lnTo>
                  <a:pt x="1440160" y="714784"/>
                </a:lnTo>
                <a:lnTo>
                  <a:pt x="720080" y="714784"/>
                </a:lnTo>
                <a:lnTo>
                  <a:pt x="10633" y="714784"/>
                </a:lnTo>
                <a:lnTo>
                  <a:pt x="0" y="714784"/>
                </a:lnTo>
                <a:lnTo>
                  <a:pt x="0" y="714296"/>
                </a:lnTo>
                <a:lnTo>
                  <a:pt x="10633" y="71322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noProof="1">
              <a:solidFill>
                <a:srgbClr val="B2D235"/>
              </a:solidFill>
              <a:latin typeface="思源黑体 CN Light" panose="020B0300000000000000" pitchFamily="34" charset="-122"/>
              <a:ea typeface="思源黑体 CN Light" panose="020B0300000000000000" pitchFamily="34" charset="-122"/>
              <a:cs typeface="+mn-ea"/>
              <a:sym typeface="+mn-lt"/>
            </a:endParaRPr>
          </a:p>
        </p:txBody>
      </p:sp>
      <p:sp>
        <p:nvSpPr>
          <p:cNvPr id="52" name="矩形 51"/>
          <p:cNvSpPr/>
          <p:nvPr/>
        </p:nvSpPr>
        <p:spPr>
          <a:xfrm>
            <a:off x="6764338" y="3878263"/>
            <a:ext cx="457200" cy="644525"/>
          </a:xfrm>
          <a:prstGeom prst="rect">
            <a:avLst/>
          </a:prstGeom>
          <a:solidFill>
            <a:srgbClr val="3E3E3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noProof="1">
              <a:latin typeface="思源黑体 CN Light" panose="020B0300000000000000" pitchFamily="34" charset="-122"/>
              <a:ea typeface="思源黑体 CN Light" panose="020B0300000000000000" pitchFamily="34" charset="-122"/>
              <a:cs typeface="+mn-ea"/>
              <a:sym typeface="+mn-lt"/>
            </a:endParaRPr>
          </a:p>
        </p:txBody>
      </p:sp>
      <p:sp>
        <p:nvSpPr>
          <p:cNvPr id="53" name="矩形 52"/>
          <p:cNvSpPr/>
          <p:nvPr/>
        </p:nvSpPr>
        <p:spPr>
          <a:xfrm>
            <a:off x="6764338" y="2574925"/>
            <a:ext cx="457200" cy="644525"/>
          </a:xfrm>
          <a:prstGeom prst="rect">
            <a:avLst/>
          </a:prstGeom>
          <a:solidFill>
            <a:srgbClr val="3E3E3D">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noProof="1">
              <a:latin typeface="思源黑体 CN Light" panose="020B0300000000000000" pitchFamily="34" charset="-122"/>
              <a:ea typeface="思源黑体 CN Light" panose="020B0300000000000000" pitchFamily="34" charset="-122"/>
              <a:cs typeface="+mn-ea"/>
              <a:sym typeface="+mn-lt"/>
            </a:endParaRPr>
          </a:p>
        </p:txBody>
      </p:sp>
      <p:sp>
        <p:nvSpPr>
          <p:cNvPr id="54" name="圆角矩形 53"/>
          <p:cNvSpPr/>
          <p:nvPr/>
        </p:nvSpPr>
        <p:spPr>
          <a:xfrm flipH="1" flipV="1">
            <a:off x="6764338" y="3221038"/>
            <a:ext cx="457200" cy="1824037"/>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noProof="1">
              <a:solidFill>
                <a:srgbClr val="B2D235"/>
              </a:solidFill>
              <a:latin typeface="思源黑体 CN Light" panose="020B0300000000000000" pitchFamily="34" charset="-122"/>
              <a:ea typeface="思源黑体 CN Light" panose="020B0300000000000000" pitchFamily="34" charset="-122"/>
              <a:cs typeface="+mn-ea"/>
              <a:sym typeface="+mn-lt"/>
            </a:endParaRPr>
          </a:p>
        </p:txBody>
      </p:sp>
      <p:sp>
        <p:nvSpPr>
          <p:cNvPr id="7215" name="TextBox 131"/>
          <p:cNvSpPr txBox="1">
            <a:spLocks noChangeArrowheads="1"/>
          </p:cNvSpPr>
          <p:nvPr/>
        </p:nvSpPr>
        <p:spPr bwMode="auto">
          <a:xfrm>
            <a:off x="6656388" y="3482975"/>
            <a:ext cx="67468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200" dirty="0">
                <a:solidFill>
                  <a:schemeClr val="bg1"/>
                </a:solidFill>
                <a:latin typeface="思源黑体 CN Light" panose="020B0300000000000000" pitchFamily="34" charset="-122"/>
                <a:ea typeface="思源黑体 CN Light" panose="020B0300000000000000" pitchFamily="34" charset="-122"/>
                <a:cs typeface="+mn-ea"/>
                <a:sym typeface="+mn-lt"/>
              </a:rPr>
              <a:t>60%</a:t>
            </a:r>
            <a:endParaRPr lang="zh-CN" altLang="en-US" sz="1200" dirty="0">
              <a:solidFill>
                <a:schemeClr val="bg1"/>
              </a:solidFill>
              <a:latin typeface="思源黑体 CN Light" panose="020B0300000000000000" pitchFamily="34" charset="-122"/>
              <a:ea typeface="思源黑体 CN Light" panose="020B0300000000000000" pitchFamily="34" charset="-122"/>
              <a:cs typeface="+mn-ea"/>
              <a:sym typeface="+mn-lt"/>
            </a:endParaRPr>
          </a:p>
        </p:txBody>
      </p:sp>
      <p:sp>
        <p:nvSpPr>
          <p:cNvPr id="56" name="流程图: 延期 55"/>
          <p:cNvSpPr/>
          <p:nvPr/>
        </p:nvSpPr>
        <p:spPr>
          <a:xfrm rot="16200000" flipV="1">
            <a:off x="7616825" y="2082801"/>
            <a:ext cx="515937" cy="455612"/>
          </a:xfrm>
          <a:prstGeom prst="flowChartDelay">
            <a:avLst/>
          </a:prstGeom>
          <a:solidFill>
            <a:srgbClr val="3E3E3D">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noProof="1">
              <a:latin typeface="思源黑体 CN Light" panose="020B0300000000000000" pitchFamily="34" charset="-122"/>
              <a:ea typeface="思源黑体 CN Light" panose="020B0300000000000000" pitchFamily="34" charset="-122"/>
              <a:cs typeface="+mn-ea"/>
              <a:sym typeface="+mn-lt"/>
            </a:endParaRPr>
          </a:p>
        </p:txBody>
      </p:sp>
      <p:sp>
        <p:nvSpPr>
          <p:cNvPr id="57" name="矩形 15"/>
          <p:cNvSpPr/>
          <p:nvPr/>
        </p:nvSpPr>
        <p:spPr>
          <a:xfrm>
            <a:off x="7880350" y="4799013"/>
            <a:ext cx="457200" cy="255587"/>
          </a:xfrm>
          <a:custGeom>
            <a:avLst/>
            <a:gdLst/>
            <a:ahLst/>
            <a:cxnLst/>
            <a:rect l="l" t="t" r="r" b="b"/>
            <a:pathLst>
              <a:path w="1440160" h="714784">
                <a:moveTo>
                  <a:pt x="10633" y="0"/>
                </a:moveTo>
                <a:lnTo>
                  <a:pt x="719712" y="0"/>
                </a:lnTo>
                <a:lnTo>
                  <a:pt x="720080" y="0"/>
                </a:lnTo>
                <a:lnTo>
                  <a:pt x="720080" y="3422"/>
                </a:lnTo>
                <a:cubicBezTo>
                  <a:pt x="724370" y="396865"/>
                  <a:pt x="1044827" y="714296"/>
                  <a:pt x="1439424" y="714296"/>
                </a:cubicBezTo>
                <a:lnTo>
                  <a:pt x="1440160" y="714222"/>
                </a:lnTo>
                <a:lnTo>
                  <a:pt x="1440160" y="714784"/>
                </a:lnTo>
                <a:lnTo>
                  <a:pt x="720080" y="714784"/>
                </a:lnTo>
                <a:lnTo>
                  <a:pt x="10633" y="714784"/>
                </a:lnTo>
                <a:lnTo>
                  <a:pt x="0" y="714784"/>
                </a:lnTo>
                <a:lnTo>
                  <a:pt x="0" y="714296"/>
                </a:lnTo>
                <a:lnTo>
                  <a:pt x="10633" y="71322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noProof="1">
              <a:solidFill>
                <a:srgbClr val="B2D235"/>
              </a:solidFill>
              <a:latin typeface="思源黑体 CN Light" panose="020B0300000000000000" pitchFamily="34" charset="-122"/>
              <a:ea typeface="思源黑体 CN Light" panose="020B0300000000000000" pitchFamily="34" charset="-122"/>
              <a:cs typeface="+mn-ea"/>
              <a:sym typeface="+mn-lt"/>
            </a:endParaRPr>
          </a:p>
        </p:txBody>
      </p:sp>
      <p:sp>
        <p:nvSpPr>
          <p:cNvPr id="58" name="矩形 15"/>
          <p:cNvSpPr/>
          <p:nvPr/>
        </p:nvSpPr>
        <p:spPr>
          <a:xfrm flipH="1">
            <a:off x="7437438" y="4799013"/>
            <a:ext cx="457200" cy="255587"/>
          </a:xfrm>
          <a:custGeom>
            <a:avLst/>
            <a:gdLst/>
            <a:ahLst/>
            <a:cxnLst/>
            <a:rect l="l" t="t" r="r" b="b"/>
            <a:pathLst>
              <a:path w="1440160" h="714784">
                <a:moveTo>
                  <a:pt x="10633" y="0"/>
                </a:moveTo>
                <a:lnTo>
                  <a:pt x="719712" y="0"/>
                </a:lnTo>
                <a:lnTo>
                  <a:pt x="720080" y="0"/>
                </a:lnTo>
                <a:lnTo>
                  <a:pt x="720080" y="3422"/>
                </a:lnTo>
                <a:cubicBezTo>
                  <a:pt x="724370" y="396865"/>
                  <a:pt x="1044827" y="714296"/>
                  <a:pt x="1439424" y="714296"/>
                </a:cubicBezTo>
                <a:lnTo>
                  <a:pt x="1440160" y="714222"/>
                </a:lnTo>
                <a:lnTo>
                  <a:pt x="1440160" y="714784"/>
                </a:lnTo>
                <a:lnTo>
                  <a:pt x="720080" y="714784"/>
                </a:lnTo>
                <a:lnTo>
                  <a:pt x="10633" y="714784"/>
                </a:lnTo>
                <a:lnTo>
                  <a:pt x="0" y="714784"/>
                </a:lnTo>
                <a:lnTo>
                  <a:pt x="0" y="714296"/>
                </a:lnTo>
                <a:lnTo>
                  <a:pt x="10633" y="71322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noProof="1">
              <a:solidFill>
                <a:srgbClr val="B2D235"/>
              </a:solidFill>
              <a:latin typeface="思源黑体 CN Light" panose="020B0300000000000000" pitchFamily="34" charset="-122"/>
              <a:ea typeface="思源黑体 CN Light" panose="020B0300000000000000" pitchFamily="34" charset="-122"/>
              <a:cs typeface="+mn-ea"/>
              <a:sym typeface="+mn-lt"/>
            </a:endParaRPr>
          </a:p>
        </p:txBody>
      </p:sp>
      <p:sp>
        <p:nvSpPr>
          <p:cNvPr id="59" name="矩形 58"/>
          <p:cNvSpPr/>
          <p:nvPr/>
        </p:nvSpPr>
        <p:spPr>
          <a:xfrm>
            <a:off x="7646988" y="2574925"/>
            <a:ext cx="455612" cy="646113"/>
          </a:xfrm>
          <a:prstGeom prst="rect">
            <a:avLst/>
          </a:prstGeom>
          <a:solidFill>
            <a:srgbClr val="3E3E3D">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noProof="1">
              <a:latin typeface="思源黑体 CN Light" panose="020B0300000000000000" pitchFamily="34" charset="-122"/>
              <a:ea typeface="思源黑体 CN Light" panose="020B0300000000000000" pitchFamily="34" charset="-122"/>
              <a:cs typeface="+mn-ea"/>
              <a:sym typeface="+mn-lt"/>
            </a:endParaRPr>
          </a:p>
        </p:txBody>
      </p:sp>
      <p:sp>
        <p:nvSpPr>
          <p:cNvPr id="60" name="圆角矩形 59"/>
          <p:cNvSpPr/>
          <p:nvPr/>
        </p:nvSpPr>
        <p:spPr>
          <a:xfrm flipH="1" flipV="1">
            <a:off x="7650163" y="2674938"/>
            <a:ext cx="457200" cy="2370137"/>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noProof="1">
              <a:solidFill>
                <a:srgbClr val="B2D235"/>
              </a:solidFill>
              <a:latin typeface="思源黑体 CN Light" panose="020B0300000000000000" pitchFamily="34" charset="-122"/>
              <a:ea typeface="思源黑体 CN Light" panose="020B0300000000000000" pitchFamily="34" charset="-122"/>
              <a:cs typeface="+mn-ea"/>
              <a:sym typeface="+mn-lt"/>
            </a:endParaRPr>
          </a:p>
        </p:txBody>
      </p:sp>
      <p:sp>
        <p:nvSpPr>
          <p:cNvPr id="7221" name="TextBox 141"/>
          <p:cNvSpPr txBox="1">
            <a:spLocks noChangeArrowheads="1"/>
          </p:cNvSpPr>
          <p:nvPr/>
        </p:nvSpPr>
        <p:spPr bwMode="auto">
          <a:xfrm>
            <a:off x="7578725" y="3011488"/>
            <a:ext cx="595313"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200" dirty="0">
                <a:solidFill>
                  <a:schemeClr val="bg1"/>
                </a:solidFill>
                <a:latin typeface="思源黑体 CN Light" panose="020B0300000000000000" pitchFamily="34" charset="-122"/>
                <a:ea typeface="思源黑体 CN Light" panose="020B0300000000000000" pitchFamily="34" charset="-122"/>
                <a:cs typeface="+mn-ea"/>
                <a:sym typeface="+mn-lt"/>
              </a:rPr>
              <a:t>75%</a:t>
            </a:r>
            <a:endParaRPr lang="zh-CN" altLang="en-US" sz="1200" dirty="0">
              <a:solidFill>
                <a:schemeClr val="bg1"/>
              </a:solidFill>
              <a:latin typeface="思源黑体 CN Light" panose="020B0300000000000000" pitchFamily="34" charset="-122"/>
              <a:ea typeface="思源黑体 CN Light" panose="020B0300000000000000" pitchFamily="34" charset="-122"/>
              <a:cs typeface="+mn-ea"/>
              <a:sym typeface="+mn-lt"/>
            </a:endParaRPr>
          </a:p>
        </p:txBody>
      </p:sp>
      <p:sp>
        <p:nvSpPr>
          <p:cNvPr id="62" name="流程图: 延期 61"/>
          <p:cNvSpPr/>
          <p:nvPr/>
        </p:nvSpPr>
        <p:spPr>
          <a:xfrm rot="16200000" flipV="1">
            <a:off x="8497888" y="2082800"/>
            <a:ext cx="515937" cy="455613"/>
          </a:xfrm>
          <a:prstGeom prst="flowChartDelay">
            <a:avLst/>
          </a:prstGeom>
          <a:solidFill>
            <a:srgbClr val="3E3E3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noProof="1">
              <a:latin typeface="思源黑体 CN Light" panose="020B0300000000000000" pitchFamily="34" charset="-122"/>
              <a:ea typeface="思源黑体 CN Light" panose="020B0300000000000000" pitchFamily="34" charset="-122"/>
              <a:cs typeface="+mn-ea"/>
              <a:sym typeface="+mn-lt"/>
            </a:endParaRPr>
          </a:p>
        </p:txBody>
      </p:sp>
      <p:sp>
        <p:nvSpPr>
          <p:cNvPr id="63" name="矩形 62"/>
          <p:cNvSpPr/>
          <p:nvPr/>
        </p:nvSpPr>
        <p:spPr>
          <a:xfrm>
            <a:off x="8528050" y="3225800"/>
            <a:ext cx="455613" cy="646113"/>
          </a:xfrm>
          <a:prstGeom prst="rect">
            <a:avLst/>
          </a:prstGeom>
          <a:solidFill>
            <a:srgbClr val="3E3E3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noProof="1">
              <a:latin typeface="思源黑体 CN Light" panose="020B0300000000000000" pitchFamily="34" charset="-122"/>
              <a:ea typeface="思源黑体 CN Light" panose="020B0300000000000000" pitchFamily="34" charset="-122"/>
              <a:cs typeface="+mn-ea"/>
              <a:sym typeface="+mn-lt"/>
            </a:endParaRPr>
          </a:p>
        </p:txBody>
      </p:sp>
      <p:sp>
        <p:nvSpPr>
          <p:cNvPr id="64" name="流程图: 延期 63"/>
          <p:cNvSpPr/>
          <p:nvPr/>
        </p:nvSpPr>
        <p:spPr>
          <a:xfrm rot="5400000">
            <a:off x="8497888" y="4559300"/>
            <a:ext cx="515937" cy="455613"/>
          </a:xfrm>
          <a:prstGeom prst="flowChartDelay">
            <a:avLst/>
          </a:prstGeom>
          <a:solidFill>
            <a:srgbClr val="3E3E3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noProof="1">
              <a:latin typeface="思源黑体 CN Light" panose="020B0300000000000000" pitchFamily="34" charset="-122"/>
              <a:ea typeface="思源黑体 CN Light" panose="020B0300000000000000" pitchFamily="34" charset="-122"/>
              <a:cs typeface="+mn-ea"/>
              <a:sym typeface="+mn-lt"/>
            </a:endParaRPr>
          </a:p>
        </p:txBody>
      </p:sp>
      <p:sp>
        <p:nvSpPr>
          <p:cNvPr id="65" name="矩形 15"/>
          <p:cNvSpPr/>
          <p:nvPr/>
        </p:nvSpPr>
        <p:spPr>
          <a:xfrm flipH="1">
            <a:off x="8305800" y="4799013"/>
            <a:ext cx="457200" cy="255587"/>
          </a:xfrm>
          <a:custGeom>
            <a:avLst/>
            <a:gdLst/>
            <a:ahLst/>
            <a:cxnLst/>
            <a:rect l="l" t="t" r="r" b="b"/>
            <a:pathLst>
              <a:path w="1440160" h="714784">
                <a:moveTo>
                  <a:pt x="10633" y="0"/>
                </a:moveTo>
                <a:lnTo>
                  <a:pt x="719712" y="0"/>
                </a:lnTo>
                <a:lnTo>
                  <a:pt x="720080" y="0"/>
                </a:lnTo>
                <a:lnTo>
                  <a:pt x="720080" y="3422"/>
                </a:lnTo>
                <a:cubicBezTo>
                  <a:pt x="724370" y="396865"/>
                  <a:pt x="1044827" y="714296"/>
                  <a:pt x="1439424" y="714296"/>
                </a:cubicBezTo>
                <a:lnTo>
                  <a:pt x="1440160" y="714222"/>
                </a:lnTo>
                <a:lnTo>
                  <a:pt x="1440160" y="714784"/>
                </a:lnTo>
                <a:lnTo>
                  <a:pt x="720080" y="714784"/>
                </a:lnTo>
                <a:lnTo>
                  <a:pt x="10633" y="714784"/>
                </a:lnTo>
                <a:lnTo>
                  <a:pt x="0" y="714784"/>
                </a:lnTo>
                <a:lnTo>
                  <a:pt x="0" y="714296"/>
                </a:lnTo>
                <a:lnTo>
                  <a:pt x="10633" y="71322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noProof="1">
              <a:solidFill>
                <a:srgbClr val="B2D235"/>
              </a:solidFill>
              <a:latin typeface="思源黑体 CN Light" panose="020B0300000000000000" pitchFamily="34" charset="-122"/>
              <a:ea typeface="思源黑体 CN Light" panose="020B0300000000000000" pitchFamily="34" charset="-122"/>
              <a:cs typeface="+mn-ea"/>
              <a:sym typeface="+mn-lt"/>
            </a:endParaRPr>
          </a:p>
        </p:txBody>
      </p:sp>
      <p:sp>
        <p:nvSpPr>
          <p:cNvPr id="66" name="矩形 65"/>
          <p:cNvSpPr/>
          <p:nvPr/>
        </p:nvSpPr>
        <p:spPr>
          <a:xfrm>
            <a:off x="8526463" y="3878263"/>
            <a:ext cx="457200" cy="644525"/>
          </a:xfrm>
          <a:prstGeom prst="rect">
            <a:avLst/>
          </a:prstGeom>
          <a:solidFill>
            <a:srgbClr val="3E3E3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noProof="1">
              <a:latin typeface="思源黑体 CN Light" panose="020B0300000000000000" pitchFamily="34" charset="-122"/>
              <a:ea typeface="思源黑体 CN Light" panose="020B0300000000000000" pitchFamily="34" charset="-122"/>
              <a:cs typeface="+mn-ea"/>
              <a:sym typeface="+mn-lt"/>
            </a:endParaRPr>
          </a:p>
        </p:txBody>
      </p:sp>
      <p:sp>
        <p:nvSpPr>
          <p:cNvPr id="67" name="矩形 66"/>
          <p:cNvSpPr/>
          <p:nvPr/>
        </p:nvSpPr>
        <p:spPr>
          <a:xfrm>
            <a:off x="8528050" y="2574925"/>
            <a:ext cx="455613" cy="646113"/>
          </a:xfrm>
          <a:prstGeom prst="rect">
            <a:avLst/>
          </a:prstGeom>
          <a:solidFill>
            <a:srgbClr val="3E3E3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noProof="1">
              <a:latin typeface="思源黑体 CN Light" panose="020B0300000000000000" pitchFamily="34" charset="-122"/>
              <a:ea typeface="思源黑体 CN Light" panose="020B0300000000000000" pitchFamily="34" charset="-122"/>
              <a:cs typeface="+mn-ea"/>
              <a:sym typeface="+mn-lt"/>
            </a:endParaRPr>
          </a:p>
        </p:txBody>
      </p:sp>
      <p:sp>
        <p:nvSpPr>
          <p:cNvPr id="68" name="圆角矩形 67"/>
          <p:cNvSpPr/>
          <p:nvPr/>
        </p:nvSpPr>
        <p:spPr>
          <a:xfrm flipH="1" flipV="1">
            <a:off x="8526463" y="2052638"/>
            <a:ext cx="457200" cy="300037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noProof="1">
              <a:solidFill>
                <a:srgbClr val="B2D235"/>
              </a:solidFill>
              <a:latin typeface="思源黑体 CN Light" panose="020B0300000000000000" pitchFamily="34" charset="-122"/>
              <a:ea typeface="思源黑体 CN Light" panose="020B0300000000000000" pitchFamily="34" charset="-122"/>
              <a:cs typeface="+mn-ea"/>
              <a:sym typeface="+mn-lt"/>
            </a:endParaRPr>
          </a:p>
        </p:txBody>
      </p:sp>
      <p:sp>
        <p:nvSpPr>
          <p:cNvPr id="7229" name="TextBox 150"/>
          <p:cNvSpPr txBox="1">
            <a:spLocks noChangeArrowheads="1"/>
          </p:cNvSpPr>
          <p:nvPr/>
        </p:nvSpPr>
        <p:spPr bwMode="auto">
          <a:xfrm>
            <a:off x="8358188" y="2235200"/>
            <a:ext cx="798512"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200" dirty="0">
                <a:solidFill>
                  <a:schemeClr val="bg1"/>
                </a:solidFill>
                <a:latin typeface="思源黑体 CN Light" panose="020B0300000000000000" pitchFamily="34" charset="-122"/>
                <a:ea typeface="思源黑体 CN Light" panose="020B0300000000000000" pitchFamily="34" charset="-122"/>
                <a:cs typeface="+mn-ea"/>
                <a:sym typeface="+mn-lt"/>
              </a:rPr>
              <a:t>100%</a:t>
            </a:r>
            <a:endParaRPr lang="zh-CN" altLang="en-US" sz="1200" dirty="0">
              <a:solidFill>
                <a:schemeClr val="bg1"/>
              </a:solidFill>
              <a:latin typeface="思源黑体 CN Light" panose="020B0300000000000000" pitchFamily="34" charset="-122"/>
              <a:ea typeface="思源黑体 CN Light" panose="020B0300000000000000" pitchFamily="34" charset="-122"/>
              <a:cs typeface="+mn-ea"/>
              <a:sym typeface="+mn-lt"/>
            </a:endParaRPr>
          </a:p>
        </p:txBody>
      </p:sp>
      <p:cxnSp>
        <p:nvCxnSpPr>
          <p:cNvPr id="70" name="直接连接符 69"/>
          <p:cNvCxnSpPr/>
          <p:nvPr/>
        </p:nvCxnSpPr>
        <p:spPr>
          <a:xfrm>
            <a:off x="3460750" y="5299075"/>
            <a:ext cx="5287963" cy="0"/>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1" name="椭圆 70"/>
          <p:cNvSpPr>
            <a:spLocks noChangeAspect="1"/>
          </p:cNvSpPr>
          <p:nvPr/>
        </p:nvSpPr>
        <p:spPr>
          <a:xfrm>
            <a:off x="3421063" y="5232400"/>
            <a:ext cx="131762" cy="13335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noProof="1">
              <a:latin typeface="思源黑体 CN Light" panose="020B0300000000000000" pitchFamily="34" charset="-122"/>
              <a:ea typeface="思源黑体 CN Light" panose="020B0300000000000000" pitchFamily="34" charset="-122"/>
              <a:cs typeface="+mn-ea"/>
              <a:sym typeface="+mn-lt"/>
            </a:endParaRPr>
          </a:p>
        </p:txBody>
      </p:sp>
      <p:sp>
        <p:nvSpPr>
          <p:cNvPr id="72" name="椭圆 71"/>
          <p:cNvSpPr>
            <a:spLocks noChangeAspect="1"/>
          </p:cNvSpPr>
          <p:nvPr/>
        </p:nvSpPr>
        <p:spPr>
          <a:xfrm>
            <a:off x="5221288" y="5232400"/>
            <a:ext cx="131762" cy="13335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noProof="1">
              <a:latin typeface="思源黑体 CN Light" panose="020B0300000000000000" pitchFamily="34" charset="-122"/>
              <a:ea typeface="思源黑体 CN Light" panose="020B0300000000000000" pitchFamily="34" charset="-122"/>
              <a:cs typeface="+mn-ea"/>
              <a:sym typeface="+mn-lt"/>
            </a:endParaRPr>
          </a:p>
        </p:txBody>
      </p:sp>
      <p:sp>
        <p:nvSpPr>
          <p:cNvPr id="73" name="椭圆 72"/>
          <p:cNvSpPr>
            <a:spLocks noChangeAspect="1"/>
          </p:cNvSpPr>
          <p:nvPr/>
        </p:nvSpPr>
        <p:spPr>
          <a:xfrm>
            <a:off x="4308475" y="5232400"/>
            <a:ext cx="131763" cy="13335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noProof="1">
              <a:latin typeface="思源黑体 CN Light" panose="020B0300000000000000" pitchFamily="34" charset="-122"/>
              <a:ea typeface="思源黑体 CN Light" panose="020B0300000000000000" pitchFamily="34" charset="-122"/>
              <a:cs typeface="+mn-ea"/>
              <a:sym typeface="+mn-lt"/>
            </a:endParaRPr>
          </a:p>
        </p:txBody>
      </p:sp>
      <p:sp>
        <p:nvSpPr>
          <p:cNvPr id="74" name="椭圆 73"/>
          <p:cNvSpPr>
            <a:spLocks noChangeAspect="1"/>
          </p:cNvSpPr>
          <p:nvPr/>
        </p:nvSpPr>
        <p:spPr>
          <a:xfrm>
            <a:off x="6072188" y="5232400"/>
            <a:ext cx="131762" cy="13335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noProof="1">
              <a:latin typeface="思源黑体 CN Light" panose="020B0300000000000000" pitchFamily="34" charset="-122"/>
              <a:ea typeface="思源黑体 CN Light" panose="020B0300000000000000" pitchFamily="34" charset="-122"/>
              <a:cs typeface="+mn-ea"/>
              <a:sym typeface="+mn-lt"/>
            </a:endParaRPr>
          </a:p>
        </p:txBody>
      </p:sp>
      <p:sp>
        <p:nvSpPr>
          <p:cNvPr id="75" name="椭圆 74"/>
          <p:cNvSpPr>
            <a:spLocks noChangeAspect="1"/>
          </p:cNvSpPr>
          <p:nvPr/>
        </p:nvSpPr>
        <p:spPr>
          <a:xfrm>
            <a:off x="6934200" y="5232400"/>
            <a:ext cx="131763" cy="13335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noProof="1">
              <a:latin typeface="思源黑体 CN Light" panose="020B0300000000000000" pitchFamily="34" charset="-122"/>
              <a:ea typeface="思源黑体 CN Light" panose="020B0300000000000000" pitchFamily="34" charset="-122"/>
              <a:cs typeface="+mn-ea"/>
              <a:sym typeface="+mn-lt"/>
            </a:endParaRPr>
          </a:p>
        </p:txBody>
      </p:sp>
      <p:sp>
        <p:nvSpPr>
          <p:cNvPr id="76" name="椭圆 75"/>
          <p:cNvSpPr>
            <a:spLocks noChangeAspect="1"/>
          </p:cNvSpPr>
          <p:nvPr/>
        </p:nvSpPr>
        <p:spPr>
          <a:xfrm>
            <a:off x="7834313" y="5232400"/>
            <a:ext cx="131762" cy="13335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noProof="1">
              <a:latin typeface="思源黑体 CN Light" panose="020B0300000000000000" pitchFamily="34" charset="-122"/>
              <a:ea typeface="思源黑体 CN Light" panose="020B0300000000000000" pitchFamily="34" charset="-122"/>
              <a:cs typeface="+mn-ea"/>
              <a:sym typeface="+mn-lt"/>
            </a:endParaRPr>
          </a:p>
        </p:txBody>
      </p:sp>
      <p:sp>
        <p:nvSpPr>
          <p:cNvPr id="77" name="椭圆 76"/>
          <p:cNvSpPr>
            <a:spLocks noChangeAspect="1"/>
          </p:cNvSpPr>
          <p:nvPr/>
        </p:nvSpPr>
        <p:spPr>
          <a:xfrm>
            <a:off x="8655050" y="5232400"/>
            <a:ext cx="131763" cy="13335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noProof="1">
              <a:latin typeface="思源黑体 CN Light" panose="020B0300000000000000" pitchFamily="34" charset="-122"/>
              <a:ea typeface="思源黑体 CN Light" panose="020B0300000000000000" pitchFamily="34" charset="-122"/>
              <a:cs typeface="+mn-ea"/>
              <a:sym typeface="+mn-lt"/>
            </a:endParaRPr>
          </a:p>
        </p:txBody>
      </p:sp>
      <p:sp>
        <p:nvSpPr>
          <p:cNvPr id="7238" name="TextBox 159"/>
          <p:cNvSpPr txBox="1">
            <a:spLocks noChangeArrowheads="1"/>
          </p:cNvSpPr>
          <p:nvPr/>
        </p:nvSpPr>
        <p:spPr bwMode="auto">
          <a:xfrm>
            <a:off x="3097213" y="5395913"/>
            <a:ext cx="7667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400" dirty="0">
                <a:latin typeface="思源黑体 CN Light" panose="020B0300000000000000" pitchFamily="34" charset="-122"/>
                <a:ea typeface="思源黑体 CN Light" panose="020B0300000000000000" pitchFamily="34" charset="-122"/>
                <a:cs typeface="+mn-ea"/>
                <a:sym typeface="+mn-lt"/>
              </a:rPr>
              <a:t>2007</a:t>
            </a:r>
            <a:endParaRPr lang="zh-CN" altLang="en-US" sz="1400" dirty="0">
              <a:latin typeface="思源黑体 CN Light" panose="020B0300000000000000" pitchFamily="34" charset="-122"/>
              <a:ea typeface="思源黑体 CN Light" panose="020B0300000000000000" pitchFamily="34" charset="-122"/>
              <a:cs typeface="+mn-ea"/>
              <a:sym typeface="+mn-lt"/>
            </a:endParaRPr>
          </a:p>
        </p:txBody>
      </p:sp>
      <p:sp>
        <p:nvSpPr>
          <p:cNvPr id="7239" name="TextBox 160"/>
          <p:cNvSpPr txBox="1">
            <a:spLocks noChangeArrowheads="1"/>
          </p:cNvSpPr>
          <p:nvPr/>
        </p:nvSpPr>
        <p:spPr bwMode="auto">
          <a:xfrm>
            <a:off x="3984625" y="5414963"/>
            <a:ext cx="7667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400" dirty="0">
                <a:latin typeface="思源黑体 CN Light" panose="020B0300000000000000" pitchFamily="34" charset="-122"/>
                <a:ea typeface="思源黑体 CN Light" panose="020B0300000000000000" pitchFamily="34" charset="-122"/>
                <a:cs typeface="+mn-ea"/>
                <a:sym typeface="+mn-lt"/>
              </a:rPr>
              <a:t>2008</a:t>
            </a:r>
            <a:endParaRPr lang="zh-CN" altLang="en-US" sz="1400" dirty="0">
              <a:latin typeface="思源黑体 CN Light" panose="020B0300000000000000" pitchFamily="34" charset="-122"/>
              <a:ea typeface="思源黑体 CN Light" panose="020B0300000000000000" pitchFamily="34" charset="-122"/>
              <a:cs typeface="+mn-ea"/>
              <a:sym typeface="+mn-lt"/>
            </a:endParaRPr>
          </a:p>
        </p:txBody>
      </p:sp>
      <p:sp>
        <p:nvSpPr>
          <p:cNvPr id="7240" name="TextBox 161"/>
          <p:cNvSpPr txBox="1">
            <a:spLocks noChangeArrowheads="1"/>
          </p:cNvSpPr>
          <p:nvPr/>
        </p:nvSpPr>
        <p:spPr bwMode="auto">
          <a:xfrm>
            <a:off x="4897438" y="5414963"/>
            <a:ext cx="7667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400" dirty="0">
                <a:latin typeface="思源黑体 CN Light" panose="020B0300000000000000" pitchFamily="34" charset="-122"/>
                <a:ea typeface="思源黑体 CN Light" panose="020B0300000000000000" pitchFamily="34" charset="-122"/>
                <a:cs typeface="+mn-ea"/>
                <a:sym typeface="+mn-lt"/>
              </a:rPr>
              <a:t>2009</a:t>
            </a:r>
            <a:endParaRPr lang="zh-CN" altLang="en-US" sz="1400" dirty="0">
              <a:latin typeface="思源黑体 CN Light" panose="020B0300000000000000" pitchFamily="34" charset="-122"/>
              <a:ea typeface="思源黑体 CN Light" panose="020B0300000000000000" pitchFamily="34" charset="-122"/>
              <a:cs typeface="+mn-ea"/>
              <a:sym typeface="+mn-lt"/>
            </a:endParaRPr>
          </a:p>
        </p:txBody>
      </p:sp>
      <p:sp>
        <p:nvSpPr>
          <p:cNvPr id="7241" name="TextBox 162"/>
          <p:cNvSpPr txBox="1">
            <a:spLocks noChangeArrowheads="1"/>
          </p:cNvSpPr>
          <p:nvPr/>
        </p:nvSpPr>
        <p:spPr bwMode="auto">
          <a:xfrm>
            <a:off x="5746750" y="5414963"/>
            <a:ext cx="7667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400" dirty="0">
                <a:latin typeface="思源黑体 CN Light" panose="020B0300000000000000" pitchFamily="34" charset="-122"/>
                <a:ea typeface="思源黑体 CN Light" panose="020B0300000000000000" pitchFamily="34" charset="-122"/>
                <a:cs typeface="+mn-ea"/>
                <a:sym typeface="+mn-lt"/>
              </a:rPr>
              <a:t>2010</a:t>
            </a:r>
            <a:endParaRPr lang="zh-CN" altLang="en-US" sz="1400" dirty="0">
              <a:latin typeface="思源黑体 CN Light" panose="020B0300000000000000" pitchFamily="34" charset="-122"/>
              <a:ea typeface="思源黑体 CN Light" panose="020B0300000000000000" pitchFamily="34" charset="-122"/>
              <a:cs typeface="+mn-ea"/>
              <a:sym typeface="+mn-lt"/>
            </a:endParaRPr>
          </a:p>
        </p:txBody>
      </p:sp>
      <p:sp>
        <p:nvSpPr>
          <p:cNvPr id="7242" name="TextBox 163"/>
          <p:cNvSpPr txBox="1">
            <a:spLocks noChangeArrowheads="1"/>
          </p:cNvSpPr>
          <p:nvPr/>
        </p:nvSpPr>
        <p:spPr bwMode="auto">
          <a:xfrm>
            <a:off x="6604000" y="5414963"/>
            <a:ext cx="7667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400" dirty="0">
                <a:latin typeface="思源黑体 CN Light" panose="020B0300000000000000" pitchFamily="34" charset="-122"/>
                <a:ea typeface="思源黑体 CN Light" panose="020B0300000000000000" pitchFamily="34" charset="-122"/>
                <a:cs typeface="+mn-ea"/>
                <a:sym typeface="+mn-lt"/>
              </a:rPr>
              <a:t>2011</a:t>
            </a:r>
            <a:endParaRPr lang="zh-CN" altLang="en-US" sz="1400" dirty="0">
              <a:latin typeface="思源黑体 CN Light" panose="020B0300000000000000" pitchFamily="34" charset="-122"/>
              <a:ea typeface="思源黑体 CN Light" panose="020B0300000000000000" pitchFamily="34" charset="-122"/>
              <a:cs typeface="+mn-ea"/>
              <a:sym typeface="+mn-lt"/>
            </a:endParaRPr>
          </a:p>
        </p:txBody>
      </p:sp>
      <p:sp>
        <p:nvSpPr>
          <p:cNvPr id="7243" name="TextBox 164"/>
          <p:cNvSpPr txBox="1">
            <a:spLocks noChangeArrowheads="1"/>
          </p:cNvSpPr>
          <p:nvPr/>
        </p:nvSpPr>
        <p:spPr bwMode="auto">
          <a:xfrm>
            <a:off x="7510463" y="5414963"/>
            <a:ext cx="7667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400" dirty="0">
                <a:latin typeface="思源黑体 CN Light" panose="020B0300000000000000" pitchFamily="34" charset="-122"/>
                <a:ea typeface="思源黑体 CN Light" panose="020B0300000000000000" pitchFamily="34" charset="-122"/>
                <a:cs typeface="+mn-ea"/>
                <a:sym typeface="+mn-lt"/>
              </a:rPr>
              <a:t>2012</a:t>
            </a:r>
            <a:endParaRPr lang="zh-CN" altLang="en-US" sz="1400" dirty="0">
              <a:latin typeface="思源黑体 CN Light" panose="020B0300000000000000" pitchFamily="34" charset="-122"/>
              <a:ea typeface="思源黑体 CN Light" panose="020B0300000000000000" pitchFamily="34" charset="-122"/>
              <a:cs typeface="+mn-ea"/>
              <a:sym typeface="+mn-lt"/>
            </a:endParaRPr>
          </a:p>
        </p:txBody>
      </p:sp>
      <p:sp>
        <p:nvSpPr>
          <p:cNvPr id="7244" name="TextBox 165"/>
          <p:cNvSpPr txBox="1">
            <a:spLocks noChangeArrowheads="1"/>
          </p:cNvSpPr>
          <p:nvPr/>
        </p:nvSpPr>
        <p:spPr bwMode="auto">
          <a:xfrm>
            <a:off x="8331200" y="5414963"/>
            <a:ext cx="7667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400" dirty="0">
                <a:latin typeface="思源黑体 CN Light" panose="020B0300000000000000" pitchFamily="34" charset="-122"/>
                <a:ea typeface="思源黑体 CN Light" panose="020B0300000000000000" pitchFamily="34" charset="-122"/>
                <a:cs typeface="+mn-ea"/>
                <a:sym typeface="+mn-lt"/>
              </a:rPr>
              <a:t>2013</a:t>
            </a:r>
            <a:endParaRPr lang="zh-CN" altLang="en-US" sz="1400" dirty="0">
              <a:latin typeface="思源黑体 CN Light" panose="020B0300000000000000" pitchFamily="34" charset="-122"/>
              <a:ea typeface="思源黑体 CN Light" panose="020B0300000000000000" pitchFamily="34" charset="-122"/>
              <a:cs typeface="+mn-ea"/>
              <a:sym typeface="+mn-lt"/>
            </a:endParaRPr>
          </a:p>
        </p:txBody>
      </p:sp>
      <p:grpSp>
        <p:nvGrpSpPr>
          <p:cNvPr id="79" name="组合 78">
            <a:extLst>
              <a:ext uri="{FF2B5EF4-FFF2-40B4-BE49-F238E27FC236}">
                <a16:creationId xmlns:a16="http://schemas.microsoft.com/office/drawing/2014/main" id="{907823B5-7451-4C8C-9793-44EC88B8D98C}"/>
              </a:ext>
            </a:extLst>
          </p:cNvPr>
          <p:cNvGrpSpPr/>
          <p:nvPr/>
        </p:nvGrpSpPr>
        <p:grpSpPr>
          <a:xfrm>
            <a:off x="982198" y="2413630"/>
            <a:ext cx="1934629" cy="1098160"/>
            <a:chOff x="468937" y="2419540"/>
            <a:chExt cx="1934629" cy="1098160"/>
          </a:xfrm>
        </p:grpSpPr>
        <p:sp>
          <p:nvSpPr>
            <p:cNvPr id="80" name="TextBox 18">
              <a:extLst>
                <a:ext uri="{FF2B5EF4-FFF2-40B4-BE49-F238E27FC236}">
                  <a16:creationId xmlns:a16="http://schemas.microsoft.com/office/drawing/2014/main" id="{68DA83BC-C25C-489D-AD82-D0814A346395}"/>
                </a:ext>
              </a:extLst>
            </p:cNvPr>
            <p:cNvSpPr txBox="1"/>
            <p:nvPr/>
          </p:nvSpPr>
          <p:spPr>
            <a:xfrm flipH="1">
              <a:off x="468937" y="2419540"/>
              <a:ext cx="1547218" cy="461665"/>
            </a:xfrm>
            <a:prstGeom prst="rect">
              <a:avLst/>
            </a:prstGeom>
            <a:noFill/>
          </p:spPr>
          <p:txBody>
            <a:bodyPr wrap="none" rtlCol="0">
              <a:spAutoFit/>
            </a:bodyPr>
            <a:lstStyle/>
            <a:p>
              <a:r>
                <a:rPr lang="en-US" sz="2400" b="1" dirty="0">
                  <a:latin typeface="思源黑体 CN Light" panose="020B0300000000000000" pitchFamily="34" charset="-122"/>
                  <a:cs typeface="+mn-ea"/>
                  <a:sym typeface="+mn-lt"/>
                </a:rPr>
                <a:t>PRESENT</a:t>
              </a:r>
            </a:p>
          </p:txBody>
        </p:sp>
        <p:sp>
          <p:nvSpPr>
            <p:cNvPr id="81" name="矩形 80">
              <a:extLst>
                <a:ext uri="{FF2B5EF4-FFF2-40B4-BE49-F238E27FC236}">
                  <a16:creationId xmlns:a16="http://schemas.microsoft.com/office/drawing/2014/main" id="{E34730E0-33DE-4576-9065-E89087701D37}"/>
                </a:ext>
              </a:extLst>
            </p:cNvPr>
            <p:cNvSpPr/>
            <p:nvPr/>
          </p:nvSpPr>
          <p:spPr>
            <a:xfrm>
              <a:off x="470268" y="2823664"/>
              <a:ext cx="1933298" cy="694036"/>
            </a:xfrm>
            <a:prstGeom prst="rect">
              <a:avLst/>
            </a:prstGeom>
          </p:spPr>
          <p:txBody>
            <a:bodyPr wrap="square">
              <a:spAutoFit/>
            </a:bodyPr>
            <a:lstStyle/>
            <a:p>
              <a:pPr>
                <a:lnSpc>
                  <a:spcPct val="150000"/>
                </a:lnSpc>
              </a:pPr>
              <a:r>
                <a:rPr lang="en-US" altLang="zh-CN" sz="900" dirty="0">
                  <a:latin typeface="思源黑体 CN Light" panose="020B0300000000000000" pitchFamily="34" charset="-122"/>
                  <a:ea typeface="思源黑体 CN Light" panose="020B0300000000000000" pitchFamily="34" charset="-122"/>
                  <a:cs typeface="+mn-ea"/>
                  <a:sym typeface="+mn-lt"/>
                </a:rPr>
                <a:t>OF THIS SCHEME, WE THANK YOU FOR YOUR READING, THE PROPOSAL</a:t>
              </a:r>
            </a:p>
          </p:txBody>
        </p:sp>
      </p:grpSp>
      <p:grpSp>
        <p:nvGrpSpPr>
          <p:cNvPr id="82" name="组合 81">
            <a:extLst>
              <a:ext uri="{FF2B5EF4-FFF2-40B4-BE49-F238E27FC236}">
                <a16:creationId xmlns:a16="http://schemas.microsoft.com/office/drawing/2014/main" id="{13A41160-9B22-4C01-A12F-D059DB869652}"/>
              </a:ext>
            </a:extLst>
          </p:cNvPr>
          <p:cNvGrpSpPr/>
          <p:nvPr/>
        </p:nvGrpSpPr>
        <p:grpSpPr>
          <a:xfrm>
            <a:off x="982198" y="4337680"/>
            <a:ext cx="1934629" cy="1098160"/>
            <a:chOff x="468937" y="2419540"/>
            <a:chExt cx="1934629" cy="1098160"/>
          </a:xfrm>
        </p:grpSpPr>
        <p:sp>
          <p:nvSpPr>
            <p:cNvPr id="83" name="TextBox 18">
              <a:extLst>
                <a:ext uri="{FF2B5EF4-FFF2-40B4-BE49-F238E27FC236}">
                  <a16:creationId xmlns:a16="http://schemas.microsoft.com/office/drawing/2014/main" id="{CD882BC3-B5B3-4516-BD16-E4C0B57EC29B}"/>
                </a:ext>
              </a:extLst>
            </p:cNvPr>
            <p:cNvSpPr txBox="1"/>
            <p:nvPr/>
          </p:nvSpPr>
          <p:spPr>
            <a:xfrm flipH="1">
              <a:off x="468937" y="2419540"/>
              <a:ext cx="1547218" cy="461665"/>
            </a:xfrm>
            <a:prstGeom prst="rect">
              <a:avLst/>
            </a:prstGeom>
            <a:noFill/>
          </p:spPr>
          <p:txBody>
            <a:bodyPr wrap="none" rtlCol="0">
              <a:spAutoFit/>
            </a:bodyPr>
            <a:lstStyle/>
            <a:p>
              <a:r>
                <a:rPr lang="en-US" sz="2400" b="1" dirty="0">
                  <a:latin typeface="思源黑体 CN Light" panose="020B0300000000000000" pitchFamily="34" charset="-122"/>
                  <a:cs typeface="+mn-ea"/>
                  <a:sym typeface="+mn-lt"/>
                </a:rPr>
                <a:t>PRESENT</a:t>
              </a:r>
            </a:p>
          </p:txBody>
        </p:sp>
        <p:sp>
          <p:nvSpPr>
            <p:cNvPr id="84" name="矩形 83">
              <a:extLst>
                <a:ext uri="{FF2B5EF4-FFF2-40B4-BE49-F238E27FC236}">
                  <a16:creationId xmlns:a16="http://schemas.microsoft.com/office/drawing/2014/main" id="{CD7CF0DF-C7CB-4E0F-BBD0-78E510DF92B7}"/>
                </a:ext>
              </a:extLst>
            </p:cNvPr>
            <p:cNvSpPr/>
            <p:nvPr/>
          </p:nvSpPr>
          <p:spPr>
            <a:xfrm>
              <a:off x="470268" y="2823664"/>
              <a:ext cx="1933298" cy="694036"/>
            </a:xfrm>
            <a:prstGeom prst="rect">
              <a:avLst/>
            </a:prstGeom>
          </p:spPr>
          <p:txBody>
            <a:bodyPr wrap="square">
              <a:spAutoFit/>
            </a:bodyPr>
            <a:lstStyle/>
            <a:p>
              <a:pPr>
                <a:lnSpc>
                  <a:spcPct val="150000"/>
                </a:lnSpc>
              </a:pPr>
              <a:r>
                <a:rPr lang="en-US" altLang="zh-CN" sz="900" dirty="0">
                  <a:latin typeface="思源黑体 CN Light" panose="020B0300000000000000" pitchFamily="34" charset="-122"/>
                  <a:ea typeface="思源黑体 CN Light" panose="020B0300000000000000" pitchFamily="34" charset="-122"/>
                  <a:cs typeface="+mn-ea"/>
                  <a:sym typeface="+mn-lt"/>
                </a:rPr>
                <a:t>OF THIS SCHEME, WE THANK YOU FOR YOUR READING, THE PROPOSAL</a:t>
              </a:r>
            </a:p>
          </p:txBody>
        </p:sp>
      </p:grpSp>
      <p:grpSp>
        <p:nvGrpSpPr>
          <p:cNvPr id="85" name="组合 84">
            <a:extLst>
              <a:ext uri="{FF2B5EF4-FFF2-40B4-BE49-F238E27FC236}">
                <a16:creationId xmlns:a16="http://schemas.microsoft.com/office/drawing/2014/main" id="{550F5DBE-3D37-49B8-BE00-009EED06063A}"/>
              </a:ext>
            </a:extLst>
          </p:cNvPr>
          <p:cNvGrpSpPr/>
          <p:nvPr/>
        </p:nvGrpSpPr>
        <p:grpSpPr>
          <a:xfrm>
            <a:off x="9554698" y="2413630"/>
            <a:ext cx="1934629" cy="1098160"/>
            <a:chOff x="468937" y="2419540"/>
            <a:chExt cx="1934629" cy="1098160"/>
          </a:xfrm>
        </p:grpSpPr>
        <p:sp>
          <p:nvSpPr>
            <p:cNvPr id="86" name="TextBox 18">
              <a:extLst>
                <a:ext uri="{FF2B5EF4-FFF2-40B4-BE49-F238E27FC236}">
                  <a16:creationId xmlns:a16="http://schemas.microsoft.com/office/drawing/2014/main" id="{3E1F7020-5A8E-4D74-AA45-D8010248E3E6}"/>
                </a:ext>
              </a:extLst>
            </p:cNvPr>
            <p:cNvSpPr txBox="1"/>
            <p:nvPr/>
          </p:nvSpPr>
          <p:spPr>
            <a:xfrm flipH="1">
              <a:off x="468937" y="2419540"/>
              <a:ext cx="1547218" cy="461665"/>
            </a:xfrm>
            <a:prstGeom prst="rect">
              <a:avLst/>
            </a:prstGeom>
            <a:noFill/>
          </p:spPr>
          <p:txBody>
            <a:bodyPr wrap="none" rtlCol="0">
              <a:spAutoFit/>
            </a:bodyPr>
            <a:lstStyle/>
            <a:p>
              <a:r>
                <a:rPr lang="en-US" sz="2400" b="1" dirty="0">
                  <a:latin typeface="思源黑体 CN Light" panose="020B0300000000000000" pitchFamily="34" charset="-122"/>
                  <a:cs typeface="+mn-ea"/>
                  <a:sym typeface="+mn-lt"/>
                </a:rPr>
                <a:t>PRESENT</a:t>
              </a:r>
            </a:p>
          </p:txBody>
        </p:sp>
        <p:sp>
          <p:nvSpPr>
            <p:cNvPr id="87" name="矩形 86">
              <a:extLst>
                <a:ext uri="{FF2B5EF4-FFF2-40B4-BE49-F238E27FC236}">
                  <a16:creationId xmlns:a16="http://schemas.microsoft.com/office/drawing/2014/main" id="{32C787BE-6228-4A39-9405-B563644CCA63}"/>
                </a:ext>
              </a:extLst>
            </p:cNvPr>
            <p:cNvSpPr/>
            <p:nvPr/>
          </p:nvSpPr>
          <p:spPr>
            <a:xfrm>
              <a:off x="470268" y="2823664"/>
              <a:ext cx="1933298" cy="694036"/>
            </a:xfrm>
            <a:prstGeom prst="rect">
              <a:avLst/>
            </a:prstGeom>
          </p:spPr>
          <p:txBody>
            <a:bodyPr wrap="square">
              <a:spAutoFit/>
            </a:bodyPr>
            <a:lstStyle/>
            <a:p>
              <a:pPr>
                <a:lnSpc>
                  <a:spcPct val="150000"/>
                </a:lnSpc>
              </a:pPr>
              <a:r>
                <a:rPr lang="en-US" altLang="zh-CN" sz="900" dirty="0">
                  <a:latin typeface="思源黑体 CN Light" panose="020B0300000000000000" pitchFamily="34" charset="-122"/>
                  <a:ea typeface="思源黑体 CN Light" panose="020B0300000000000000" pitchFamily="34" charset="-122"/>
                  <a:cs typeface="+mn-ea"/>
                  <a:sym typeface="+mn-lt"/>
                </a:rPr>
                <a:t>OF THIS SCHEME, WE THANK YOU FOR YOUR READING, THE PROPOSAL</a:t>
              </a:r>
            </a:p>
          </p:txBody>
        </p:sp>
      </p:grpSp>
      <p:grpSp>
        <p:nvGrpSpPr>
          <p:cNvPr id="88" name="组合 87">
            <a:extLst>
              <a:ext uri="{FF2B5EF4-FFF2-40B4-BE49-F238E27FC236}">
                <a16:creationId xmlns:a16="http://schemas.microsoft.com/office/drawing/2014/main" id="{826C876B-06F9-46F0-843C-A686A1E43132}"/>
              </a:ext>
            </a:extLst>
          </p:cNvPr>
          <p:cNvGrpSpPr/>
          <p:nvPr/>
        </p:nvGrpSpPr>
        <p:grpSpPr>
          <a:xfrm>
            <a:off x="9554698" y="4337680"/>
            <a:ext cx="1934629" cy="1098160"/>
            <a:chOff x="468937" y="2419540"/>
            <a:chExt cx="1934629" cy="1098160"/>
          </a:xfrm>
        </p:grpSpPr>
        <p:sp>
          <p:nvSpPr>
            <p:cNvPr id="89" name="TextBox 18">
              <a:extLst>
                <a:ext uri="{FF2B5EF4-FFF2-40B4-BE49-F238E27FC236}">
                  <a16:creationId xmlns:a16="http://schemas.microsoft.com/office/drawing/2014/main" id="{A4784837-E7C0-4E2D-89CD-D651E4D6A63E}"/>
                </a:ext>
              </a:extLst>
            </p:cNvPr>
            <p:cNvSpPr txBox="1"/>
            <p:nvPr/>
          </p:nvSpPr>
          <p:spPr>
            <a:xfrm flipH="1">
              <a:off x="468937" y="2419540"/>
              <a:ext cx="1547218" cy="461665"/>
            </a:xfrm>
            <a:prstGeom prst="rect">
              <a:avLst/>
            </a:prstGeom>
            <a:noFill/>
          </p:spPr>
          <p:txBody>
            <a:bodyPr wrap="none" rtlCol="0">
              <a:spAutoFit/>
            </a:bodyPr>
            <a:lstStyle/>
            <a:p>
              <a:r>
                <a:rPr lang="en-US" sz="2400" b="1" dirty="0">
                  <a:latin typeface="思源黑体 CN Light" panose="020B0300000000000000" pitchFamily="34" charset="-122"/>
                  <a:cs typeface="+mn-ea"/>
                  <a:sym typeface="+mn-lt"/>
                </a:rPr>
                <a:t>PRESENT</a:t>
              </a:r>
            </a:p>
          </p:txBody>
        </p:sp>
        <p:sp>
          <p:nvSpPr>
            <p:cNvPr id="90" name="矩形 89">
              <a:extLst>
                <a:ext uri="{FF2B5EF4-FFF2-40B4-BE49-F238E27FC236}">
                  <a16:creationId xmlns:a16="http://schemas.microsoft.com/office/drawing/2014/main" id="{1E3258C0-0036-4858-AC20-E05E54C40430}"/>
                </a:ext>
              </a:extLst>
            </p:cNvPr>
            <p:cNvSpPr/>
            <p:nvPr/>
          </p:nvSpPr>
          <p:spPr>
            <a:xfrm>
              <a:off x="470268" y="2823664"/>
              <a:ext cx="1933298" cy="694036"/>
            </a:xfrm>
            <a:prstGeom prst="rect">
              <a:avLst/>
            </a:prstGeom>
          </p:spPr>
          <p:txBody>
            <a:bodyPr wrap="square">
              <a:spAutoFit/>
            </a:bodyPr>
            <a:lstStyle/>
            <a:p>
              <a:pPr>
                <a:lnSpc>
                  <a:spcPct val="150000"/>
                </a:lnSpc>
              </a:pPr>
              <a:r>
                <a:rPr lang="en-US" altLang="zh-CN" sz="900" dirty="0">
                  <a:latin typeface="思源黑体 CN Light" panose="020B0300000000000000" pitchFamily="34" charset="-122"/>
                  <a:ea typeface="思源黑体 CN Light" panose="020B0300000000000000" pitchFamily="34" charset="-122"/>
                  <a:cs typeface="+mn-ea"/>
                  <a:sym typeface="+mn-lt"/>
                </a:rPr>
                <a:t>OF THIS SCHEME, WE THANK YOU FOR YOUR READING, THE PROPOSAL</a:t>
              </a:r>
            </a:p>
          </p:txBody>
        </p:sp>
      </p:grpSp>
    </p:spTree>
    <p:extLst>
      <p:ext uri="{BB962C8B-B14F-4D97-AF65-F5344CB8AC3E}">
        <p14:creationId xmlns:p14="http://schemas.microsoft.com/office/powerpoint/2010/main" val="2511051518"/>
      </p:ext>
    </p:extLst>
  </p:cSld>
  <p:clrMapOvr>
    <a:masterClrMapping/>
  </p:clrMapOvr>
  <mc:AlternateContent xmlns:mc="http://schemas.openxmlformats.org/markup-compatibility/2006" xmlns:p14="http://schemas.microsoft.com/office/powerpoint/2010/main">
    <mc:Choice Requires="p14">
      <p:transition spd="slow" p14:dur="1600" advClick="0" advTm="1000">
        <p14:prism isInverted="1"/>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1000"/>
                                        <p:tgtEl>
                                          <p:spTgt spid="79"/>
                                        </p:tgtEl>
                                      </p:cBhvr>
                                    </p:animEffect>
                                    <p:anim calcmode="lin" valueType="num">
                                      <p:cBhvr>
                                        <p:cTn id="8" dur="1000" fill="hold"/>
                                        <p:tgtEl>
                                          <p:spTgt spid="79"/>
                                        </p:tgtEl>
                                        <p:attrNameLst>
                                          <p:attrName>ppt_x</p:attrName>
                                        </p:attrNameLst>
                                      </p:cBhvr>
                                      <p:tavLst>
                                        <p:tav tm="0">
                                          <p:val>
                                            <p:strVal val="#ppt_x"/>
                                          </p:val>
                                        </p:tav>
                                        <p:tav tm="100000">
                                          <p:val>
                                            <p:strVal val="#ppt_x"/>
                                          </p:val>
                                        </p:tav>
                                      </p:tavLst>
                                    </p:anim>
                                    <p:anim calcmode="lin" valueType="num">
                                      <p:cBhvr>
                                        <p:cTn id="9" dur="1000" fill="hold"/>
                                        <p:tgtEl>
                                          <p:spTgt spid="7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2"/>
                                        </p:tgtEl>
                                        <p:attrNameLst>
                                          <p:attrName>style.visibility</p:attrName>
                                        </p:attrNameLst>
                                      </p:cBhvr>
                                      <p:to>
                                        <p:strVal val="visible"/>
                                      </p:to>
                                    </p:set>
                                    <p:animEffect transition="in" filter="fade">
                                      <p:cBhvr>
                                        <p:cTn id="14" dur="1000"/>
                                        <p:tgtEl>
                                          <p:spTgt spid="82"/>
                                        </p:tgtEl>
                                      </p:cBhvr>
                                    </p:animEffect>
                                    <p:anim calcmode="lin" valueType="num">
                                      <p:cBhvr>
                                        <p:cTn id="15" dur="1000" fill="hold"/>
                                        <p:tgtEl>
                                          <p:spTgt spid="82"/>
                                        </p:tgtEl>
                                        <p:attrNameLst>
                                          <p:attrName>ppt_x</p:attrName>
                                        </p:attrNameLst>
                                      </p:cBhvr>
                                      <p:tavLst>
                                        <p:tav tm="0">
                                          <p:val>
                                            <p:strVal val="#ppt_x"/>
                                          </p:val>
                                        </p:tav>
                                        <p:tav tm="100000">
                                          <p:val>
                                            <p:strVal val="#ppt_x"/>
                                          </p:val>
                                        </p:tav>
                                      </p:tavLst>
                                    </p:anim>
                                    <p:anim calcmode="lin" valueType="num">
                                      <p:cBhvr>
                                        <p:cTn id="16" dur="1000" fill="hold"/>
                                        <p:tgtEl>
                                          <p:spTgt spid="8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5"/>
                                        </p:tgtEl>
                                        <p:attrNameLst>
                                          <p:attrName>style.visibility</p:attrName>
                                        </p:attrNameLst>
                                      </p:cBhvr>
                                      <p:to>
                                        <p:strVal val="visible"/>
                                      </p:to>
                                    </p:set>
                                    <p:animEffect transition="in" filter="fade">
                                      <p:cBhvr>
                                        <p:cTn id="21" dur="1000"/>
                                        <p:tgtEl>
                                          <p:spTgt spid="85"/>
                                        </p:tgtEl>
                                      </p:cBhvr>
                                    </p:animEffect>
                                    <p:anim calcmode="lin" valueType="num">
                                      <p:cBhvr>
                                        <p:cTn id="22" dur="1000" fill="hold"/>
                                        <p:tgtEl>
                                          <p:spTgt spid="85"/>
                                        </p:tgtEl>
                                        <p:attrNameLst>
                                          <p:attrName>ppt_x</p:attrName>
                                        </p:attrNameLst>
                                      </p:cBhvr>
                                      <p:tavLst>
                                        <p:tav tm="0">
                                          <p:val>
                                            <p:strVal val="#ppt_x"/>
                                          </p:val>
                                        </p:tav>
                                        <p:tav tm="100000">
                                          <p:val>
                                            <p:strVal val="#ppt_x"/>
                                          </p:val>
                                        </p:tav>
                                      </p:tavLst>
                                    </p:anim>
                                    <p:anim calcmode="lin" valueType="num">
                                      <p:cBhvr>
                                        <p:cTn id="23" dur="1000" fill="hold"/>
                                        <p:tgtEl>
                                          <p:spTgt spid="8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8"/>
                                        </p:tgtEl>
                                        <p:attrNameLst>
                                          <p:attrName>style.visibility</p:attrName>
                                        </p:attrNameLst>
                                      </p:cBhvr>
                                      <p:to>
                                        <p:strVal val="visible"/>
                                      </p:to>
                                    </p:set>
                                    <p:animEffect transition="in" filter="fade">
                                      <p:cBhvr>
                                        <p:cTn id="28" dur="1000"/>
                                        <p:tgtEl>
                                          <p:spTgt spid="88"/>
                                        </p:tgtEl>
                                      </p:cBhvr>
                                    </p:animEffect>
                                    <p:anim calcmode="lin" valueType="num">
                                      <p:cBhvr>
                                        <p:cTn id="29" dur="1000" fill="hold"/>
                                        <p:tgtEl>
                                          <p:spTgt spid="88"/>
                                        </p:tgtEl>
                                        <p:attrNameLst>
                                          <p:attrName>ppt_x</p:attrName>
                                        </p:attrNameLst>
                                      </p:cBhvr>
                                      <p:tavLst>
                                        <p:tav tm="0">
                                          <p:val>
                                            <p:strVal val="#ppt_x"/>
                                          </p:val>
                                        </p:tav>
                                        <p:tav tm="100000">
                                          <p:val>
                                            <p:strVal val="#ppt_x"/>
                                          </p:val>
                                        </p:tav>
                                      </p:tavLst>
                                    </p:anim>
                                    <p:anim calcmode="lin" valueType="num">
                                      <p:cBhvr>
                                        <p:cTn id="30" dur="1000" fill="hold"/>
                                        <p:tgtEl>
                                          <p:spTgt spid="8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5250BD1F-CF9E-4B09-9F72-7A342B120082}"/>
              </a:ext>
            </a:extLst>
          </p:cNvPr>
          <p:cNvGrpSpPr/>
          <p:nvPr/>
        </p:nvGrpSpPr>
        <p:grpSpPr>
          <a:xfrm>
            <a:off x="1596194" y="1299680"/>
            <a:ext cx="9041340" cy="5164171"/>
            <a:chOff x="733081" y="899409"/>
            <a:chExt cx="10389620" cy="5934272"/>
          </a:xfrm>
        </p:grpSpPr>
        <p:graphicFrame>
          <p:nvGraphicFramePr>
            <p:cNvPr id="3" name="图表 2">
              <a:extLst>
                <a:ext uri="{FF2B5EF4-FFF2-40B4-BE49-F238E27FC236}">
                  <a16:creationId xmlns:a16="http://schemas.microsoft.com/office/drawing/2014/main" id="{4EE3FBF5-4781-3149-BD7B-D3C9E134F1BC}"/>
                </a:ext>
              </a:extLst>
            </p:cNvPr>
            <p:cNvGraphicFramePr/>
            <p:nvPr>
              <p:extLst>
                <p:ext uri="{D42A27DB-BD31-4B8C-83A1-F6EECF244321}">
                  <p14:modId xmlns:p14="http://schemas.microsoft.com/office/powerpoint/2010/main" val="4154367217"/>
                </p:ext>
              </p:extLst>
            </p:nvPr>
          </p:nvGraphicFramePr>
          <p:xfrm>
            <a:off x="3282846" y="899409"/>
            <a:ext cx="5296732" cy="4939120"/>
          </p:xfrm>
          <a:graphic>
            <a:graphicData uri="http://schemas.openxmlformats.org/drawingml/2006/chart">
              <c:chart xmlns:c="http://schemas.openxmlformats.org/drawingml/2006/chart" xmlns:r="http://schemas.openxmlformats.org/officeDocument/2006/relationships" r:id="rId4"/>
            </a:graphicData>
          </a:graphic>
        </p:graphicFrame>
        <p:grpSp>
          <p:nvGrpSpPr>
            <p:cNvPr id="4" name="组 2">
              <a:extLst>
                <a:ext uri="{FF2B5EF4-FFF2-40B4-BE49-F238E27FC236}">
                  <a16:creationId xmlns:a16="http://schemas.microsoft.com/office/drawing/2014/main" id="{2A8C9D12-C616-164E-947B-493857ACFFCC}"/>
                </a:ext>
              </a:extLst>
            </p:cNvPr>
            <p:cNvGrpSpPr/>
            <p:nvPr/>
          </p:nvGrpSpPr>
          <p:grpSpPr>
            <a:xfrm>
              <a:off x="6919249" y="1281390"/>
              <a:ext cx="1047429" cy="857250"/>
              <a:chOff x="7219052" y="1504950"/>
              <a:chExt cx="1047429" cy="857250"/>
            </a:xfrm>
          </p:grpSpPr>
          <p:sp>
            <p:nvSpPr>
              <p:cNvPr id="5" name="椭圆 4">
                <a:extLst>
                  <a:ext uri="{FF2B5EF4-FFF2-40B4-BE49-F238E27FC236}">
                    <a16:creationId xmlns:a16="http://schemas.microsoft.com/office/drawing/2014/main" id="{99ECE8BE-D58B-E244-A42E-81F0F849811F}"/>
                  </a:ext>
                </a:extLst>
              </p:cNvPr>
              <p:cNvSpPr/>
              <p:nvPr/>
            </p:nvSpPr>
            <p:spPr>
              <a:xfrm>
                <a:off x="7294322" y="1504950"/>
                <a:ext cx="857250" cy="857250"/>
              </a:xfrm>
              <a:prstGeom prst="ellipse">
                <a:avLst/>
              </a:prstGeom>
              <a:gradFill>
                <a:gsLst>
                  <a:gs pos="0">
                    <a:schemeClr val="bg1"/>
                  </a:gs>
                  <a:gs pos="100000">
                    <a:schemeClr val="bg1">
                      <a:lumMod val="85000"/>
                    </a:schemeClr>
                  </a:gs>
                </a:gsLst>
                <a:lin ang="5400000" scaled="1"/>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思源黑体 CN Light" panose="020B0300000000000000" pitchFamily="34" charset="-122"/>
                  <a:ea typeface="思源黑体 CN Light" panose="020B0300000000000000" pitchFamily="34" charset="-122"/>
                </a:endParaRPr>
              </a:p>
            </p:txBody>
          </p:sp>
          <p:sp>
            <p:nvSpPr>
              <p:cNvPr id="6" name="文本框 5">
                <a:extLst>
                  <a:ext uri="{FF2B5EF4-FFF2-40B4-BE49-F238E27FC236}">
                    <a16:creationId xmlns:a16="http://schemas.microsoft.com/office/drawing/2014/main" id="{9A616603-E5DC-254E-9C11-D8490FC53D45}"/>
                  </a:ext>
                </a:extLst>
              </p:cNvPr>
              <p:cNvSpPr txBox="1"/>
              <p:nvPr/>
            </p:nvSpPr>
            <p:spPr>
              <a:xfrm>
                <a:off x="7219052" y="1728142"/>
                <a:ext cx="1047429" cy="459776"/>
              </a:xfrm>
              <a:prstGeom prst="rect">
                <a:avLst/>
              </a:prstGeom>
              <a:noFill/>
            </p:spPr>
            <p:txBody>
              <a:bodyPr wrap="square" rtlCol="0">
                <a:spAutoFit/>
              </a:bodyPr>
              <a:lstStyle/>
              <a:p>
                <a:pPr algn="ctr"/>
                <a:r>
                  <a:rPr lang="en-US" altLang="zh-CN" sz="2000" dirty="0">
                    <a:solidFill>
                      <a:schemeClr val="tx1">
                        <a:lumMod val="75000"/>
                        <a:lumOff val="25000"/>
                      </a:schemeClr>
                    </a:solidFill>
                    <a:latin typeface="思源黑体 CN Light" panose="020B0300000000000000" pitchFamily="34" charset="-122"/>
                    <a:ea typeface="思源黑体 CN Light" panose="020B0300000000000000" pitchFamily="34" charset="-122"/>
                  </a:rPr>
                  <a:t>25%</a:t>
                </a:r>
                <a:endParaRPr lang="zh-CN" altLang="en-US" sz="20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grpSp>
        <p:sp>
          <p:nvSpPr>
            <p:cNvPr id="7" name="矩形 6">
              <a:extLst>
                <a:ext uri="{FF2B5EF4-FFF2-40B4-BE49-F238E27FC236}">
                  <a16:creationId xmlns:a16="http://schemas.microsoft.com/office/drawing/2014/main" id="{DBC5AF7B-340F-6C47-B0F5-C6C767FBFF52}"/>
                </a:ext>
              </a:extLst>
            </p:cNvPr>
            <p:cNvSpPr/>
            <p:nvPr/>
          </p:nvSpPr>
          <p:spPr>
            <a:xfrm>
              <a:off x="7949015" y="1155820"/>
              <a:ext cx="2515264" cy="891255"/>
            </a:xfrm>
            <a:prstGeom prst="rect">
              <a:avLst/>
            </a:prstGeom>
          </p:spPr>
          <p:txBody>
            <a:bodyPr wrap="square" lIns="68579" tIns="34289" rIns="68579" bIns="34289">
              <a:spAutoFit/>
            </a:bodyPr>
            <a:lstStyle/>
            <a:p>
              <a:pPr defTabSz="685783">
                <a:lnSpc>
                  <a:spcPct val="130000"/>
                </a:lnSpc>
              </a:pPr>
              <a:r>
                <a:rPr lang="zh-CN" altLang="en-US" sz="1200" dirty="0">
                  <a:solidFill>
                    <a:srgbClr val="E7E6E6">
                      <a:lumMod val="25000"/>
                    </a:srgbClr>
                  </a:solidFill>
                  <a:latin typeface="思源黑体 CN Light" panose="020B0300000000000000" pitchFamily="34" charset="-122"/>
                  <a:ea typeface="思源黑体 CN Light" panose="020B0300000000000000" pitchFamily="34" charset="-122"/>
                </a:rPr>
                <a:t>顶部“开始”面板中可以对字体、字号、颜色、行距等进行修改。</a:t>
              </a:r>
            </a:p>
          </p:txBody>
        </p:sp>
        <p:sp>
          <p:nvSpPr>
            <p:cNvPr id="8" name="文本框 7">
              <a:extLst>
                <a:ext uri="{FF2B5EF4-FFF2-40B4-BE49-F238E27FC236}">
                  <a16:creationId xmlns:a16="http://schemas.microsoft.com/office/drawing/2014/main" id="{8ABA5B6F-8A7C-8A48-B526-90EAFE3892D4}"/>
                </a:ext>
              </a:extLst>
            </p:cNvPr>
            <p:cNvSpPr txBox="1"/>
            <p:nvPr/>
          </p:nvSpPr>
          <p:spPr>
            <a:xfrm>
              <a:off x="7949015" y="899409"/>
              <a:ext cx="1911530" cy="362513"/>
            </a:xfrm>
            <a:prstGeom prst="rect">
              <a:avLst/>
            </a:prstGeom>
            <a:noFill/>
          </p:spPr>
          <p:txBody>
            <a:bodyPr wrap="none" lIns="68579" tIns="34289" rIns="68579" bIns="34289" rtlCol="0">
              <a:spAutoFit/>
            </a:bodyPr>
            <a:lstStyle/>
            <a:p>
              <a:pPr defTabSz="685783"/>
              <a:r>
                <a:rPr lang="en-US" altLang="zh-CN" sz="1600" dirty="0">
                  <a:solidFill>
                    <a:srgbClr val="E7E6E6">
                      <a:lumMod val="25000"/>
                    </a:srgbClr>
                  </a:solidFill>
                  <a:latin typeface="思源黑体 CN Light" panose="020B0300000000000000" pitchFamily="34" charset="-122"/>
                  <a:ea typeface="宋体"/>
                  <a:cs typeface="Arial" panose="020B0604020202020204" pitchFamily="34" charset="0"/>
                </a:rPr>
                <a:t>ADD YOUR TITLE</a:t>
              </a:r>
              <a:endParaRPr lang="zh-CN" altLang="en-US" sz="1600" dirty="0">
                <a:solidFill>
                  <a:srgbClr val="E7E6E6">
                    <a:lumMod val="25000"/>
                  </a:srgbClr>
                </a:solidFill>
                <a:latin typeface="思源黑体 CN Light" panose="020B0300000000000000" pitchFamily="34" charset="-122"/>
                <a:ea typeface="宋体"/>
                <a:cs typeface="Arial" panose="020B0604020202020204" pitchFamily="34" charset="0"/>
              </a:endParaRPr>
            </a:p>
          </p:txBody>
        </p:sp>
        <p:grpSp>
          <p:nvGrpSpPr>
            <p:cNvPr id="9" name="组 7">
              <a:extLst>
                <a:ext uri="{FF2B5EF4-FFF2-40B4-BE49-F238E27FC236}">
                  <a16:creationId xmlns:a16="http://schemas.microsoft.com/office/drawing/2014/main" id="{6477C05F-8686-984A-91CC-1E482F38D601}"/>
                </a:ext>
              </a:extLst>
            </p:cNvPr>
            <p:cNvGrpSpPr/>
            <p:nvPr/>
          </p:nvGrpSpPr>
          <p:grpSpPr>
            <a:xfrm>
              <a:off x="7581315" y="3750950"/>
              <a:ext cx="1047429" cy="857250"/>
              <a:chOff x="7219052" y="1504950"/>
              <a:chExt cx="1047429" cy="857250"/>
            </a:xfrm>
          </p:grpSpPr>
          <p:sp>
            <p:nvSpPr>
              <p:cNvPr id="10" name="椭圆 9">
                <a:extLst>
                  <a:ext uri="{FF2B5EF4-FFF2-40B4-BE49-F238E27FC236}">
                    <a16:creationId xmlns:a16="http://schemas.microsoft.com/office/drawing/2014/main" id="{BF57312F-10BA-5D4E-B069-FD6252E19737}"/>
                  </a:ext>
                </a:extLst>
              </p:cNvPr>
              <p:cNvSpPr/>
              <p:nvPr/>
            </p:nvSpPr>
            <p:spPr>
              <a:xfrm>
                <a:off x="7294322" y="1504950"/>
                <a:ext cx="857250" cy="857250"/>
              </a:xfrm>
              <a:prstGeom prst="ellipse">
                <a:avLst/>
              </a:prstGeom>
              <a:gradFill>
                <a:gsLst>
                  <a:gs pos="0">
                    <a:schemeClr val="bg1"/>
                  </a:gs>
                  <a:gs pos="100000">
                    <a:schemeClr val="bg1">
                      <a:lumMod val="85000"/>
                    </a:schemeClr>
                  </a:gs>
                </a:gsLst>
                <a:lin ang="5400000" scaled="1"/>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思源黑体 CN Light" panose="020B0300000000000000" pitchFamily="34" charset="-122"/>
                  <a:ea typeface="思源黑体 CN Light" panose="020B0300000000000000" pitchFamily="34" charset="-122"/>
                </a:endParaRPr>
              </a:p>
            </p:txBody>
          </p:sp>
          <p:sp>
            <p:nvSpPr>
              <p:cNvPr id="11" name="文本框 10">
                <a:extLst>
                  <a:ext uri="{FF2B5EF4-FFF2-40B4-BE49-F238E27FC236}">
                    <a16:creationId xmlns:a16="http://schemas.microsoft.com/office/drawing/2014/main" id="{D1D37AA3-01AB-1E45-83ED-45583673316F}"/>
                  </a:ext>
                </a:extLst>
              </p:cNvPr>
              <p:cNvSpPr txBox="1"/>
              <p:nvPr/>
            </p:nvSpPr>
            <p:spPr>
              <a:xfrm>
                <a:off x="7219052" y="1728142"/>
                <a:ext cx="1047429" cy="459776"/>
              </a:xfrm>
              <a:prstGeom prst="rect">
                <a:avLst/>
              </a:prstGeom>
              <a:noFill/>
            </p:spPr>
            <p:txBody>
              <a:bodyPr wrap="square" rtlCol="0">
                <a:spAutoFit/>
              </a:bodyPr>
              <a:lstStyle/>
              <a:p>
                <a:pPr algn="ctr"/>
                <a:r>
                  <a:rPr lang="en-US" altLang="zh-CN" sz="2000" dirty="0">
                    <a:solidFill>
                      <a:schemeClr val="tx1">
                        <a:lumMod val="75000"/>
                        <a:lumOff val="25000"/>
                      </a:schemeClr>
                    </a:solidFill>
                    <a:latin typeface="思源黑体 CN Light" panose="020B0300000000000000" pitchFamily="34" charset="-122"/>
                    <a:ea typeface="思源黑体 CN Light" panose="020B0300000000000000" pitchFamily="34" charset="-122"/>
                  </a:rPr>
                  <a:t>18%</a:t>
                </a:r>
                <a:endParaRPr lang="zh-CN" altLang="en-US" sz="20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grpSp>
        <p:sp>
          <p:nvSpPr>
            <p:cNvPr id="12" name="矩形 11">
              <a:extLst>
                <a:ext uri="{FF2B5EF4-FFF2-40B4-BE49-F238E27FC236}">
                  <a16:creationId xmlns:a16="http://schemas.microsoft.com/office/drawing/2014/main" id="{B70D339B-2C44-DE4B-8638-55BAFADC5B5B}"/>
                </a:ext>
              </a:extLst>
            </p:cNvPr>
            <p:cNvSpPr/>
            <p:nvPr/>
          </p:nvSpPr>
          <p:spPr>
            <a:xfrm>
              <a:off x="8611081" y="3625380"/>
              <a:ext cx="2511620" cy="891255"/>
            </a:xfrm>
            <a:prstGeom prst="rect">
              <a:avLst/>
            </a:prstGeom>
          </p:spPr>
          <p:txBody>
            <a:bodyPr wrap="square" lIns="68579" tIns="34289" rIns="68579" bIns="34289">
              <a:spAutoFit/>
            </a:bodyPr>
            <a:lstStyle/>
            <a:p>
              <a:pPr defTabSz="685783">
                <a:lnSpc>
                  <a:spcPct val="130000"/>
                </a:lnSpc>
              </a:pPr>
              <a:r>
                <a:rPr lang="zh-CN" altLang="en-US" sz="1200" dirty="0">
                  <a:solidFill>
                    <a:srgbClr val="E7E6E6">
                      <a:lumMod val="25000"/>
                    </a:srgbClr>
                  </a:solidFill>
                  <a:latin typeface="思源黑体 CN Light" panose="020B0300000000000000" pitchFamily="34" charset="-122"/>
                  <a:ea typeface="思源黑体 CN Light" panose="020B0300000000000000" pitchFamily="34" charset="-122"/>
                </a:rPr>
                <a:t>顶部“开始”面板中可以对字体、字号、颜色、行距等进行修改。</a:t>
              </a:r>
            </a:p>
          </p:txBody>
        </p:sp>
        <p:sp>
          <p:nvSpPr>
            <p:cNvPr id="13" name="文本框 12">
              <a:extLst>
                <a:ext uri="{FF2B5EF4-FFF2-40B4-BE49-F238E27FC236}">
                  <a16:creationId xmlns:a16="http://schemas.microsoft.com/office/drawing/2014/main" id="{34440BF6-E564-6E4B-8F9A-7F93C486358B}"/>
                </a:ext>
              </a:extLst>
            </p:cNvPr>
            <p:cNvSpPr txBox="1"/>
            <p:nvPr/>
          </p:nvSpPr>
          <p:spPr>
            <a:xfrm>
              <a:off x="8611082" y="3368969"/>
              <a:ext cx="1911530" cy="362513"/>
            </a:xfrm>
            <a:prstGeom prst="rect">
              <a:avLst/>
            </a:prstGeom>
            <a:noFill/>
          </p:spPr>
          <p:txBody>
            <a:bodyPr wrap="none" lIns="68579" tIns="34289" rIns="68579" bIns="34289" rtlCol="0">
              <a:spAutoFit/>
            </a:bodyPr>
            <a:lstStyle/>
            <a:p>
              <a:pPr defTabSz="685783"/>
              <a:r>
                <a:rPr lang="en-US" altLang="zh-CN" sz="1600" dirty="0">
                  <a:solidFill>
                    <a:srgbClr val="E7E6E6">
                      <a:lumMod val="25000"/>
                    </a:srgbClr>
                  </a:solidFill>
                  <a:latin typeface="思源黑体 CN Light" panose="020B0300000000000000" pitchFamily="34" charset="-122"/>
                  <a:ea typeface="宋体"/>
                  <a:cs typeface="Arial" panose="020B0604020202020204" pitchFamily="34" charset="0"/>
                </a:rPr>
                <a:t>ADD YOUR TITLE</a:t>
              </a:r>
              <a:endParaRPr lang="zh-CN" altLang="en-US" sz="1600" dirty="0">
                <a:solidFill>
                  <a:srgbClr val="E7E6E6">
                    <a:lumMod val="25000"/>
                  </a:srgbClr>
                </a:solidFill>
                <a:latin typeface="思源黑体 CN Light" panose="020B0300000000000000" pitchFamily="34" charset="-122"/>
                <a:ea typeface="宋体"/>
                <a:cs typeface="Arial" panose="020B0604020202020204" pitchFamily="34" charset="0"/>
              </a:endParaRPr>
            </a:p>
          </p:txBody>
        </p:sp>
        <p:grpSp>
          <p:nvGrpSpPr>
            <p:cNvPr id="14" name="组 12">
              <a:extLst>
                <a:ext uri="{FF2B5EF4-FFF2-40B4-BE49-F238E27FC236}">
                  <a16:creationId xmlns:a16="http://schemas.microsoft.com/office/drawing/2014/main" id="{3116C24C-8778-E347-A154-706A44908ACC}"/>
                </a:ext>
              </a:extLst>
            </p:cNvPr>
            <p:cNvGrpSpPr/>
            <p:nvPr/>
          </p:nvGrpSpPr>
          <p:grpSpPr>
            <a:xfrm>
              <a:off x="5564289" y="5346982"/>
              <a:ext cx="1047429" cy="857250"/>
              <a:chOff x="7219052" y="1504950"/>
              <a:chExt cx="1047429" cy="857250"/>
            </a:xfrm>
          </p:grpSpPr>
          <p:sp>
            <p:nvSpPr>
              <p:cNvPr id="15" name="椭圆 14">
                <a:extLst>
                  <a:ext uri="{FF2B5EF4-FFF2-40B4-BE49-F238E27FC236}">
                    <a16:creationId xmlns:a16="http://schemas.microsoft.com/office/drawing/2014/main" id="{8B61523D-481E-084D-AFB0-6F6120FA0A0C}"/>
                  </a:ext>
                </a:extLst>
              </p:cNvPr>
              <p:cNvSpPr/>
              <p:nvPr/>
            </p:nvSpPr>
            <p:spPr>
              <a:xfrm>
                <a:off x="7294322" y="1504950"/>
                <a:ext cx="857250" cy="857250"/>
              </a:xfrm>
              <a:prstGeom prst="ellipse">
                <a:avLst/>
              </a:prstGeom>
              <a:gradFill>
                <a:gsLst>
                  <a:gs pos="0">
                    <a:schemeClr val="bg1"/>
                  </a:gs>
                  <a:gs pos="100000">
                    <a:schemeClr val="bg1">
                      <a:lumMod val="85000"/>
                    </a:schemeClr>
                  </a:gs>
                </a:gsLst>
                <a:lin ang="5400000" scaled="1"/>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思源黑体 CN Light" panose="020B0300000000000000" pitchFamily="34" charset="-122"/>
                  <a:ea typeface="思源黑体 CN Light" panose="020B0300000000000000" pitchFamily="34" charset="-122"/>
                </a:endParaRPr>
              </a:p>
            </p:txBody>
          </p:sp>
          <p:sp>
            <p:nvSpPr>
              <p:cNvPr id="16" name="文本框 15">
                <a:extLst>
                  <a:ext uri="{FF2B5EF4-FFF2-40B4-BE49-F238E27FC236}">
                    <a16:creationId xmlns:a16="http://schemas.microsoft.com/office/drawing/2014/main" id="{DCF9DC38-FB7E-0249-8E61-30660E1BEB15}"/>
                  </a:ext>
                </a:extLst>
              </p:cNvPr>
              <p:cNvSpPr txBox="1"/>
              <p:nvPr/>
            </p:nvSpPr>
            <p:spPr>
              <a:xfrm>
                <a:off x="7219052" y="1728142"/>
                <a:ext cx="1047429" cy="459776"/>
              </a:xfrm>
              <a:prstGeom prst="rect">
                <a:avLst/>
              </a:prstGeom>
              <a:noFill/>
            </p:spPr>
            <p:txBody>
              <a:bodyPr wrap="square" rtlCol="0">
                <a:spAutoFit/>
              </a:bodyPr>
              <a:lstStyle/>
              <a:p>
                <a:pPr algn="ctr"/>
                <a:r>
                  <a:rPr lang="en-US" altLang="zh-CN" sz="2000" dirty="0">
                    <a:solidFill>
                      <a:schemeClr val="tx1">
                        <a:lumMod val="75000"/>
                        <a:lumOff val="25000"/>
                      </a:schemeClr>
                    </a:solidFill>
                    <a:latin typeface="思源黑体 CN Light" panose="020B0300000000000000" pitchFamily="34" charset="-122"/>
                    <a:ea typeface="思源黑体 CN Light" panose="020B0300000000000000" pitchFamily="34" charset="-122"/>
                  </a:rPr>
                  <a:t>11%</a:t>
                </a:r>
                <a:endParaRPr lang="zh-CN" altLang="en-US" sz="20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grpSp>
        <p:sp>
          <p:nvSpPr>
            <p:cNvPr id="17" name="矩形 16">
              <a:extLst>
                <a:ext uri="{FF2B5EF4-FFF2-40B4-BE49-F238E27FC236}">
                  <a16:creationId xmlns:a16="http://schemas.microsoft.com/office/drawing/2014/main" id="{2CC1B452-FA08-CC49-96B0-B727A85862E4}"/>
                </a:ext>
              </a:extLst>
            </p:cNvPr>
            <p:cNvSpPr/>
            <p:nvPr/>
          </p:nvSpPr>
          <p:spPr>
            <a:xfrm>
              <a:off x="6611718" y="5942426"/>
              <a:ext cx="2281444" cy="891255"/>
            </a:xfrm>
            <a:prstGeom prst="rect">
              <a:avLst/>
            </a:prstGeom>
          </p:spPr>
          <p:txBody>
            <a:bodyPr wrap="square" lIns="68579" tIns="34289" rIns="68579" bIns="34289">
              <a:spAutoFit/>
            </a:bodyPr>
            <a:lstStyle/>
            <a:p>
              <a:pPr defTabSz="685783">
                <a:lnSpc>
                  <a:spcPct val="130000"/>
                </a:lnSpc>
              </a:pPr>
              <a:r>
                <a:rPr lang="zh-CN" altLang="en-US" sz="1200" dirty="0">
                  <a:solidFill>
                    <a:srgbClr val="E7E6E6">
                      <a:lumMod val="25000"/>
                    </a:srgbClr>
                  </a:solidFill>
                  <a:latin typeface="思源黑体 CN Light" panose="020B0300000000000000" pitchFamily="34" charset="-122"/>
                  <a:ea typeface="思源黑体 CN Light" panose="020B0300000000000000" pitchFamily="34" charset="-122"/>
                </a:rPr>
                <a:t>顶部“开始”面板中可以对字体、字号、颜色、行距等进行修改。</a:t>
              </a:r>
            </a:p>
          </p:txBody>
        </p:sp>
        <p:sp>
          <p:nvSpPr>
            <p:cNvPr id="18" name="文本框 17">
              <a:extLst>
                <a:ext uri="{FF2B5EF4-FFF2-40B4-BE49-F238E27FC236}">
                  <a16:creationId xmlns:a16="http://schemas.microsoft.com/office/drawing/2014/main" id="{CE6B7030-18C9-2542-A938-2E75F67EA56D}"/>
                </a:ext>
              </a:extLst>
            </p:cNvPr>
            <p:cNvSpPr txBox="1"/>
            <p:nvPr/>
          </p:nvSpPr>
          <p:spPr>
            <a:xfrm>
              <a:off x="6611719" y="5686015"/>
              <a:ext cx="1911530" cy="362513"/>
            </a:xfrm>
            <a:prstGeom prst="rect">
              <a:avLst/>
            </a:prstGeom>
            <a:noFill/>
          </p:spPr>
          <p:txBody>
            <a:bodyPr wrap="none" lIns="68579" tIns="34289" rIns="68579" bIns="34289" rtlCol="0">
              <a:spAutoFit/>
            </a:bodyPr>
            <a:lstStyle/>
            <a:p>
              <a:pPr defTabSz="685783"/>
              <a:r>
                <a:rPr lang="en-US" altLang="zh-CN" sz="1600" dirty="0">
                  <a:solidFill>
                    <a:srgbClr val="E7E6E6">
                      <a:lumMod val="25000"/>
                    </a:srgbClr>
                  </a:solidFill>
                  <a:latin typeface="思源黑体 CN Light" panose="020B0300000000000000" pitchFamily="34" charset="-122"/>
                  <a:ea typeface="宋体"/>
                  <a:cs typeface="Arial" panose="020B0604020202020204" pitchFamily="34" charset="0"/>
                </a:rPr>
                <a:t>ADD YOUR TITLE</a:t>
              </a:r>
              <a:endParaRPr lang="zh-CN" altLang="en-US" sz="1600" dirty="0">
                <a:solidFill>
                  <a:srgbClr val="E7E6E6">
                    <a:lumMod val="25000"/>
                  </a:srgbClr>
                </a:solidFill>
                <a:latin typeface="思源黑体 CN Light" panose="020B0300000000000000" pitchFamily="34" charset="-122"/>
                <a:ea typeface="宋体"/>
                <a:cs typeface="Arial" panose="020B0604020202020204" pitchFamily="34" charset="0"/>
              </a:endParaRPr>
            </a:p>
          </p:txBody>
        </p:sp>
        <p:grpSp>
          <p:nvGrpSpPr>
            <p:cNvPr id="19" name="组 17">
              <a:extLst>
                <a:ext uri="{FF2B5EF4-FFF2-40B4-BE49-F238E27FC236}">
                  <a16:creationId xmlns:a16="http://schemas.microsoft.com/office/drawing/2014/main" id="{AA964623-47EF-1147-AE08-2EE3C553D1F2}"/>
                </a:ext>
              </a:extLst>
            </p:cNvPr>
            <p:cNvGrpSpPr/>
            <p:nvPr/>
          </p:nvGrpSpPr>
          <p:grpSpPr>
            <a:xfrm>
              <a:off x="3233680" y="1904692"/>
              <a:ext cx="1047429" cy="857250"/>
              <a:chOff x="3752884" y="2962275"/>
              <a:chExt cx="1047429" cy="857250"/>
            </a:xfrm>
          </p:grpSpPr>
          <p:sp>
            <p:nvSpPr>
              <p:cNvPr id="20" name="椭圆 19">
                <a:extLst>
                  <a:ext uri="{FF2B5EF4-FFF2-40B4-BE49-F238E27FC236}">
                    <a16:creationId xmlns:a16="http://schemas.microsoft.com/office/drawing/2014/main" id="{BD3137BA-B0E4-A143-A711-D9671ABD9132}"/>
                  </a:ext>
                </a:extLst>
              </p:cNvPr>
              <p:cNvSpPr/>
              <p:nvPr/>
            </p:nvSpPr>
            <p:spPr>
              <a:xfrm>
                <a:off x="3872147" y="2962275"/>
                <a:ext cx="857250" cy="857250"/>
              </a:xfrm>
              <a:prstGeom prst="ellipse">
                <a:avLst/>
              </a:prstGeom>
              <a:gradFill>
                <a:gsLst>
                  <a:gs pos="0">
                    <a:schemeClr val="bg1"/>
                  </a:gs>
                  <a:gs pos="100000">
                    <a:schemeClr val="bg1">
                      <a:lumMod val="85000"/>
                    </a:schemeClr>
                  </a:gs>
                </a:gsLst>
                <a:lin ang="5400000" scaled="1"/>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思源黑体 CN Light" panose="020B0300000000000000" pitchFamily="34" charset="-122"/>
                  <a:ea typeface="思源黑体 CN Light" panose="020B0300000000000000" pitchFamily="34" charset="-122"/>
                </a:endParaRPr>
              </a:p>
            </p:txBody>
          </p:sp>
          <p:sp>
            <p:nvSpPr>
              <p:cNvPr id="21" name="文本框 20">
                <a:extLst>
                  <a:ext uri="{FF2B5EF4-FFF2-40B4-BE49-F238E27FC236}">
                    <a16:creationId xmlns:a16="http://schemas.microsoft.com/office/drawing/2014/main" id="{FF47A9D9-5696-1348-B74A-351E3CDD5ADA}"/>
                  </a:ext>
                </a:extLst>
              </p:cNvPr>
              <p:cNvSpPr txBox="1"/>
              <p:nvPr/>
            </p:nvSpPr>
            <p:spPr>
              <a:xfrm>
                <a:off x="3752884" y="3181205"/>
                <a:ext cx="1047429" cy="459776"/>
              </a:xfrm>
              <a:prstGeom prst="rect">
                <a:avLst/>
              </a:prstGeom>
              <a:noFill/>
            </p:spPr>
            <p:txBody>
              <a:bodyPr wrap="square" rtlCol="0">
                <a:spAutoFit/>
              </a:bodyPr>
              <a:lstStyle/>
              <a:p>
                <a:pPr algn="ctr"/>
                <a:r>
                  <a:rPr lang="en-US" altLang="zh-CN" sz="2000" dirty="0">
                    <a:solidFill>
                      <a:schemeClr val="tx1">
                        <a:lumMod val="75000"/>
                        <a:lumOff val="25000"/>
                      </a:schemeClr>
                    </a:solidFill>
                    <a:latin typeface="思源黑体 CN Light" panose="020B0300000000000000" pitchFamily="34" charset="-122"/>
                    <a:ea typeface="思源黑体 CN Light" panose="020B0300000000000000" pitchFamily="34" charset="-122"/>
                  </a:rPr>
                  <a:t>46%</a:t>
                </a:r>
                <a:endParaRPr lang="zh-CN" altLang="en-US" sz="20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grpSp>
        <p:sp>
          <p:nvSpPr>
            <p:cNvPr id="22" name="矩形 21">
              <a:extLst>
                <a:ext uri="{FF2B5EF4-FFF2-40B4-BE49-F238E27FC236}">
                  <a16:creationId xmlns:a16="http://schemas.microsoft.com/office/drawing/2014/main" id="{31F94686-9E4B-CF48-9CF1-97CF27F9AA4D}"/>
                </a:ext>
              </a:extLst>
            </p:cNvPr>
            <p:cNvSpPr/>
            <p:nvPr/>
          </p:nvSpPr>
          <p:spPr>
            <a:xfrm>
              <a:off x="733081" y="2243114"/>
              <a:ext cx="2493905" cy="891255"/>
            </a:xfrm>
            <a:prstGeom prst="rect">
              <a:avLst/>
            </a:prstGeom>
          </p:spPr>
          <p:txBody>
            <a:bodyPr wrap="square" lIns="68579" tIns="34289" rIns="68579" bIns="34289">
              <a:spAutoFit/>
            </a:bodyPr>
            <a:lstStyle/>
            <a:p>
              <a:pPr algn="r" defTabSz="685783">
                <a:lnSpc>
                  <a:spcPct val="130000"/>
                </a:lnSpc>
              </a:pPr>
              <a:r>
                <a:rPr lang="zh-CN" altLang="en-US" sz="1200" dirty="0">
                  <a:solidFill>
                    <a:srgbClr val="E7E6E6">
                      <a:lumMod val="25000"/>
                    </a:srgbClr>
                  </a:solidFill>
                  <a:latin typeface="思源黑体 CN Light" panose="020B0300000000000000" pitchFamily="34" charset="-122"/>
                  <a:ea typeface="思源黑体 CN Light" panose="020B0300000000000000" pitchFamily="34" charset="-122"/>
                </a:rPr>
                <a:t>顶部“开始”面板中可以对字体、字号、颜色、行距等进行修改。</a:t>
              </a:r>
            </a:p>
          </p:txBody>
        </p:sp>
        <p:sp>
          <p:nvSpPr>
            <p:cNvPr id="23" name="文本框 22">
              <a:extLst>
                <a:ext uri="{FF2B5EF4-FFF2-40B4-BE49-F238E27FC236}">
                  <a16:creationId xmlns:a16="http://schemas.microsoft.com/office/drawing/2014/main" id="{CF301A1D-F4A1-9140-A4EF-63738158777D}"/>
                </a:ext>
              </a:extLst>
            </p:cNvPr>
            <p:cNvSpPr txBox="1"/>
            <p:nvPr/>
          </p:nvSpPr>
          <p:spPr>
            <a:xfrm>
              <a:off x="1285221" y="1986703"/>
              <a:ext cx="1911530" cy="362513"/>
            </a:xfrm>
            <a:prstGeom prst="rect">
              <a:avLst/>
            </a:prstGeom>
            <a:noFill/>
          </p:spPr>
          <p:txBody>
            <a:bodyPr wrap="none" lIns="68579" tIns="34289" rIns="68579" bIns="34289" rtlCol="0">
              <a:spAutoFit/>
            </a:bodyPr>
            <a:lstStyle/>
            <a:p>
              <a:pPr algn="r" defTabSz="685783"/>
              <a:r>
                <a:rPr lang="en-US" altLang="zh-CN" sz="1600" dirty="0">
                  <a:solidFill>
                    <a:srgbClr val="E7E6E6">
                      <a:lumMod val="25000"/>
                    </a:srgbClr>
                  </a:solidFill>
                  <a:latin typeface="思源黑体 CN Light" panose="020B0300000000000000" pitchFamily="34" charset="-122"/>
                  <a:ea typeface="宋体"/>
                  <a:cs typeface="Arial" panose="020B0604020202020204" pitchFamily="34" charset="0"/>
                </a:rPr>
                <a:t>ADD YOUR TITLE</a:t>
              </a:r>
              <a:endParaRPr lang="zh-CN" altLang="en-US" sz="1600" dirty="0">
                <a:solidFill>
                  <a:srgbClr val="E7E6E6">
                    <a:lumMod val="25000"/>
                  </a:srgbClr>
                </a:solidFill>
                <a:latin typeface="思源黑体 CN Light" panose="020B0300000000000000" pitchFamily="34" charset="-122"/>
                <a:ea typeface="宋体"/>
                <a:cs typeface="Arial" panose="020B0604020202020204" pitchFamily="34" charset="0"/>
              </a:endParaRPr>
            </a:p>
          </p:txBody>
        </p:sp>
      </p:grpSp>
    </p:spTree>
    <p:extLst>
      <p:ext uri="{BB962C8B-B14F-4D97-AF65-F5344CB8AC3E}">
        <p14:creationId xmlns:p14="http://schemas.microsoft.com/office/powerpoint/2010/main" val="2847289705"/>
      </p:ext>
    </p:extLst>
  </p:cSld>
  <p:clrMapOvr>
    <a:masterClrMapping/>
  </p:clrMapOvr>
  <mc:AlternateContent xmlns:mc="http://schemas.openxmlformats.org/markup-compatibility/2006" xmlns:p14="http://schemas.microsoft.com/office/powerpoint/2010/main">
    <mc:Choice Requires="p14">
      <p:transition spd="slow" p14:dur="1600" advClick="0" advTm="1000">
        <p14:prism isInverted="1"/>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a:grpSpLocks noChangeAspect="1"/>
          </p:cNvGrpSpPr>
          <p:nvPr/>
        </p:nvGrpSpPr>
        <p:grpSpPr>
          <a:xfrm>
            <a:off x="3048000" y="2107640"/>
            <a:ext cx="2637264" cy="2787587"/>
            <a:chOff x="3447877" y="1592601"/>
            <a:chExt cx="2251499" cy="2379835"/>
          </a:xfrm>
        </p:grpSpPr>
        <p:sp>
          <p:nvSpPr>
            <p:cNvPr id="15" name="Oval 14"/>
            <p:cNvSpPr>
              <a:spLocks noChangeAspect="1"/>
            </p:cNvSpPr>
            <p:nvPr/>
          </p:nvSpPr>
          <p:spPr>
            <a:xfrm>
              <a:off x="3447877" y="1720938"/>
              <a:ext cx="2251499" cy="2251498"/>
            </a:xfrm>
            <a:prstGeom prst="ellipse">
              <a:avLst/>
            </a:prstGeom>
            <a:ln w="266700" cap="rnd" cmpd="sng">
              <a:solidFill>
                <a:schemeClr val="tx1">
                  <a:alpha val="2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chemeClr val="bg1"/>
                </a:solidFill>
                <a:effectLst/>
                <a:uLnTx/>
                <a:uFillTx/>
                <a:latin typeface="思源黑体 CN Light" panose="020B0300000000000000" pitchFamily="34" charset="-122"/>
                <a:ea typeface="+mn-ea"/>
                <a:cs typeface="+mn-cs"/>
              </a:endParaRPr>
            </a:p>
          </p:txBody>
        </p:sp>
        <p:sp>
          <p:nvSpPr>
            <p:cNvPr id="16" name="Oval 15"/>
            <p:cNvSpPr>
              <a:spLocks noChangeAspect="1"/>
            </p:cNvSpPr>
            <p:nvPr/>
          </p:nvSpPr>
          <p:spPr>
            <a:xfrm>
              <a:off x="3666805" y="1939867"/>
              <a:ext cx="1813644" cy="1813642"/>
            </a:xfrm>
            <a:prstGeom prst="ellipse">
              <a:avLst/>
            </a:prstGeom>
            <a:ln w="266700" cap="rnd" cmpd="sng">
              <a:solidFill>
                <a:schemeClr val="tx1">
                  <a:alpha val="2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chemeClr val="bg1"/>
                </a:solidFill>
                <a:effectLst/>
                <a:uLnTx/>
                <a:uFillTx/>
                <a:latin typeface="思源黑体 CN Light" panose="020B0300000000000000" pitchFamily="34" charset="-122"/>
                <a:ea typeface="+mn-ea"/>
                <a:cs typeface="+mn-cs"/>
              </a:endParaRPr>
            </a:p>
          </p:txBody>
        </p:sp>
        <p:sp>
          <p:nvSpPr>
            <p:cNvPr id="17" name="Oval 16"/>
            <p:cNvSpPr>
              <a:spLocks noChangeAspect="1"/>
            </p:cNvSpPr>
            <p:nvPr/>
          </p:nvSpPr>
          <p:spPr>
            <a:xfrm>
              <a:off x="3883020" y="2156080"/>
              <a:ext cx="1381216" cy="1381216"/>
            </a:xfrm>
            <a:prstGeom prst="ellipse">
              <a:avLst/>
            </a:prstGeom>
            <a:ln w="266700" cap="rnd" cmpd="sng">
              <a:solidFill>
                <a:schemeClr val="tx1">
                  <a:alpha val="2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chemeClr val="bg1"/>
                </a:solidFill>
                <a:effectLst/>
                <a:uLnTx/>
                <a:uFillTx/>
                <a:latin typeface="思源黑体 CN Light" panose="020B0300000000000000" pitchFamily="34" charset="-122"/>
                <a:ea typeface="+mn-ea"/>
                <a:cs typeface="+mn-cs"/>
              </a:endParaRPr>
            </a:p>
          </p:txBody>
        </p:sp>
        <p:sp>
          <p:nvSpPr>
            <p:cNvPr id="6" name="Arc 5"/>
            <p:cNvSpPr>
              <a:spLocks noChangeAspect="1"/>
            </p:cNvSpPr>
            <p:nvPr/>
          </p:nvSpPr>
          <p:spPr>
            <a:xfrm>
              <a:off x="3447877" y="1720938"/>
              <a:ext cx="2251499" cy="2251498"/>
            </a:xfrm>
            <a:prstGeom prst="arc">
              <a:avLst/>
            </a:prstGeom>
            <a:ln w="266700" cap="rnd" cmpd="sng">
              <a:solidFill>
                <a:schemeClr val="accent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chemeClr val="bg1"/>
                </a:solidFill>
                <a:effectLst/>
                <a:uLnTx/>
                <a:uFillTx/>
                <a:latin typeface="思源黑体 CN Light" panose="020B0300000000000000" pitchFamily="34" charset="-122"/>
                <a:ea typeface="+mn-ea"/>
                <a:cs typeface="+mn-cs"/>
              </a:endParaRPr>
            </a:p>
          </p:txBody>
        </p:sp>
        <p:sp>
          <p:nvSpPr>
            <p:cNvPr id="7" name="Arc 6"/>
            <p:cNvSpPr>
              <a:spLocks noChangeAspect="1"/>
            </p:cNvSpPr>
            <p:nvPr/>
          </p:nvSpPr>
          <p:spPr>
            <a:xfrm>
              <a:off x="3666805" y="1939867"/>
              <a:ext cx="1813644" cy="1813642"/>
            </a:xfrm>
            <a:prstGeom prst="arc">
              <a:avLst>
                <a:gd name="adj1" fmla="val 16200000"/>
                <a:gd name="adj2" fmla="val 4074945"/>
              </a:avLst>
            </a:prstGeom>
            <a:ln w="266700" cap="rnd" cmpd="sng">
              <a:solidFill>
                <a:schemeClr val="accent3"/>
              </a:solidFill>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chemeClr val="bg1"/>
                </a:solidFill>
                <a:effectLst/>
                <a:uLnTx/>
                <a:uFillTx/>
                <a:latin typeface="思源黑体 CN Light" panose="020B0300000000000000" pitchFamily="34" charset="-122"/>
                <a:ea typeface="+mn-ea"/>
                <a:cs typeface="+mn-cs"/>
              </a:endParaRPr>
            </a:p>
          </p:txBody>
        </p:sp>
        <p:sp>
          <p:nvSpPr>
            <p:cNvPr id="8" name="Arc 7"/>
            <p:cNvSpPr>
              <a:spLocks noChangeAspect="1"/>
            </p:cNvSpPr>
            <p:nvPr/>
          </p:nvSpPr>
          <p:spPr>
            <a:xfrm>
              <a:off x="3883020" y="2156080"/>
              <a:ext cx="1381216" cy="1381216"/>
            </a:xfrm>
            <a:prstGeom prst="arc">
              <a:avLst>
                <a:gd name="adj1" fmla="val 16200000"/>
                <a:gd name="adj2" fmla="val 9376870"/>
              </a:avLst>
            </a:prstGeom>
            <a:ln w="266700" cap="rnd" cmpd="sng">
              <a:solidFill>
                <a:schemeClr val="accent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chemeClr val="bg1"/>
                </a:solidFill>
                <a:effectLst/>
                <a:uLnTx/>
                <a:uFillTx/>
                <a:latin typeface="思源黑体 CN Light" panose="020B0300000000000000" pitchFamily="34" charset="-122"/>
                <a:ea typeface="+mn-ea"/>
                <a:cs typeface="+mn-cs"/>
              </a:endParaRPr>
            </a:p>
          </p:txBody>
        </p:sp>
        <p:sp>
          <p:nvSpPr>
            <p:cNvPr id="54" name="Rectangle 53"/>
            <p:cNvSpPr>
              <a:spLocks noChangeAspect="1"/>
            </p:cNvSpPr>
            <p:nvPr/>
          </p:nvSpPr>
          <p:spPr>
            <a:xfrm>
              <a:off x="4450046" y="1592601"/>
              <a:ext cx="263031" cy="271680"/>
            </a:xfrm>
            <a:prstGeom prst="rect">
              <a:avLst/>
            </a:prstGeom>
          </p:spPr>
          <p:txBody>
            <a:bodyPr wrap="none">
              <a:spAutoFit/>
            </a:bodyPr>
            <a:lstStyle/>
            <a:p>
              <a:pPr marL="0" marR="0" lvl="0" indent="0" algn="l" defTabSz="1219170" rtl="0" eaLnBrk="1" fontAlgn="auto" latinLnBrk="0" hangingPunct="1">
                <a:lnSpc>
                  <a:spcPct val="89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思源黑体 CN Light" panose="020B0300000000000000" pitchFamily="34" charset="-122"/>
                  <a:ea typeface="+mn-ea"/>
                  <a:cs typeface="+mn-cs"/>
                </a:rPr>
                <a:t>A</a:t>
              </a:r>
            </a:p>
          </p:txBody>
        </p:sp>
        <p:sp>
          <p:nvSpPr>
            <p:cNvPr id="55" name="Rectangle 54"/>
            <p:cNvSpPr>
              <a:spLocks noChangeAspect="1"/>
            </p:cNvSpPr>
            <p:nvPr/>
          </p:nvSpPr>
          <p:spPr>
            <a:xfrm>
              <a:off x="4456458" y="1815476"/>
              <a:ext cx="269873" cy="265932"/>
            </a:xfrm>
            <a:prstGeom prst="rect">
              <a:avLst/>
            </a:prstGeom>
          </p:spPr>
          <p:txBody>
            <a:bodyPr wrap="none">
              <a:spAutoFit/>
            </a:bodyPr>
            <a:lstStyle/>
            <a:p>
              <a:pPr marL="0" marR="0" lvl="0" indent="0" algn="l" defTabSz="1219170" rtl="0" eaLnBrk="1" fontAlgn="auto" latinLnBrk="0" hangingPunct="1">
                <a:lnSpc>
                  <a:spcPct val="89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思源黑体 CN Light" panose="020B0300000000000000" pitchFamily="34" charset="-122"/>
                  <a:ea typeface="+mn-ea"/>
                  <a:cs typeface="+mn-cs"/>
                </a:rPr>
                <a:t>B</a:t>
              </a:r>
            </a:p>
          </p:txBody>
        </p:sp>
        <p:sp>
          <p:nvSpPr>
            <p:cNvPr id="56" name="Rectangle 55"/>
            <p:cNvSpPr>
              <a:spLocks noChangeAspect="1"/>
            </p:cNvSpPr>
            <p:nvPr/>
          </p:nvSpPr>
          <p:spPr>
            <a:xfrm>
              <a:off x="4456458" y="2038350"/>
              <a:ext cx="267136" cy="265932"/>
            </a:xfrm>
            <a:prstGeom prst="rect">
              <a:avLst/>
            </a:prstGeom>
          </p:spPr>
          <p:txBody>
            <a:bodyPr wrap="none">
              <a:spAutoFit/>
            </a:bodyPr>
            <a:lstStyle/>
            <a:p>
              <a:pPr marL="0" marR="0" lvl="0" indent="0" algn="l" defTabSz="1219170" rtl="0" eaLnBrk="1" fontAlgn="auto" latinLnBrk="0" hangingPunct="1">
                <a:lnSpc>
                  <a:spcPct val="89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思源黑体 CN Light" panose="020B0300000000000000" pitchFamily="34" charset="-122"/>
                  <a:ea typeface="+mn-ea"/>
                  <a:cs typeface="+mn-cs"/>
                </a:rPr>
                <a:t>C</a:t>
              </a:r>
            </a:p>
          </p:txBody>
        </p:sp>
      </p:grpSp>
      <p:grpSp>
        <p:nvGrpSpPr>
          <p:cNvPr id="34" name="Group 33"/>
          <p:cNvGrpSpPr>
            <a:grpSpLocks noChangeAspect="1"/>
          </p:cNvGrpSpPr>
          <p:nvPr/>
        </p:nvGrpSpPr>
        <p:grpSpPr>
          <a:xfrm>
            <a:off x="6502400" y="2107640"/>
            <a:ext cx="2637264" cy="2787587"/>
            <a:chOff x="3447877" y="1592601"/>
            <a:chExt cx="2251499" cy="2379835"/>
          </a:xfrm>
        </p:grpSpPr>
        <p:sp>
          <p:nvSpPr>
            <p:cNvPr id="36" name="Oval 35"/>
            <p:cNvSpPr>
              <a:spLocks noChangeAspect="1"/>
            </p:cNvSpPr>
            <p:nvPr/>
          </p:nvSpPr>
          <p:spPr>
            <a:xfrm>
              <a:off x="3447877" y="1720938"/>
              <a:ext cx="2251499" cy="2251498"/>
            </a:xfrm>
            <a:prstGeom prst="ellipse">
              <a:avLst/>
            </a:prstGeom>
            <a:ln w="266700" cap="rnd" cmpd="sng">
              <a:solidFill>
                <a:schemeClr val="tx1">
                  <a:alpha val="2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chemeClr val="bg1"/>
                </a:solidFill>
                <a:effectLst/>
                <a:uLnTx/>
                <a:uFillTx/>
                <a:latin typeface="思源黑体 CN Light" panose="020B0300000000000000" pitchFamily="34" charset="-122"/>
                <a:ea typeface="+mn-ea"/>
                <a:cs typeface="+mn-cs"/>
              </a:endParaRPr>
            </a:p>
          </p:txBody>
        </p:sp>
        <p:sp>
          <p:nvSpPr>
            <p:cNvPr id="38" name="Oval 37"/>
            <p:cNvSpPr>
              <a:spLocks noChangeAspect="1"/>
            </p:cNvSpPr>
            <p:nvPr/>
          </p:nvSpPr>
          <p:spPr>
            <a:xfrm>
              <a:off x="3666805" y="1939867"/>
              <a:ext cx="1813644" cy="1813642"/>
            </a:xfrm>
            <a:prstGeom prst="ellipse">
              <a:avLst/>
            </a:prstGeom>
            <a:ln w="266700" cap="rnd" cmpd="sng">
              <a:solidFill>
                <a:schemeClr val="tx1">
                  <a:alpha val="2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chemeClr val="bg1"/>
                </a:solidFill>
                <a:effectLst/>
                <a:uLnTx/>
                <a:uFillTx/>
                <a:latin typeface="思源黑体 CN Light" panose="020B0300000000000000" pitchFamily="34" charset="-122"/>
                <a:ea typeface="+mn-ea"/>
                <a:cs typeface="+mn-cs"/>
              </a:endParaRPr>
            </a:p>
          </p:txBody>
        </p:sp>
        <p:sp>
          <p:nvSpPr>
            <p:cNvPr id="39" name="Oval 38"/>
            <p:cNvSpPr>
              <a:spLocks noChangeAspect="1"/>
            </p:cNvSpPr>
            <p:nvPr/>
          </p:nvSpPr>
          <p:spPr>
            <a:xfrm>
              <a:off x="3883020" y="2156080"/>
              <a:ext cx="1381216" cy="1381216"/>
            </a:xfrm>
            <a:prstGeom prst="ellipse">
              <a:avLst/>
            </a:prstGeom>
            <a:ln w="266700" cap="rnd" cmpd="sng">
              <a:solidFill>
                <a:schemeClr val="tx1">
                  <a:alpha val="2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chemeClr val="bg1"/>
                </a:solidFill>
                <a:effectLst/>
                <a:uLnTx/>
                <a:uFillTx/>
                <a:latin typeface="思源黑体 CN Light" panose="020B0300000000000000" pitchFamily="34" charset="-122"/>
                <a:ea typeface="+mn-ea"/>
                <a:cs typeface="+mn-cs"/>
              </a:endParaRPr>
            </a:p>
          </p:txBody>
        </p:sp>
        <p:sp>
          <p:nvSpPr>
            <p:cNvPr id="40" name="Arc 39"/>
            <p:cNvSpPr>
              <a:spLocks noChangeAspect="1"/>
            </p:cNvSpPr>
            <p:nvPr/>
          </p:nvSpPr>
          <p:spPr>
            <a:xfrm>
              <a:off x="3447877" y="1720938"/>
              <a:ext cx="2251499" cy="2251498"/>
            </a:xfrm>
            <a:prstGeom prst="arc">
              <a:avLst>
                <a:gd name="adj1" fmla="val 16200000"/>
                <a:gd name="adj2" fmla="val 2582671"/>
              </a:avLst>
            </a:prstGeom>
            <a:ln w="266700" cap="rnd" cmpd="sng">
              <a:solidFill>
                <a:schemeClr val="accent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chemeClr val="bg1"/>
                </a:solidFill>
                <a:effectLst/>
                <a:uLnTx/>
                <a:uFillTx/>
                <a:latin typeface="思源黑体 CN Light" panose="020B0300000000000000" pitchFamily="34" charset="-122"/>
                <a:ea typeface="+mn-ea"/>
                <a:cs typeface="+mn-cs"/>
              </a:endParaRPr>
            </a:p>
          </p:txBody>
        </p:sp>
        <p:sp>
          <p:nvSpPr>
            <p:cNvPr id="41" name="Arc 40"/>
            <p:cNvSpPr>
              <a:spLocks noChangeAspect="1"/>
            </p:cNvSpPr>
            <p:nvPr/>
          </p:nvSpPr>
          <p:spPr>
            <a:xfrm>
              <a:off x="3666805" y="1939867"/>
              <a:ext cx="1813644" cy="1813642"/>
            </a:xfrm>
            <a:prstGeom prst="arc">
              <a:avLst>
                <a:gd name="adj1" fmla="val 16200000"/>
                <a:gd name="adj2" fmla="val 8081272"/>
              </a:avLst>
            </a:prstGeom>
            <a:ln w="266700" cap="rnd" cmpd="sng">
              <a:solidFill>
                <a:schemeClr val="accent3"/>
              </a:solidFill>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chemeClr val="bg1"/>
                </a:solidFill>
                <a:effectLst/>
                <a:uLnTx/>
                <a:uFillTx/>
                <a:latin typeface="思源黑体 CN Light" panose="020B0300000000000000" pitchFamily="34" charset="-122"/>
                <a:ea typeface="+mn-ea"/>
                <a:cs typeface="+mn-cs"/>
              </a:endParaRPr>
            </a:p>
          </p:txBody>
        </p:sp>
        <p:sp>
          <p:nvSpPr>
            <p:cNvPr id="44" name="Arc 43"/>
            <p:cNvSpPr>
              <a:spLocks noChangeAspect="1"/>
            </p:cNvSpPr>
            <p:nvPr/>
          </p:nvSpPr>
          <p:spPr>
            <a:xfrm>
              <a:off x="3883020" y="2156079"/>
              <a:ext cx="1381216" cy="1381216"/>
            </a:xfrm>
            <a:prstGeom prst="arc">
              <a:avLst>
                <a:gd name="adj1" fmla="val 16200000"/>
                <a:gd name="adj2" fmla="val 3960138"/>
              </a:avLst>
            </a:prstGeom>
            <a:ln w="266700" cap="rnd" cmpd="sng">
              <a:solidFill>
                <a:schemeClr val="accent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chemeClr val="bg1"/>
                </a:solidFill>
                <a:effectLst/>
                <a:uLnTx/>
                <a:uFillTx/>
                <a:latin typeface="思源黑体 CN Light" panose="020B0300000000000000" pitchFamily="34" charset="-122"/>
                <a:ea typeface="+mn-ea"/>
                <a:cs typeface="+mn-cs"/>
              </a:endParaRPr>
            </a:p>
          </p:txBody>
        </p:sp>
        <p:sp>
          <p:nvSpPr>
            <p:cNvPr id="45" name="Rectangle 44"/>
            <p:cNvSpPr>
              <a:spLocks noChangeAspect="1"/>
            </p:cNvSpPr>
            <p:nvPr/>
          </p:nvSpPr>
          <p:spPr>
            <a:xfrm>
              <a:off x="4450046" y="1592601"/>
              <a:ext cx="263031" cy="271680"/>
            </a:xfrm>
            <a:prstGeom prst="rect">
              <a:avLst/>
            </a:prstGeom>
          </p:spPr>
          <p:txBody>
            <a:bodyPr wrap="none">
              <a:spAutoFit/>
            </a:bodyPr>
            <a:lstStyle/>
            <a:p>
              <a:pPr marL="0" marR="0" lvl="0" indent="0" algn="l" defTabSz="1219170" rtl="0" eaLnBrk="1" fontAlgn="auto" latinLnBrk="0" hangingPunct="1">
                <a:lnSpc>
                  <a:spcPct val="89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思源黑体 CN Light" panose="020B0300000000000000" pitchFamily="34" charset="-122"/>
                  <a:ea typeface="+mn-ea"/>
                  <a:cs typeface="+mn-cs"/>
                </a:rPr>
                <a:t>A</a:t>
              </a:r>
            </a:p>
          </p:txBody>
        </p:sp>
        <p:sp>
          <p:nvSpPr>
            <p:cNvPr id="46" name="Rectangle 45"/>
            <p:cNvSpPr>
              <a:spLocks noChangeAspect="1"/>
            </p:cNvSpPr>
            <p:nvPr/>
          </p:nvSpPr>
          <p:spPr>
            <a:xfrm>
              <a:off x="4456458" y="1815476"/>
              <a:ext cx="269873" cy="265932"/>
            </a:xfrm>
            <a:prstGeom prst="rect">
              <a:avLst/>
            </a:prstGeom>
          </p:spPr>
          <p:txBody>
            <a:bodyPr wrap="none">
              <a:spAutoFit/>
            </a:bodyPr>
            <a:lstStyle/>
            <a:p>
              <a:pPr marL="0" marR="0" lvl="0" indent="0" algn="l" defTabSz="1219170" rtl="0" eaLnBrk="1" fontAlgn="auto" latinLnBrk="0" hangingPunct="1">
                <a:lnSpc>
                  <a:spcPct val="89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思源黑体 CN Light" panose="020B0300000000000000" pitchFamily="34" charset="-122"/>
                  <a:ea typeface="+mn-ea"/>
                  <a:cs typeface="+mn-cs"/>
                </a:rPr>
                <a:t>B</a:t>
              </a:r>
            </a:p>
          </p:txBody>
        </p:sp>
        <p:sp>
          <p:nvSpPr>
            <p:cNvPr id="57" name="Rectangle 56"/>
            <p:cNvSpPr>
              <a:spLocks noChangeAspect="1"/>
            </p:cNvSpPr>
            <p:nvPr/>
          </p:nvSpPr>
          <p:spPr>
            <a:xfrm>
              <a:off x="4456458" y="2038350"/>
              <a:ext cx="267136" cy="265932"/>
            </a:xfrm>
            <a:prstGeom prst="rect">
              <a:avLst/>
            </a:prstGeom>
          </p:spPr>
          <p:txBody>
            <a:bodyPr wrap="none">
              <a:spAutoFit/>
            </a:bodyPr>
            <a:lstStyle/>
            <a:p>
              <a:pPr marL="0" marR="0" lvl="0" indent="0" algn="l" defTabSz="1219170" rtl="0" eaLnBrk="1" fontAlgn="auto" latinLnBrk="0" hangingPunct="1">
                <a:lnSpc>
                  <a:spcPct val="89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思源黑体 CN Light" panose="020B0300000000000000" pitchFamily="34" charset="-122"/>
                  <a:ea typeface="+mn-ea"/>
                  <a:cs typeface="+mn-cs"/>
                </a:rPr>
                <a:t>C</a:t>
              </a:r>
            </a:p>
          </p:txBody>
        </p:sp>
      </p:grpSp>
      <p:sp>
        <p:nvSpPr>
          <p:cNvPr id="58" name="Rectangle 57"/>
          <p:cNvSpPr/>
          <p:nvPr/>
        </p:nvSpPr>
        <p:spPr>
          <a:xfrm>
            <a:off x="6176675" y="5257801"/>
            <a:ext cx="3231699" cy="747512"/>
          </a:xfrm>
          <a:prstGeom prst="rect">
            <a:avLst/>
          </a:prstGeom>
        </p:spPr>
        <p:txBody>
          <a:bodyPr wrap="square" lIns="243840" rIns="243840" bIns="97536">
            <a:spAutoFit/>
          </a:bodyPr>
          <a:lstStyle/>
          <a:p>
            <a:pPr marL="0" marR="0" lvl="0" indent="0" algn="ctr" defTabSz="1219170" rtl="0" eaLnBrk="1" fontAlgn="auto" latinLnBrk="0" hangingPunct="1">
              <a:lnSpc>
                <a:spcPct val="89000"/>
              </a:lnSpc>
              <a:spcBef>
                <a:spcPts val="0"/>
              </a:spcBef>
              <a:spcAft>
                <a:spcPts val="0"/>
              </a:spcAft>
              <a:buClrTx/>
              <a:buSzTx/>
              <a:buFontTx/>
              <a:buNone/>
              <a:tabLst/>
              <a:defRPr/>
            </a:pPr>
            <a:r>
              <a:rPr kumimoji="0" lang="en-US" sz="1467" b="0" i="0" u="none" strike="noStrike" kern="1200" cap="none" spc="0" normalizeH="0" baseline="0" noProof="0" dirty="0">
                <a:ln>
                  <a:noFill/>
                </a:ln>
                <a:solidFill>
                  <a:schemeClr val="tx1">
                    <a:lumMod val="85000"/>
                    <a:lumOff val="15000"/>
                  </a:schemeClr>
                </a:solidFill>
                <a:effectLst/>
                <a:uLnTx/>
                <a:uFillTx/>
                <a:latin typeface="思源黑体 CN Light" panose="020B0300000000000000" pitchFamily="34" charset="-122"/>
                <a:ea typeface="+mn-ea"/>
                <a:cs typeface="+mn-cs"/>
              </a:rPr>
              <a:t>In </a:t>
            </a:r>
            <a:r>
              <a:rPr kumimoji="0" lang="en-US" sz="1467" b="0" i="0" u="none" strike="noStrike" kern="1200" cap="none" spc="0" normalizeH="0" baseline="0" noProof="0" dirty="0" err="1">
                <a:ln>
                  <a:noFill/>
                </a:ln>
                <a:solidFill>
                  <a:schemeClr val="tx1">
                    <a:lumMod val="85000"/>
                    <a:lumOff val="15000"/>
                  </a:schemeClr>
                </a:solidFill>
                <a:effectLst/>
                <a:uLnTx/>
                <a:uFillTx/>
                <a:latin typeface="思源黑体 CN Light" panose="020B0300000000000000" pitchFamily="34" charset="-122"/>
                <a:ea typeface="+mn-ea"/>
                <a:cs typeface="+mn-cs"/>
              </a:rPr>
              <a:t>finibus</a:t>
            </a:r>
            <a:r>
              <a:rPr kumimoji="0" lang="en-US" sz="1467" b="0" i="0" u="none" strike="noStrike" kern="1200" cap="none" spc="0" normalizeH="0" baseline="0" noProof="0" dirty="0">
                <a:ln>
                  <a:noFill/>
                </a:ln>
                <a:solidFill>
                  <a:schemeClr val="tx1">
                    <a:lumMod val="85000"/>
                    <a:lumOff val="15000"/>
                  </a:schemeClr>
                </a:solidFill>
                <a:effectLst/>
                <a:uLnTx/>
                <a:uFillTx/>
                <a:latin typeface="思源黑体 CN Light" panose="020B0300000000000000" pitchFamily="34" charset="-122"/>
                <a:ea typeface="+mn-ea"/>
                <a:cs typeface="+mn-cs"/>
              </a:rPr>
              <a:t>, </a:t>
            </a:r>
            <a:r>
              <a:rPr kumimoji="0" lang="en-US" sz="1467" b="0" i="0" u="none" strike="noStrike" kern="1200" cap="none" spc="0" normalizeH="0" baseline="0" noProof="0" dirty="0" err="1">
                <a:ln>
                  <a:noFill/>
                </a:ln>
                <a:solidFill>
                  <a:schemeClr val="tx1">
                    <a:lumMod val="85000"/>
                    <a:lumOff val="15000"/>
                  </a:schemeClr>
                </a:solidFill>
                <a:effectLst/>
                <a:uLnTx/>
                <a:uFillTx/>
                <a:latin typeface="思源黑体 CN Light" panose="020B0300000000000000" pitchFamily="34" charset="-122"/>
                <a:ea typeface="+mn-ea"/>
                <a:cs typeface="+mn-cs"/>
              </a:rPr>
              <a:t>mauris</a:t>
            </a:r>
            <a:r>
              <a:rPr kumimoji="0" lang="en-US" sz="1467" b="0" i="0" u="none" strike="noStrike" kern="1200" cap="none" spc="0" normalizeH="0" baseline="0" noProof="0" dirty="0">
                <a:ln>
                  <a:noFill/>
                </a:ln>
                <a:solidFill>
                  <a:schemeClr val="tx1">
                    <a:lumMod val="85000"/>
                    <a:lumOff val="15000"/>
                  </a:schemeClr>
                </a:solidFill>
                <a:effectLst/>
                <a:uLnTx/>
                <a:uFillTx/>
                <a:latin typeface="思源黑体 CN Light" panose="020B0300000000000000" pitchFamily="34" charset="-122"/>
                <a:ea typeface="+mn-ea"/>
                <a:cs typeface="+mn-cs"/>
              </a:rPr>
              <a:t> </a:t>
            </a:r>
            <a:r>
              <a:rPr kumimoji="0" lang="en-US" sz="1467" b="0" i="0" u="none" strike="noStrike" kern="1200" cap="none" spc="0" normalizeH="0" baseline="0" noProof="0" dirty="0" err="1">
                <a:ln>
                  <a:noFill/>
                </a:ln>
                <a:solidFill>
                  <a:schemeClr val="tx1">
                    <a:lumMod val="85000"/>
                    <a:lumOff val="15000"/>
                  </a:schemeClr>
                </a:solidFill>
                <a:effectLst/>
                <a:uLnTx/>
                <a:uFillTx/>
                <a:latin typeface="思源黑体 CN Light" panose="020B0300000000000000" pitchFamily="34" charset="-122"/>
                <a:ea typeface="+mn-ea"/>
                <a:cs typeface="+mn-cs"/>
              </a:rPr>
              <a:t>nec</a:t>
            </a:r>
            <a:r>
              <a:rPr kumimoji="0" lang="en-US" sz="1467" b="0" i="0" u="none" strike="noStrike" kern="1200" cap="none" spc="0" normalizeH="0" baseline="0" noProof="0" dirty="0">
                <a:ln>
                  <a:noFill/>
                </a:ln>
                <a:solidFill>
                  <a:schemeClr val="tx1">
                    <a:lumMod val="85000"/>
                    <a:lumOff val="15000"/>
                  </a:schemeClr>
                </a:solidFill>
                <a:effectLst/>
                <a:uLnTx/>
                <a:uFillTx/>
                <a:latin typeface="思源黑体 CN Light" panose="020B0300000000000000" pitchFamily="34" charset="-122"/>
                <a:ea typeface="+mn-ea"/>
                <a:cs typeface="+mn-cs"/>
              </a:rPr>
              <a:t> </a:t>
            </a:r>
            <a:r>
              <a:rPr kumimoji="0" lang="en-US" sz="1467" b="0" i="0" u="none" strike="noStrike" kern="1200" cap="none" spc="0" normalizeH="0" baseline="0" noProof="0" dirty="0" err="1">
                <a:ln>
                  <a:noFill/>
                </a:ln>
                <a:solidFill>
                  <a:schemeClr val="tx1">
                    <a:lumMod val="85000"/>
                    <a:lumOff val="15000"/>
                  </a:schemeClr>
                </a:solidFill>
                <a:effectLst/>
                <a:uLnTx/>
                <a:uFillTx/>
                <a:latin typeface="思源黑体 CN Light" panose="020B0300000000000000" pitchFamily="34" charset="-122"/>
                <a:ea typeface="+mn-ea"/>
                <a:cs typeface="+mn-cs"/>
              </a:rPr>
              <a:t>lacinia</a:t>
            </a:r>
            <a:r>
              <a:rPr kumimoji="0" lang="en-US" sz="1467" b="0" i="0" u="none" strike="noStrike" kern="1200" cap="none" spc="0" normalizeH="0" baseline="0" noProof="0" dirty="0">
                <a:ln>
                  <a:noFill/>
                </a:ln>
                <a:solidFill>
                  <a:schemeClr val="tx1">
                    <a:lumMod val="85000"/>
                    <a:lumOff val="15000"/>
                  </a:schemeClr>
                </a:solidFill>
                <a:effectLst/>
                <a:uLnTx/>
                <a:uFillTx/>
                <a:latin typeface="思源黑体 CN Light" panose="020B0300000000000000" pitchFamily="34" charset="-122"/>
                <a:ea typeface="+mn-ea"/>
                <a:cs typeface="+mn-cs"/>
              </a:rPr>
              <a:t> </a:t>
            </a:r>
            <a:r>
              <a:rPr kumimoji="0" lang="en-US" sz="1467" b="0" i="0" u="none" strike="noStrike" kern="1200" cap="none" spc="0" normalizeH="0" baseline="0" noProof="0" dirty="0" err="1">
                <a:ln>
                  <a:noFill/>
                </a:ln>
                <a:solidFill>
                  <a:schemeClr val="tx1">
                    <a:lumMod val="85000"/>
                    <a:lumOff val="15000"/>
                  </a:schemeClr>
                </a:solidFill>
                <a:effectLst/>
                <a:uLnTx/>
                <a:uFillTx/>
                <a:latin typeface="思源黑体 CN Light" panose="020B0300000000000000" pitchFamily="34" charset="-122"/>
                <a:ea typeface="+mn-ea"/>
                <a:cs typeface="+mn-cs"/>
              </a:rPr>
              <a:t>condimentum</a:t>
            </a:r>
            <a:r>
              <a:rPr kumimoji="0" lang="en-US" sz="1467" b="0" i="0" u="none" strike="noStrike" kern="1200" cap="none" spc="0" normalizeH="0" baseline="0" noProof="0" dirty="0">
                <a:ln>
                  <a:noFill/>
                </a:ln>
                <a:solidFill>
                  <a:schemeClr val="tx1">
                    <a:lumMod val="85000"/>
                    <a:lumOff val="15000"/>
                  </a:schemeClr>
                </a:solidFill>
                <a:effectLst/>
                <a:uLnTx/>
                <a:uFillTx/>
                <a:latin typeface="思源黑体 CN Light" panose="020B0300000000000000" pitchFamily="34" charset="-122"/>
                <a:ea typeface="+mn-ea"/>
                <a:cs typeface="+mn-cs"/>
              </a:rPr>
              <a:t>, </a:t>
            </a:r>
            <a:r>
              <a:rPr kumimoji="0" lang="en-US" sz="1467" b="0" i="0" u="none" strike="noStrike" kern="1200" cap="none" spc="0" normalizeH="0" baseline="0" noProof="0" dirty="0" err="1">
                <a:ln>
                  <a:noFill/>
                </a:ln>
                <a:solidFill>
                  <a:schemeClr val="tx1">
                    <a:lumMod val="85000"/>
                    <a:lumOff val="15000"/>
                  </a:schemeClr>
                </a:solidFill>
                <a:effectLst/>
                <a:uLnTx/>
                <a:uFillTx/>
                <a:latin typeface="思源黑体 CN Light" panose="020B0300000000000000" pitchFamily="34" charset="-122"/>
                <a:ea typeface="+mn-ea"/>
                <a:cs typeface="+mn-cs"/>
              </a:rPr>
              <a:t>massa</a:t>
            </a:r>
            <a:r>
              <a:rPr kumimoji="0" lang="en-US" sz="1467" b="0" i="0" u="none" strike="noStrike" kern="1200" cap="none" spc="0" normalizeH="0" baseline="0" noProof="0" dirty="0">
                <a:ln>
                  <a:noFill/>
                </a:ln>
                <a:solidFill>
                  <a:schemeClr val="tx1">
                    <a:lumMod val="85000"/>
                    <a:lumOff val="15000"/>
                  </a:schemeClr>
                </a:solidFill>
                <a:effectLst/>
                <a:uLnTx/>
                <a:uFillTx/>
                <a:latin typeface="思源黑体 CN Light" panose="020B0300000000000000" pitchFamily="34" charset="-122"/>
                <a:ea typeface="+mn-ea"/>
                <a:cs typeface="+mn-cs"/>
              </a:rPr>
              <a:t> </a:t>
            </a:r>
            <a:r>
              <a:rPr kumimoji="0" lang="en-US" sz="1467" b="0" i="0" u="none" strike="noStrike" kern="1200" cap="none" spc="0" normalizeH="0" baseline="0" noProof="0" dirty="0" err="1">
                <a:ln>
                  <a:noFill/>
                </a:ln>
                <a:solidFill>
                  <a:schemeClr val="tx1">
                    <a:lumMod val="85000"/>
                    <a:lumOff val="15000"/>
                  </a:schemeClr>
                </a:solidFill>
                <a:effectLst/>
                <a:uLnTx/>
                <a:uFillTx/>
                <a:latin typeface="思源黑体 CN Light" panose="020B0300000000000000" pitchFamily="34" charset="-122"/>
                <a:ea typeface="+mn-ea"/>
                <a:cs typeface="+mn-cs"/>
              </a:rPr>
              <a:t>est</a:t>
            </a:r>
            <a:r>
              <a:rPr kumimoji="0" lang="en-US" sz="1467" b="0" i="0" u="none" strike="noStrike" kern="1200" cap="none" spc="0" normalizeH="0" baseline="0" noProof="0" dirty="0">
                <a:ln>
                  <a:noFill/>
                </a:ln>
                <a:solidFill>
                  <a:schemeClr val="tx1">
                    <a:lumMod val="85000"/>
                    <a:lumOff val="15000"/>
                  </a:schemeClr>
                </a:solidFill>
                <a:effectLst/>
                <a:uLnTx/>
                <a:uFillTx/>
                <a:latin typeface="思源黑体 CN Light" panose="020B0300000000000000" pitchFamily="34" charset="-122"/>
                <a:ea typeface="+mn-ea"/>
                <a:cs typeface="+mn-cs"/>
              </a:rPr>
              <a:t> </a:t>
            </a:r>
            <a:r>
              <a:rPr kumimoji="0" lang="en-US" sz="1467" b="0" i="0" u="none" strike="noStrike" kern="1200" cap="none" spc="0" normalizeH="0" baseline="0" noProof="0" dirty="0" err="1">
                <a:ln>
                  <a:noFill/>
                </a:ln>
                <a:solidFill>
                  <a:schemeClr val="tx1">
                    <a:lumMod val="85000"/>
                    <a:lumOff val="15000"/>
                  </a:schemeClr>
                </a:solidFill>
                <a:effectLst/>
                <a:uLnTx/>
                <a:uFillTx/>
                <a:latin typeface="思源黑体 CN Light" panose="020B0300000000000000" pitchFamily="34" charset="-122"/>
                <a:ea typeface="+mn-ea"/>
                <a:cs typeface="+mn-cs"/>
              </a:rPr>
              <a:t>ultrices</a:t>
            </a:r>
            <a:r>
              <a:rPr kumimoji="0" lang="en-US" sz="1467" b="0" i="0" u="none" strike="noStrike" kern="1200" cap="none" spc="0" normalizeH="0" baseline="0" noProof="0" dirty="0">
                <a:ln>
                  <a:noFill/>
                </a:ln>
                <a:solidFill>
                  <a:schemeClr val="tx1">
                    <a:lumMod val="85000"/>
                    <a:lumOff val="15000"/>
                  </a:schemeClr>
                </a:solidFill>
                <a:effectLst/>
                <a:uLnTx/>
                <a:uFillTx/>
                <a:latin typeface="思源黑体 CN Light" panose="020B0300000000000000" pitchFamily="34" charset="-122"/>
                <a:ea typeface="+mn-ea"/>
                <a:cs typeface="+mn-cs"/>
              </a:rPr>
              <a:t> </a:t>
            </a:r>
            <a:r>
              <a:rPr kumimoji="0" lang="en-US" sz="1467" b="0" i="0" u="none" strike="noStrike" kern="1200" cap="none" spc="0" normalizeH="0" baseline="0" noProof="0" dirty="0" err="1">
                <a:ln>
                  <a:noFill/>
                </a:ln>
                <a:solidFill>
                  <a:schemeClr val="tx1">
                    <a:lumMod val="85000"/>
                    <a:lumOff val="15000"/>
                  </a:schemeClr>
                </a:solidFill>
                <a:effectLst/>
                <a:uLnTx/>
                <a:uFillTx/>
                <a:latin typeface="思源黑体 CN Light" panose="020B0300000000000000" pitchFamily="34" charset="-122"/>
                <a:ea typeface="+mn-ea"/>
                <a:cs typeface="+mn-cs"/>
              </a:rPr>
              <a:t>tellus</a:t>
            </a:r>
            <a:r>
              <a:rPr kumimoji="0" lang="en-US" sz="1467" b="0" i="0" u="none" strike="noStrike" kern="1200" cap="none" spc="0" normalizeH="0" baseline="0" noProof="0" dirty="0">
                <a:ln>
                  <a:noFill/>
                </a:ln>
                <a:solidFill>
                  <a:schemeClr val="tx1">
                    <a:lumMod val="85000"/>
                    <a:lumOff val="15000"/>
                  </a:schemeClr>
                </a:solidFill>
                <a:effectLst/>
                <a:uLnTx/>
                <a:uFillTx/>
                <a:latin typeface="思源黑体 CN Light" panose="020B0300000000000000" pitchFamily="34" charset="-122"/>
                <a:ea typeface="+mn-ea"/>
                <a:cs typeface="+mn-cs"/>
              </a:rPr>
              <a:t>, </a:t>
            </a:r>
            <a:r>
              <a:rPr kumimoji="0" lang="en-US" sz="1467" b="0" i="0" u="none" strike="noStrike" kern="1200" cap="none" spc="0" normalizeH="0" baseline="0" noProof="0" dirty="0" err="1">
                <a:ln>
                  <a:noFill/>
                </a:ln>
                <a:solidFill>
                  <a:schemeClr val="tx1">
                    <a:lumMod val="85000"/>
                    <a:lumOff val="15000"/>
                  </a:schemeClr>
                </a:solidFill>
                <a:effectLst/>
                <a:uLnTx/>
                <a:uFillTx/>
                <a:latin typeface="思源黑体 CN Light" panose="020B0300000000000000" pitchFamily="34" charset="-122"/>
                <a:ea typeface="+mn-ea"/>
                <a:cs typeface="+mn-cs"/>
              </a:rPr>
              <a:t>ut</a:t>
            </a:r>
            <a:r>
              <a:rPr kumimoji="0" lang="en-US" sz="1467" b="0" i="0" u="none" strike="noStrike" kern="1200" cap="none" spc="0" normalizeH="0" baseline="0" noProof="0" dirty="0">
                <a:ln>
                  <a:noFill/>
                </a:ln>
                <a:solidFill>
                  <a:schemeClr val="tx1">
                    <a:lumMod val="85000"/>
                    <a:lumOff val="15000"/>
                  </a:schemeClr>
                </a:solidFill>
                <a:effectLst/>
                <a:uLnTx/>
                <a:uFillTx/>
                <a:latin typeface="思源黑体 CN Light" panose="020B0300000000000000" pitchFamily="34" charset="-122"/>
                <a:ea typeface="+mn-ea"/>
                <a:cs typeface="+mn-cs"/>
              </a:rPr>
              <a:t> </a:t>
            </a:r>
            <a:r>
              <a:rPr kumimoji="0" lang="en-US" sz="1467" b="0" i="0" u="none" strike="noStrike" kern="1200" cap="none" spc="0" normalizeH="0" baseline="0" noProof="0" dirty="0" err="1">
                <a:ln>
                  <a:noFill/>
                </a:ln>
                <a:solidFill>
                  <a:schemeClr val="tx1">
                    <a:lumMod val="85000"/>
                    <a:lumOff val="15000"/>
                  </a:schemeClr>
                </a:solidFill>
                <a:effectLst/>
                <a:uLnTx/>
                <a:uFillTx/>
                <a:latin typeface="思源黑体 CN Light" panose="020B0300000000000000" pitchFamily="34" charset="-122"/>
                <a:ea typeface="+mn-ea"/>
                <a:cs typeface="+mn-cs"/>
              </a:rPr>
              <a:t>ultrices</a:t>
            </a:r>
            <a:r>
              <a:rPr kumimoji="0" lang="en-US" sz="1467" b="0" i="0" u="none" strike="noStrike" kern="1200" cap="none" spc="0" normalizeH="0" baseline="0" noProof="0" dirty="0">
                <a:ln>
                  <a:noFill/>
                </a:ln>
                <a:solidFill>
                  <a:schemeClr val="tx1">
                    <a:lumMod val="85000"/>
                    <a:lumOff val="15000"/>
                  </a:schemeClr>
                </a:solidFill>
                <a:effectLst/>
                <a:uLnTx/>
                <a:uFillTx/>
                <a:latin typeface="思源黑体 CN Light" panose="020B0300000000000000" pitchFamily="34" charset="-122"/>
                <a:ea typeface="+mn-ea"/>
                <a:cs typeface="+mn-cs"/>
              </a:rPr>
              <a:t> </a:t>
            </a:r>
            <a:r>
              <a:rPr kumimoji="0" lang="en-US" sz="1467" b="0" i="0" u="none" strike="noStrike" kern="1200" cap="none" spc="0" normalizeH="0" baseline="0" noProof="0" dirty="0" err="1">
                <a:ln>
                  <a:noFill/>
                </a:ln>
                <a:solidFill>
                  <a:schemeClr val="tx1">
                    <a:lumMod val="85000"/>
                    <a:lumOff val="15000"/>
                  </a:schemeClr>
                </a:solidFill>
                <a:effectLst/>
                <a:uLnTx/>
                <a:uFillTx/>
                <a:latin typeface="思源黑体 CN Light" panose="020B0300000000000000" pitchFamily="34" charset="-122"/>
                <a:ea typeface="+mn-ea"/>
                <a:cs typeface="+mn-cs"/>
              </a:rPr>
              <a:t>lectus</a:t>
            </a:r>
            <a:endParaRPr kumimoji="0" lang="en-US" sz="1467" b="0" i="0" u="none" strike="noStrike" kern="1200" cap="none" spc="0" normalizeH="0" baseline="0" noProof="0" dirty="0">
              <a:ln>
                <a:noFill/>
              </a:ln>
              <a:solidFill>
                <a:schemeClr val="tx1">
                  <a:lumMod val="85000"/>
                  <a:lumOff val="15000"/>
                </a:schemeClr>
              </a:solidFill>
              <a:effectLst/>
              <a:uLnTx/>
              <a:uFillTx/>
              <a:latin typeface="思源黑体 CN Light" panose="020B0300000000000000" pitchFamily="34" charset="-122"/>
              <a:ea typeface="+mn-ea"/>
              <a:cs typeface="+mn-cs"/>
            </a:endParaRPr>
          </a:p>
        </p:txBody>
      </p:sp>
      <p:sp>
        <p:nvSpPr>
          <p:cNvPr id="59" name="Rectangle 58"/>
          <p:cNvSpPr/>
          <p:nvPr/>
        </p:nvSpPr>
        <p:spPr>
          <a:xfrm>
            <a:off x="2669612" y="5257801"/>
            <a:ext cx="3231699" cy="747512"/>
          </a:xfrm>
          <a:prstGeom prst="rect">
            <a:avLst/>
          </a:prstGeom>
        </p:spPr>
        <p:txBody>
          <a:bodyPr wrap="square" lIns="243840" rIns="243840" bIns="97536">
            <a:spAutoFit/>
          </a:bodyPr>
          <a:lstStyle/>
          <a:p>
            <a:pPr marL="0" marR="0" lvl="0" indent="0" algn="ctr" defTabSz="1219170" rtl="0" eaLnBrk="1" fontAlgn="auto" latinLnBrk="0" hangingPunct="1">
              <a:lnSpc>
                <a:spcPct val="89000"/>
              </a:lnSpc>
              <a:spcBef>
                <a:spcPts val="0"/>
              </a:spcBef>
              <a:spcAft>
                <a:spcPts val="0"/>
              </a:spcAft>
              <a:buClrTx/>
              <a:buSzTx/>
              <a:buFontTx/>
              <a:buNone/>
              <a:tabLst/>
              <a:defRPr/>
            </a:pPr>
            <a:r>
              <a:rPr kumimoji="0" lang="en-US" sz="1467" b="0" i="0" u="none" strike="noStrike" kern="1200" cap="none" spc="0" normalizeH="0" baseline="0" noProof="0" dirty="0">
                <a:ln>
                  <a:noFill/>
                </a:ln>
                <a:solidFill>
                  <a:schemeClr val="tx1">
                    <a:lumMod val="85000"/>
                    <a:lumOff val="15000"/>
                  </a:schemeClr>
                </a:solidFill>
                <a:effectLst/>
                <a:uLnTx/>
                <a:uFillTx/>
                <a:latin typeface="思源黑体 CN Light" panose="020B0300000000000000" pitchFamily="34" charset="-122"/>
                <a:ea typeface="+mn-ea"/>
                <a:cs typeface="+mn-cs"/>
              </a:rPr>
              <a:t>Lorem ipsum dolor sit amet, </a:t>
            </a:r>
            <a:r>
              <a:rPr kumimoji="0" lang="en-US" sz="1467" b="0" i="0" u="none" strike="noStrike" kern="1200" cap="none" spc="0" normalizeH="0" baseline="0" noProof="0" dirty="0" err="1">
                <a:ln>
                  <a:noFill/>
                </a:ln>
                <a:solidFill>
                  <a:schemeClr val="tx1">
                    <a:lumMod val="85000"/>
                    <a:lumOff val="15000"/>
                  </a:schemeClr>
                </a:solidFill>
                <a:effectLst/>
                <a:uLnTx/>
                <a:uFillTx/>
                <a:latin typeface="思源黑体 CN Light" panose="020B0300000000000000" pitchFamily="34" charset="-122"/>
                <a:ea typeface="+mn-ea"/>
                <a:cs typeface="+mn-cs"/>
              </a:rPr>
              <a:t>consectetur</a:t>
            </a:r>
            <a:r>
              <a:rPr kumimoji="0" lang="en-US" sz="1467" b="0" i="0" u="none" strike="noStrike" kern="1200" cap="none" spc="0" normalizeH="0" baseline="0" noProof="0" dirty="0">
                <a:ln>
                  <a:noFill/>
                </a:ln>
                <a:solidFill>
                  <a:schemeClr val="tx1">
                    <a:lumMod val="85000"/>
                    <a:lumOff val="15000"/>
                  </a:schemeClr>
                </a:solidFill>
                <a:effectLst/>
                <a:uLnTx/>
                <a:uFillTx/>
                <a:latin typeface="思源黑体 CN Light" panose="020B0300000000000000" pitchFamily="34" charset="-122"/>
                <a:ea typeface="+mn-ea"/>
                <a:cs typeface="+mn-cs"/>
              </a:rPr>
              <a:t> </a:t>
            </a:r>
            <a:r>
              <a:rPr kumimoji="0" lang="en-US" sz="1467" b="0" i="0" u="none" strike="noStrike" kern="1200" cap="none" spc="0" normalizeH="0" baseline="0" noProof="0" dirty="0" err="1">
                <a:ln>
                  <a:noFill/>
                </a:ln>
                <a:solidFill>
                  <a:schemeClr val="tx1">
                    <a:lumMod val="85000"/>
                    <a:lumOff val="15000"/>
                  </a:schemeClr>
                </a:solidFill>
                <a:effectLst/>
                <a:uLnTx/>
                <a:uFillTx/>
                <a:latin typeface="思源黑体 CN Light" panose="020B0300000000000000" pitchFamily="34" charset="-122"/>
                <a:ea typeface="+mn-ea"/>
                <a:cs typeface="+mn-cs"/>
              </a:rPr>
              <a:t>adipiscing</a:t>
            </a:r>
            <a:r>
              <a:rPr kumimoji="0" lang="en-US" sz="1467" b="0" i="0" u="none" strike="noStrike" kern="1200" cap="none" spc="0" normalizeH="0" baseline="0" noProof="0" dirty="0">
                <a:ln>
                  <a:noFill/>
                </a:ln>
                <a:solidFill>
                  <a:schemeClr val="tx1">
                    <a:lumMod val="85000"/>
                    <a:lumOff val="15000"/>
                  </a:schemeClr>
                </a:solidFill>
                <a:effectLst/>
                <a:uLnTx/>
                <a:uFillTx/>
                <a:latin typeface="思源黑体 CN Light" panose="020B0300000000000000" pitchFamily="34" charset="-122"/>
                <a:ea typeface="+mn-ea"/>
                <a:cs typeface="+mn-cs"/>
              </a:rPr>
              <a:t> </a:t>
            </a:r>
            <a:r>
              <a:rPr kumimoji="0" lang="en-US" sz="1467" b="0" i="0" u="none" strike="noStrike" kern="1200" cap="none" spc="0" normalizeH="0" baseline="0" noProof="0" dirty="0" err="1">
                <a:ln>
                  <a:noFill/>
                </a:ln>
                <a:solidFill>
                  <a:schemeClr val="tx1">
                    <a:lumMod val="85000"/>
                    <a:lumOff val="15000"/>
                  </a:schemeClr>
                </a:solidFill>
                <a:effectLst/>
                <a:uLnTx/>
                <a:uFillTx/>
                <a:latin typeface="思源黑体 CN Light" panose="020B0300000000000000" pitchFamily="34" charset="-122"/>
                <a:ea typeface="+mn-ea"/>
                <a:cs typeface="+mn-cs"/>
              </a:rPr>
              <a:t>elit</a:t>
            </a:r>
            <a:r>
              <a:rPr kumimoji="0" lang="en-US" sz="1467" b="0" i="0" u="none" strike="noStrike" kern="1200" cap="none" spc="0" normalizeH="0" baseline="0" noProof="0" dirty="0">
                <a:ln>
                  <a:noFill/>
                </a:ln>
                <a:solidFill>
                  <a:schemeClr val="tx1">
                    <a:lumMod val="85000"/>
                    <a:lumOff val="15000"/>
                  </a:schemeClr>
                </a:solidFill>
                <a:effectLst/>
                <a:uLnTx/>
                <a:uFillTx/>
                <a:latin typeface="思源黑体 CN Light" panose="020B0300000000000000" pitchFamily="34" charset="-122"/>
                <a:ea typeface="+mn-ea"/>
                <a:cs typeface="+mn-cs"/>
              </a:rPr>
              <a:t>. </a:t>
            </a:r>
            <a:r>
              <a:rPr kumimoji="0" lang="en-US" sz="1467" b="0" i="0" u="none" strike="noStrike" kern="1200" cap="none" spc="0" normalizeH="0" baseline="0" noProof="0" dirty="0" err="1">
                <a:ln>
                  <a:noFill/>
                </a:ln>
                <a:solidFill>
                  <a:schemeClr val="tx1">
                    <a:lumMod val="85000"/>
                    <a:lumOff val="15000"/>
                  </a:schemeClr>
                </a:solidFill>
                <a:effectLst/>
                <a:uLnTx/>
                <a:uFillTx/>
                <a:latin typeface="思源黑体 CN Light" panose="020B0300000000000000" pitchFamily="34" charset="-122"/>
                <a:ea typeface="+mn-ea"/>
                <a:cs typeface="+mn-cs"/>
              </a:rPr>
              <a:t>Mauris</a:t>
            </a:r>
            <a:r>
              <a:rPr kumimoji="0" lang="en-US" sz="1467" b="0" i="0" u="none" strike="noStrike" kern="1200" cap="none" spc="0" normalizeH="0" baseline="0" noProof="0" dirty="0">
                <a:ln>
                  <a:noFill/>
                </a:ln>
                <a:solidFill>
                  <a:schemeClr val="tx1">
                    <a:lumMod val="85000"/>
                    <a:lumOff val="15000"/>
                  </a:schemeClr>
                </a:solidFill>
                <a:effectLst/>
                <a:uLnTx/>
                <a:uFillTx/>
                <a:latin typeface="思源黑体 CN Light" panose="020B0300000000000000" pitchFamily="34" charset="-122"/>
                <a:ea typeface="+mn-ea"/>
                <a:cs typeface="+mn-cs"/>
              </a:rPr>
              <a:t> </a:t>
            </a:r>
            <a:r>
              <a:rPr kumimoji="0" lang="en-US" sz="1467" b="0" i="0" u="none" strike="noStrike" kern="1200" cap="none" spc="0" normalizeH="0" baseline="0" noProof="0" dirty="0" err="1">
                <a:ln>
                  <a:noFill/>
                </a:ln>
                <a:solidFill>
                  <a:schemeClr val="tx1">
                    <a:lumMod val="85000"/>
                    <a:lumOff val="15000"/>
                  </a:schemeClr>
                </a:solidFill>
                <a:effectLst/>
                <a:uLnTx/>
                <a:uFillTx/>
                <a:latin typeface="思源黑体 CN Light" panose="020B0300000000000000" pitchFamily="34" charset="-122"/>
                <a:ea typeface="+mn-ea"/>
                <a:cs typeface="+mn-cs"/>
              </a:rPr>
              <a:t>eros</a:t>
            </a:r>
            <a:r>
              <a:rPr kumimoji="0" lang="en-US" sz="1467" b="0" i="0" u="none" strike="noStrike" kern="1200" cap="none" spc="0" normalizeH="0" baseline="0" noProof="0" dirty="0">
                <a:ln>
                  <a:noFill/>
                </a:ln>
                <a:solidFill>
                  <a:schemeClr val="tx1">
                    <a:lumMod val="85000"/>
                    <a:lumOff val="15000"/>
                  </a:schemeClr>
                </a:solidFill>
                <a:effectLst/>
                <a:uLnTx/>
                <a:uFillTx/>
                <a:latin typeface="思源黑体 CN Light" panose="020B0300000000000000" pitchFamily="34" charset="-122"/>
                <a:ea typeface="+mn-ea"/>
                <a:cs typeface="+mn-cs"/>
              </a:rPr>
              <a:t> </a:t>
            </a:r>
            <a:r>
              <a:rPr kumimoji="0" lang="en-US" sz="1467" b="0" i="0" u="none" strike="noStrike" kern="1200" cap="none" spc="0" normalizeH="0" baseline="0" noProof="0" dirty="0" err="1">
                <a:ln>
                  <a:noFill/>
                </a:ln>
                <a:solidFill>
                  <a:schemeClr val="tx1">
                    <a:lumMod val="85000"/>
                    <a:lumOff val="15000"/>
                  </a:schemeClr>
                </a:solidFill>
                <a:effectLst/>
                <a:uLnTx/>
                <a:uFillTx/>
                <a:latin typeface="思源黑体 CN Light" panose="020B0300000000000000" pitchFamily="34" charset="-122"/>
                <a:ea typeface="+mn-ea"/>
                <a:cs typeface="+mn-cs"/>
              </a:rPr>
              <a:t>sapien</a:t>
            </a:r>
            <a:r>
              <a:rPr kumimoji="0" lang="en-US" sz="1467" b="0" i="0" u="none" strike="noStrike" kern="1200" cap="none" spc="0" normalizeH="0" baseline="0" noProof="0" dirty="0">
                <a:ln>
                  <a:noFill/>
                </a:ln>
                <a:solidFill>
                  <a:schemeClr val="tx1">
                    <a:lumMod val="85000"/>
                    <a:lumOff val="15000"/>
                  </a:schemeClr>
                </a:solidFill>
                <a:effectLst/>
                <a:uLnTx/>
                <a:uFillTx/>
                <a:latin typeface="思源黑体 CN Light" panose="020B0300000000000000" pitchFamily="34" charset="-122"/>
                <a:ea typeface="+mn-ea"/>
                <a:cs typeface="+mn-cs"/>
              </a:rPr>
              <a:t>, </a:t>
            </a:r>
            <a:r>
              <a:rPr kumimoji="0" lang="en-US" sz="1467" b="0" i="0" u="none" strike="noStrike" kern="1200" cap="none" spc="0" normalizeH="0" baseline="0" noProof="0" dirty="0" err="1">
                <a:ln>
                  <a:noFill/>
                </a:ln>
                <a:solidFill>
                  <a:schemeClr val="tx1">
                    <a:lumMod val="85000"/>
                    <a:lumOff val="15000"/>
                  </a:schemeClr>
                </a:solidFill>
                <a:effectLst/>
                <a:uLnTx/>
                <a:uFillTx/>
                <a:latin typeface="思源黑体 CN Light" panose="020B0300000000000000" pitchFamily="34" charset="-122"/>
                <a:ea typeface="+mn-ea"/>
                <a:cs typeface="+mn-cs"/>
              </a:rPr>
              <a:t>ultrices</a:t>
            </a:r>
            <a:r>
              <a:rPr kumimoji="0" lang="en-US" sz="1467" b="0" i="0" u="none" strike="noStrike" kern="1200" cap="none" spc="0" normalizeH="0" baseline="0" noProof="0" dirty="0">
                <a:ln>
                  <a:noFill/>
                </a:ln>
                <a:solidFill>
                  <a:schemeClr val="tx1">
                    <a:lumMod val="85000"/>
                    <a:lumOff val="15000"/>
                  </a:schemeClr>
                </a:solidFill>
                <a:effectLst/>
                <a:uLnTx/>
                <a:uFillTx/>
                <a:latin typeface="思源黑体 CN Light" panose="020B0300000000000000" pitchFamily="34" charset="-122"/>
                <a:ea typeface="+mn-ea"/>
                <a:cs typeface="+mn-cs"/>
              </a:rPr>
              <a:t> </a:t>
            </a:r>
            <a:r>
              <a:rPr kumimoji="0" lang="en-US" sz="1467" b="0" i="0" u="none" strike="noStrike" kern="1200" cap="none" spc="0" normalizeH="0" baseline="0" noProof="0" dirty="0" err="1">
                <a:ln>
                  <a:noFill/>
                </a:ln>
                <a:solidFill>
                  <a:schemeClr val="tx1">
                    <a:lumMod val="85000"/>
                    <a:lumOff val="15000"/>
                  </a:schemeClr>
                </a:solidFill>
                <a:effectLst/>
                <a:uLnTx/>
                <a:uFillTx/>
                <a:latin typeface="思源黑体 CN Light" panose="020B0300000000000000" pitchFamily="34" charset="-122"/>
                <a:ea typeface="+mn-ea"/>
                <a:cs typeface="+mn-cs"/>
              </a:rPr>
              <a:t>ut</a:t>
            </a:r>
            <a:endParaRPr kumimoji="0" lang="en-US" sz="1467" b="0" i="0" u="none" strike="noStrike" kern="1200" cap="none" spc="0" normalizeH="0" baseline="0" noProof="0" dirty="0">
              <a:ln>
                <a:noFill/>
              </a:ln>
              <a:solidFill>
                <a:schemeClr val="tx1">
                  <a:lumMod val="85000"/>
                  <a:lumOff val="15000"/>
                </a:schemeClr>
              </a:solidFill>
              <a:effectLst/>
              <a:uLnTx/>
              <a:uFillTx/>
              <a:latin typeface="思源黑体 CN Light" panose="020B0300000000000000" pitchFamily="34" charset="-122"/>
              <a:ea typeface="+mn-ea"/>
              <a:cs typeface="+mn-cs"/>
            </a:endParaRPr>
          </a:p>
        </p:txBody>
      </p:sp>
      <p:cxnSp>
        <p:nvCxnSpPr>
          <p:cNvPr id="26" name="Straight Connector 25"/>
          <p:cNvCxnSpPr/>
          <p:nvPr/>
        </p:nvCxnSpPr>
        <p:spPr>
          <a:xfrm flipH="1">
            <a:off x="8448262" y="4150392"/>
            <a:ext cx="1270765" cy="0"/>
          </a:xfrm>
          <a:prstGeom prst="line">
            <a:avLst/>
          </a:prstGeom>
          <a:ln w="6350" cmpd="sng">
            <a:solidFill>
              <a:schemeClr val="accent5"/>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H="1">
            <a:off x="8883228" y="3210055"/>
            <a:ext cx="835801" cy="0"/>
          </a:xfrm>
          <a:prstGeom prst="line">
            <a:avLst/>
          </a:prstGeom>
          <a:ln w="635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flipH="1">
            <a:off x="8153623" y="2292463"/>
            <a:ext cx="1565407"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29" name="Oval 12"/>
          <p:cNvSpPr>
            <a:spLocks noChangeArrowheads="1"/>
          </p:cNvSpPr>
          <p:nvPr/>
        </p:nvSpPr>
        <p:spPr bwMode="auto">
          <a:xfrm>
            <a:off x="9719028" y="1892829"/>
            <a:ext cx="751403" cy="751403"/>
          </a:xfrm>
          <a:prstGeom prst="ellipse">
            <a:avLst/>
          </a:prstGeom>
          <a:solidFill>
            <a:schemeClr val="accent1"/>
          </a:solidFill>
          <a:ln w="9525">
            <a:noFill/>
            <a:round/>
            <a:headEnd/>
            <a:tailEnd/>
          </a:ln>
          <a:extLst/>
        </p:spPr>
        <p:txBody>
          <a:bodyPr vert="horz" wrap="none" lIns="121920" tIns="60960" rIns="121920" bIns="60960" numCol="1" anchor="ctr" anchorCtr="0" compatLnSpc="1">
            <a:prstTxWarp prst="textNoShape">
              <a:avLst/>
            </a:prstTxWarp>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2133" b="0" i="0" u="none" strike="noStrike" kern="1200" cap="none" spc="0" normalizeH="0" baseline="0" noProof="0" dirty="0">
                <a:ln>
                  <a:noFill/>
                </a:ln>
                <a:solidFill>
                  <a:schemeClr val="bg1"/>
                </a:solidFill>
                <a:effectLst/>
                <a:uLnTx/>
                <a:uFillTx/>
                <a:latin typeface="思源黑体 CN Light" panose="020B0300000000000000" pitchFamily="34" charset="-122"/>
                <a:ea typeface="+mn-ea"/>
                <a:cs typeface="+mn-cs"/>
              </a:rPr>
              <a:t>36%</a:t>
            </a:r>
          </a:p>
        </p:txBody>
      </p:sp>
      <p:sp>
        <p:nvSpPr>
          <p:cNvPr id="30" name="Oval 12"/>
          <p:cNvSpPr>
            <a:spLocks noChangeArrowheads="1"/>
          </p:cNvSpPr>
          <p:nvPr/>
        </p:nvSpPr>
        <p:spPr bwMode="auto">
          <a:xfrm>
            <a:off x="9719027" y="2834352"/>
            <a:ext cx="751403" cy="751403"/>
          </a:xfrm>
          <a:prstGeom prst="ellipse">
            <a:avLst/>
          </a:prstGeom>
          <a:solidFill>
            <a:schemeClr val="accent3"/>
          </a:solidFill>
          <a:ln w="9525">
            <a:noFill/>
            <a:round/>
            <a:headEnd/>
            <a:tailEnd/>
          </a:ln>
          <a:extLst/>
        </p:spPr>
        <p:txBody>
          <a:bodyPr vert="horz" wrap="none" lIns="121920" tIns="60960" rIns="121920" bIns="60960" numCol="1" anchor="ctr" anchorCtr="0" compatLnSpc="1">
            <a:prstTxWarp prst="textNoShape">
              <a:avLst/>
            </a:prstTxWarp>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2133" b="0" i="0" u="none" strike="noStrike" kern="1200" cap="none" spc="0" normalizeH="0" baseline="0" noProof="0" dirty="0">
                <a:ln>
                  <a:noFill/>
                </a:ln>
                <a:solidFill>
                  <a:schemeClr val="bg1"/>
                </a:solidFill>
                <a:effectLst/>
                <a:uLnTx/>
                <a:uFillTx/>
                <a:latin typeface="思源黑体 CN Light" panose="020B0300000000000000" pitchFamily="34" charset="-122"/>
                <a:ea typeface="+mn-ea"/>
                <a:cs typeface="+mn-cs"/>
              </a:rPr>
              <a:t>68%</a:t>
            </a:r>
          </a:p>
        </p:txBody>
      </p:sp>
      <p:sp>
        <p:nvSpPr>
          <p:cNvPr id="31" name="Oval 12"/>
          <p:cNvSpPr>
            <a:spLocks noChangeArrowheads="1"/>
          </p:cNvSpPr>
          <p:nvPr/>
        </p:nvSpPr>
        <p:spPr bwMode="auto">
          <a:xfrm>
            <a:off x="9719027" y="3774691"/>
            <a:ext cx="751403" cy="751403"/>
          </a:xfrm>
          <a:prstGeom prst="ellipse">
            <a:avLst/>
          </a:prstGeom>
          <a:solidFill>
            <a:schemeClr val="accent5"/>
          </a:solidFill>
          <a:ln w="9525">
            <a:noFill/>
            <a:round/>
            <a:headEnd/>
            <a:tailEnd/>
          </a:ln>
          <a:extLst/>
        </p:spPr>
        <p:txBody>
          <a:bodyPr vert="horz" wrap="none" lIns="121920" tIns="60960" rIns="121920" bIns="60960" numCol="1" anchor="ctr" anchorCtr="0" compatLnSpc="1">
            <a:prstTxWarp prst="textNoShape">
              <a:avLst/>
            </a:prstTxWarp>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2133" b="0" i="0" u="none" strike="noStrike" kern="1200" cap="none" spc="0" normalizeH="0" baseline="0" noProof="0" dirty="0">
                <a:ln>
                  <a:noFill/>
                </a:ln>
                <a:solidFill>
                  <a:schemeClr val="bg1"/>
                </a:solidFill>
                <a:effectLst/>
                <a:uLnTx/>
                <a:uFillTx/>
                <a:latin typeface="思源黑体 CN Light" panose="020B0300000000000000" pitchFamily="34" charset="-122"/>
                <a:ea typeface="+mn-ea"/>
                <a:cs typeface="+mn-cs"/>
              </a:rPr>
              <a:t>45%</a:t>
            </a:r>
          </a:p>
        </p:txBody>
      </p:sp>
      <p:cxnSp>
        <p:nvCxnSpPr>
          <p:cNvPr id="37" name="Straight Connector 36"/>
          <p:cNvCxnSpPr>
            <a:stCxn id="49" idx="6"/>
            <a:endCxn id="17" idx="0"/>
          </p:cNvCxnSpPr>
          <p:nvPr/>
        </p:nvCxnSpPr>
        <p:spPr>
          <a:xfrm flipV="1">
            <a:off x="1950443" y="2767664"/>
            <a:ext cx="2416191" cy="1382729"/>
          </a:xfrm>
          <a:prstGeom prst="line">
            <a:avLst/>
          </a:prstGeom>
          <a:ln w="6350" cmpd="sng">
            <a:solidFill>
              <a:schemeClr val="accent5"/>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a:stCxn id="48" idx="6"/>
            <a:endCxn id="16" idx="0"/>
          </p:cNvCxnSpPr>
          <p:nvPr/>
        </p:nvCxnSpPr>
        <p:spPr>
          <a:xfrm flipV="1">
            <a:off x="1950443" y="2514405"/>
            <a:ext cx="2416191" cy="695648"/>
          </a:xfrm>
          <a:prstGeom prst="line">
            <a:avLst/>
          </a:prstGeom>
          <a:ln w="635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a:stCxn id="15" idx="0"/>
            <a:endCxn id="47" idx="6"/>
          </p:cNvCxnSpPr>
          <p:nvPr/>
        </p:nvCxnSpPr>
        <p:spPr>
          <a:xfrm flipH="1" flipV="1">
            <a:off x="1950445" y="2255829"/>
            <a:ext cx="2416188" cy="2136"/>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47" name="Oval 12"/>
          <p:cNvSpPr>
            <a:spLocks noChangeArrowheads="1"/>
          </p:cNvSpPr>
          <p:nvPr/>
        </p:nvSpPr>
        <p:spPr bwMode="auto">
          <a:xfrm>
            <a:off x="1199041" y="1880128"/>
            <a:ext cx="751403" cy="751403"/>
          </a:xfrm>
          <a:prstGeom prst="ellipse">
            <a:avLst/>
          </a:prstGeom>
          <a:solidFill>
            <a:schemeClr val="accent1"/>
          </a:solidFill>
          <a:ln w="9525">
            <a:noFill/>
            <a:round/>
            <a:headEnd/>
            <a:tailEnd/>
          </a:ln>
          <a:extLst/>
        </p:spPr>
        <p:txBody>
          <a:bodyPr vert="horz" wrap="none" lIns="121920" tIns="60960" rIns="121920" bIns="60960" numCol="1" anchor="ctr" anchorCtr="0" compatLnSpc="1">
            <a:prstTxWarp prst="textNoShape">
              <a:avLst/>
            </a:prstTxWarp>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2133" b="0" i="0" u="none" strike="noStrike" kern="1200" cap="none" spc="0" normalizeH="0" baseline="0" noProof="0" dirty="0">
                <a:ln>
                  <a:noFill/>
                </a:ln>
                <a:solidFill>
                  <a:schemeClr val="bg1"/>
                </a:solidFill>
                <a:effectLst/>
                <a:uLnTx/>
                <a:uFillTx/>
                <a:latin typeface="思源黑体 CN Light" panose="020B0300000000000000" pitchFamily="34" charset="-122"/>
                <a:ea typeface="+mn-ea"/>
                <a:cs typeface="+mn-cs"/>
              </a:rPr>
              <a:t>36%</a:t>
            </a:r>
          </a:p>
        </p:txBody>
      </p:sp>
      <p:sp>
        <p:nvSpPr>
          <p:cNvPr id="48" name="Oval 12"/>
          <p:cNvSpPr>
            <a:spLocks noChangeArrowheads="1"/>
          </p:cNvSpPr>
          <p:nvPr/>
        </p:nvSpPr>
        <p:spPr bwMode="auto">
          <a:xfrm>
            <a:off x="1199040" y="2834352"/>
            <a:ext cx="751403" cy="751403"/>
          </a:xfrm>
          <a:prstGeom prst="ellipse">
            <a:avLst/>
          </a:prstGeom>
          <a:solidFill>
            <a:schemeClr val="accent3"/>
          </a:solidFill>
          <a:ln w="9525">
            <a:noFill/>
            <a:round/>
            <a:headEnd/>
            <a:tailEnd/>
          </a:ln>
          <a:extLst/>
        </p:spPr>
        <p:txBody>
          <a:bodyPr vert="horz" wrap="none" lIns="121920" tIns="60960" rIns="121920" bIns="60960" numCol="1" anchor="ctr" anchorCtr="0" compatLnSpc="1">
            <a:prstTxWarp prst="textNoShape">
              <a:avLst/>
            </a:prstTxWarp>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2133" b="0" i="0" u="none" strike="noStrike" kern="1200" cap="none" spc="0" normalizeH="0" baseline="0" noProof="0" dirty="0">
                <a:ln>
                  <a:noFill/>
                </a:ln>
                <a:solidFill>
                  <a:schemeClr val="bg1"/>
                </a:solidFill>
                <a:effectLst/>
                <a:uLnTx/>
                <a:uFillTx/>
                <a:latin typeface="思源黑体 CN Light" panose="020B0300000000000000" pitchFamily="34" charset="-122"/>
                <a:ea typeface="+mn-ea"/>
                <a:cs typeface="+mn-cs"/>
              </a:rPr>
              <a:t>68%</a:t>
            </a:r>
          </a:p>
        </p:txBody>
      </p:sp>
      <p:sp>
        <p:nvSpPr>
          <p:cNvPr id="49" name="Oval 12"/>
          <p:cNvSpPr>
            <a:spLocks noChangeArrowheads="1"/>
          </p:cNvSpPr>
          <p:nvPr/>
        </p:nvSpPr>
        <p:spPr bwMode="auto">
          <a:xfrm>
            <a:off x="1199040" y="3774691"/>
            <a:ext cx="751403" cy="751403"/>
          </a:xfrm>
          <a:prstGeom prst="ellipse">
            <a:avLst/>
          </a:prstGeom>
          <a:solidFill>
            <a:schemeClr val="accent5"/>
          </a:solidFill>
          <a:ln w="9525">
            <a:noFill/>
            <a:round/>
            <a:headEnd/>
            <a:tailEnd/>
          </a:ln>
          <a:extLst/>
        </p:spPr>
        <p:txBody>
          <a:bodyPr vert="horz" wrap="none" lIns="121920" tIns="60960" rIns="121920" bIns="60960" numCol="1" anchor="ctr" anchorCtr="0" compatLnSpc="1">
            <a:prstTxWarp prst="textNoShape">
              <a:avLst/>
            </a:prstTxWarp>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2133" b="0" i="0" u="none" strike="noStrike" kern="1200" cap="none" spc="0" normalizeH="0" baseline="0" noProof="0" dirty="0">
                <a:ln>
                  <a:noFill/>
                </a:ln>
                <a:solidFill>
                  <a:schemeClr val="bg1"/>
                </a:solidFill>
                <a:effectLst/>
                <a:uLnTx/>
                <a:uFillTx/>
                <a:latin typeface="思源黑体 CN Light" panose="020B0300000000000000" pitchFamily="34" charset="-122"/>
                <a:ea typeface="+mn-ea"/>
                <a:cs typeface="+mn-cs"/>
              </a:rPr>
              <a:t>45%</a:t>
            </a:r>
          </a:p>
        </p:txBody>
      </p:sp>
    </p:spTree>
    <p:extLst>
      <p:ext uri="{BB962C8B-B14F-4D97-AF65-F5344CB8AC3E}">
        <p14:creationId xmlns:p14="http://schemas.microsoft.com/office/powerpoint/2010/main" val="2673023072"/>
      </p:ext>
    </p:extLst>
  </p:cSld>
  <p:clrMapOvr>
    <a:masterClrMapping/>
  </p:clrMapOvr>
  <mc:AlternateContent xmlns:mc="http://schemas.openxmlformats.org/markup-compatibility/2006" xmlns:p14="http://schemas.microsoft.com/office/powerpoint/2010/main">
    <mc:Choice Requires="p14">
      <p:transition spd="slow" p14:dur="1600" advClick="0" advTm="1000">
        <p14:prism isInverted="1"/>
      </p:transition>
    </mc:Choice>
    <mc:Fallback xmlns="">
      <p:transition spd="slow" advClick="0" advTm="1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203"/>
          <p:cNvSpPr>
            <a:spLocks/>
          </p:cNvSpPr>
          <p:nvPr/>
        </p:nvSpPr>
        <p:spPr bwMode="auto">
          <a:xfrm>
            <a:off x="1881" y="4281161"/>
            <a:ext cx="12188238" cy="3176280"/>
          </a:xfrm>
          <a:custGeom>
            <a:avLst/>
            <a:gdLst>
              <a:gd name="T0" fmla="*/ 7303347 w 2623"/>
              <a:gd name="T1" fmla="*/ 63500 h 1592"/>
              <a:gd name="T2" fmla="*/ 5497555 w 2623"/>
              <a:gd name="T3" fmla="*/ 827088 h 1592"/>
              <a:gd name="T4" fmla="*/ 3688278 w 2623"/>
              <a:gd name="T5" fmla="*/ 168275 h 1592"/>
              <a:gd name="T6" fmla="*/ 1830194 w 2623"/>
              <a:gd name="T7" fmla="*/ 503238 h 1592"/>
              <a:gd name="T8" fmla="*/ 0 w 2623"/>
              <a:gd name="T9" fmla="*/ 1304925 h 1592"/>
              <a:gd name="T10" fmla="*/ 0 w 2623"/>
              <a:gd name="T11" fmla="*/ 2527300 h 1592"/>
              <a:gd name="T12" fmla="*/ 9144000 w 2623"/>
              <a:gd name="T13" fmla="*/ 2527300 h 1592"/>
              <a:gd name="T14" fmla="*/ 9144000 w 2623"/>
              <a:gd name="T15" fmla="*/ 0 h 1592"/>
              <a:gd name="T16" fmla="*/ 7303347 w 2623"/>
              <a:gd name="T17" fmla="*/ 63500 h 15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23" h="1592">
                <a:moveTo>
                  <a:pt x="2095" y="40"/>
                </a:moveTo>
                <a:lnTo>
                  <a:pt x="1577" y="521"/>
                </a:lnTo>
                <a:lnTo>
                  <a:pt x="1058" y="106"/>
                </a:lnTo>
                <a:lnTo>
                  <a:pt x="525" y="317"/>
                </a:lnTo>
                <a:lnTo>
                  <a:pt x="0" y="822"/>
                </a:lnTo>
                <a:lnTo>
                  <a:pt x="0" y="1592"/>
                </a:lnTo>
                <a:lnTo>
                  <a:pt x="2623" y="1592"/>
                </a:lnTo>
                <a:lnTo>
                  <a:pt x="2623" y="0"/>
                </a:lnTo>
                <a:lnTo>
                  <a:pt x="2095" y="40"/>
                </a:lnTo>
                <a:close/>
              </a:path>
            </a:pathLst>
          </a:custGeom>
          <a:noFill/>
          <a:ln w="3175">
            <a:solidFill>
              <a:schemeClr val="accent1">
                <a:alpha val="56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399" dirty="0">
              <a:solidFill>
                <a:schemeClr val="bg1"/>
              </a:solidFill>
              <a:latin typeface="思源黑体 CN Light" panose="020B0300000000000000" pitchFamily="34" charset="-122"/>
              <a:ea typeface="思源黑体 CN Light" panose="020B0300000000000000" pitchFamily="34" charset="-122"/>
              <a:cs typeface="+mn-ea"/>
              <a:sym typeface="+mn-lt"/>
            </a:endParaRPr>
          </a:p>
        </p:txBody>
      </p:sp>
      <p:sp>
        <p:nvSpPr>
          <p:cNvPr id="4" name="Freeform 204"/>
          <p:cNvSpPr>
            <a:spLocks/>
          </p:cNvSpPr>
          <p:nvPr/>
        </p:nvSpPr>
        <p:spPr bwMode="auto">
          <a:xfrm>
            <a:off x="1881" y="2661921"/>
            <a:ext cx="12188238" cy="4318001"/>
          </a:xfrm>
          <a:custGeom>
            <a:avLst/>
            <a:gdLst>
              <a:gd name="T0" fmla="*/ 9144000 w 2623"/>
              <a:gd name="T1" fmla="*/ 0 h 1469"/>
              <a:gd name="T2" fmla="*/ 9144000 w 2623"/>
              <a:gd name="T3" fmla="*/ 2332037 h 1469"/>
              <a:gd name="T4" fmla="*/ 0 w 2623"/>
              <a:gd name="T5" fmla="*/ 2332037 h 1469"/>
              <a:gd name="T6" fmla="*/ 0 w 2623"/>
              <a:gd name="T7" fmla="*/ 1238250 h 1469"/>
              <a:gd name="T8" fmla="*/ 1830194 w 2623"/>
              <a:gd name="T9" fmla="*/ 796925 h 1469"/>
              <a:gd name="T10" fmla="*/ 3688278 w 2623"/>
              <a:gd name="T11" fmla="*/ 1211262 h 1469"/>
              <a:gd name="T12" fmla="*/ 5497555 w 2623"/>
              <a:gd name="T13" fmla="*/ 865187 h 1469"/>
              <a:gd name="T14" fmla="*/ 7303347 w 2623"/>
              <a:gd name="T15" fmla="*/ 827087 h 1469"/>
              <a:gd name="T16" fmla="*/ 9144000 w 2623"/>
              <a:gd name="T17" fmla="*/ 0 h 14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23" h="1469">
                <a:moveTo>
                  <a:pt x="2623" y="0"/>
                </a:moveTo>
                <a:lnTo>
                  <a:pt x="2623" y="1469"/>
                </a:lnTo>
                <a:lnTo>
                  <a:pt x="0" y="1469"/>
                </a:lnTo>
                <a:lnTo>
                  <a:pt x="0" y="780"/>
                </a:lnTo>
                <a:lnTo>
                  <a:pt x="525" y="502"/>
                </a:lnTo>
                <a:lnTo>
                  <a:pt x="1058" y="763"/>
                </a:lnTo>
                <a:lnTo>
                  <a:pt x="1577" y="545"/>
                </a:lnTo>
                <a:lnTo>
                  <a:pt x="2095" y="521"/>
                </a:lnTo>
                <a:lnTo>
                  <a:pt x="2623" y="0"/>
                </a:lnTo>
                <a:close/>
              </a:path>
            </a:pathLst>
          </a:custGeom>
          <a:noFill/>
          <a:ln w="3175">
            <a:solidFill>
              <a:schemeClr val="accent1">
                <a:alpha val="56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399" dirty="0">
              <a:solidFill>
                <a:schemeClr val="bg1"/>
              </a:solidFill>
              <a:latin typeface="思源黑体 CN Light" panose="020B0300000000000000" pitchFamily="34" charset="-122"/>
              <a:ea typeface="思源黑体 CN Light" panose="020B0300000000000000" pitchFamily="34" charset="-122"/>
              <a:cs typeface="+mn-ea"/>
              <a:sym typeface="+mn-lt"/>
            </a:endParaRPr>
          </a:p>
        </p:txBody>
      </p:sp>
      <p:sp>
        <p:nvSpPr>
          <p:cNvPr id="5" name="Freeform 206"/>
          <p:cNvSpPr>
            <a:spLocks/>
          </p:cNvSpPr>
          <p:nvPr/>
        </p:nvSpPr>
        <p:spPr bwMode="auto">
          <a:xfrm>
            <a:off x="1881" y="5528733"/>
            <a:ext cx="12188238" cy="1329267"/>
          </a:xfrm>
          <a:custGeom>
            <a:avLst/>
            <a:gdLst>
              <a:gd name="T0" fmla="*/ 1830194 w 2623"/>
              <a:gd name="T1" fmla="*/ 87313 h 628"/>
              <a:gd name="T2" fmla="*/ 3688278 w 2623"/>
              <a:gd name="T3" fmla="*/ 134938 h 628"/>
              <a:gd name="T4" fmla="*/ 5497555 w 2623"/>
              <a:gd name="T5" fmla="*/ 0 h 628"/>
              <a:gd name="T6" fmla="*/ 7303347 w 2623"/>
              <a:gd name="T7" fmla="*/ 642938 h 628"/>
              <a:gd name="T8" fmla="*/ 9144000 w 2623"/>
              <a:gd name="T9" fmla="*/ 293688 h 628"/>
              <a:gd name="T10" fmla="*/ 9144000 w 2623"/>
              <a:gd name="T11" fmla="*/ 996950 h 628"/>
              <a:gd name="T12" fmla="*/ 0 w 2623"/>
              <a:gd name="T13" fmla="*/ 996950 h 628"/>
              <a:gd name="T14" fmla="*/ 0 w 2623"/>
              <a:gd name="T15" fmla="*/ 282575 h 628"/>
              <a:gd name="T16" fmla="*/ 1830194 w 2623"/>
              <a:gd name="T17" fmla="*/ 87313 h 6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connsiteX0" fmla="*/ 2002 w 10000"/>
              <a:gd name="connsiteY0" fmla="*/ 876 h 10000"/>
              <a:gd name="connsiteX1" fmla="*/ 4009 w 10000"/>
              <a:gd name="connsiteY1" fmla="*/ 4411 h 10000"/>
              <a:gd name="connsiteX2" fmla="*/ 6012 w 10000"/>
              <a:gd name="connsiteY2" fmla="*/ 0 h 10000"/>
              <a:gd name="connsiteX3" fmla="*/ 7987 w 10000"/>
              <a:gd name="connsiteY3" fmla="*/ 6449 h 10000"/>
              <a:gd name="connsiteX4" fmla="*/ 10000 w 10000"/>
              <a:gd name="connsiteY4" fmla="*/ 2946 h 10000"/>
              <a:gd name="connsiteX5" fmla="*/ 10000 w 10000"/>
              <a:gd name="connsiteY5" fmla="*/ 10000 h 10000"/>
              <a:gd name="connsiteX6" fmla="*/ 0 w 10000"/>
              <a:gd name="connsiteY6" fmla="*/ 10000 h 10000"/>
              <a:gd name="connsiteX7" fmla="*/ 0 w 10000"/>
              <a:gd name="connsiteY7" fmla="*/ 2834 h 10000"/>
              <a:gd name="connsiteX8" fmla="*/ 2002 w 10000"/>
              <a:gd name="connsiteY8" fmla="*/ 876 h 10000"/>
              <a:gd name="connsiteX0" fmla="*/ 2002 w 10000"/>
              <a:gd name="connsiteY0" fmla="*/ 876 h 10000"/>
              <a:gd name="connsiteX1" fmla="*/ 4033 w 10000"/>
              <a:gd name="connsiteY1" fmla="*/ 4411 h 10000"/>
              <a:gd name="connsiteX2" fmla="*/ 6012 w 10000"/>
              <a:gd name="connsiteY2" fmla="*/ 0 h 10000"/>
              <a:gd name="connsiteX3" fmla="*/ 7987 w 10000"/>
              <a:gd name="connsiteY3" fmla="*/ 6449 h 10000"/>
              <a:gd name="connsiteX4" fmla="*/ 10000 w 10000"/>
              <a:gd name="connsiteY4" fmla="*/ 2946 h 10000"/>
              <a:gd name="connsiteX5" fmla="*/ 10000 w 10000"/>
              <a:gd name="connsiteY5" fmla="*/ 10000 h 10000"/>
              <a:gd name="connsiteX6" fmla="*/ 0 w 10000"/>
              <a:gd name="connsiteY6" fmla="*/ 10000 h 10000"/>
              <a:gd name="connsiteX7" fmla="*/ 0 w 10000"/>
              <a:gd name="connsiteY7" fmla="*/ 2834 h 10000"/>
              <a:gd name="connsiteX8" fmla="*/ 2002 w 10000"/>
              <a:gd name="connsiteY8" fmla="*/ 876 h 10000"/>
              <a:gd name="connsiteX0" fmla="*/ 2002 w 10000"/>
              <a:gd name="connsiteY0" fmla="*/ 876 h 10000"/>
              <a:gd name="connsiteX1" fmla="*/ 4033 w 10000"/>
              <a:gd name="connsiteY1" fmla="*/ 4411 h 10000"/>
              <a:gd name="connsiteX2" fmla="*/ 6012 w 10000"/>
              <a:gd name="connsiteY2" fmla="*/ 0 h 10000"/>
              <a:gd name="connsiteX3" fmla="*/ 7987 w 10000"/>
              <a:gd name="connsiteY3" fmla="*/ 4793 h 10000"/>
              <a:gd name="connsiteX4" fmla="*/ 10000 w 10000"/>
              <a:gd name="connsiteY4" fmla="*/ 2946 h 10000"/>
              <a:gd name="connsiteX5" fmla="*/ 10000 w 10000"/>
              <a:gd name="connsiteY5" fmla="*/ 10000 h 10000"/>
              <a:gd name="connsiteX6" fmla="*/ 0 w 10000"/>
              <a:gd name="connsiteY6" fmla="*/ 10000 h 10000"/>
              <a:gd name="connsiteX7" fmla="*/ 0 w 10000"/>
              <a:gd name="connsiteY7" fmla="*/ 2834 h 10000"/>
              <a:gd name="connsiteX8" fmla="*/ 2002 w 10000"/>
              <a:gd name="connsiteY8" fmla="*/ 876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00" h="10000">
                <a:moveTo>
                  <a:pt x="2002" y="876"/>
                </a:moveTo>
                <a:lnTo>
                  <a:pt x="4033" y="4411"/>
                </a:lnTo>
                <a:lnTo>
                  <a:pt x="6012" y="0"/>
                </a:lnTo>
                <a:lnTo>
                  <a:pt x="7987" y="4793"/>
                </a:lnTo>
                <a:lnTo>
                  <a:pt x="10000" y="2946"/>
                </a:lnTo>
                <a:lnTo>
                  <a:pt x="10000" y="10000"/>
                </a:lnTo>
                <a:lnTo>
                  <a:pt x="0" y="10000"/>
                </a:lnTo>
                <a:lnTo>
                  <a:pt x="0" y="2834"/>
                </a:lnTo>
                <a:lnTo>
                  <a:pt x="2002" y="876"/>
                </a:lnTo>
                <a:close/>
              </a:path>
            </a:pathLst>
          </a:cu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399" dirty="0">
              <a:latin typeface="思源黑体 CN Light" panose="020B0300000000000000" pitchFamily="34" charset="-122"/>
              <a:ea typeface="思源黑体 CN Light" panose="020B0300000000000000" pitchFamily="34" charset="-122"/>
              <a:cs typeface="+mn-ea"/>
              <a:sym typeface="+mn-lt"/>
            </a:endParaRPr>
          </a:p>
        </p:txBody>
      </p:sp>
      <p:grpSp>
        <p:nvGrpSpPr>
          <p:cNvPr id="2" name="组合 1"/>
          <p:cNvGrpSpPr>
            <a:grpSpLocks/>
          </p:cNvGrpSpPr>
          <p:nvPr/>
        </p:nvGrpSpPr>
        <p:grpSpPr bwMode="auto">
          <a:xfrm>
            <a:off x="1909986" y="3277025"/>
            <a:ext cx="927774" cy="2771838"/>
            <a:chOff x="1414715" y="2813050"/>
            <a:chExt cx="696281" cy="2078061"/>
          </a:xfrm>
        </p:grpSpPr>
        <p:grpSp>
          <p:nvGrpSpPr>
            <p:cNvPr id="6" name="组合 14"/>
            <p:cNvGrpSpPr>
              <a:grpSpLocks/>
            </p:cNvGrpSpPr>
            <p:nvPr/>
          </p:nvGrpSpPr>
          <p:grpSpPr bwMode="auto">
            <a:xfrm>
              <a:off x="1548831" y="2813050"/>
              <a:ext cx="562165" cy="561754"/>
              <a:chOff x="1504381" y="2876550"/>
              <a:chExt cx="562165" cy="561754"/>
            </a:xfrm>
          </p:grpSpPr>
          <p:sp>
            <p:nvSpPr>
              <p:cNvPr id="16" name="椭圆 15"/>
              <p:cNvSpPr/>
              <p:nvPr/>
            </p:nvSpPr>
            <p:spPr>
              <a:xfrm>
                <a:off x="1504381" y="2876550"/>
                <a:ext cx="562165" cy="561754"/>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399"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mn-ea"/>
                  <a:sym typeface="+mn-lt"/>
                </a:endParaRPr>
              </a:p>
            </p:txBody>
          </p:sp>
          <p:sp>
            <p:nvSpPr>
              <p:cNvPr id="32802" name="矩形 16"/>
              <p:cNvSpPr>
                <a:spLocks noChangeArrowheads="1"/>
              </p:cNvSpPr>
              <p:nvPr/>
            </p:nvSpPr>
            <p:spPr bwMode="auto">
              <a:xfrm>
                <a:off x="1531695" y="3001782"/>
                <a:ext cx="492281" cy="284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866"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mn-ea"/>
                    <a:sym typeface="+mn-lt"/>
                  </a:rPr>
                  <a:t>68%</a:t>
                </a:r>
                <a:endParaRPr lang="zh-CN" altLang="en-US" sz="1866"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mn-ea"/>
                  <a:sym typeface="+mn-lt"/>
                </a:endParaRPr>
              </a:p>
            </p:txBody>
          </p:sp>
        </p:grpSp>
        <p:sp>
          <p:nvSpPr>
            <p:cNvPr id="30" name="任意多边形 29"/>
            <p:cNvSpPr/>
            <p:nvPr/>
          </p:nvSpPr>
          <p:spPr>
            <a:xfrm>
              <a:off x="1832295" y="3374804"/>
              <a:ext cx="45734" cy="1202217"/>
            </a:xfrm>
            <a:custGeom>
              <a:avLst/>
              <a:gdLst>
                <a:gd name="connsiteX0" fmla="*/ 0 w 0"/>
                <a:gd name="connsiteY0" fmla="*/ 844550 h 844550"/>
                <a:gd name="connsiteX1" fmla="*/ 0 w 0"/>
                <a:gd name="connsiteY1" fmla="*/ 0 h 844550"/>
              </a:gdLst>
              <a:ahLst/>
              <a:cxnLst>
                <a:cxn ang="0">
                  <a:pos x="connsiteX0" y="connsiteY0"/>
                </a:cxn>
                <a:cxn ang="0">
                  <a:pos x="connsiteX1" y="connsiteY1"/>
                </a:cxn>
              </a:cxnLst>
              <a:rect l="l" t="t" r="r" b="b"/>
              <a:pathLst>
                <a:path h="844550">
                  <a:moveTo>
                    <a:pt x="0" y="844550"/>
                  </a:moveTo>
                  <a:lnTo>
                    <a:pt x="0" y="0"/>
                  </a:lnTo>
                </a:path>
              </a:pathLst>
            </a:cu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399"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mn-ea"/>
                <a:sym typeface="+mn-lt"/>
              </a:endParaRPr>
            </a:p>
          </p:txBody>
        </p:sp>
        <p:sp>
          <p:nvSpPr>
            <p:cNvPr id="32800" name="矩形 33"/>
            <p:cNvSpPr>
              <a:spLocks noChangeArrowheads="1"/>
            </p:cNvSpPr>
            <p:nvPr/>
          </p:nvSpPr>
          <p:spPr bwMode="auto">
            <a:xfrm>
              <a:off x="1414715" y="4680079"/>
              <a:ext cx="600553" cy="211032"/>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lnSpc>
                  <a:spcPct val="70000"/>
                </a:lnSpc>
                <a:spcBef>
                  <a:spcPct val="0"/>
                </a:spcBef>
                <a:spcAft>
                  <a:spcPct val="0"/>
                </a:spcAft>
                <a:buNone/>
              </a:pPr>
              <a:r>
                <a:rPr lang="zh-CN" altLang="en-US" sz="1599" dirty="0">
                  <a:solidFill>
                    <a:schemeClr val="bg1"/>
                  </a:solidFill>
                  <a:latin typeface="思源黑体 CN Light" panose="020B0300000000000000" pitchFamily="34" charset="-122"/>
                  <a:ea typeface="思源黑体 CN Light" panose="020B0300000000000000" pitchFamily="34" charset="-122"/>
                  <a:cs typeface="+mn-ea"/>
                  <a:sym typeface="+mn-lt"/>
                </a:rPr>
                <a:t>小标题</a:t>
              </a:r>
              <a:endParaRPr lang="en-US" altLang="zh-CN" sz="1599" dirty="0">
                <a:solidFill>
                  <a:schemeClr val="bg1"/>
                </a:solidFill>
                <a:latin typeface="思源黑体 CN Light" panose="020B0300000000000000" pitchFamily="34" charset="-122"/>
                <a:ea typeface="思源黑体 CN Light" panose="020B0300000000000000" pitchFamily="34" charset="-122"/>
                <a:cs typeface="+mn-ea"/>
                <a:sym typeface="+mn-lt"/>
              </a:endParaRPr>
            </a:p>
          </p:txBody>
        </p:sp>
      </p:grpSp>
      <p:grpSp>
        <p:nvGrpSpPr>
          <p:cNvPr id="7" name="组合 37"/>
          <p:cNvGrpSpPr>
            <a:grpSpLocks/>
          </p:cNvGrpSpPr>
          <p:nvPr/>
        </p:nvGrpSpPr>
        <p:grpSpPr bwMode="auto">
          <a:xfrm>
            <a:off x="4405493" y="3450974"/>
            <a:ext cx="899117" cy="3026479"/>
            <a:chOff x="3296772" y="2552700"/>
            <a:chExt cx="674774" cy="2269077"/>
          </a:xfrm>
        </p:grpSpPr>
        <p:grpSp>
          <p:nvGrpSpPr>
            <p:cNvPr id="8" name="组合 17"/>
            <p:cNvGrpSpPr>
              <a:grpSpLocks/>
            </p:cNvGrpSpPr>
            <p:nvPr/>
          </p:nvGrpSpPr>
          <p:grpSpPr bwMode="auto">
            <a:xfrm>
              <a:off x="3409381" y="2552700"/>
              <a:ext cx="562165" cy="561782"/>
              <a:chOff x="3409381" y="2552700"/>
              <a:chExt cx="562165" cy="561782"/>
            </a:xfrm>
          </p:grpSpPr>
          <p:sp>
            <p:nvSpPr>
              <p:cNvPr id="19" name="椭圆 18"/>
              <p:cNvSpPr/>
              <p:nvPr/>
            </p:nvSpPr>
            <p:spPr>
              <a:xfrm>
                <a:off x="3409381" y="2552700"/>
                <a:ext cx="562165" cy="561782"/>
              </a:xfrm>
              <a:prstGeom prst="ellipse">
                <a:avLst/>
              </a:prstGeom>
              <a:no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399"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mn-ea"/>
                  <a:sym typeface="+mn-lt"/>
                </a:endParaRPr>
              </a:p>
            </p:txBody>
          </p:sp>
          <p:sp>
            <p:nvSpPr>
              <p:cNvPr id="32797" name="矩形 19"/>
              <p:cNvSpPr>
                <a:spLocks noChangeArrowheads="1"/>
              </p:cNvSpPr>
              <p:nvPr/>
            </p:nvSpPr>
            <p:spPr bwMode="auto">
              <a:xfrm>
                <a:off x="3451940" y="2685551"/>
                <a:ext cx="498295" cy="284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866"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mn-ea"/>
                    <a:sym typeface="+mn-lt"/>
                  </a:rPr>
                  <a:t>71%</a:t>
                </a:r>
                <a:endParaRPr lang="zh-CN" altLang="en-US" sz="1866"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mn-ea"/>
                  <a:sym typeface="+mn-lt"/>
                </a:endParaRPr>
              </a:p>
            </p:txBody>
          </p:sp>
        </p:grpSp>
        <p:sp>
          <p:nvSpPr>
            <p:cNvPr id="27" name="任意多边形 26"/>
            <p:cNvSpPr/>
            <p:nvPr/>
          </p:nvSpPr>
          <p:spPr>
            <a:xfrm flipH="1">
              <a:off x="3638377" y="3119243"/>
              <a:ext cx="45734" cy="1426065"/>
            </a:xfrm>
            <a:custGeom>
              <a:avLst/>
              <a:gdLst>
                <a:gd name="connsiteX0" fmla="*/ 0 w 0"/>
                <a:gd name="connsiteY0" fmla="*/ 0 h 1162050"/>
                <a:gd name="connsiteX1" fmla="*/ 0 w 0"/>
                <a:gd name="connsiteY1" fmla="*/ 1162050 h 1162050"/>
              </a:gdLst>
              <a:ahLst/>
              <a:cxnLst>
                <a:cxn ang="0">
                  <a:pos x="connsiteX0" y="connsiteY0"/>
                </a:cxn>
                <a:cxn ang="0">
                  <a:pos x="connsiteX1" y="connsiteY1"/>
                </a:cxn>
              </a:cxnLst>
              <a:rect l="l" t="t" r="r" b="b"/>
              <a:pathLst>
                <a:path h="1162050">
                  <a:moveTo>
                    <a:pt x="0" y="0"/>
                  </a:moveTo>
                  <a:lnTo>
                    <a:pt x="0" y="1162050"/>
                  </a:lnTo>
                </a:path>
              </a:pathLst>
            </a:custGeom>
            <a:no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399"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mn-ea"/>
                <a:sym typeface="+mn-lt"/>
              </a:endParaRPr>
            </a:p>
          </p:txBody>
        </p:sp>
        <p:sp>
          <p:nvSpPr>
            <p:cNvPr id="32795" name="矩形 34"/>
            <p:cNvSpPr>
              <a:spLocks noChangeArrowheads="1"/>
            </p:cNvSpPr>
            <p:nvPr/>
          </p:nvSpPr>
          <p:spPr bwMode="auto">
            <a:xfrm>
              <a:off x="3296772" y="4610735"/>
              <a:ext cx="600553" cy="211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lnSpc>
                  <a:spcPct val="70000"/>
                </a:lnSpc>
                <a:spcBef>
                  <a:spcPct val="0"/>
                </a:spcBef>
                <a:spcAft>
                  <a:spcPct val="0"/>
                </a:spcAft>
                <a:buNone/>
              </a:pPr>
              <a:r>
                <a:rPr lang="zh-CN" altLang="en-US" sz="1599" dirty="0">
                  <a:solidFill>
                    <a:schemeClr val="bg1"/>
                  </a:solidFill>
                  <a:latin typeface="思源黑体 CN Light" panose="020B0300000000000000" pitchFamily="34" charset="-122"/>
                  <a:ea typeface="思源黑体 CN Light" panose="020B0300000000000000" pitchFamily="34" charset="-122"/>
                  <a:cs typeface="+mn-ea"/>
                  <a:sym typeface="+mn-lt"/>
                </a:rPr>
                <a:t>小标题</a:t>
              </a:r>
              <a:endParaRPr lang="en-US" altLang="zh-CN" sz="1599" dirty="0">
                <a:solidFill>
                  <a:schemeClr val="bg1"/>
                </a:solidFill>
                <a:latin typeface="思源黑体 CN Light" panose="020B0300000000000000" pitchFamily="34" charset="-122"/>
                <a:ea typeface="思源黑体 CN Light" panose="020B0300000000000000" pitchFamily="34" charset="-122"/>
                <a:cs typeface="+mn-ea"/>
                <a:sym typeface="+mn-lt"/>
              </a:endParaRPr>
            </a:p>
          </p:txBody>
        </p:sp>
      </p:grpSp>
      <p:grpSp>
        <p:nvGrpSpPr>
          <p:cNvPr id="9" name="组合 38"/>
          <p:cNvGrpSpPr>
            <a:grpSpLocks/>
          </p:cNvGrpSpPr>
          <p:nvPr/>
        </p:nvGrpSpPr>
        <p:grpSpPr bwMode="auto">
          <a:xfrm>
            <a:off x="6757024" y="3344074"/>
            <a:ext cx="938672" cy="2653885"/>
            <a:chOff x="5068892" y="3143250"/>
            <a:chExt cx="702734" cy="1989364"/>
          </a:xfrm>
        </p:grpSpPr>
        <p:grpSp>
          <p:nvGrpSpPr>
            <p:cNvPr id="10" name="组合 20"/>
            <p:cNvGrpSpPr>
              <a:grpSpLocks/>
            </p:cNvGrpSpPr>
            <p:nvPr/>
          </p:nvGrpSpPr>
          <p:grpSpPr bwMode="auto">
            <a:xfrm>
              <a:off x="5210839" y="3143250"/>
              <a:ext cx="560787" cy="561678"/>
              <a:chOff x="5210839" y="3181350"/>
              <a:chExt cx="560787" cy="561678"/>
            </a:xfrm>
          </p:grpSpPr>
          <p:sp>
            <p:nvSpPr>
              <p:cNvPr id="22" name="椭圆 21"/>
              <p:cNvSpPr/>
              <p:nvPr/>
            </p:nvSpPr>
            <p:spPr>
              <a:xfrm>
                <a:off x="5210839" y="3181350"/>
                <a:ext cx="560787" cy="561678"/>
              </a:xfrm>
              <a:prstGeom prst="ellipse">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399"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mn-ea"/>
                  <a:sym typeface="+mn-lt"/>
                </a:endParaRPr>
              </a:p>
            </p:txBody>
          </p:sp>
          <p:sp>
            <p:nvSpPr>
              <p:cNvPr id="32792" name="矩形 22"/>
              <p:cNvSpPr>
                <a:spLocks noChangeArrowheads="1"/>
              </p:cNvSpPr>
              <p:nvPr/>
            </p:nvSpPr>
            <p:spPr bwMode="auto">
              <a:xfrm>
                <a:off x="5249492" y="3300926"/>
                <a:ext cx="510276" cy="284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866"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mn-ea"/>
                    <a:sym typeface="+mn-lt"/>
                  </a:rPr>
                  <a:t>32%</a:t>
                </a:r>
                <a:endParaRPr lang="zh-CN" altLang="en-US" sz="1866"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mn-ea"/>
                  <a:sym typeface="+mn-lt"/>
                </a:endParaRPr>
              </a:p>
            </p:txBody>
          </p:sp>
        </p:grpSp>
        <p:sp>
          <p:nvSpPr>
            <p:cNvPr id="29" name="任意多边形 28"/>
            <p:cNvSpPr/>
            <p:nvPr/>
          </p:nvSpPr>
          <p:spPr>
            <a:xfrm>
              <a:off x="5492816" y="3706710"/>
              <a:ext cx="45622" cy="1070997"/>
            </a:xfrm>
            <a:custGeom>
              <a:avLst/>
              <a:gdLst>
                <a:gd name="connsiteX0" fmla="*/ 0 w 0"/>
                <a:gd name="connsiteY0" fmla="*/ 406400 h 406400"/>
                <a:gd name="connsiteX1" fmla="*/ 0 w 0"/>
                <a:gd name="connsiteY1" fmla="*/ 0 h 406400"/>
              </a:gdLst>
              <a:ahLst/>
              <a:cxnLst>
                <a:cxn ang="0">
                  <a:pos x="connsiteX0" y="connsiteY0"/>
                </a:cxn>
                <a:cxn ang="0">
                  <a:pos x="connsiteX1" y="connsiteY1"/>
                </a:cxn>
              </a:cxnLst>
              <a:rect l="l" t="t" r="r" b="b"/>
              <a:pathLst>
                <a:path h="406400">
                  <a:moveTo>
                    <a:pt x="0" y="406400"/>
                  </a:moveTo>
                  <a:lnTo>
                    <a:pt x="0" y="0"/>
                  </a:lnTo>
                </a:path>
              </a:pathLst>
            </a:cu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399"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mn-ea"/>
                <a:sym typeface="+mn-lt"/>
              </a:endParaRPr>
            </a:p>
          </p:txBody>
        </p:sp>
        <p:sp>
          <p:nvSpPr>
            <p:cNvPr id="32790" name="矩形 35"/>
            <p:cNvSpPr>
              <a:spLocks noChangeArrowheads="1"/>
            </p:cNvSpPr>
            <p:nvPr/>
          </p:nvSpPr>
          <p:spPr bwMode="auto">
            <a:xfrm>
              <a:off x="5068892" y="4921610"/>
              <a:ext cx="599082" cy="211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lnSpc>
                  <a:spcPct val="70000"/>
                </a:lnSpc>
                <a:spcBef>
                  <a:spcPct val="0"/>
                </a:spcBef>
                <a:spcAft>
                  <a:spcPct val="0"/>
                </a:spcAft>
                <a:buNone/>
              </a:pPr>
              <a:r>
                <a:rPr lang="zh-CN" altLang="en-US" sz="1599" dirty="0">
                  <a:solidFill>
                    <a:schemeClr val="bg1"/>
                  </a:solidFill>
                  <a:latin typeface="思源黑体 CN Light" panose="020B0300000000000000" pitchFamily="34" charset="-122"/>
                  <a:ea typeface="思源黑体 CN Light" panose="020B0300000000000000" pitchFamily="34" charset="-122"/>
                  <a:cs typeface="+mn-ea"/>
                  <a:sym typeface="+mn-lt"/>
                </a:rPr>
                <a:t>小标题</a:t>
              </a:r>
              <a:endParaRPr lang="en-US" altLang="zh-CN" sz="1599" dirty="0">
                <a:solidFill>
                  <a:schemeClr val="bg1"/>
                </a:solidFill>
                <a:latin typeface="思源黑体 CN Light" panose="020B0300000000000000" pitchFamily="34" charset="-122"/>
                <a:ea typeface="思源黑体 CN Light" panose="020B0300000000000000" pitchFamily="34" charset="-122"/>
                <a:cs typeface="+mn-ea"/>
                <a:sym typeface="+mn-lt"/>
              </a:endParaRPr>
            </a:p>
          </p:txBody>
        </p:sp>
      </p:grpSp>
      <p:grpSp>
        <p:nvGrpSpPr>
          <p:cNvPr id="11" name="组合 39"/>
          <p:cNvGrpSpPr>
            <a:grpSpLocks/>
          </p:cNvGrpSpPr>
          <p:nvPr/>
        </p:nvGrpSpPr>
        <p:grpSpPr bwMode="auto">
          <a:xfrm>
            <a:off x="9167396" y="3232588"/>
            <a:ext cx="949020" cy="3305905"/>
            <a:chOff x="6876580" y="2438400"/>
            <a:chExt cx="712226" cy="2478762"/>
          </a:xfrm>
        </p:grpSpPr>
        <p:grpSp>
          <p:nvGrpSpPr>
            <p:cNvPr id="12" name="组合 23"/>
            <p:cNvGrpSpPr>
              <a:grpSpLocks/>
            </p:cNvGrpSpPr>
            <p:nvPr/>
          </p:nvGrpSpPr>
          <p:grpSpPr bwMode="auto">
            <a:xfrm>
              <a:off x="7026641" y="2438400"/>
              <a:ext cx="562165" cy="561824"/>
              <a:chOff x="6982191" y="2438400"/>
              <a:chExt cx="562165" cy="561824"/>
            </a:xfrm>
          </p:grpSpPr>
          <p:sp>
            <p:nvSpPr>
              <p:cNvPr id="25" name="椭圆 24"/>
              <p:cNvSpPr/>
              <p:nvPr/>
            </p:nvSpPr>
            <p:spPr>
              <a:xfrm>
                <a:off x="6982191" y="2438400"/>
                <a:ext cx="562165" cy="561824"/>
              </a:xfrm>
              <a:prstGeom prst="ellipse">
                <a:avLst/>
              </a:prstGeom>
              <a:noFill/>
              <a:ln w="31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399" dirty="0">
                  <a:solidFill>
                    <a:schemeClr val="bg1"/>
                  </a:solidFill>
                  <a:latin typeface="思源黑体 CN Light" panose="020B0300000000000000" pitchFamily="34" charset="-122"/>
                  <a:ea typeface="思源黑体 CN Light" panose="020B0300000000000000" pitchFamily="34" charset="-122"/>
                  <a:cs typeface="+mn-ea"/>
                  <a:sym typeface="+mn-lt"/>
                </a:endParaRPr>
              </a:p>
            </p:txBody>
          </p:sp>
          <p:sp>
            <p:nvSpPr>
              <p:cNvPr id="32787" name="矩形 25"/>
              <p:cNvSpPr>
                <a:spLocks noChangeArrowheads="1"/>
              </p:cNvSpPr>
              <p:nvPr/>
            </p:nvSpPr>
            <p:spPr bwMode="auto">
              <a:xfrm>
                <a:off x="6998707" y="2562214"/>
                <a:ext cx="509123" cy="284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866"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mn-ea"/>
                    <a:sym typeface="+mn-lt"/>
                  </a:rPr>
                  <a:t>79%</a:t>
                </a:r>
                <a:endParaRPr lang="zh-CN" altLang="en-US" sz="1866"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mn-ea"/>
                  <a:sym typeface="+mn-lt"/>
                </a:endParaRPr>
              </a:p>
            </p:txBody>
          </p:sp>
        </p:grpSp>
        <p:sp>
          <p:nvSpPr>
            <p:cNvPr id="28" name="任意多边形 27"/>
            <p:cNvSpPr/>
            <p:nvPr/>
          </p:nvSpPr>
          <p:spPr>
            <a:xfrm>
              <a:off x="7309310" y="3003398"/>
              <a:ext cx="45734" cy="1632771"/>
            </a:xfrm>
            <a:custGeom>
              <a:avLst/>
              <a:gdLst>
                <a:gd name="connsiteX0" fmla="*/ 0 w 0"/>
                <a:gd name="connsiteY0" fmla="*/ 1778000 h 1778000"/>
                <a:gd name="connsiteX1" fmla="*/ 0 w 0"/>
                <a:gd name="connsiteY1" fmla="*/ 0 h 1778000"/>
              </a:gdLst>
              <a:ahLst/>
              <a:cxnLst>
                <a:cxn ang="0">
                  <a:pos x="connsiteX0" y="connsiteY0"/>
                </a:cxn>
                <a:cxn ang="0">
                  <a:pos x="connsiteX1" y="connsiteY1"/>
                </a:cxn>
              </a:cxnLst>
              <a:rect l="l" t="t" r="r" b="b"/>
              <a:pathLst>
                <a:path h="1778000">
                  <a:moveTo>
                    <a:pt x="0" y="1778000"/>
                  </a:moveTo>
                  <a:lnTo>
                    <a:pt x="0" y="0"/>
                  </a:lnTo>
                </a:path>
              </a:pathLst>
            </a:custGeom>
            <a:noFill/>
            <a:ln w="31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399" dirty="0">
                <a:solidFill>
                  <a:schemeClr val="bg1"/>
                </a:solidFill>
                <a:latin typeface="思源黑体 CN Light" panose="020B0300000000000000" pitchFamily="34" charset="-122"/>
                <a:ea typeface="思源黑体 CN Light" panose="020B0300000000000000" pitchFamily="34" charset="-122"/>
                <a:cs typeface="+mn-ea"/>
                <a:sym typeface="+mn-lt"/>
              </a:endParaRPr>
            </a:p>
          </p:txBody>
        </p:sp>
        <p:sp>
          <p:nvSpPr>
            <p:cNvPr id="32785" name="矩形 36"/>
            <p:cNvSpPr>
              <a:spLocks noChangeArrowheads="1"/>
            </p:cNvSpPr>
            <p:nvPr/>
          </p:nvSpPr>
          <p:spPr bwMode="auto">
            <a:xfrm>
              <a:off x="6876580" y="4706104"/>
              <a:ext cx="600553" cy="211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lnSpc>
                  <a:spcPct val="70000"/>
                </a:lnSpc>
                <a:spcBef>
                  <a:spcPct val="0"/>
                </a:spcBef>
                <a:spcAft>
                  <a:spcPct val="0"/>
                </a:spcAft>
                <a:buNone/>
              </a:pPr>
              <a:r>
                <a:rPr lang="zh-CN" altLang="en-US" sz="1599" dirty="0">
                  <a:solidFill>
                    <a:schemeClr val="bg1"/>
                  </a:solidFill>
                  <a:latin typeface="思源黑体 CN Light" panose="020B0300000000000000" pitchFamily="34" charset="-122"/>
                  <a:ea typeface="思源黑体 CN Light" panose="020B0300000000000000" pitchFamily="34" charset="-122"/>
                  <a:cs typeface="+mn-ea"/>
                  <a:sym typeface="+mn-lt"/>
                </a:rPr>
                <a:t>小标题</a:t>
              </a:r>
              <a:endParaRPr lang="en-US" altLang="zh-CN" sz="1599" dirty="0">
                <a:solidFill>
                  <a:schemeClr val="bg1"/>
                </a:solidFill>
                <a:latin typeface="思源黑体 CN Light" panose="020B0300000000000000" pitchFamily="34" charset="-122"/>
                <a:ea typeface="思源黑体 CN Light" panose="020B0300000000000000" pitchFamily="34" charset="-122"/>
                <a:cs typeface="+mn-ea"/>
                <a:sym typeface="+mn-lt"/>
              </a:endParaRPr>
            </a:p>
          </p:txBody>
        </p:sp>
      </p:grpSp>
      <p:sp>
        <p:nvSpPr>
          <p:cNvPr id="50" name="矩形 49"/>
          <p:cNvSpPr/>
          <p:nvPr/>
        </p:nvSpPr>
        <p:spPr>
          <a:xfrm>
            <a:off x="1394456" y="1911356"/>
            <a:ext cx="800926"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mn-ea"/>
              <a:sym typeface="+mn-lt"/>
            </a:endParaRPr>
          </a:p>
        </p:txBody>
      </p:sp>
      <p:sp>
        <p:nvSpPr>
          <p:cNvPr id="51" name="矩形 50"/>
          <p:cNvSpPr/>
          <p:nvPr/>
        </p:nvSpPr>
        <p:spPr>
          <a:xfrm>
            <a:off x="5010300" y="1911356"/>
            <a:ext cx="800926" cy="609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mn-ea"/>
              <a:sym typeface="+mn-lt"/>
            </a:endParaRPr>
          </a:p>
        </p:txBody>
      </p:sp>
      <p:sp>
        <p:nvSpPr>
          <p:cNvPr id="52" name="矩形 51"/>
          <p:cNvSpPr/>
          <p:nvPr/>
        </p:nvSpPr>
        <p:spPr>
          <a:xfrm>
            <a:off x="8529654" y="1911356"/>
            <a:ext cx="800926" cy="609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mn-ea"/>
              <a:sym typeface="+mn-lt"/>
            </a:endParaRPr>
          </a:p>
        </p:txBody>
      </p:sp>
      <p:grpSp>
        <p:nvGrpSpPr>
          <p:cNvPr id="47" name="组合 46">
            <a:extLst>
              <a:ext uri="{FF2B5EF4-FFF2-40B4-BE49-F238E27FC236}">
                <a16:creationId xmlns:a16="http://schemas.microsoft.com/office/drawing/2014/main" id="{67DD18C2-50C2-42C6-B7C1-36F8D79D3BA5}"/>
              </a:ext>
            </a:extLst>
          </p:cNvPr>
          <p:cNvGrpSpPr/>
          <p:nvPr/>
        </p:nvGrpSpPr>
        <p:grpSpPr>
          <a:xfrm>
            <a:off x="1302687" y="2014930"/>
            <a:ext cx="2281228" cy="877300"/>
            <a:chOff x="11884" y="3191"/>
            <a:chExt cx="1638" cy="1382"/>
          </a:xfrm>
        </p:grpSpPr>
        <p:sp>
          <p:nvSpPr>
            <p:cNvPr id="53" name="文本框 52">
              <a:extLst>
                <a:ext uri="{FF2B5EF4-FFF2-40B4-BE49-F238E27FC236}">
                  <a16:creationId xmlns:a16="http://schemas.microsoft.com/office/drawing/2014/main" id="{EC31FE3F-495B-40EE-A162-E2C77B7291E0}"/>
                </a:ext>
              </a:extLst>
            </p:cNvPr>
            <p:cNvSpPr txBox="1"/>
            <p:nvPr/>
          </p:nvSpPr>
          <p:spPr>
            <a:xfrm>
              <a:off x="11884" y="3744"/>
              <a:ext cx="1638" cy="829"/>
            </a:xfrm>
            <a:prstGeom prst="rect">
              <a:avLst/>
            </a:prstGeom>
            <a:noFill/>
          </p:spPr>
          <p:txBody>
            <a:bodyPr wrap="square" rtlCol="0">
              <a:spAutoFit/>
            </a:bodyPr>
            <a:lstStyle/>
            <a:p>
              <a:pPr>
                <a:lnSpc>
                  <a:spcPct val="120000"/>
                </a:lnSpc>
              </a:pPr>
              <a:r>
                <a:rPr lang="zh-CN" altLang="en-US" sz="1200" dirty="0">
                  <a:solidFill>
                    <a:schemeClr val="tx1">
                      <a:lumMod val="85000"/>
                      <a:lumOff val="15000"/>
                    </a:schemeClr>
                  </a:solidFill>
                  <a:latin typeface="思源黑体 CN Light" panose="020B0300000000000000" pitchFamily="34" charset="-122"/>
                  <a:ea typeface="思源黑体 CN Light" panose="020B0300000000000000" pitchFamily="34" charset="-122"/>
                  <a:cs typeface="+mn-ea"/>
                  <a:sym typeface="+mn-lt"/>
                </a:rPr>
                <a:t>输入替换内容</a:t>
              </a:r>
              <a:r>
                <a:rPr lang="en-US" altLang="zh-CN" sz="1200" dirty="0">
                  <a:solidFill>
                    <a:schemeClr val="tx1">
                      <a:lumMod val="85000"/>
                      <a:lumOff val="15000"/>
                    </a:schemeClr>
                  </a:solidFill>
                  <a:latin typeface="思源黑体 CN Light" panose="020B0300000000000000" pitchFamily="34" charset="-122"/>
                  <a:ea typeface="思源黑体 CN Light" panose="020B0300000000000000" pitchFamily="34" charset="-122"/>
                  <a:cs typeface="+mn-ea"/>
                  <a:sym typeface="+mn-lt"/>
                </a:rPr>
                <a:t>58pic.com</a:t>
              </a:r>
              <a:r>
                <a:rPr lang="zh-CN" altLang="en-US" sz="1200" dirty="0">
                  <a:solidFill>
                    <a:schemeClr val="tx1">
                      <a:lumMod val="85000"/>
                      <a:lumOff val="15000"/>
                    </a:schemeClr>
                  </a:solidFill>
                  <a:latin typeface="思源黑体 CN Light" panose="020B0300000000000000" pitchFamily="34" charset="-122"/>
                  <a:ea typeface="思源黑体 CN Light" panose="020B0300000000000000" pitchFamily="34" charset="-122"/>
                  <a:cs typeface="+mn-ea"/>
                  <a:sym typeface="+mn-lt"/>
                </a:rPr>
                <a:t>输入替换内容</a:t>
              </a:r>
              <a:r>
                <a:rPr lang="en-US" altLang="zh-CN" sz="1200" dirty="0">
                  <a:solidFill>
                    <a:schemeClr val="tx1">
                      <a:lumMod val="85000"/>
                      <a:lumOff val="15000"/>
                    </a:schemeClr>
                  </a:solidFill>
                  <a:latin typeface="思源黑体 CN Light" panose="020B0300000000000000" pitchFamily="34" charset="-122"/>
                  <a:ea typeface="思源黑体 CN Light" panose="020B0300000000000000" pitchFamily="34" charset="-122"/>
                  <a:cs typeface="+mn-ea"/>
                  <a:sym typeface="+mn-lt"/>
                </a:rPr>
                <a:t>58pic.com</a:t>
              </a:r>
            </a:p>
          </p:txBody>
        </p:sp>
        <p:sp>
          <p:nvSpPr>
            <p:cNvPr id="54" name="TextBox 76">
              <a:extLst>
                <a:ext uri="{FF2B5EF4-FFF2-40B4-BE49-F238E27FC236}">
                  <a16:creationId xmlns:a16="http://schemas.microsoft.com/office/drawing/2014/main" id="{7B970607-8D08-42BF-A861-12F48F0F00F1}"/>
                </a:ext>
              </a:extLst>
            </p:cNvPr>
            <p:cNvSpPr txBox="1"/>
            <p:nvPr/>
          </p:nvSpPr>
          <p:spPr>
            <a:xfrm>
              <a:off x="11884" y="3191"/>
              <a:ext cx="1465" cy="582"/>
            </a:xfrm>
            <a:prstGeom prst="rect">
              <a:avLst/>
            </a:prstGeom>
            <a:noFill/>
          </p:spPr>
          <p:txBody>
            <a:bodyPr wrap="square" rtlCol="0">
              <a:spAutoFit/>
            </a:bodyPr>
            <a:lstStyle/>
            <a:p>
              <a:pPr algn="l"/>
              <a:r>
                <a:rPr lang="zh-CN" altLang="en-US" sz="1799" b="1" dirty="0">
                  <a:solidFill>
                    <a:schemeClr val="tx1">
                      <a:lumMod val="85000"/>
                      <a:lumOff val="15000"/>
                    </a:schemeClr>
                  </a:solidFill>
                  <a:latin typeface="思源黑体 CN Light" panose="020B0300000000000000" pitchFamily="34" charset="-122"/>
                  <a:ea typeface="思源黑体 CN Light" panose="020B0300000000000000" pitchFamily="34" charset="-122"/>
                  <a:cs typeface="+mn-ea"/>
                  <a:sym typeface="+mn-lt"/>
                </a:rPr>
                <a:t>小标题</a:t>
              </a:r>
            </a:p>
          </p:txBody>
        </p:sp>
      </p:grpSp>
      <p:grpSp>
        <p:nvGrpSpPr>
          <p:cNvPr id="55" name="组合 54">
            <a:extLst>
              <a:ext uri="{FF2B5EF4-FFF2-40B4-BE49-F238E27FC236}">
                <a16:creationId xmlns:a16="http://schemas.microsoft.com/office/drawing/2014/main" id="{9EFA1041-70F9-4282-B412-6713D272557F}"/>
              </a:ext>
            </a:extLst>
          </p:cNvPr>
          <p:cNvGrpSpPr/>
          <p:nvPr/>
        </p:nvGrpSpPr>
        <p:grpSpPr>
          <a:xfrm>
            <a:off x="4894366" y="2014930"/>
            <a:ext cx="2281228" cy="877300"/>
            <a:chOff x="11884" y="3191"/>
            <a:chExt cx="1638" cy="1382"/>
          </a:xfrm>
        </p:grpSpPr>
        <p:sp>
          <p:nvSpPr>
            <p:cNvPr id="56" name="文本框 55">
              <a:extLst>
                <a:ext uri="{FF2B5EF4-FFF2-40B4-BE49-F238E27FC236}">
                  <a16:creationId xmlns:a16="http://schemas.microsoft.com/office/drawing/2014/main" id="{0726E339-83F4-4930-BF1E-E8E37BB2B6E5}"/>
                </a:ext>
              </a:extLst>
            </p:cNvPr>
            <p:cNvSpPr txBox="1"/>
            <p:nvPr/>
          </p:nvSpPr>
          <p:spPr>
            <a:xfrm>
              <a:off x="11884" y="3744"/>
              <a:ext cx="1638" cy="829"/>
            </a:xfrm>
            <a:prstGeom prst="rect">
              <a:avLst/>
            </a:prstGeom>
            <a:noFill/>
          </p:spPr>
          <p:txBody>
            <a:bodyPr wrap="square" rtlCol="0">
              <a:spAutoFit/>
            </a:bodyPr>
            <a:lstStyle/>
            <a:p>
              <a:pPr>
                <a:lnSpc>
                  <a:spcPct val="120000"/>
                </a:lnSpc>
              </a:pPr>
              <a:r>
                <a:rPr lang="zh-CN" altLang="en-US" sz="1200" dirty="0">
                  <a:solidFill>
                    <a:schemeClr val="tx1">
                      <a:lumMod val="85000"/>
                      <a:lumOff val="15000"/>
                    </a:schemeClr>
                  </a:solidFill>
                  <a:latin typeface="思源黑体 CN Light" panose="020B0300000000000000" pitchFamily="34" charset="-122"/>
                  <a:ea typeface="思源黑体 CN Light" panose="020B0300000000000000" pitchFamily="34" charset="-122"/>
                  <a:cs typeface="+mn-ea"/>
                  <a:sym typeface="+mn-lt"/>
                </a:rPr>
                <a:t>输入替换内容</a:t>
              </a:r>
              <a:r>
                <a:rPr lang="en-US" altLang="zh-CN" sz="1200" dirty="0">
                  <a:solidFill>
                    <a:schemeClr val="tx1">
                      <a:lumMod val="85000"/>
                      <a:lumOff val="15000"/>
                    </a:schemeClr>
                  </a:solidFill>
                  <a:latin typeface="思源黑体 CN Light" panose="020B0300000000000000" pitchFamily="34" charset="-122"/>
                  <a:ea typeface="思源黑体 CN Light" panose="020B0300000000000000" pitchFamily="34" charset="-122"/>
                  <a:cs typeface="+mn-ea"/>
                  <a:sym typeface="+mn-lt"/>
                </a:rPr>
                <a:t>58pic.com</a:t>
              </a:r>
              <a:r>
                <a:rPr lang="zh-CN" altLang="en-US" sz="1200" dirty="0">
                  <a:solidFill>
                    <a:schemeClr val="tx1">
                      <a:lumMod val="85000"/>
                      <a:lumOff val="15000"/>
                    </a:schemeClr>
                  </a:solidFill>
                  <a:latin typeface="思源黑体 CN Light" panose="020B0300000000000000" pitchFamily="34" charset="-122"/>
                  <a:ea typeface="思源黑体 CN Light" panose="020B0300000000000000" pitchFamily="34" charset="-122"/>
                  <a:cs typeface="+mn-ea"/>
                  <a:sym typeface="+mn-lt"/>
                </a:rPr>
                <a:t>输入替换内容</a:t>
              </a:r>
              <a:r>
                <a:rPr lang="en-US" altLang="zh-CN" sz="1200" dirty="0">
                  <a:solidFill>
                    <a:schemeClr val="tx1">
                      <a:lumMod val="85000"/>
                      <a:lumOff val="15000"/>
                    </a:schemeClr>
                  </a:solidFill>
                  <a:latin typeface="思源黑体 CN Light" panose="020B0300000000000000" pitchFamily="34" charset="-122"/>
                  <a:ea typeface="思源黑体 CN Light" panose="020B0300000000000000" pitchFamily="34" charset="-122"/>
                  <a:cs typeface="+mn-ea"/>
                  <a:sym typeface="+mn-lt"/>
                </a:rPr>
                <a:t>58pic.com</a:t>
              </a:r>
            </a:p>
          </p:txBody>
        </p:sp>
        <p:sp>
          <p:nvSpPr>
            <p:cNvPr id="57" name="TextBox 76">
              <a:extLst>
                <a:ext uri="{FF2B5EF4-FFF2-40B4-BE49-F238E27FC236}">
                  <a16:creationId xmlns:a16="http://schemas.microsoft.com/office/drawing/2014/main" id="{02BA9E39-0839-4AF4-AD60-296F6AFBD931}"/>
                </a:ext>
              </a:extLst>
            </p:cNvPr>
            <p:cNvSpPr txBox="1"/>
            <p:nvPr/>
          </p:nvSpPr>
          <p:spPr>
            <a:xfrm>
              <a:off x="11884" y="3191"/>
              <a:ext cx="1465" cy="582"/>
            </a:xfrm>
            <a:prstGeom prst="rect">
              <a:avLst/>
            </a:prstGeom>
            <a:noFill/>
          </p:spPr>
          <p:txBody>
            <a:bodyPr wrap="square" rtlCol="0">
              <a:spAutoFit/>
            </a:bodyPr>
            <a:lstStyle/>
            <a:p>
              <a:pPr algn="l"/>
              <a:r>
                <a:rPr lang="zh-CN" altLang="en-US" sz="1799" b="1" dirty="0">
                  <a:solidFill>
                    <a:schemeClr val="tx1">
                      <a:lumMod val="85000"/>
                      <a:lumOff val="15000"/>
                    </a:schemeClr>
                  </a:solidFill>
                  <a:latin typeface="思源黑体 CN Light" panose="020B0300000000000000" pitchFamily="34" charset="-122"/>
                  <a:ea typeface="思源黑体 CN Light" panose="020B0300000000000000" pitchFamily="34" charset="-122"/>
                  <a:cs typeface="+mn-ea"/>
                  <a:sym typeface="+mn-lt"/>
                </a:rPr>
                <a:t>小标题</a:t>
              </a:r>
            </a:p>
          </p:txBody>
        </p:sp>
      </p:grpSp>
      <p:grpSp>
        <p:nvGrpSpPr>
          <p:cNvPr id="58" name="组合 57">
            <a:extLst>
              <a:ext uri="{FF2B5EF4-FFF2-40B4-BE49-F238E27FC236}">
                <a16:creationId xmlns:a16="http://schemas.microsoft.com/office/drawing/2014/main" id="{332F80D6-6638-4D52-8591-49488358E27E}"/>
              </a:ext>
            </a:extLst>
          </p:cNvPr>
          <p:cNvGrpSpPr/>
          <p:nvPr/>
        </p:nvGrpSpPr>
        <p:grpSpPr>
          <a:xfrm>
            <a:off x="8400101" y="2027657"/>
            <a:ext cx="2281228" cy="877300"/>
            <a:chOff x="11884" y="3191"/>
            <a:chExt cx="1638" cy="1382"/>
          </a:xfrm>
        </p:grpSpPr>
        <p:sp>
          <p:nvSpPr>
            <p:cNvPr id="59" name="文本框 58">
              <a:extLst>
                <a:ext uri="{FF2B5EF4-FFF2-40B4-BE49-F238E27FC236}">
                  <a16:creationId xmlns:a16="http://schemas.microsoft.com/office/drawing/2014/main" id="{962EECD0-1B07-4614-94B6-ADF867B7B6AB}"/>
                </a:ext>
              </a:extLst>
            </p:cNvPr>
            <p:cNvSpPr txBox="1"/>
            <p:nvPr/>
          </p:nvSpPr>
          <p:spPr>
            <a:xfrm>
              <a:off x="11884" y="3744"/>
              <a:ext cx="1638" cy="829"/>
            </a:xfrm>
            <a:prstGeom prst="rect">
              <a:avLst/>
            </a:prstGeom>
            <a:noFill/>
          </p:spPr>
          <p:txBody>
            <a:bodyPr wrap="square" rtlCol="0">
              <a:spAutoFit/>
            </a:bodyPr>
            <a:lstStyle/>
            <a:p>
              <a:pPr>
                <a:lnSpc>
                  <a:spcPct val="120000"/>
                </a:lnSpc>
              </a:pPr>
              <a:r>
                <a:rPr lang="zh-CN" altLang="en-US" sz="1200" dirty="0">
                  <a:solidFill>
                    <a:schemeClr val="tx1">
                      <a:lumMod val="85000"/>
                      <a:lumOff val="15000"/>
                    </a:schemeClr>
                  </a:solidFill>
                  <a:latin typeface="思源黑体 CN Light" panose="020B0300000000000000" pitchFamily="34" charset="-122"/>
                  <a:ea typeface="思源黑体 CN Light" panose="020B0300000000000000" pitchFamily="34" charset="-122"/>
                  <a:cs typeface="+mn-ea"/>
                  <a:sym typeface="+mn-lt"/>
                </a:rPr>
                <a:t>输入替换内容</a:t>
              </a:r>
              <a:r>
                <a:rPr lang="en-US" altLang="zh-CN" sz="1200" dirty="0">
                  <a:solidFill>
                    <a:schemeClr val="tx1">
                      <a:lumMod val="85000"/>
                      <a:lumOff val="15000"/>
                    </a:schemeClr>
                  </a:solidFill>
                  <a:latin typeface="思源黑体 CN Light" panose="020B0300000000000000" pitchFamily="34" charset="-122"/>
                  <a:ea typeface="思源黑体 CN Light" panose="020B0300000000000000" pitchFamily="34" charset="-122"/>
                  <a:cs typeface="+mn-ea"/>
                  <a:sym typeface="+mn-lt"/>
                </a:rPr>
                <a:t>58pic.com</a:t>
              </a:r>
              <a:r>
                <a:rPr lang="zh-CN" altLang="en-US" sz="1200" dirty="0">
                  <a:solidFill>
                    <a:schemeClr val="tx1">
                      <a:lumMod val="85000"/>
                      <a:lumOff val="15000"/>
                    </a:schemeClr>
                  </a:solidFill>
                  <a:latin typeface="思源黑体 CN Light" panose="020B0300000000000000" pitchFamily="34" charset="-122"/>
                  <a:ea typeface="思源黑体 CN Light" panose="020B0300000000000000" pitchFamily="34" charset="-122"/>
                  <a:cs typeface="+mn-ea"/>
                  <a:sym typeface="+mn-lt"/>
                </a:rPr>
                <a:t>输入替换内容</a:t>
              </a:r>
              <a:r>
                <a:rPr lang="en-US" altLang="zh-CN" sz="1200" dirty="0">
                  <a:solidFill>
                    <a:schemeClr val="tx1">
                      <a:lumMod val="85000"/>
                      <a:lumOff val="15000"/>
                    </a:schemeClr>
                  </a:solidFill>
                  <a:latin typeface="思源黑体 CN Light" panose="020B0300000000000000" pitchFamily="34" charset="-122"/>
                  <a:ea typeface="思源黑体 CN Light" panose="020B0300000000000000" pitchFamily="34" charset="-122"/>
                  <a:cs typeface="+mn-ea"/>
                  <a:sym typeface="+mn-lt"/>
                </a:rPr>
                <a:t>58pic.com</a:t>
              </a:r>
            </a:p>
          </p:txBody>
        </p:sp>
        <p:sp>
          <p:nvSpPr>
            <p:cNvPr id="60" name="TextBox 76">
              <a:extLst>
                <a:ext uri="{FF2B5EF4-FFF2-40B4-BE49-F238E27FC236}">
                  <a16:creationId xmlns:a16="http://schemas.microsoft.com/office/drawing/2014/main" id="{6C176344-F12B-48EE-AC18-45A92C7047CA}"/>
                </a:ext>
              </a:extLst>
            </p:cNvPr>
            <p:cNvSpPr txBox="1"/>
            <p:nvPr/>
          </p:nvSpPr>
          <p:spPr>
            <a:xfrm>
              <a:off x="11884" y="3191"/>
              <a:ext cx="1465" cy="582"/>
            </a:xfrm>
            <a:prstGeom prst="rect">
              <a:avLst/>
            </a:prstGeom>
            <a:noFill/>
          </p:spPr>
          <p:txBody>
            <a:bodyPr wrap="square" rtlCol="0">
              <a:spAutoFit/>
            </a:bodyPr>
            <a:lstStyle/>
            <a:p>
              <a:pPr algn="l"/>
              <a:r>
                <a:rPr lang="zh-CN" altLang="en-US" sz="1799" b="1" dirty="0">
                  <a:solidFill>
                    <a:schemeClr val="tx1">
                      <a:lumMod val="85000"/>
                      <a:lumOff val="15000"/>
                    </a:schemeClr>
                  </a:solidFill>
                  <a:latin typeface="思源黑体 CN Light" panose="020B0300000000000000" pitchFamily="34" charset="-122"/>
                  <a:ea typeface="思源黑体 CN Light" panose="020B0300000000000000" pitchFamily="34" charset="-122"/>
                  <a:cs typeface="+mn-ea"/>
                  <a:sym typeface="+mn-lt"/>
                </a:rPr>
                <a:t>小标题</a:t>
              </a:r>
            </a:p>
          </p:txBody>
        </p:sp>
      </p:grpSp>
    </p:spTree>
    <p:extLst>
      <p:ext uri="{BB962C8B-B14F-4D97-AF65-F5344CB8AC3E}">
        <p14:creationId xmlns:p14="http://schemas.microsoft.com/office/powerpoint/2010/main" val="3131136522"/>
      </p:ext>
    </p:extLst>
  </p:cSld>
  <p:clrMapOvr>
    <a:masterClrMapping/>
  </p:clrMapOvr>
  <mc:AlternateContent xmlns:mc="http://schemas.openxmlformats.org/markup-compatibility/2006" xmlns:p14="http://schemas.microsoft.com/office/powerpoint/2010/main">
    <mc:Choice Requires="p14">
      <p:transition spd="slow" p14:dur="4400" advClick="0" advTm="1000">
        <p14:honeycomb/>
      </p:transition>
    </mc:Choice>
    <mc:Fallback xmlns="">
      <p:transition spd="slow" advClick="0" advTm="1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ppt_x"/>
                                              </p:val>
                                            </p:tav>
                                            <p:tav tm="100000">
                                              <p:val>
                                                <p:strVal val="#ppt_x"/>
                                              </p:val>
                                            </p:tav>
                                          </p:tavLst>
                                        </p:anim>
                                        <p:anim calcmode="lin" valueType="num">
                                          <p:cBhvr additive="base">
                                            <p:cTn id="8" dur="75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3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750" fill="hold"/>
                                            <p:tgtEl>
                                              <p:spTgt spid="4"/>
                                            </p:tgtEl>
                                            <p:attrNameLst>
                                              <p:attrName>ppt_x</p:attrName>
                                            </p:attrNameLst>
                                          </p:cBhvr>
                                          <p:tavLst>
                                            <p:tav tm="0">
                                              <p:val>
                                                <p:strVal val="#ppt_x"/>
                                              </p:val>
                                            </p:tav>
                                            <p:tav tm="100000">
                                              <p:val>
                                                <p:strVal val="#ppt_x"/>
                                              </p:val>
                                            </p:tav>
                                          </p:tavLst>
                                        </p:anim>
                                        <p:anim calcmode="lin" valueType="num">
                                          <p:cBhvr additive="base">
                                            <p:cTn id="12" dur="75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50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ppt_x"/>
                                              </p:val>
                                            </p:tav>
                                            <p:tav tm="100000">
                                              <p:val>
                                                <p:strVal val="#ppt_x"/>
                                              </p:val>
                                            </p:tav>
                                          </p:tavLst>
                                        </p:anim>
                                        <p:anim calcmode="lin" valueType="num">
                                          <p:cBhvr additive="base">
                                            <p:cTn id="16" dur="750" fill="hold"/>
                                            <p:tgtEl>
                                              <p:spTgt spid="5"/>
                                            </p:tgtEl>
                                            <p:attrNameLst>
                                              <p:attrName>ppt_y</p:attrName>
                                            </p:attrNameLst>
                                          </p:cBhvr>
                                          <p:tavLst>
                                            <p:tav tm="0">
                                              <p:val>
                                                <p:strVal val="1+#ppt_h/2"/>
                                              </p:val>
                                            </p:tav>
                                            <p:tav tm="100000">
                                              <p:val>
                                                <p:strVal val="#ppt_y"/>
                                              </p:val>
                                            </p:tav>
                                          </p:tavLst>
                                        </p:anim>
                                      </p:childTnLst>
                                    </p:cTn>
                                  </p:par>
                                  <p:par>
                                    <p:cTn id="17" presetID="22" presetClass="entr" presetSubtype="4" fill="hold" nodeType="withEffect">
                                      <p:stCondLst>
                                        <p:cond delay="700"/>
                                      </p:stCondLst>
                                      <p:childTnLst>
                                        <p:set>
                                          <p:cBhvr>
                                            <p:cTn id="18" dur="1" fill="hold">
                                              <p:stCondLst>
                                                <p:cond delay="0"/>
                                              </p:stCondLst>
                                            </p:cTn>
                                            <p:tgtEl>
                                              <p:spTgt spid="2"/>
                                            </p:tgtEl>
                                            <p:attrNameLst>
                                              <p:attrName>style.visibility</p:attrName>
                                            </p:attrNameLst>
                                          </p:cBhvr>
                                          <p:to>
                                            <p:strVal val="visible"/>
                                          </p:to>
                                        </p:set>
                                        <p:animEffect transition="in" filter="wipe(down)">
                                          <p:cBhvr>
                                            <p:cTn id="19" dur="1000"/>
                                            <p:tgtEl>
                                              <p:spTgt spid="2"/>
                                            </p:tgtEl>
                                          </p:cBhvr>
                                        </p:animEffect>
                                      </p:childTnLst>
                                    </p:cTn>
                                  </p:par>
                                  <p:par>
                                    <p:cTn id="20" presetID="22" presetClass="entr" presetSubtype="4" fill="hold" nodeType="withEffect">
                                      <p:stCondLst>
                                        <p:cond delay="90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1000"/>
                                            <p:tgtEl>
                                              <p:spTgt spid="7"/>
                                            </p:tgtEl>
                                          </p:cBhvr>
                                        </p:animEffect>
                                      </p:childTnLst>
                                    </p:cTn>
                                  </p:par>
                                  <p:par>
                                    <p:cTn id="23" presetID="22" presetClass="entr" presetSubtype="4" fill="hold" nodeType="withEffect">
                                      <p:stCondLst>
                                        <p:cond delay="1100"/>
                                      </p:stCondLst>
                                      <p:childTnLst>
                                        <p:set>
                                          <p:cBhvr>
                                            <p:cTn id="24" dur="1" fill="hold">
                                              <p:stCondLst>
                                                <p:cond delay="0"/>
                                              </p:stCondLst>
                                            </p:cTn>
                                            <p:tgtEl>
                                              <p:spTgt spid="9"/>
                                            </p:tgtEl>
                                            <p:attrNameLst>
                                              <p:attrName>style.visibility</p:attrName>
                                            </p:attrNameLst>
                                          </p:cBhvr>
                                          <p:to>
                                            <p:strVal val="visible"/>
                                          </p:to>
                                        </p:set>
                                        <p:animEffect transition="in" filter="wipe(down)">
                                          <p:cBhvr>
                                            <p:cTn id="25" dur="1000"/>
                                            <p:tgtEl>
                                              <p:spTgt spid="9"/>
                                            </p:tgtEl>
                                          </p:cBhvr>
                                        </p:animEffect>
                                      </p:childTnLst>
                                    </p:cTn>
                                  </p:par>
                                  <p:par>
                                    <p:cTn id="26" presetID="22" presetClass="entr" presetSubtype="4" fill="hold" nodeType="withEffect">
                                      <p:stCondLst>
                                        <p:cond delay="1300"/>
                                      </p:stCondLst>
                                      <p:childTnLst>
                                        <p:set>
                                          <p:cBhvr>
                                            <p:cTn id="27" dur="1" fill="hold">
                                              <p:stCondLst>
                                                <p:cond delay="0"/>
                                              </p:stCondLst>
                                            </p:cTn>
                                            <p:tgtEl>
                                              <p:spTgt spid="11"/>
                                            </p:tgtEl>
                                            <p:attrNameLst>
                                              <p:attrName>style.visibility</p:attrName>
                                            </p:attrNameLst>
                                          </p:cBhvr>
                                          <p:to>
                                            <p:strVal val="visible"/>
                                          </p:to>
                                        </p:set>
                                        <p:animEffect transition="in" filter="wipe(down)">
                                          <p:cBhvr>
                                            <p:cTn id="28" dur="1000"/>
                                            <p:tgtEl>
                                              <p:spTgt spid="11"/>
                                            </p:tgtEl>
                                          </p:cBhvr>
                                        </p:animEffect>
                                      </p:childTnLst>
                                    </p:cTn>
                                  </p:par>
                                  <p:par>
                                    <p:cTn id="29" presetID="2" presetClass="entr" presetSubtype="8" fill="hold" grpId="0" nodeType="withEffect">
                                      <p:stCondLst>
                                        <p:cond delay="2200"/>
                                      </p:stCondLst>
                                      <p:childTnLst>
                                        <p:set>
                                          <p:cBhvr>
                                            <p:cTn id="30" dur="1" fill="hold">
                                              <p:stCondLst>
                                                <p:cond delay="0"/>
                                              </p:stCondLst>
                                            </p:cTn>
                                            <p:tgtEl>
                                              <p:spTgt spid="52"/>
                                            </p:tgtEl>
                                            <p:attrNameLst>
                                              <p:attrName>style.visibility</p:attrName>
                                            </p:attrNameLst>
                                          </p:cBhvr>
                                          <p:to>
                                            <p:strVal val="visible"/>
                                          </p:to>
                                        </p:set>
                                        <p:anim calcmode="lin" valueType="num">
                                          <p:cBhvr additive="base">
                                            <p:cTn id="31" dur="750" fill="hold"/>
                                            <p:tgtEl>
                                              <p:spTgt spid="52"/>
                                            </p:tgtEl>
                                            <p:attrNameLst>
                                              <p:attrName>ppt_x</p:attrName>
                                            </p:attrNameLst>
                                          </p:cBhvr>
                                          <p:tavLst>
                                            <p:tav tm="0">
                                              <p:val>
                                                <p:strVal val="0-#ppt_w/2"/>
                                              </p:val>
                                            </p:tav>
                                            <p:tav tm="100000">
                                              <p:val>
                                                <p:strVal val="#ppt_x"/>
                                              </p:val>
                                            </p:tav>
                                          </p:tavLst>
                                        </p:anim>
                                        <p:anim calcmode="lin" valueType="num">
                                          <p:cBhvr additive="base">
                                            <p:cTn id="32" dur="750" fill="hold"/>
                                            <p:tgtEl>
                                              <p:spTgt spid="52"/>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3000"/>
                                      </p:stCondLst>
                                      <p:childTnLst>
                                        <p:set>
                                          <p:cBhvr>
                                            <p:cTn id="34" dur="1" fill="hold">
                                              <p:stCondLst>
                                                <p:cond delay="0"/>
                                              </p:stCondLst>
                                            </p:cTn>
                                            <p:tgtEl>
                                              <p:spTgt spid="51"/>
                                            </p:tgtEl>
                                            <p:attrNameLst>
                                              <p:attrName>style.visibility</p:attrName>
                                            </p:attrNameLst>
                                          </p:cBhvr>
                                          <p:to>
                                            <p:strVal val="visible"/>
                                          </p:to>
                                        </p:set>
                                        <p:anim calcmode="lin" valueType="num">
                                          <p:cBhvr additive="base">
                                            <p:cTn id="35" dur="750" fill="hold"/>
                                            <p:tgtEl>
                                              <p:spTgt spid="51"/>
                                            </p:tgtEl>
                                            <p:attrNameLst>
                                              <p:attrName>ppt_x</p:attrName>
                                            </p:attrNameLst>
                                          </p:cBhvr>
                                          <p:tavLst>
                                            <p:tav tm="0">
                                              <p:val>
                                                <p:strVal val="0-#ppt_w/2"/>
                                              </p:val>
                                            </p:tav>
                                            <p:tav tm="100000">
                                              <p:val>
                                                <p:strVal val="#ppt_x"/>
                                              </p:val>
                                            </p:tav>
                                          </p:tavLst>
                                        </p:anim>
                                        <p:anim calcmode="lin" valueType="num">
                                          <p:cBhvr additive="base">
                                            <p:cTn id="36" dur="750" fill="hold"/>
                                            <p:tgtEl>
                                              <p:spTgt spid="51"/>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3700"/>
                                      </p:stCondLst>
                                      <p:childTnLst>
                                        <p:set>
                                          <p:cBhvr>
                                            <p:cTn id="38" dur="1" fill="hold">
                                              <p:stCondLst>
                                                <p:cond delay="0"/>
                                              </p:stCondLst>
                                            </p:cTn>
                                            <p:tgtEl>
                                              <p:spTgt spid="50"/>
                                            </p:tgtEl>
                                            <p:attrNameLst>
                                              <p:attrName>style.visibility</p:attrName>
                                            </p:attrNameLst>
                                          </p:cBhvr>
                                          <p:to>
                                            <p:strVal val="visible"/>
                                          </p:to>
                                        </p:set>
                                        <p:anim calcmode="lin" valueType="num">
                                          <p:cBhvr additive="base">
                                            <p:cTn id="39" dur="750" fill="hold"/>
                                            <p:tgtEl>
                                              <p:spTgt spid="50"/>
                                            </p:tgtEl>
                                            <p:attrNameLst>
                                              <p:attrName>ppt_x</p:attrName>
                                            </p:attrNameLst>
                                          </p:cBhvr>
                                          <p:tavLst>
                                            <p:tav tm="0">
                                              <p:val>
                                                <p:strVal val="0-#ppt_w/2"/>
                                              </p:val>
                                            </p:tav>
                                            <p:tav tm="100000">
                                              <p:val>
                                                <p:strVal val="#ppt_x"/>
                                              </p:val>
                                            </p:tav>
                                          </p:tavLst>
                                        </p:anim>
                                        <p:anim calcmode="lin" valueType="num">
                                          <p:cBhvr additive="base">
                                            <p:cTn id="40" dur="750" fill="hold"/>
                                            <p:tgtEl>
                                              <p:spTgt spid="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50" grpId="0" animBg="1"/>
          <p:bldP spid="51" grpId="0" animBg="1"/>
          <p:bldP spid="52" grpId="0" animBg="1"/>
        </p:bldLst>
      </p:timing>
    </mc:Choice>
    <mc:Fallback xmlns="">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ppt_x"/>
                                              </p:val>
                                            </p:tav>
                                            <p:tav tm="100000">
                                              <p:val>
                                                <p:strVal val="#ppt_x"/>
                                              </p:val>
                                            </p:tav>
                                          </p:tavLst>
                                        </p:anim>
                                        <p:anim calcmode="lin" valueType="num">
                                          <p:cBhvr additive="base">
                                            <p:cTn id="8" dur="75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3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750" fill="hold"/>
                                            <p:tgtEl>
                                              <p:spTgt spid="4"/>
                                            </p:tgtEl>
                                            <p:attrNameLst>
                                              <p:attrName>ppt_x</p:attrName>
                                            </p:attrNameLst>
                                          </p:cBhvr>
                                          <p:tavLst>
                                            <p:tav tm="0">
                                              <p:val>
                                                <p:strVal val="#ppt_x"/>
                                              </p:val>
                                            </p:tav>
                                            <p:tav tm="100000">
                                              <p:val>
                                                <p:strVal val="#ppt_x"/>
                                              </p:val>
                                            </p:tav>
                                          </p:tavLst>
                                        </p:anim>
                                        <p:anim calcmode="lin" valueType="num">
                                          <p:cBhvr additive="base">
                                            <p:cTn id="12" dur="75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50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ppt_x"/>
                                              </p:val>
                                            </p:tav>
                                            <p:tav tm="100000">
                                              <p:val>
                                                <p:strVal val="#ppt_x"/>
                                              </p:val>
                                            </p:tav>
                                          </p:tavLst>
                                        </p:anim>
                                        <p:anim calcmode="lin" valueType="num">
                                          <p:cBhvr additive="base">
                                            <p:cTn id="16" dur="750" fill="hold"/>
                                            <p:tgtEl>
                                              <p:spTgt spid="5"/>
                                            </p:tgtEl>
                                            <p:attrNameLst>
                                              <p:attrName>ppt_y</p:attrName>
                                            </p:attrNameLst>
                                          </p:cBhvr>
                                          <p:tavLst>
                                            <p:tav tm="0">
                                              <p:val>
                                                <p:strVal val="1+#ppt_h/2"/>
                                              </p:val>
                                            </p:tav>
                                            <p:tav tm="100000">
                                              <p:val>
                                                <p:strVal val="#ppt_y"/>
                                              </p:val>
                                            </p:tav>
                                          </p:tavLst>
                                        </p:anim>
                                      </p:childTnLst>
                                    </p:cTn>
                                  </p:par>
                                  <p:par>
                                    <p:cTn id="17" presetID="22" presetClass="entr" presetSubtype="4" fill="hold" nodeType="withEffect">
                                      <p:stCondLst>
                                        <p:cond delay="700"/>
                                      </p:stCondLst>
                                      <p:childTnLst>
                                        <p:set>
                                          <p:cBhvr>
                                            <p:cTn id="18" dur="1" fill="hold">
                                              <p:stCondLst>
                                                <p:cond delay="0"/>
                                              </p:stCondLst>
                                            </p:cTn>
                                            <p:tgtEl>
                                              <p:spTgt spid="2"/>
                                            </p:tgtEl>
                                            <p:attrNameLst>
                                              <p:attrName>style.visibility</p:attrName>
                                            </p:attrNameLst>
                                          </p:cBhvr>
                                          <p:to>
                                            <p:strVal val="visible"/>
                                          </p:to>
                                        </p:set>
                                        <p:animEffect transition="in" filter="wipe(down)">
                                          <p:cBhvr>
                                            <p:cTn id="19" dur="1000"/>
                                            <p:tgtEl>
                                              <p:spTgt spid="2"/>
                                            </p:tgtEl>
                                          </p:cBhvr>
                                        </p:animEffect>
                                      </p:childTnLst>
                                    </p:cTn>
                                  </p:par>
                                  <p:par>
                                    <p:cTn id="20" presetID="22" presetClass="entr" presetSubtype="4" fill="hold" nodeType="withEffect">
                                      <p:stCondLst>
                                        <p:cond delay="90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1000"/>
                                            <p:tgtEl>
                                              <p:spTgt spid="7"/>
                                            </p:tgtEl>
                                          </p:cBhvr>
                                        </p:animEffect>
                                      </p:childTnLst>
                                    </p:cTn>
                                  </p:par>
                                  <p:par>
                                    <p:cTn id="23" presetID="22" presetClass="entr" presetSubtype="4" fill="hold" nodeType="withEffect">
                                      <p:stCondLst>
                                        <p:cond delay="1100"/>
                                      </p:stCondLst>
                                      <p:childTnLst>
                                        <p:set>
                                          <p:cBhvr>
                                            <p:cTn id="24" dur="1" fill="hold">
                                              <p:stCondLst>
                                                <p:cond delay="0"/>
                                              </p:stCondLst>
                                            </p:cTn>
                                            <p:tgtEl>
                                              <p:spTgt spid="9"/>
                                            </p:tgtEl>
                                            <p:attrNameLst>
                                              <p:attrName>style.visibility</p:attrName>
                                            </p:attrNameLst>
                                          </p:cBhvr>
                                          <p:to>
                                            <p:strVal val="visible"/>
                                          </p:to>
                                        </p:set>
                                        <p:animEffect transition="in" filter="wipe(down)">
                                          <p:cBhvr>
                                            <p:cTn id="25" dur="1000"/>
                                            <p:tgtEl>
                                              <p:spTgt spid="9"/>
                                            </p:tgtEl>
                                          </p:cBhvr>
                                        </p:animEffect>
                                      </p:childTnLst>
                                    </p:cTn>
                                  </p:par>
                                  <p:par>
                                    <p:cTn id="26" presetID="22" presetClass="entr" presetSubtype="4" fill="hold" nodeType="withEffect">
                                      <p:stCondLst>
                                        <p:cond delay="1300"/>
                                      </p:stCondLst>
                                      <p:childTnLst>
                                        <p:set>
                                          <p:cBhvr>
                                            <p:cTn id="27" dur="1" fill="hold">
                                              <p:stCondLst>
                                                <p:cond delay="0"/>
                                              </p:stCondLst>
                                            </p:cTn>
                                            <p:tgtEl>
                                              <p:spTgt spid="11"/>
                                            </p:tgtEl>
                                            <p:attrNameLst>
                                              <p:attrName>style.visibility</p:attrName>
                                            </p:attrNameLst>
                                          </p:cBhvr>
                                          <p:to>
                                            <p:strVal val="visible"/>
                                          </p:to>
                                        </p:set>
                                        <p:animEffect transition="in" filter="wipe(down)">
                                          <p:cBhvr>
                                            <p:cTn id="28" dur="1000"/>
                                            <p:tgtEl>
                                              <p:spTgt spid="11"/>
                                            </p:tgtEl>
                                          </p:cBhvr>
                                        </p:animEffect>
                                      </p:childTnLst>
                                    </p:cTn>
                                  </p:par>
                                  <p:par>
                                    <p:cTn id="29" presetID="2" presetClass="entr" presetSubtype="8" fill="hold" grpId="0" nodeType="withEffect">
                                      <p:stCondLst>
                                        <p:cond delay="2200"/>
                                      </p:stCondLst>
                                      <p:childTnLst>
                                        <p:set>
                                          <p:cBhvr>
                                            <p:cTn id="30" dur="1" fill="hold">
                                              <p:stCondLst>
                                                <p:cond delay="0"/>
                                              </p:stCondLst>
                                            </p:cTn>
                                            <p:tgtEl>
                                              <p:spTgt spid="52"/>
                                            </p:tgtEl>
                                            <p:attrNameLst>
                                              <p:attrName>style.visibility</p:attrName>
                                            </p:attrNameLst>
                                          </p:cBhvr>
                                          <p:to>
                                            <p:strVal val="visible"/>
                                          </p:to>
                                        </p:set>
                                        <p:anim calcmode="lin" valueType="num">
                                          <p:cBhvr additive="base">
                                            <p:cTn id="31" dur="750" fill="hold"/>
                                            <p:tgtEl>
                                              <p:spTgt spid="52"/>
                                            </p:tgtEl>
                                            <p:attrNameLst>
                                              <p:attrName>ppt_x</p:attrName>
                                            </p:attrNameLst>
                                          </p:cBhvr>
                                          <p:tavLst>
                                            <p:tav tm="0">
                                              <p:val>
                                                <p:strVal val="0-#ppt_w/2"/>
                                              </p:val>
                                            </p:tav>
                                            <p:tav tm="100000">
                                              <p:val>
                                                <p:strVal val="#ppt_x"/>
                                              </p:val>
                                            </p:tav>
                                          </p:tavLst>
                                        </p:anim>
                                        <p:anim calcmode="lin" valueType="num">
                                          <p:cBhvr additive="base">
                                            <p:cTn id="32" dur="750" fill="hold"/>
                                            <p:tgtEl>
                                              <p:spTgt spid="52"/>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3000"/>
                                      </p:stCondLst>
                                      <p:childTnLst>
                                        <p:set>
                                          <p:cBhvr>
                                            <p:cTn id="34" dur="1" fill="hold">
                                              <p:stCondLst>
                                                <p:cond delay="0"/>
                                              </p:stCondLst>
                                            </p:cTn>
                                            <p:tgtEl>
                                              <p:spTgt spid="51"/>
                                            </p:tgtEl>
                                            <p:attrNameLst>
                                              <p:attrName>style.visibility</p:attrName>
                                            </p:attrNameLst>
                                          </p:cBhvr>
                                          <p:to>
                                            <p:strVal val="visible"/>
                                          </p:to>
                                        </p:set>
                                        <p:anim calcmode="lin" valueType="num">
                                          <p:cBhvr additive="base">
                                            <p:cTn id="35" dur="750" fill="hold"/>
                                            <p:tgtEl>
                                              <p:spTgt spid="51"/>
                                            </p:tgtEl>
                                            <p:attrNameLst>
                                              <p:attrName>ppt_x</p:attrName>
                                            </p:attrNameLst>
                                          </p:cBhvr>
                                          <p:tavLst>
                                            <p:tav tm="0">
                                              <p:val>
                                                <p:strVal val="0-#ppt_w/2"/>
                                              </p:val>
                                            </p:tav>
                                            <p:tav tm="100000">
                                              <p:val>
                                                <p:strVal val="#ppt_x"/>
                                              </p:val>
                                            </p:tav>
                                          </p:tavLst>
                                        </p:anim>
                                        <p:anim calcmode="lin" valueType="num">
                                          <p:cBhvr additive="base">
                                            <p:cTn id="36" dur="750" fill="hold"/>
                                            <p:tgtEl>
                                              <p:spTgt spid="51"/>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3700"/>
                                      </p:stCondLst>
                                      <p:childTnLst>
                                        <p:set>
                                          <p:cBhvr>
                                            <p:cTn id="38" dur="1" fill="hold">
                                              <p:stCondLst>
                                                <p:cond delay="0"/>
                                              </p:stCondLst>
                                            </p:cTn>
                                            <p:tgtEl>
                                              <p:spTgt spid="50"/>
                                            </p:tgtEl>
                                            <p:attrNameLst>
                                              <p:attrName>style.visibility</p:attrName>
                                            </p:attrNameLst>
                                          </p:cBhvr>
                                          <p:to>
                                            <p:strVal val="visible"/>
                                          </p:to>
                                        </p:set>
                                        <p:anim calcmode="lin" valueType="num">
                                          <p:cBhvr additive="base">
                                            <p:cTn id="39" dur="750" fill="hold"/>
                                            <p:tgtEl>
                                              <p:spTgt spid="50"/>
                                            </p:tgtEl>
                                            <p:attrNameLst>
                                              <p:attrName>ppt_x</p:attrName>
                                            </p:attrNameLst>
                                          </p:cBhvr>
                                          <p:tavLst>
                                            <p:tav tm="0">
                                              <p:val>
                                                <p:strVal val="0-#ppt_w/2"/>
                                              </p:val>
                                            </p:tav>
                                            <p:tav tm="100000">
                                              <p:val>
                                                <p:strVal val="#ppt_x"/>
                                              </p:val>
                                            </p:tav>
                                          </p:tavLst>
                                        </p:anim>
                                        <p:anim calcmode="lin" valueType="num">
                                          <p:cBhvr additive="base">
                                            <p:cTn id="40" dur="750" fill="hold"/>
                                            <p:tgtEl>
                                              <p:spTgt spid="50"/>
                                            </p:tgtEl>
                                            <p:attrNameLst>
                                              <p:attrName>ppt_y</p:attrName>
                                            </p:attrNameLst>
                                          </p:cBhvr>
                                          <p:tavLst>
                                            <p:tav tm="0">
                                              <p:val>
                                                <p:strVal val="#ppt_y"/>
                                              </p:val>
                                            </p:tav>
                                            <p:tav tm="100000">
                                              <p:val>
                                                <p:strVal val="#ppt_y"/>
                                              </p:val>
                                            </p:tav>
                                          </p:tavLst>
                                        </p:anim>
                                      </p:childTnLst>
                                    </p:cTn>
                                  </p:par>
                                  <p:par>
                                    <p:cTn id="41" presetID="2" presetClass="entr" presetSubtype="1"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anim calcmode="lin" valueType="num">
                                          <p:cBhvr additive="base">
                                            <p:cTn id="43" dur="1000" fill="hold"/>
                                            <p:tgtEl>
                                              <p:spTgt spid="41"/>
                                            </p:tgtEl>
                                            <p:attrNameLst>
                                              <p:attrName>ppt_x</p:attrName>
                                            </p:attrNameLst>
                                          </p:cBhvr>
                                          <p:tavLst>
                                            <p:tav tm="0">
                                              <p:val>
                                                <p:strVal val="#ppt_x"/>
                                              </p:val>
                                            </p:tav>
                                            <p:tav tm="100000">
                                              <p:val>
                                                <p:strVal val="#ppt_x"/>
                                              </p:val>
                                            </p:tav>
                                          </p:tavLst>
                                        </p:anim>
                                        <p:anim calcmode="lin" valueType="num">
                                          <p:cBhvr additive="base">
                                            <p:cTn id="44" dur="1000" fill="hold"/>
                                            <p:tgtEl>
                                              <p:spTgt spid="41"/>
                                            </p:tgtEl>
                                            <p:attrNameLst>
                                              <p:attrName>ppt_y</p:attrName>
                                            </p:attrNameLst>
                                          </p:cBhvr>
                                          <p:tavLst>
                                            <p:tav tm="0">
                                              <p:val>
                                                <p:strVal val="0-#ppt_h/2"/>
                                              </p:val>
                                            </p:tav>
                                            <p:tav tm="100000">
                                              <p:val>
                                                <p:strVal val="#ppt_y"/>
                                              </p:val>
                                            </p:tav>
                                          </p:tavLst>
                                        </p:anim>
                                      </p:childTnLst>
                                    </p:cTn>
                                  </p:par>
                                  <p:par>
                                    <p:cTn id="45" presetID="2" presetClass="entr" presetSubtype="1" fill="hold" grpId="0" nodeType="withEffect">
                                      <p:stCondLst>
                                        <p:cond delay="0"/>
                                      </p:stCondLst>
                                      <p:childTnLst>
                                        <p:set>
                                          <p:cBhvr>
                                            <p:cTn id="46" dur="1" fill="hold">
                                              <p:stCondLst>
                                                <p:cond delay="0"/>
                                              </p:stCondLst>
                                            </p:cTn>
                                            <p:tgtEl>
                                              <p:spTgt spid="44"/>
                                            </p:tgtEl>
                                            <p:attrNameLst>
                                              <p:attrName>style.visibility</p:attrName>
                                            </p:attrNameLst>
                                          </p:cBhvr>
                                          <p:to>
                                            <p:strVal val="visible"/>
                                          </p:to>
                                        </p:set>
                                        <p:anim calcmode="lin" valueType="num">
                                          <p:cBhvr additive="base">
                                            <p:cTn id="47" dur="1000" fill="hold"/>
                                            <p:tgtEl>
                                              <p:spTgt spid="44"/>
                                            </p:tgtEl>
                                            <p:attrNameLst>
                                              <p:attrName>ppt_x</p:attrName>
                                            </p:attrNameLst>
                                          </p:cBhvr>
                                          <p:tavLst>
                                            <p:tav tm="0">
                                              <p:val>
                                                <p:strVal val="#ppt_x"/>
                                              </p:val>
                                            </p:tav>
                                            <p:tav tm="100000">
                                              <p:val>
                                                <p:strVal val="#ppt_x"/>
                                              </p:val>
                                            </p:tav>
                                          </p:tavLst>
                                        </p:anim>
                                        <p:anim calcmode="lin" valueType="num">
                                          <p:cBhvr additive="base">
                                            <p:cTn id="48" dur="1000" fill="hold"/>
                                            <p:tgtEl>
                                              <p:spTgt spid="4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50" grpId="0" animBg="1"/>
          <p:bldP spid="51" grpId="0" animBg="1"/>
          <p:bldP spid="52" grpId="0" animBg="1"/>
          <p:bldP spid="41" grpId="0"/>
          <p:bldP spid="44"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3"/>
          <p:cNvGrpSpPr/>
          <p:nvPr/>
        </p:nvGrpSpPr>
        <p:grpSpPr>
          <a:xfrm>
            <a:off x="1086563" y="2908104"/>
            <a:ext cx="4377519" cy="524400"/>
            <a:chOff x="554475" y="1732648"/>
            <a:chExt cx="3283139" cy="393300"/>
          </a:xfrm>
          <a:solidFill>
            <a:schemeClr val="accent5"/>
          </a:solidFill>
        </p:grpSpPr>
        <p:sp>
          <p:nvSpPr>
            <p:cNvPr id="10" name="Freeform 6"/>
            <p:cNvSpPr>
              <a:spLocks noEditPoints="1"/>
            </p:cNvSpPr>
            <p:nvPr/>
          </p:nvSpPr>
          <p:spPr bwMode="auto">
            <a:xfrm flipH="1">
              <a:off x="554475" y="1732648"/>
              <a:ext cx="368489" cy="393300"/>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grpFill/>
            <a:ln>
              <a:noFill/>
            </a:ln>
          </p:spPr>
          <p:txBody>
            <a:bodyPr lIns="162560" tIns="81280" rIns="162560" bIns="81280"/>
            <a:lstStyle/>
            <a:p>
              <a:pPr>
                <a:defRPr/>
              </a:pPr>
              <a:endParaRPr lang="id-ID" sz="3200" dirty="0">
                <a:latin typeface="思源黑体 CN Light" panose="020B0300000000000000" pitchFamily="34" charset="-122"/>
                <a:cs typeface="+mn-ea"/>
                <a:sym typeface="+mn-lt"/>
              </a:endParaRPr>
            </a:p>
          </p:txBody>
        </p:sp>
        <p:sp>
          <p:nvSpPr>
            <p:cNvPr id="11" name="Freeform 6"/>
            <p:cNvSpPr>
              <a:spLocks noEditPoints="1"/>
            </p:cNvSpPr>
            <p:nvPr/>
          </p:nvSpPr>
          <p:spPr bwMode="auto">
            <a:xfrm flipH="1">
              <a:off x="1040250" y="1732648"/>
              <a:ext cx="368489" cy="393300"/>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grpFill/>
            <a:ln>
              <a:noFill/>
            </a:ln>
          </p:spPr>
          <p:txBody>
            <a:bodyPr lIns="162560" tIns="81280" rIns="162560" bIns="81280"/>
            <a:lstStyle/>
            <a:p>
              <a:pPr>
                <a:defRPr/>
              </a:pPr>
              <a:endParaRPr lang="id-ID" sz="3200" dirty="0">
                <a:latin typeface="思源黑体 CN Light" panose="020B0300000000000000" pitchFamily="34" charset="-122"/>
                <a:cs typeface="+mn-ea"/>
                <a:sym typeface="+mn-lt"/>
              </a:endParaRPr>
            </a:p>
          </p:txBody>
        </p:sp>
        <p:sp>
          <p:nvSpPr>
            <p:cNvPr id="12" name="Freeform 6"/>
            <p:cNvSpPr>
              <a:spLocks noEditPoints="1"/>
            </p:cNvSpPr>
            <p:nvPr/>
          </p:nvSpPr>
          <p:spPr bwMode="auto">
            <a:xfrm flipH="1">
              <a:off x="1526025" y="1732648"/>
              <a:ext cx="368489" cy="393300"/>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grpFill/>
            <a:ln>
              <a:noFill/>
            </a:ln>
          </p:spPr>
          <p:txBody>
            <a:bodyPr lIns="162560" tIns="81280" rIns="162560" bIns="81280"/>
            <a:lstStyle/>
            <a:p>
              <a:pPr>
                <a:defRPr/>
              </a:pPr>
              <a:endParaRPr lang="id-ID" sz="3200" dirty="0">
                <a:latin typeface="思源黑体 CN Light" panose="020B0300000000000000" pitchFamily="34" charset="-122"/>
                <a:cs typeface="+mn-ea"/>
                <a:sym typeface="+mn-lt"/>
              </a:endParaRPr>
            </a:p>
          </p:txBody>
        </p:sp>
        <p:sp>
          <p:nvSpPr>
            <p:cNvPr id="13" name="Freeform 7"/>
            <p:cNvSpPr>
              <a:spLocks noEditPoints="1"/>
            </p:cNvSpPr>
            <p:nvPr/>
          </p:nvSpPr>
          <p:spPr bwMode="auto">
            <a:xfrm flipH="1">
              <a:off x="2011800" y="1732648"/>
              <a:ext cx="368489" cy="393300"/>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grpFill/>
            <a:ln>
              <a:noFill/>
            </a:ln>
          </p:spPr>
          <p:txBody>
            <a:bodyPr lIns="162560" tIns="81280" rIns="162560" bIns="81280"/>
            <a:lstStyle/>
            <a:p>
              <a:pPr>
                <a:defRPr/>
              </a:pPr>
              <a:endParaRPr lang="id-ID" sz="3200" dirty="0">
                <a:latin typeface="思源黑体 CN Light" panose="020B0300000000000000" pitchFamily="34" charset="-122"/>
                <a:cs typeface="+mn-ea"/>
                <a:sym typeface="+mn-lt"/>
              </a:endParaRPr>
            </a:p>
          </p:txBody>
        </p:sp>
        <p:sp>
          <p:nvSpPr>
            <p:cNvPr id="14" name="Freeform 8"/>
            <p:cNvSpPr>
              <a:spLocks noEditPoints="1"/>
            </p:cNvSpPr>
            <p:nvPr/>
          </p:nvSpPr>
          <p:spPr bwMode="auto">
            <a:xfrm flipH="1">
              <a:off x="2497575" y="1732648"/>
              <a:ext cx="368489" cy="393300"/>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grpFill/>
            <a:ln>
              <a:noFill/>
            </a:ln>
          </p:spPr>
          <p:txBody>
            <a:bodyPr lIns="162560" tIns="81280" rIns="162560" bIns="81280"/>
            <a:lstStyle/>
            <a:p>
              <a:pPr>
                <a:defRPr/>
              </a:pPr>
              <a:endParaRPr lang="id-ID" sz="3200" dirty="0">
                <a:latin typeface="思源黑体 CN Light" panose="020B0300000000000000" pitchFamily="34" charset="-122"/>
                <a:cs typeface="+mn-ea"/>
                <a:sym typeface="+mn-lt"/>
              </a:endParaRPr>
            </a:p>
          </p:txBody>
        </p:sp>
        <p:sp>
          <p:nvSpPr>
            <p:cNvPr id="15" name="Freeform 9"/>
            <p:cNvSpPr>
              <a:spLocks noEditPoints="1"/>
            </p:cNvSpPr>
            <p:nvPr/>
          </p:nvSpPr>
          <p:spPr bwMode="auto">
            <a:xfrm flipH="1">
              <a:off x="2983350" y="1732648"/>
              <a:ext cx="368489" cy="393300"/>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grpFill/>
            <a:ln>
              <a:noFill/>
            </a:ln>
          </p:spPr>
          <p:txBody>
            <a:bodyPr lIns="162560" tIns="81280" rIns="162560" bIns="81280"/>
            <a:lstStyle/>
            <a:p>
              <a:pPr>
                <a:defRPr/>
              </a:pPr>
              <a:endParaRPr lang="id-ID" sz="3200" dirty="0">
                <a:latin typeface="思源黑体 CN Light" panose="020B0300000000000000" pitchFamily="34" charset="-122"/>
                <a:cs typeface="+mn-ea"/>
                <a:sym typeface="+mn-lt"/>
              </a:endParaRPr>
            </a:p>
          </p:txBody>
        </p:sp>
        <p:sp>
          <p:nvSpPr>
            <p:cNvPr id="16" name="Freeform 10"/>
            <p:cNvSpPr>
              <a:spLocks noEditPoints="1"/>
            </p:cNvSpPr>
            <p:nvPr/>
          </p:nvSpPr>
          <p:spPr bwMode="auto">
            <a:xfrm flipH="1">
              <a:off x="3469125" y="1732648"/>
              <a:ext cx="368489" cy="393300"/>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grpFill/>
            <a:ln>
              <a:noFill/>
            </a:ln>
          </p:spPr>
          <p:txBody>
            <a:bodyPr lIns="162560" tIns="81280" rIns="162560" bIns="81280"/>
            <a:lstStyle/>
            <a:p>
              <a:pPr>
                <a:defRPr/>
              </a:pPr>
              <a:endParaRPr lang="id-ID" sz="3200" dirty="0">
                <a:latin typeface="思源黑体 CN Light" panose="020B0300000000000000" pitchFamily="34" charset="-122"/>
                <a:cs typeface="+mn-ea"/>
                <a:sym typeface="+mn-lt"/>
              </a:endParaRPr>
            </a:p>
          </p:txBody>
        </p:sp>
      </p:grpSp>
      <p:grpSp>
        <p:nvGrpSpPr>
          <p:cNvPr id="17" name="Group 11"/>
          <p:cNvGrpSpPr/>
          <p:nvPr/>
        </p:nvGrpSpPr>
        <p:grpSpPr>
          <a:xfrm>
            <a:off x="6956211" y="2908105"/>
            <a:ext cx="4318708" cy="520895"/>
            <a:chOff x="582879" y="2252948"/>
            <a:chExt cx="3239031" cy="390671"/>
          </a:xfrm>
          <a:solidFill>
            <a:schemeClr val="accent2"/>
          </a:solidFill>
        </p:grpSpPr>
        <p:sp>
          <p:nvSpPr>
            <p:cNvPr id="18" name="Freeform 26"/>
            <p:cNvSpPr>
              <a:spLocks noEditPoints="1"/>
            </p:cNvSpPr>
            <p:nvPr/>
          </p:nvSpPr>
          <p:spPr bwMode="auto">
            <a:xfrm flipH="1">
              <a:off x="582879" y="2252948"/>
              <a:ext cx="333735" cy="390671"/>
            </a:xfrm>
            <a:custGeom>
              <a:avLst/>
              <a:gdLst>
                <a:gd name="T0" fmla="*/ 565 w 631"/>
                <a:gd name="T1" fmla="*/ 585 h 741"/>
                <a:gd name="T2" fmla="*/ 545 w 631"/>
                <a:gd name="T3" fmla="*/ 531 h 741"/>
                <a:gd name="T4" fmla="*/ 567 w 631"/>
                <a:gd name="T5" fmla="*/ 470 h 741"/>
                <a:gd name="T6" fmla="*/ 568 w 631"/>
                <a:gd name="T7" fmla="*/ 407 h 741"/>
                <a:gd name="T8" fmla="*/ 568 w 631"/>
                <a:gd name="T9" fmla="*/ 345 h 741"/>
                <a:gd name="T10" fmla="*/ 535 w 631"/>
                <a:gd name="T11" fmla="*/ 208 h 741"/>
                <a:gd name="T12" fmla="*/ 476 w 631"/>
                <a:gd name="T13" fmla="*/ 107 h 741"/>
                <a:gd name="T14" fmla="*/ 270 w 631"/>
                <a:gd name="T15" fmla="*/ 60 h 741"/>
                <a:gd name="T16" fmla="*/ 146 w 631"/>
                <a:gd name="T17" fmla="*/ 128 h 741"/>
                <a:gd name="T18" fmla="*/ 102 w 631"/>
                <a:gd name="T19" fmla="*/ 207 h 741"/>
                <a:gd name="T20" fmla="*/ 63 w 631"/>
                <a:gd name="T21" fmla="*/ 310 h 741"/>
                <a:gd name="T22" fmla="*/ 64 w 631"/>
                <a:gd name="T23" fmla="*/ 390 h 741"/>
                <a:gd name="T24" fmla="*/ 69 w 631"/>
                <a:gd name="T25" fmla="*/ 482 h 741"/>
                <a:gd name="T26" fmla="*/ 83 w 631"/>
                <a:gd name="T27" fmla="*/ 539 h 741"/>
                <a:gd name="T28" fmla="*/ 67 w 631"/>
                <a:gd name="T29" fmla="*/ 585 h 741"/>
                <a:gd name="T30" fmla="*/ 2 w 631"/>
                <a:gd name="T31" fmla="*/ 678 h 741"/>
                <a:gd name="T32" fmla="*/ 23 w 631"/>
                <a:gd name="T33" fmla="*/ 741 h 741"/>
                <a:gd name="T34" fmla="*/ 609 w 631"/>
                <a:gd name="T35" fmla="*/ 741 h 741"/>
                <a:gd name="T36" fmla="*/ 630 w 631"/>
                <a:gd name="T37" fmla="*/ 678 h 741"/>
                <a:gd name="T38" fmla="*/ 565 w 631"/>
                <a:gd name="T39" fmla="*/ 585 h 741"/>
                <a:gd name="T40" fmla="*/ 454 w 631"/>
                <a:gd name="T41" fmla="*/ 282 h 741"/>
                <a:gd name="T42" fmla="*/ 452 w 631"/>
                <a:gd name="T43" fmla="*/ 281 h 741"/>
                <a:gd name="T44" fmla="*/ 482 w 631"/>
                <a:gd name="T45" fmla="*/ 305 h 741"/>
                <a:gd name="T46" fmla="*/ 470 w 631"/>
                <a:gd name="T47" fmla="*/ 374 h 741"/>
                <a:gd name="T48" fmla="*/ 460 w 631"/>
                <a:gd name="T49" fmla="*/ 373 h 741"/>
                <a:gd name="T50" fmla="*/ 454 w 631"/>
                <a:gd name="T51" fmla="*/ 282 h 741"/>
                <a:gd name="T52" fmla="*/ 150 w 631"/>
                <a:gd name="T53" fmla="*/ 302 h 741"/>
                <a:gd name="T54" fmla="*/ 184 w 631"/>
                <a:gd name="T55" fmla="*/ 292 h 741"/>
                <a:gd name="T56" fmla="*/ 194 w 631"/>
                <a:gd name="T57" fmla="*/ 284 h 741"/>
                <a:gd name="T58" fmla="*/ 211 w 631"/>
                <a:gd name="T59" fmla="*/ 198 h 741"/>
                <a:gd name="T60" fmla="*/ 213 w 631"/>
                <a:gd name="T61" fmla="*/ 195 h 741"/>
                <a:gd name="T62" fmla="*/ 316 w 631"/>
                <a:gd name="T63" fmla="*/ 252 h 741"/>
                <a:gd name="T64" fmla="*/ 329 w 631"/>
                <a:gd name="T65" fmla="*/ 253 h 741"/>
                <a:gd name="T66" fmla="*/ 394 w 631"/>
                <a:gd name="T67" fmla="*/ 315 h 741"/>
                <a:gd name="T68" fmla="*/ 410 w 631"/>
                <a:gd name="T69" fmla="*/ 360 h 741"/>
                <a:gd name="T70" fmla="*/ 435 w 631"/>
                <a:gd name="T71" fmla="*/ 412 h 741"/>
                <a:gd name="T72" fmla="*/ 316 w 631"/>
                <a:gd name="T73" fmla="*/ 493 h 741"/>
                <a:gd name="T74" fmla="*/ 316 w 631"/>
                <a:gd name="T75" fmla="*/ 493 h 741"/>
                <a:gd name="T76" fmla="*/ 188 w 631"/>
                <a:gd name="T77" fmla="*/ 394 h 741"/>
                <a:gd name="T78" fmla="*/ 150 w 631"/>
                <a:gd name="T79" fmla="*/ 302 h 741"/>
                <a:gd name="T80" fmla="*/ 114 w 631"/>
                <a:gd name="T81" fmla="*/ 589 h 741"/>
                <a:gd name="T82" fmla="*/ 200 w 631"/>
                <a:gd name="T83" fmla="*/ 563 h 741"/>
                <a:gd name="T84" fmla="*/ 240 w 631"/>
                <a:gd name="T85" fmla="*/ 493 h 741"/>
                <a:gd name="T86" fmla="*/ 316 w 631"/>
                <a:gd name="T87" fmla="*/ 515 h 741"/>
                <a:gd name="T88" fmla="*/ 316 w 631"/>
                <a:gd name="T89" fmla="*/ 515 h 741"/>
                <a:gd name="T90" fmla="*/ 391 w 631"/>
                <a:gd name="T91" fmla="*/ 493 h 741"/>
                <a:gd name="T92" fmla="*/ 431 w 631"/>
                <a:gd name="T93" fmla="*/ 563 h 741"/>
                <a:gd name="T94" fmla="*/ 519 w 631"/>
                <a:gd name="T95" fmla="*/ 590 h 741"/>
                <a:gd name="T96" fmla="*/ 316 w 631"/>
                <a:gd name="T97" fmla="*/ 661 h 741"/>
                <a:gd name="T98" fmla="*/ 114 w 631"/>
                <a:gd name="T99" fmla="*/ 589 h 741"/>
                <a:gd name="T100" fmla="*/ 318 w 631"/>
                <a:gd name="T101" fmla="*/ 722 h 741"/>
                <a:gd name="T102" fmla="*/ 316 w 631"/>
                <a:gd name="T103" fmla="*/ 722 h 741"/>
                <a:gd name="T104" fmla="*/ 46 w 631"/>
                <a:gd name="T105" fmla="*/ 621 h 741"/>
                <a:gd name="T106" fmla="*/ 67 w 631"/>
                <a:gd name="T107" fmla="*/ 606 h 741"/>
                <a:gd name="T108" fmla="*/ 316 w 631"/>
                <a:gd name="T109" fmla="*/ 697 h 741"/>
                <a:gd name="T110" fmla="*/ 318 w 631"/>
                <a:gd name="T111" fmla="*/ 697 h 741"/>
                <a:gd name="T112" fmla="*/ 564 w 631"/>
                <a:gd name="T113" fmla="*/ 608 h 741"/>
                <a:gd name="T114" fmla="*/ 585 w 631"/>
                <a:gd name="T115" fmla="*/ 624 h 741"/>
                <a:gd name="T116" fmla="*/ 318 w 631"/>
                <a:gd name="T117" fmla="*/ 722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31" h="741">
                  <a:moveTo>
                    <a:pt x="565" y="585"/>
                  </a:moveTo>
                  <a:cubicBezTo>
                    <a:pt x="577" y="562"/>
                    <a:pt x="566" y="543"/>
                    <a:pt x="545" y="531"/>
                  </a:cubicBezTo>
                  <a:cubicBezTo>
                    <a:pt x="517" y="515"/>
                    <a:pt x="536" y="486"/>
                    <a:pt x="567" y="470"/>
                  </a:cubicBezTo>
                  <a:cubicBezTo>
                    <a:pt x="597" y="454"/>
                    <a:pt x="607" y="426"/>
                    <a:pt x="568" y="407"/>
                  </a:cubicBezTo>
                  <a:cubicBezTo>
                    <a:pt x="530" y="387"/>
                    <a:pt x="532" y="381"/>
                    <a:pt x="568" y="345"/>
                  </a:cubicBezTo>
                  <a:cubicBezTo>
                    <a:pt x="604" y="308"/>
                    <a:pt x="586" y="222"/>
                    <a:pt x="535" y="208"/>
                  </a:cubicBezTo>
                  <a:cubicBezTo>
                    <a:pt x="484" y="194"/>
                    <a:pt x="497" y="166"/>
                    <a:pt x="476" y="107"/>
                  </a:cubicBezTo>
                  <a:cubicBezTo>
                    <a:pt x="456" y="51"/>
                    <a:pt x="319" y="0"/>
                    <a:pt x="270" y="60"/>
                  </a:cubicBezTo>
                  <a:cubicBezTo>
                    <a:pt x="236" y="23"/>
                    <a:pt x="161" y="73"/>
                    <a:pt x="146" y="128"/>
                  </a:cubicBezTo>
                  <a:cubicBezTo>
                    <a:pt x="131" y="184"/>
                    <a:pt x="142" y="199"/>
                    <a:pt x="102" y="207"/>
                  </a:cubicBezTo>
                  <a:cubicBezTo>
                    <a:pt x="62" y="215"/>
                    <a:pt x="37" y="273"/>
                    <a:pt x="63" y="310"/>
                  </a:cubicBezTo>
                  <a:cubicBezTo>
                    <a:pt x="89" y="346"/>
                    <a:pt x="101" y="363"/>
                    <a:pt x="64" y="390"/>
                  </a:cubicBezTo>
                  <a:cubicBezTo>
                    <a:pt x="27" y="417"/>
                    <a:pt x="34" y="465"/>
                    <a:pt x="69" y="482"/>
                  </a:cubicBezTo>
                  <a:cubicBezTo>
                    <a:pt x="104" y="498"/>
                    <a:pt x="111" y="523"/>
                    <a:pt x="83" y="539"/>
                  </a:cubicBezTo>
                  <a:cubicBezTo>
                    <a:pt x="63" y="551"/>
                    <a:pt x="53" y="568"/>
                    <a:pt x="67" y="585"/>
                  </a:cubicBezTo>
                  <a:cubicBezTo>
                    <a:pt x="29" y="603"/>
                    <a:pt x="0" y="629"/>
                    <a:pt x="2" y="678"/>
                  </a:cubicBezTo>
                  <a:cubicBezTo>
                    <a:pt x="2" y="699"/>
                    <a:pt x="10" y="720"/>
                    <a:pt x="23" y="741"/>
                  </a:cubicBezTo>
                  <a:cubicBezTo>
                    <a:pt x="609" y="741"/>
                    <a:pt x="609" y="741"/>
                    <a:pt x="609" y="741"/>
                  </a:cubicBezTo>
                  <a:cubicBezTo>
                    <a:pt x="621" y="720"/>
                    <a:pt x="629" y="699"/>
                    <a:pt x="630" y="678"/>
                  </a:cubicBezTo>
                  <a:cubicBezTo>
                    <a:pt x="631" y="629"/>
                    <a:pt x="603" y="603"/>
                    <a:pt x="565" y="585"/>
                  </a:cubicBezTo>
                  <a:close/>
                  <a:moveTo>
                    <a:pt x="454" y="282"/>
                  </a:moveTo>
                  <a:cubicBezTo>
                    <a:pt x="453" y="281"/>
                    <a:pt x="452" y="281"/>
                    <a:pt x="452" y="281"/>
                  </a:cubicBezTo>
                  <a:cubicBezTo>
                    <a:pt x="467" y="252"/>
                    <a:pt x="479" y="289"/>
                    <a:pt x="482" y="305"/>
                  </a:cubicBezTo>
                  <a:cubicBezTo>
                    <a:pt x="486" y="328"/>
                    <a:pt x="481" y="355"/>
                    <a:pt x="470" y="374"/>
                  </a:cubicBezTo>
                  <a:cubicBezTo>
                    <a:pt x="467" y="373"/>
                    <a:pt x="464" y="373"/>
                    <a:pt x="460" y="373"/>
                  </a:cubicBezTo>
                  <a:cubicBezTo>
                    <a:pt x="411" y="378"/>
                    <a:pt x="527" y="312"/>
                    <a:pt x="454" y="282"/>
                  </a:cubicBezTo>
                  <a:close/>
                  <a:moveTo>
                    <a:pt x="150" y="302"/>
                  </a:moveTo>
                  <a:cubicBezTo>
                    <a:pt x="156" y="273"/>
                    <a:pt x="172" y="265"/>
                    <a:pt x="184" y="292"/>
                  </a:cubicBezTo>
                  <a:cubicBezTo>
                    <a:pt x="194" y="314"/>
                    <a:pt x="196" y="325"/>
                    <a:pt x="194" y="284"/>
                  </a:cubicBezTo>
                  <a:cubicBezTo>
                    <a:pt x="193" y="256"/>
                    <a:pt x="199" y="226"/>
                    <a:pt x="211" y="198"/>
                  </a:cubicBezTo>
                  <a:cubicBezTo>
                    <a:pt x="212" y="197"/>
                    <a:pt x="212" y="196"/>
                    <a:pt x="213" y="195"/>
                  </a:cubicBezTo>
                  <a:cubicBezTo>
                    <a:pt x="232" y="223"/>
                    <a:pt x="270" y="249"/>
                    <a:pt x="316" y="252"/>
                  </a:cubicBezTo>
                  <a:cubicBezTo>
                    <a:pt x="321" y="252"/>
                    <a:pt x="325" y="253"/>
                    <a:pt x="329" y="253"/>
                  </a:cubicBezTo>
                  <a:cubicBezTo>
                    <a:pt x="417" y="251"/>
                    <a:pt x="322" y="306"/>
                    <a:pt x="394" y="315"/>
                  </a:cubicBezTo>
                  <a:cubicBezTo>
                    <a:pt x="446" y="322"/>
                    <a:pt x="436" y="331"/>
                    <a:pt x="410" y="360"/>
                  </a:cubicBezTo>
                  <a:cubicBezTo>
                    <a:pt x="392" y="380"/>
                    <a:pt x="397" y="406"/>
                    <a:pt x="435" y="412"/>
                  </a:cubicBezTo>
                  <a:cubicBezTo>
                    <a:pt x="410" y="459"/>
                    <a:pt x="370" y="493"/>
                    <a:pt x="316" y="493"/>
                  </a:cubicBezTo>
                  <a:cubicBezTo>
                    <a:pt x="316" y="493"/>
                    <a:pt x="316" y="493"/>
                    <a:pt x="316" y="493"/>
                  </a:cubicBezTo>
                  <a:cubicBezTo>
                    <a:pt x="256" y="493"/>
                    <a:pt x="212" y="451"/>
                    <a:pt x="188" y="394"/>
                  </a:cubicBezTo>
                  <a:cubicBezTo>
                    <a:pt x="157" y="389"/>
                    <a:pt x="143" y="339"/>
                    <a:pt x="150" y="302"/>
                  </a:cubicBezTo>
                  <a:close/>
                  <a:moveTo>
                    <a:pt x="114" y="589"/>
                  </a:moveTo>
                  <a:cubicBezTo>
                    <a:pt x="141" y="580"/>
                    <a:pt x="171" y="573"/>
                    <a:pt x="200" y="563"/>
                  </a:cubicBezTo>
                  <a:cubicBezTo>
                    <a:pt x="234" y="550"/>
                    <a:pt x="241" y="524"/>
                    <a:pt x="240" y="493"/>
                  </a:cubicBezTo>
                  <a:cubicBezTo>
                    <a:pt x="262" y="507"/>
                    <a:pt x="287" y="515"/>
                    <a:pt x="316" y="515"/>
                  </a:cubicBezTo>
                  <a:cubicBezTo>
                    <a:pt x="316" y="515"/>
                    <a:pt x="316" y="515"/>
                    <a:pt x="316" y="515"/>
                  </a:cubicBezTo>
                  <a:cubicBezTo>
                    <a:pt x="344" y="515"/>
                    <a:pt x="369" y="507"/>
                    <a:pt x="391" y="493"/>
                  </a:cubicBezTo>
                  <a:cubicBezTo>
                    <a:pt x="390" y="524"/>
                    <a:pt x="397" y="550"/>
                    <a:pt x="431" y="563"/>
                  </a:cubicBezTo>
                  <a:cubicBezTo>
                    <a:pt x="461" y="574"/>
                    <a:pt x="492" y="581"/>
                    <a:pt x="519" y="590"/>
                  </a:cubicBezTo>
                  <a:cubicBezTo>
                    <a:pt x="501" y="642"/>
                    <a:pt x="408" y="662"/>
                    <a:pt x="316" y="661"/>
                  </a:cubicBezTo>
                  <a:cubicBezTo>
                    <a:pt x="210" y="660"/>
                    <a:pt x="105" y="630"/>
                    <a:pt x="114" y="589"/>
                  </a:cubicBezTo>
                  <a:close/>
                  <a:moveTo>
                    <a:pt x="318" y="722"/>
                  </a:moveTo>
                  <a:cubicBezTo>
                    <a:pt x="316" y="722"/>
                    <a:pt x="316" y="722"/>
                    <a:pt x="316" y="722"/>
                  </a:cubicBezTo>
                  <a:cubicBezTo>
                    <a:pt x="184" y="722"/>
                    <a:pt x="70" y="685"/>
                    <a:pt x="46" y="621"/>
                  </a:cubicBezTo>
                  <a:cubicBezTo>
                    <a:pt x="52" y="616"/>
                    <a:pt x="59" y="611"/>
                    <a:pt x="67" y="606"/>
                  </a:cubicBezTo>
                  <a:cubicBezTo>
                    <a:pt x="78" y="664"/>
                    <a:pt x="187" y="697"/>
                    <a:pt x="316" y="697"/>
                  </a:cubicBezTo>
                  <a:cubicBezTo>
                    <a:pt x="318" y="697"/>
                    <a:pt x="318" y="697"/>
                    <a:pt x="318" y="697"/>
                  </a:cubicBezTo>
                  <a:cubicBezTo>
                    <a:pt x="448" y="697"/>
                    <a:pt x="551" y="665"/>
                    <a:pt x="564" y="608"/>
                  </a:cubicBezTo>
                  <a:cubicBezTo>
                    <a:pt x="572" y="613"/>
                    <a:pt x="578" y="618"/>
                    <a:pt x="585" y="624"/>
                  </a:cubicBezTo>
                  <a:cubicBezTo>
                    <a:pt x="559" y="687"/>
                    <a:pt x="451" y="722"/>
                    <a:pt x="318" y="722"/>
                  </a:cubicBezTo>
                  <a:close/>
                </a:path>
              </a:pathLst>
            </a:custGeom>
            <a:grpFill/>
            <a:ln>
              <a:noFill/>
            </a:ln>
          </p:spPr>
          <p:txBody>
            <a:bodyPr lIns="162560" tIns="81280" rIns="162560" bIns="81280"/>
            <a:lstStyle/>
            <a:p>
              <a:pPr>
                <a:defRPr/>
              </a:pPr>
              <a:endParaRPr lang="id-ID" sz="3200" dirty="0">
                <a:latin typeface="思源黑体 CN Light" panose="020B0300000000000000" pitchFamily="34" charset="-122"/>
                <a:cs typeface="+mn-ea"/>
                <a:sym typeface="+mn-lt"/>
              </a:endParaRPr>
            </a:p>
          </p:txBody>
        </p:sp>
        <p:sp>
          <p:nvSpPr>
            <p:cNvPr id="19" name="Freeform 26"/>
            <p:cNvSpPr>
              <a:spLocks noEditPoints="1"/>
            </p:cNvSpPr>
            <p:nvPr/>
          </p:nvSpPr>
          <p:spPr bwMode="auto">
            <a:xfrm flipH="1">
              <a:off x="1067095" y="2252948"/>
              <a:ext cx="333735" cy="390671"/>
            </a:xfrm>
            <a:custGeom>
              <a:avLst/>
              <a:gdLst>
                <a:gd name="T0" fmla="*/ 565 w 631"/>
                <a:gd name="T1" fmla="*/ 585 h 741"/>
                <a:gd name="T2" fmla="*/ 545 w 631"/>
                <a:gd name="T3" fmla="*/ 531 h 741"/>
                <a:gd name="T4" fmla="*/ 567 w 631"/>
                <a:gd name="T5" fmla="*/ 470 h 741"/>
                <a:gd name="T6" fmla="*/ 568 w 631"/>
                <a:gd name="T7" fmla="*/ 407 h 741"/>
                <a:gd name="T8" fmla="*/ 568 w 631"/>
                <a:gd name="T9" fmla="*/ 345 h 741"/>
                <a:gd name="T10" fmla="*/ 535 w 631"/>
                <a:gd name="T11" fmla="*/ 208 h 741"/>
                <a:gd name="T12" fmla="*/ 476 w 631"/>
                <a:gd name="T13" fmla="*/ 107 h 741"/>
                <a:gd name="T14" fmla="*/ 270 w 631"/>
                <a:gd name="T15" fmla="*/ 60 h 741"/>
                <a:gd name="T16" fmla="*/ 146 w 631"/>
                <a:gd name="T17" fmla="*/ 128 h 741"/>
                <a:gd name="T18" fmla="*/ 102 w 631"/>
                <a:gd name="T19" fmla="*/ 207 h 741"/>
                <a:gd name="T20" fmla="*/ 63 w 631"/>
                <a:gd name="T21" fmla="*/ 310 h 741"/>
                <a:gd name="T22" fmla="*/ 64 w 631"/>
                <a:gd name="T23" fmla="*/ 390 h 741"/>
                <a:gd name="T24" fmla="*/ 69 w 631"/>
                <a:gd name="T25" fmla="*/ 482 h 741"/>
                <a:gd name="T26" fmla="*/ 83 w 631"/>
                <a:gd name="T27" fmla="*/ 539 h 741"/>
                <a:gd name="T28" fmla="*/ 67 w 631"/>
                <a:gd name="T29" fmla="*/ 585 h 741"/>
                <a:gd name="T30" fmla="*/ 2 w 631"/>
                <a:gd name="T31" fmla="*/ 678 h 741"/>
                <a:gd name="T32" fmla="*/ 23 w 631"/>
                <a:gd name="T33" fmla="*/ 741 h 741"/>
                <a:gd name="T34" fmla="*/ 609 w 631"/>
                <a:gd name="T35" fmla="*/ 741 h 741"/>
                <a:gd name="T36" fmla="*/ 630 w 631"/>
                <a:gd name="T37" fmla="*/ 678 h 741"/>
                <a:gd name="T38" fmla="*/ 565 w 631"/>
                <a:gd name="T39" fmla="*/ 585 h 741"/>
                <a:gd name="T40" fmla="*/ 454 w 631"/>
                <a:gd name="T41" fmla="*/ 282 h 741"/>
                <a:gd name="T42" fmla="*/ 452 w 631"/>
                <a:gd name="T43" fmla="*/ 281 h 741"/>
                <a:gd name="T44" fmla="*/ 482 w 631"/>
                <a:gd name="T45" fmla="*/ 305 h 741"/>
                <a:gd name="T46" fmla="*/ 470 w 631"/>
                <a:gd name="T47" fmla="*/ 374 h 741"/>
                <a:gd name="T48" fmla="*/ 460 w 631"/>
                <a:gd name="T49" fmla="*/ 373 h 741"/>
                <a:gd name="T50" fmla="*/ 454 w 631"/>
                <a:gd name="T51" fmla="*/ 282 h 741"/>
                <a:gd name="T52" fmla="*/ 150 w 631"/>
                <a:gd name="T53" fmla="*/ 302 h 741"/>
                <a:gd name="T54" fmla="*/ 184 w 631"/>
                <a:gd name="T55" fmla="*/ 292 h 741"/>
                <a:gd name="T56" fmla="*/ 194 w 631"/>
                <a:gd name="T57" fmla="*/ 284 h 741"/>
                <a:gd name="T58" fmla="*/ 211 w 631"/>
                <a:gd name="T59" fmla="*/ 198 h 741"/>
                <a:gd name="T60" fmla="*/ 213 w 631"/>
                <a:gd name="T61" fmla="*/ 195 h 741"/>
                <a:gd name="T62" fmla="*/ 316 w 631"/>
                <a:gd name="T63" fmla="*/ 252 h 741"/>
                <a:gd name="T64" fmla="*/ 329 w 631"/>
                <a:gd name="T65" fmla="*/ 253 h 741"/>
                <a:gd name="T66" fmla="*/ 394 w 631"/>
                <a:gd name="T67" fmla="*/ 315 h 741"/>
                <a:gd name="T68" fmla="*/ 410 w 631"/>
                <a:gd name="T69" fmla="*/ 360 h 741"/>
                <a:gd name="T70" fmla="*/ 435 w 631"/>
                <a:gd name="T71" fmla="*/ 412 h 741"/>
                <a:gd name="T72" fmla="*/ 316 w 631"/>
                <a:gd name="T73" fmla="*/ 493 h 741"/>
                <a:gd name="T74" fmla="*/ 316 w 631"/>
                <a:gd name="T75" fmla="*/ 493 h 741"/>
                <a:gd name="T76" fmla="*/ 188 w 631"/>
                <a:gd name="T77" fmla="*/ 394 h 741"/>
                <a:gd name="T78" fmla="*/ 150 w 631"/>
                <a:gd name="T79" fmla="*/ 302 h 741"/>
                <a:gd name="T80" fmla="*/ 114 w 631"/>
                <a:gd name="T81" fmla="*/ 589 h 741"/>
                <a:gd name="T82" fmla="*/ 200 w 631"/>
                <a:gd name="T83" fmla="*/ 563 h 741"/>
                <a:gd name="T84" fmla="*/ 240 w 631"/>
                <a:gd name="T85" fmla="*/ 493 h 741"/>
                <a:gd name="T86" fmla="*/ 316 w 631"/>
                <a:gd name="T87" fmla="*/ 515 h 741"/>
                <a:gd name="T88" fmla="*/ 316 w 631"/>
                <a:gd name="T89" fmla="*/ 515 h 741"/>
                <a:gd name="T90" fmla="*/ 391 w 631"/>
                <a:gd name="T91" fmla="*/ 493 h 741"/>
                <a:gd name="T92" fmla="*/ 431 w 631"/>
                <a:gd name="T93" fmla="*/ 563 h 741"/>
                <a:gd name="T94" fmla="*/ 519 w 631"/>
                <a:gd name="T95" fmla="*/ 590 h 741"/>
                <a:gd name="T96" fmla="*/ 316 w 631"/>
                <a:gd name="T97" fmla="*/ 661 h 741"/>
                <a:gd name="T98" fmla="*/ 114 w 631"/>
                <a:gd name="T99" fmla="*/ 589 h 741"/>
                <a:gd name="T100" fmla="*/ 318 w 631"/>
                <a:gd name="T101" fmla="*/ 722 h 741"/>
                <a:gd name="T102" fmla="*/ 316 w 631"/>
                <a:gd name="T103" fmla="*/ 722 h 741"/>
                <a:gd name="T104" fmla="*/ 46 w 631"/>
                <a:gd name="T105" fmla="*/ 621 h 741"/>
                <a:gd name="T106" fmla="*/ 67 w 631"/>
                <a:gd name="T107" fmla="*/ 606 h 741"/>
                <a:gd name="T108" fmla="*/ 316 w 631"/>
                <a:gd name="T109" fmla="*/ 697 h 741"/>
                <a:gd name="T110" fmla="*/ 318 w 631"/>
                <a:gd name="T111" fmla="*/ 697 h 741"/>
                <a:gd name="T112" fmla="*/ 564 w 631"/>
                <a:gd name="T113" fmla="*/ 608 h 741"/>
                <a:gd name="T114" fmla="*/ 585 w 631"/>
                <a:gd name="T115" fmla="*/ 624 h 741"/>
                <a:gd name="T116" fmla="*/ 318 w 631"/>
                <a:gd name="T117" fmla="*/ 722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31" h="741">
                  <a:moveTo>
                    <a:pt x="565" y="585"/>
                  </a:moveTo>
                  <a:cubicBezTo>
                    <a:pt x="577" y="562"/>
                    <a:pt x="566" y="543"/>
                    <a:pt x="545" y="531"/>
                  </a:cubicBezTo>
                  <a:cubicBezTo>
                    <a:pt x="517" y="515"/>
                    <a:pt x="536" y="486"/>
                    <a:pt x="567" y="470"/>
                  </a:cubicBezTo>
                  <a:cubicBezTo>
                    <a:pt x="597" y="454"/>
                    <a:pt x="607" y="426"/>
                    <a:pt x="568" y="407"/>
                  </a:cubicBezTo>
                  <a:cubicBezTo>
                    <a:pt x="530" y="387"/>
                    <a:pt x="532" y="381"/>
                    <a:pt x="568" y="345"/>
                  </a:cubicBezTo>
                  <a:cubicBezTo>
                    <a:pt x="604" y="308"/>
                    <a:pt x="586" y="222"/>
                    <a:pt x="535" y="208"/>
                  </a:cubicBezTo>
                  <a:cubicBezTo>
                    <a:pt x="484" y="194"/>
                    <a:pt x="497" y="166"/>
                    <a:pt x="476" y="107"/>
                  </a:cubicBezTo>
                  <a:cubicBezTo>
                    <a:pt x="456" y="51"/>
                    <a:pt x="319" y="0"/>
                    <a:pt x="270" y="60"/>
                  </a:cubicBezTo>
                  <a:cubicBezTo>
                    <a:pt x="236" y="23"/>
                    <a:pt x="161" y="73"/>
                    <a:pt x="146" y="128"/>
                  </a:cubicBezTo>
                  <a:cubicBezTo>
                    <a:pt x="131" y="184"/>
                    <a:pt x="142" y="199"/>
                    <a:pt x="102" y="207"/>
                  </a:cubicBezTo>
                  <a:cubicBezTo>
                    <a:pt x="62" y="215"/>
                    <a:pt x="37" y="273"/>
                    <a:pt x="63" y="310"/>
                  </a:cubicBezTo>
                  <a:cubicBezTo>
                    <a:pt x="89" y="346"/>
                    <a:pt x="101" y="363"/>
                    <a:pt x="64" y="390"/>
                  </a:cubicBezTo>
                  <a:cubicBezTo>
                    <a:pt x="27" y="417"/>
                    <a:pt x="34" y="465"/>
                    <a:pt x="69" y="482"/>
                  </a:cubicBezTo>
                  <a:cubicBezTo>
                    <a:pt x="104" y="498"/>
                    <a:pt x="111" y="523"/>
                    <a:pt x="83" y="539"/>
                  </a:cubicBezTo>
                  <a:cubicBezTo>
                    <a:pt x="63" y="551"/>
                    <a:pt x="53" y="568"/>
                    <a:pt x="67" y="585"/>
                  </a:cubicBezTo>
                  <a:cubicBezTo>
                    <a:pt x="29" y="603"/>
                    <a:pt x="0" y="629"/>
                    <a:pt x="2" y="678"/>
                  </a:cubicBezTo>
                  <a:cubicBezTo>
                    <a:pt x="2" y="699"/>
                    <a:pt x="10" y="720"/>
                    <a:pt x="23" y="741"/>
                  </a:cubicBezTo>
                  <a:cubicBezTo>
                    <a:pt x="609" y="741"/>
                    <a:pt x="609" y="741"/>
                    <a:pt x="609" y="741"/>
                  </a:cubicBezTo>
                  <a:cubicBezTo>
                    <a:pt x="621" y="720"/>
                    <a:pt x="629" y="699"/>
                    <a:pt x="630" y="678"/>
                  </a:cubicBezTo>
                  <a:cubicBezTo>
                    <a:pt x="631" y="629"/>
                    <a:pt x="603" y="603"/>
                    <a:pt x="565" y="585"/>
                  </a:cubicBezTo>
                  <a:close/>
                  <a:moveTo>
                    <a:pt x="454" y="282"/>
                  </a:moveTo>
                  <a:cubicBezTo>
                    <a:pt x="453" y="281"/>
                    <a:pt x="452" y="281"/>
                    <a:pt x="452" y="281"/>
                  </a:cubicBezTo>
                  <a:cubicBezTo>
                    <a:pt x="467" y="252"/>
                    <a:pt x="479" y="289"/>
                    <a:pt x="482" y="305"/>
                  </a:cubicBezTo>
                  <a:cubicBezTo>
                    <a:pt x="486" y="328"/>
                    <a:pt x="481" y="355"/>
                    <a:pt x="470" y="374"/>
                  </a:cubicBezTo>
                  <a:cubicBezTo>
                    <a:pt x="467" y="373"/>
                    <a:pt x="464" y="373"/>
                    <a:pt x="460" y="373"/>
                  </a:cubicBezTo>
                  <a:cubicBezTo>
                    <a:pt x="411" y="378"/>
                    <a:pt x="527" y="312"/>
                    <a:pt x="454" y="282"/>
                  </a:cubicBezTo>
                  <a:close/>
                  <a:moveTo>
                    <a:pt x="150" y="302"/>
                  </a:moveTo>
                  <a:cubicBezTo>
                    <a:pt x="156" y="273"/>
                    <a:pt x="172" y="265"/>
                    <a:pt x="184" y="292"/>
                  </a:cubicBezTo>
                  <a:cubicBezTo>
                    <a:pt x="194" y="314"/>
                    <a:pt x="196" y="325"/>
                    <a:pt x="194" y="284"/>
                  </a:cubicBezTo>
                  <a:cubicBezTo>
                    <a:pt x="193" y="256"/>
                    <a:pt x="199" y="226"/>
                    <a:pt x="211" y="198"/>
                  </a:cubicBezTo>
                  <a:cubicBezTo>
                    <a:pt x="212" y="197"/>
                    <a:pt x="212" y="196"/>
                    <a:pt x="213" y="195"/>
                  </a:cubicBezTo>
                  <a:cubicBezTo>
                    <a:pt x="232" y="223"/>
                    <a:pt x="270" y="249"/>
                    <a:pt x="316" y="252"/>
                  </a:cubicBezTo>
                  <a:cubicBezTo>
                    <a:pt x="321" y="252"/>
                    <a:pt x="325" y="253"/>
                    <a:pt x="329" y="253"/>
                  </a:cubicBezTo>
                  <a:cubicBezTo>
                    <a:pt x="417" y="251"/>
                    <a:pt x="322" y="306"/>
                    <a:pt x="394" y="315"/>
                  </a:cubicBezTo>
                  <a:cubicBezTo>
                    <a:pt x="446" y="322"/>
                    <a:pt x="436" y="331"/>
                    <a:pt x="410" y="360"/>
                  </a:cubicBezTo>
                  <a:cubicBezTo>
                    <a:pt x="392" y="380"/>
                    <a:pt x="397" y="406"/>
                    <a:pt x="435" y="412"/>
                  </a:cubicBezTo>
                  <a:cubicBezTo>
                    <a:pt x="410" y="459"/>
                    <a:pt x="370" y="493"/>
                    <a:pt x="316" y="493"/>
                  </a:cubicBezTo>
                  <a:cubicBezTo>
                    <a:pt x="316" y="493"/>
                    <a:pt x="316" y="493"/>
                    <a:pt x="316" y="493"/>
                  </a:cubicBezTo>
                  <a:cubicBezTo>
                    <a:pt x="256" y="493"/>
                    <a:pt x="212" y="451"/>
                    <a:pt x="188" y="394"/>
                  </a:cubicBezTo>
                  <a:cubicBezTo>
                    <a:pt x="157" y="389"/>
                    <a:pt x="143" y="339"/>
                    <a:pt x="150" y="302"/>
                  </a:cubicBezTo>
                  <a:close/>
                  <a:moveTo>
                    <a:pt x="114" y="589"/>
                  </a:moveTo>
                  <a:cubicBezTo>
                    <a:pt x="141" y="580"/>
                    <a:pt x="171" y="573"/>
                    <a:pt x="200" y="563"/>
                  </a:cubicBezTo>
                  <a:cubicBezTo>
                    <a:pt x="234" y="550"/>
                    <a:pt x="241" y="524"/>
                    <a:pt x="240" y="493"/>
                  </a:cubicBezTo>
                  <a:cubicBezTo>
                    <a:pt x="262" y="507"/>
                    <a:pt x="287" y="515"/>
                    <a:pt x="316" y="515"/>
                  </a:cubicBezTo>
                  <a:cubicBezTo>
                    <a:pt x="316" y="515"/>
                    <a:pt x="316" y="515"/>
                    <a:pt x="316" y="515"/>
                  </a:cubicBezTo>
                  <a:cubicBezTo>
                    <a:pt x="344" y="515"/>
                    <a:pt x="369" y="507"/>
                    <a:pt x="391" y="493"/>
                  </a:cubicBezTo>
                  <a:cubicBezTo>
                    <a:pt x="390" y="524"/>
                    <a:pt x="397" y="550"/>
                    <a:pt x="431" y="563"/>
                  </a:cubicBezTo>
                  <a:cubicBezTo>
                    <a:pt x="461" y="574"/>
                    <a:pt x="492" y="581"/>
                    <a:pt x="519" y="590"/>
                  </a:cubicBezTo>
                  <a:cubicBezTo>
                    <a:pt x="501" y="642"/>
                    <a:pt x="408" y="662"/>
                    <a:pt x="316" y="661"/>
                  </a:cubicBezTo>
                  <a:cubicBezTo>
                    <a:pt x="210" y="660"/>
                    <a:pt x="105" y="630"/>
                    <a:pt x="114" y="589"/>
                  </a:cubicBezTo>
                  <a:close/>
                  <a:moveTo>
                    <a:pt x="318" y="722"/>
                  </a:moveTo>
                  <a:cubicBezTo>
                    <a:pt x="316" y="722"/>
                    <a:pt x="316" y="722"/>
                    <a:pt x="316" y="722"/>
                  </a:cubicBezTo>
                  <a:cubicBezTo>
                    <a:pt x="184" y="722"/>
                    <a:pt x="70" y="685"/>
                    <a:pt x="46" y="621"/>
                  </a:cubicBezTo>
                  <a:cubicBezTo>
                    <a:pt x="52" y="616"/>
                    <a:pt x="59" y="611"/>
                    <a:pt x="67" y="606"/>
                  </a:cubicBezTo>
                  <a:cubicBezTo>
                    <a:pt x="78" y="664"/>
                    <a:pt x="187" y="697"/>
                    <a:pt x="316" y="697"/>
                  </a:cubicBezTo>
                  <a:cubicBezTo>
                    <a:pt x="318" y="697"/>
                    <a:pt x="318" y="697"/>
                    <a:pt x="318" y="697"/>
                  </a:cubicBezTo>
                  <a:cubicBezTo>
                    <a:pt x="448" y="697"/>
                    <a:pt x="551" y="665"/>
                    <a:pt x="564" y="608"/>
                  </a:cubicBezTo>
                  <a:cubicBezTo>
                    <a:pt x="572" y="613"/>
                    <a:pt x="578" y="618"/>
                    <a:pt x="585" y="624"/>
                  </a:cubicBezTo>
                  <a:cubicBezTo>
                    <a:pt x="559" y="687"/>
                    <a:pt x="451" y="722"/>
                    <a:pt x="318" y="722"/>
                  </a:cubicBezTo>
                  <a:close/>
                </a:path>
              </a:pathLst>
            </a:custGeom>
            <a:grpFill/>
            <a:ln>
              <a:noFill/>
            </a:ln>
          </p:spPr>
          <p:txBody>
            <a:bodyPr lIns="162560" tIns="81280" rIns="162560" bIns="81280"/>
            <a:lstStyle/>
            <a:p>
              <a:pPr>
                <a:defRPr/>
              </a:pPr>
              <a:endParaRPr lang="id-ID" sz="3200" dirty="0">
                <a:latin typeface="思源黑体 CN Light" panose="020B0300000000000000" pitchFamily="34" charset="-122"/>
                <a:cs typeface="+mn-ea"/>
                <a:sym typeface="+mn-lt"/>
              </a:endParaRPr>
            </a:p>
          </p:txBody>
        </p:sp>
        <p:sp>
          <p:nvSpPr>
            <p:cNvPr id="20" name="Freeform 26"/>
            <p:cNvSpPr>
              <a:spLocks noEditPoints="1"/>
            </p:cNvSpPr>
            <p:nvPr/>
          </p:nvSpPr>
          <p:spPr bwMode="auto">
            <a:xfrm flipH="1">
              <a:off x="1551311" y="2252948"/>
              <a:ext cx="333735" cy="390671"/>
            </a:xfrm>
            <a:custGeom>
              <a:avLst/>
              <a:gdLst>
                <a:gd name="T0" fmla="*/ 565 w 631"/>
                <a:gd name="T1" fmla="*/ 585 h 741"/>
                <a:gd name="T2" fmla="*/ 545 w 631"/>
                <a:gd name="T3" fmla="*/ 531 h 741"/>
                <a:gd name="T4" fmla="*/ 567 w 631"/>
                <a:gd name="T5" fmla="*/ 470 h 741"/>
                <a:gd name="T6" fmla="*/ 568 w 631"/>
                <a:gd name="T7" fmla="*/ 407 h 741"/>
                <a:gd name="T8" fmla="*/ 568 w 631"/>
                <a:gd name="T9" fmla="*/ 345 h 741"/>
                <a:gd name="T10" fmla="*/ 535 w 631"/>
                <a:gd name="T11" fmla="*/ 208 h 741"/>
                <a:gd name="T12" fmla="*/ 476 w 631"/>
                <a:gd name="T13" fmla="*/ 107 h 741"/>
                <a:gd name="T14" fmla="*/ 270 w 631"/>
                <a:gd name="T15" fmla="*/ 60 h 741"/>
                <a:gd name="T16" fmla="*/ 146 w 631"/>
                <a:gd name="T17" fmla="*/ 128 h 741"/>
                <a:gd name="T18" fmla="*/ 102 w 631"/>
                <a:gd name="T19" fmla="*/ 207 h 741"/>
                <a:gd name="T20" fmla="*/ 63 w 631"/>
                <a:gd name="T21" fmla="*/ 310 h 741"/>
                <a:gd name="T22" fmla="*/ 64 w 631"/>
                <a:gd name="T23" fmla="*/ 390 h 741"/>
                <a:gd name="T24" fmla="*/ 69 w 631"/>
                <a:gd name="T25" fmla="*/ 482 h 741"/>
                <a:gd name="T26" fmla="*/ 83 w 631"/>
                <a:gd name="T27" fmla="*/ 539 h 741"/>
                <a:gd name="T28" fmla="*/ 67 w 631"/>
                <a:gd name="T29" fmla="*/ 585 h 741"/>
                <a:gd name="T30" fmla="*/ 2 w 631"/>
                <a:gd name="T31" fmla="*/ 678 h 741"/>
                <a:gd name="T32" fmla="*/ 23 w 631"/>
                <a:gd name="T33" fmla="*/ 741 h 741"/>
                <a:gd name="T34" fmla="*/ 609 w 631"/>
                <a:gd name="T35" fmla="*/ 741 h 741"/>
                <a:gd name="T36" fmla="*/ 630 w 631"/>
                <a:gd name="T37" fmla="*/ 678 h 741"/>
                <a:gd name="T38" fmla="*/ 565 w 631"/>
                <a:gd name="T39" fmla="*/ 585 h 741"/>
                <a:gd name="T40" fmla="*/ 454 w 631"/>
                <a:gd name="T41" fmla="*/ 282 h 741"/>
                <a:gd name="T42" fmla="*/ 452 w 631"/>
                <a:gd name="T43" fmla="*/ 281 h 741"/>
                <a:gd name="T44" fmla="*/ 482 w 631"/>
                <a:gd name="T45" fmla="*/ 305 h 741"/>
                <a:gd name="T46" fmla="*/ 470 w 631"/>
                <a:gd name="T47" fmla="*/ 374 h 741"/>
                <a:gd name="T48" fmla="*/ 460 w 631"/>
                <a:gd name="T49" fmla="*/ 373 h 741"/>
                <a:gd name="T50" fmla="*/ 454 w 631"/>
                <a:gd name="T51" fmla="*/ 282 h 741"/>
                <a:gd name="T52" fmla="*/ 150 w 631"/>
                <a:gd name="T53" fmla="*/ 302 h 741"/>
                <a:gd name="T54" fmla="*/ 184 w 631"/>
                <a:gd name="T55" fmla="*/ 292 h 741"/>
                <a:gd name="T56" fmla="*/ 194 w 631"/>
                <a:gd name="T57" fmla="*/ 284 h 741"/>
                <a:gd name="T58" fmla="*/ 211 w 631"/>
                <a:gd name="T59" fmla="*/ 198 h 741"/>
                <a:gd name="T60" fmla="*/ 213 w 631"/>
                <a:gd name="T61" fmla="*/ 195 h 741"/>
                <a:gd name="T62" fmla="*/ 316 w 631"/>
                <a:gd name="T63" fmla="*/ 252 h 741"/>
                <a:gd name="T64" fmla="*/ 329 w 631"/>
                <a:gd name="T65" fmla="*/ 253 h 741"/>
                <a:gd name="T66" fmla="*/ 394 w 631"/>
                <a:gd name="T67" fmla="*/ 315 h 741"/>
                <a:gd name="T68" fmla="*/ 410 w 631"/>
                <a:gd name="T69" fmla="*/ 360 h 741"/>
                <a:gd name="T70" fmla="*/ 435 w 631"/>
                <a:gd name="T71" fmla="*/ 412 h 741"/>
                <a:gd name="T72" fmla="*/ 316 w 631"/>
                <a:gd name="T73" fmla="*/ 493 h 741"/>
                <a:gd name="T74" fmla="*/ 316 w 631"/>
                <a:gd name="T75" fmla="*/ 493 h 741"/>
                <a:gd name="T76" fmla="*/ 188 w 631"/>
                <a:gd name="T77" fmla="*/ 394 h 741"/>
                <a:gd name="T78" fmla="*/ 150 w 631"/>
                <a:gd name="T79" fmla="*/ 302 h 741"/>
                <a:gd name="T80" fmla="*/ 114 w 631"/>
                <a:gd name="T81" fmla="*/ 589 h 741"/>
                <a:gd name="T82" fmla="*/ 200 w 631"/>
                <a:gd name="T83" fmla="*/ 563 h 741"/>
                <a:gd name="T84" fmla="*/ 240 w 631"/>
                <a:gd name="T85" fmla="*/ 493 h 741"/>
                <a:gd name="T86" fmla="*/ 316 w 631"/>
                <a:gd name="T87" fmla="*/ 515 h 741"/>
                <a:gd name="T88" fmla="*/ 316 w 631"/>
                <a:gd name="T89" fmla="*/ 515 h 741"/>
                <a:gd name="T90" fmla="*/ 391 w 631"/>
                <a:gd name="T91" fmla="*/ 493 h 741"/>
                <a:gd name="T92" fmla="*/ 431 w 631"/>
                <a:gd name="T93" fmla="*/ 563 h 741"/>
                <a:gd name="T94" fmla="*/ 519 w 631"/>
                <a:gd name="T95" fmla="*/ 590 h 741"/>
                <a:gd name="T96" fmla="*/ 316 w 631"/>
                <a:gd name="T97" fmla="*/ 661 h 741"/>
                <a:gd name="T98" fmla="*/ 114 w 631"/>
                <a:gd name="T99" fmla="*/ 589 h 741"/>
                <a:gd name="T100" fmla="*/ 318 w 631"/>
                <a:gd name="T101" fmla="*/ 722 h 741"/>
                <a:gd name="T102" fmla="*/ 316 w 631"/>
                <a:gd name="T103" fmla="*/ 722 h 741"/>
                <a:gd name="T104" fmla="*/ 46 w 631"/>
                <a:gd name="T105" fmla="*/ 621 h 741"/>
                <a:gd name="T106" fmla="*/ 67 w 631"/>
                <a:gd name="T107" fmla="*/ 606 h 741"/>
                <a:gd name="T108" fmla="*/ 316 w 631"/>
                <a:gd name="T109" fmla="*/ 697 h 741"/>
                <a:gd name="T110" fmla="*/ 318 w 631"/>
                <a:gd name="T111" fmla="*/ 697 h 741"/>
                <a:gd name="T112" fmla="*/ 564 w 631"/>
                <a:gd name="T113" fmla="*/ 608 h 741"/>
                <a:gd name="T114" fmla="*/ 585 w 631"/>
                <a:gd name="T115" fmla="*/ 624 h 741"/>
                <a:gd name="T116" fmla="*/ 318 w 631"/>
                <a:gd name="T117" fmla="*/ 722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31" h="741">
                  <a:moveTo>
                    <a:pt x="565" y="585"/>
                  </a:moveTo>
                  <a:cubicBezTo>
                    <a:pt x="577" y="562"/>
                    <a:pt x="566" y="543"/>
                    <a:pt x="545" y="531"/>
                  </a:cubicBezTo>
                  <a:cubicBezTo>
                    <a:pt x="517" y="515"/>
                    <a:pt x="536" y="486"/>
                    <a:pt x="567" y="470"/>
                  </a:cubicBezTo>
                  <a:cubicBezTo>
                    <a:pt x="597" y="454"/>
                    <a:pt x="607" y="426"/>
                    <a:pt x="568" y="407"/>
                  </a:cubicBezTo>
                  <a:cubicBezTo>
                    <a:pt x="530" y="387"/>
                    <a:pt x="532" y="381"/>
                    <a:pt x="568" y="345"/>
                  </a:cubicBezTo>
                  <a:cubicBezTo>
                    <a:pt x="604" y="308"/>
                    <a:pt x="586" y="222"/>
                    <a:pt x="535" y="208"/>
                  </a:cubicBezTo>
                  <a:cubicBezTo>
                    <a:pt x="484" y="194"/>
                    <a:pt x="497" y="166"/>
                    <a:pt x="476" y="107"/>
                  </a:cubicBezTo>
                  <a:cubicBezTo>
                    <a:pt x="456" y="51"/>
                    <a:pt x="319" y="0"/>
                    <a:pt x="270" y="60"/>
                  </a:cubicBezTo>
                  <a:cubicBezTo>
                    <a:pt x="236" y="23"/>
                    <a:pt x="161" y="73"/>
                    <a:pt x="146" y="128"/>
                  </a:cubicBezTo>
                  <a:cubicBezTo>
                    <a:pt x="131" y="184"/>
                    <a:pt x="142" y="199"/>
                    <a:pt x="102" y="207"/>
                  </a:cubicBezTo>
                  <a:cubicBezTo>
                    <a:pt x="62" y="215"/>
                    <a:pt x="37" y="273"/>
                    <a:pt x="63" y="310"/>
                  </a:cubicBezTo>
                  <a:cubicBezTo>
                    <a:pt x="89" y="346"/>
                    <a:pt x="101" y="363"/>
                    <a:pt x="64" y="390"/>
                  </a:cubicBezTo>
                  <a:cubicBezTo>
                    <a:pt x="27" y="417"/>
                    <a:pt x="34" y="465"/>
                    <a:pt x="69" y="482"/>
                  </a:cubicBezTo>
                  <a:cubicBezTo>
                    <a:pt x="104" y="498"/>
                    <a:pt x="111" y="523"/>
                    <a:pt x="83" y="539"/>
                  </a:cubicBezTo>
                  <a:cubicBezTo>
                    <a:pt x="63" y="551"/>
                    <a:pt x="53" y="568"/>
                    <a:pt x="67" y="585"/>
                  </a:cubicBezTo>
                  <a:cubicBezTo>
                    <a:pt x="29" y="603"/>
                    <a:pt x="0" y="629"/>
                    <a:pt x="2" y="678"/>
                  </a:cubicBezTo>
                  <a:cubicBezTo>
                    <a:pt x="2" y="699"/>
                    <a:pt x="10" y="720"/>
                    <a:pt x="23" y="741"/>
                  </a:cubicBezTo>
                  <a:cubicBezTo>
                    <a:pt x="609" y="741"/>
                    <a:pt x="609" y="741"/>
                    <a:pt x="609" y="741"/>
                  </a:cubicBezTo>
                  <a:cubicBezTo>
                    <a:pt x="621" y="720"/>
                    <a:pt x="629" y="699"/>
                    <a:pt x="630" y="678"/>
                  </a:cubicBezTo>
                  <a:cubicBezTo>
                    <a:pt x="631" y="629"/>
                    <a:pt x="603" y="603"/>
                    <a:pt x="565" y="585"/>
                  </a:cubicBezTo>
                  <a:close/>
                  <a:moveTo>
                    <a:pt x="454" y="282"/>
                  </a:moveTo>
                  <a:cubicBezTo>
                    <a:pt x="453" y="281"/>
                    <a:pt x="452" y="281"/>
                    <a:pt x="452" y="281"/>
                  </a:cubicBezTo>
                  <a:cubicBezTo>
                    <a:pt x="467" y="252"/>
                    <a:pt x="479" y="289"/>
                    <a:pt x="482" y="305"/>
                  </a:cubicBezTo>
                  <a:cubicBezTo>
                    <a:pt x="486" y="328"/>
                    <a:pt x="481" y="355"/>
                    <a:pt x="470" y="374"/>
                  </a:cubicBezTo>
                  <a:cubicBezTo>
                    <a:pt x="467" y="373"/>
                    <a:pt x="464" y="373"/>
                    <a:pt x="460" y="373"/>
                  </a:cubicBezTo>
                  <a:cubicBezTo>
                    <a:pt x="411" y="378"/>
                    <a:pt x="527" y="312"/>
                    <a:pt x="454" y="282"/>
                  </a:cubicBezTo>
                  <a:close/>
                  <a:moveTo>
                    <a:pt x="150" y="302"/>
                  </a:moveTo>
                  <a:cubicBezTo>
                    <a:pt x="156" y="273"/>
                    <a:pt x="172" y="265"/>
                    <a:pt x="184" y="292"/>
                  </a:cubicBezTo>
                  <a:cubicBezTo>
                    <a:pt x="194" y="314"/>
                    <a:pt x="196" y="325"/>
                    <a:pt x="194" y="284"/>
                  </a:cubicBezTo>
                  <a:cubicBezTo>
                    <a:pt x="193" y="256"/>
                    <a:pt x="199" y="226"/>
                    <a:pt x="211" y="198"/>
                  </a:cubicBezTo>
                  <a:cubicBezTo>
                    <a:pt x="212" y="197"/>
                    <a:pt x="212" y="196"/>
                    <a:pt x="213" y="195"/>
                  </a:cubicBezTo>
                  <a:cubicBezTo>
                    <a:pt x="232" y="223"/>
                    <a:pt x="270" y="249"/>
                    <a:pt x="316" y="252"/>
                  </a:cubicBezTo>
                  <a:cubicBezTo>
                    <a:pt x="321" y="252"/>
                    <a:pt x="325" y="253"/>
                    <a:pt x="329" y="253"/>
                  </a:cubicBezTo>
                  <a:cubicBezTo>
                    <a:pt x="417" y="251"/>
                    <a:pt x="322" y="306"/>
                    <a:pt x="394" y="315"/>
                  </a:cubicBezTo>
                  <a:cubicBezTo>
                    <a:pt x="446" y="322"/>
                    <a:pt x="436" y="331"/>
                    <a:pt x="410" y="360"/>
                  </a:cubicBezTo>
                  <a:cubicBezTo>
                    <a:pt x="392" y="380"/>
                    <a:pt x="397" y="406"/>
                    <a:pt x="435" y="412"/>
                  </a:cubicBezTo>
                  <a:cubicBezTo>
                    <a:pt x="410" y="459"/>
                    <a:pt x="370" y="493"/>
                    <a:pt x="316" y="493"/>
                  </a:cubicBezTo>
                  <a:cubicBezTo>
                    <a:pt x="316" y="493"/>
                    <a:pt x="316" y="493"/>
                    <a:pt x="316" y="493"/>
                  </a:cubicBezTo>
                  <a:cubicBezTo>
                    <a:pt x="256" y="493"/>
                    <a:pt x="212" y="451"/>
                    <a:pt x="188" y="394"/>
                  </a:cubicBezTo>
                  <a:cubicBezTo>
                    <a:pt x="157" y="389"/>
                    <a:pt x="143" y="339"/>
                    <a:pt x="150" y="302"/>
                  </a:cubicBezTo>
                  <a:close/>
                  <a:moveTo>
                    <a:pt x="114" y="589"/>
                  </a:moveTo>
                  <a:cubicBezTo>
                    <a:pt x="141" y="580"/>
                    <a:pt x="171" y="573"/>
                    <a:pt x="200" y="563"/>
                  </a:cubicBezTo>
                  <a:cubicBezTo>
                    <a:pt x="234" y="550"/>
                    <a:pt x="241" y="524"/>
                    <a:pt x="240" y="493"/>
                  </a:cubicBezTo>
                  <a:cubicBezTo>
                    <a:pt x="262" y="507"/>
                    <a:pt x="287" y="515"/>
                    <a:pt x="316" y="515"/>
                  </a:cubicBezTo>
                  <a:cubicBezTo>
                    <a:pt x="316" y="515"/>
                    <a:pt x="316" y="515"/>
                    <a:pt x="316" y="515"/>
                  </a:cubicBezTo>
                  <a:cubicBezTo>
                    <a:pt x="344" y="515"/>
                    <a:pt x="369" y="507"/>
                    <a:pt x="391" y="493"/>
                  </a:cubicBezTo>
                  <a:cubicBezTo>
                    <a:pt x="390" y="524"/>
                    <a:pt x="397" y="550"/>
                    <a:pt x="431" y="563"/>
                  </a:cubicBezTo>
                  <a:cubicBezTo>
                    <a:pt x="461" y="574"/>
                    <a:pt x="492" y="581"/>
                    <a:pt x="519" y="590"/>
                  </a:cubicBezTo>
                  <a:cubicBezTo>
                    <a:pt x="501" y="642"/>
                    <a:pt x="408" y="662"/>
                    <a:pt x="316" y="661"/>
                  </a:cubicBezTo>
                  <a:cubicBezTo>
                    <a:pt x="210" y="660"/>
                    <a:pt x="105" y="630"/>
                    <a:pt x="114" y="589"/>
                  </a:cubicBezTo>
                  <a:close/>
                  <a:moveTo>
                    <a:pt x="318" y="722"/>
                  </a:moveTo>
                  <a:cubicBezTo>
                    <a:pt x="316" y="722"/>
                    <a:pt x="316" y="722"/>
                    <a:pt x="316" y="722"/>
                  </a:cubicBezTo>
                  <a:cubicBezTo>
                    <a:pt x="184" y="722"/>
                    <a:pt x="70" y="685"/>
                    <a:pt x="46" y="621"/>
                  </a:cubicBezTo>
                  <a:cubicBezTo>
                    <a:pt x="52" y="616"/>
                    <a:pt x="59" y="611"/>
                    <a:pt x="67" y="606"/>
                  </a:cubicBezTo>
                  <a:cubicBezTo>
                    <a:pt x="78" y="664"/>
                    <a:pt x="187" y="697"/>
                    <a:pt x="316" y="697"/>
                  </a:cubicBezTo>
                  <a:cubicBezTo>
                    <a:pt x="318" y="697"/>
                    <a:pt x="318" y="697"/>
                    <a:pt x="318" y="697"/>
                  </a:cubicBezTo>
                  <a:cubicBezTo>
                    <a:pt x="448" y="697"/>
                    <a:pt x="551" y="665"/>
                    <a:pt x="564" y="608"/>
                  </a:cubicBezTo>
                  <a:cubicBezTo>
                    <a:pt x="572" y="613"/>
                    <a:pt x="578" y="618"/>
                    <a:pt x="585" y="624"/>
                  </a:cubicBezTo>
                  <a:cubicBezTo>
                    <a:pt x="559" y="687"/>
                    <a:pt x="451" y="722"/>
                    <a:pt x="318" y="722"/>
                  </a:cubicBezTo>
                  <a:close/>
                </a:path>
              </a:pathLst>
            </a:custGeom>
            <a:grpFill/>
            <a:ln>
              <a:noFill/>
            </a:ln>
          </p:spPr>
          <p:txBody>
            <a:bodyPr lIns="162560" tIns="81280" rIns="162560" bIns="81280"/>
            <a:lstStyle/>
            <a:p>
              <a:pPr>
                <a:defRPr/>
              </a:pPr>
              <a:endParaRPr lang="id-ID" sz="3200" dirty="0">
                <a:latin typeface="思源黑体 CN Light" panose="020B0300000000000000" pitchFamily="34" charset="-122"/>
                <a:cs typeface="+mn-ea"/>
                <a:sym typeface="+mn-lt"/>
              </a:endParaRPr>
            </a:p>
          </p:txBody>
        </p:sp>
        <p:sp>
          <p:nvSpPr>
            <p:cNvPr id="21" name="Freeform 26"/>
            <p:cNvSpPr>
              <a:spLocks noEditPoints="1"/>
            </p:cNvSpPr>
            <p:nvPr/>
          </p:nvSpPr>
          <p:spPr bwMode="auto">
            <a:xfrm flipH="1">
              <a:off x="2035527" y="2252948"/>
              <a:ext cx="333735" cy="390671"/>
            </a:xfrm>
            <a:custGeom>
              <a:avLst/>
              <a:gdLst>
                <a:gd name="T0" fmla="*/ 565 w 631"/>
                <a:gd name="T1" fmla="*/ 585 h 741"/>
                <a:gd name="T2" fmla="*/ 545 w 631"/>
                <a:gd name="T3" fmla="*/ 531 h 741"/>
                <a:gd name="T4" fmla="*/ 567 w 631"/>
                <a:gd name="T5" fmla="*/ 470 h 741"/>
                <a:gd name="T6" fmla="*/ 568 w 631"/>
                <a:gd name="T7" fmla="*/ 407 h 741"/>
                <a:gd name="T8" fmla="*/ 568 w 631"/>
                <a:gd name="T9" fmla="*/ 345 h 741"/>
                <a:gd name="T10" fmla="*/ 535 w 631"/>
                <a:gd name="T11" fmla="*/ 208 h 741"/>
                <a:gd name="T12" fmla="*/ 476 w 631"/>
                <a:gd name="T13" fmla="*/ 107 h 741"/>
                <a:gd name="T14" fmla="*/ 270 w 631"/>
                <a:gd name="T15" fmla="*/ 60 h 741"/>
                <a:gd name="T16" fmla="*/ 146 w 631"/>
                <a:gd name="T17" fmla="*/ 128 h 741"/>
                <a:gd name="T18" fmla="*/ 102 w 631"/>
                <a:gd name="T19" fmla="*/ 207 h 741"/>
                <a:gd name="T20" fmla="*/ 63 w 631"/>
                <a:gd name="T21" fmla="*/ 310 h 741"/>
                <a:gd name="T22" fmla="*/ 64 w 631"/>
                <a:gd name="T23" fmla="*/ 390 h 741"/>
                <a:gd name="T24" fmla="*/ 69 w 631"/>
                <a:gd name="T25" fmla="*/ 482 h 741"/>
                <a:gd name="T26" fmla="*/ 83 w 631"/>
                <a:gd name="T27" fmla="*/ 539 h 741"/>
                <a:gd name="T28" fmla="*/ 67 w 631"/>
                <a:gd name="T29" fmla="*/ 585 h 741"/>
                <a:gd name="T30" fmla="*/ 2 w 631"/>
                <a:gd name="T31" fmla="*/ 678 h 741"/>
                <a:gd name="T32" fmla="*/ 23 w 631"/>
                <a:gd name="T33" fmla="*/ 741 h 741"/>
                <a:gd name="T34" fmla="*/ 609 w 631"/>
                <a:gd name="T35" fmla="*/ 741 h 741"/>
                <a:gd name="T36" fmla="*/ 630 w 631"/>
                <a:gd name="T37" fmla="*/ 678 h 741"/>
                <a:gd name="T38" fmla="*/ 565 w 631"/>
                <a:gd name="T39" fmla="*/ 585 h 741"/>
                <a:gd name="T40" fmla="*/ 454 w 631"/>
                <a:gd name="T41" fmla="*/ 282 h 741"/>
                <a:gd name="T42" fmla="*/ 452 w 631"/>
                <a:gd name="T43" fmla="*/ 281 h 741"/>
                <a:gd name="T44" fmla="*/ 482 w 631"/>
                <a:gd name="T45" fmla="*/ 305 h 741"/>
                <a:gd name="T46" fmla="*/ 470 w 631"/>
                <a:gd name="T47" fmla="*/ 374 h 741"/>
                <a:gd name="T48" fmla="*/ 460 w 631"/>
                <a:gd name="T49" fmla="*/ 373 h 741"/>
                <a:gd name="T50" fmla="*/ 454 w 631"/>
                <a:gd name="T51" fmla="*/ 282 h 741"/>
                <a:gd name="T52" fmla="*/ 150 w 631"/>
                <a:gd name="T53" fmla="*/ 302 h 741"/>
                <a:gd name="T54" fmla="*/ 184 w 631"/>
                <a:gd name="T55" fmla="*/ 292 h 741"/>
                <a:gd name="T56" fmla="*/ 194 w 631"/>
                <a:gd name="T57" fmla="*/ 284 h 741"/>
                <a:gd name="T58" fmla="*/ 211 w 631"/>
                <a:gd name="T59" fmla="*/ 198 h 741"/>
                <a:gd name="T60" fmla="*/ 213 w 631"/>
                <a:gd name="T61" fmla="*/ 195 h 741"/>
                <a:gd name="T62" fmla="*/ 316 w 631"/>
                <a:gd name="T63" fmla="*/ 252 h 741"/>
                <a:gd name="T64" fmla="*/ 329 w 631"/>
                <a:gd name="T65" fmla="*/ 253 h 741"/>
                <a:gd name="T66" fmla="*/ 394 w 631"/>
                <a:gd name="T67" fmla="*/ 315 h 741"/>
                <a:gd name="T68" fmla="*/ 410 w 631"/>
                <a:gd name="T69" fmla="*/ 360 h 741"/>
                <a:gd name="T70" fmla="*/ 435 w 631"/>
                <a:gd name="T71" fmla="*/ 412 h 741"/>
                <a:gd name="T72" fmla="*/ 316 w 631"/>
                <a:gd name="T73" fmla="*/ 493 h 741"/>
                <a:gd name="T74" fmla="*/ 316 w 631"/>
                <a:gd name="T75" fmla="*/ 493 h 741"/>
                <a:gd name="T76" fmla="*/ 188 w 631"/>
                <a:gd name="T77" fmla="*/ 394 h 741"/>
                <a:gd name="T78" fmla="*/ 150 w 631"/>
                <a:gd name="T79" fmla="*/ 302 h 741"/>
                <a:gd name="T80" fmla="*/ 114 w 631"/>
                <a:gd name="T81" fmla="*/ 589 h 741"/>
                <a:gd name="T82" fmla="*/ 200 w 631"/>
                <a:gd name="T83" fmla="*/ 563 h 741"/>
                <a:gd name="T84" fmla="*/ 240 w 631"/>
                <a:gd name="T85" fmla="*/ 493 h 741"/>
                <a:gd name="T86" fmla="*/ 316 w 631"/>
                <a:gd name="T87" fmla="*/ 515 h 741"/>
                <a:gd name="T88" fmla="*/ 316 w 631"/>
                <a:gd name="T89" fmla="*/ 515 h 741"/>
                <a:gd name="T90" fmla="*/ 391 w 631"/>
                <a:gd name="T91" fmla="*/ 493 h 741"/>
                <a:gd name="T92" fmla="*/ 431 w 631"/>
                <a:gd name="T93" fmla="*/ 563 h 741"/>
                <a:gd name="T94" fmla="*/ 519 w 631"/>
                <a:gd name="T95" fmla="*/ 590 h 741"/>
                <a:gd name="T96" fmla="*/ 316 w 631"/>
                <a:gd name="T97" fmla="*/ 661 h 741"/>
                <a:gd name="T98" fmla="*/ 114 w 631"/>
                <a:gd name="T99" fmla="*/ 589 h 741"/>
                <a:gd name="T100" fmla="*/ 318 w 631"/>
                <a:gd name="T101" fmla="*/ 722 h 741"/>
                <a:gd name="T102" fmla="*/ 316 w 631"/>
                <a:gd name="T103" fmla="*/ 722 h 741"/>
                <a:gd name="T104" fmla="*/ 46 w 631"/>
                <a:gd name="T105" fmla="*/ 621 h 741"/>
                <a:gd name="T106" fmla="*/ 67 w 631"/>
                <a:gd name="T107" fmla="*/ 606 h 741"/>
                <a:gd name="T108" fmla="*/ 316 w 631"/>
                <a:gd name="T109" fmla="*/ 697 h 741"/>
                <a:gd name="T110" fmla="*/ 318 w 631"/>
                <a:gd name="T111" fmla="*/ 697 h 741"/>
                <a:gd name="T112" fmla="*/ 564 w 631"/>
                <a:gd name="T113" fmla="*/ 608 h 741"/>
                <a:gd name="T114" fmla="*/ 585 w 631"/>
                <a:gd name="T115" fmla="*/ 624 h 741"/>
                <a:gd name="T116" fmla="*/ 318 w 631"/>
                <a:gd name="T117" fmla="*/ 722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31" h="741">
                  <a:moveTo>
                    <a:pt x="565" y="585"/>
                  </a:moveTo>
                  <a:cubicBezTo>
                    <a:pt x="577" y="562"/>
                    <a:pt x="566" y="543"/>
                    <a:pt x="545" y="531"/>
                  </a:cubicBezTo>
                  <a:cubicBezTo>
                    <a:pt x="517" y="515"/>
                    <a:pt x="536" y="486"/>
                    <a:pt x="567" y="470"/>
                  </a:cubicBezTo>
                  <a:cubicBezTo>
                    <a:pt x="597" y="454"/>
                    <a:pt x="607" y="426"/>
                    <a:pt x="568" y="407"/>
                  </a:cubicBezTo>
                  <a:cubicBezTo>
                    <a:pt x="530" y="387"/>
                    <a:pt x="532" y="381"/>
                    <a:pt x="568" y="345"/>
                  </a:cubicBezTo>
                  <a:cubicBezTo>
                    <a:pt x="604" y="308"/>
                    <a:pt x="586" y="222"/>
                    <a:pt x="535" y="208"/>
                  </a:cubicBezTo>
                  <a:cubicBezTo>
                    <a:pt x="484" y="194"/>
                    <a:pt x="497" y="166"/>
                    <a:pt x="476" y="107"/>
                  </a:cubicBezTo>
                  <a:cubicBezTo>
                    <a:pt x="456" y="51"/>
                    <a:pt x="319" y="0"/>
                    <a:pt x="270" y="60"/>
                  </a:cubicBezTo>
                  <a:cubicBezTo>
                    <a:pt x="236" y="23"/>
                    <a:pt x="161" y="73"/>
                    <a:pt x="146" y="128"/>
                  </a:cubicBezTo>
                  <a:cubicBezTo>
                    <a:pt x="131" y="184"/>
                    <a:pt x="142" y="199"/>
                    <a:pt x="102" y="207"/>
                  </a:cubicBezTo>
                  <a:cubicBezTo>
                    <a:pt x="62" y="215"/>
                    <a:pt x="37" y="273"/>
                    <a:pt x="63" y="310"/>
                  </a:cubicBezTo>
                  <a:cubicBezTo>
                    <a:pt x="89" y="346"/>
                    <a:pt x="101" y="363"/>
                    <a:pt x="64" y="390"/>
                  </a:cubicBezTo>
                  <a:cubicBezTo>
                    <a:pt x="27" y="417"/>
                    <a:pt x="34" y="465"/>
                    <a:pt x="69" y="482"/>
                  </a:cubicBezTo>
                  <a:cubicBezTo>
                    <a:pt x="104" y="498"/>
                    <a:pt x="111" y="523"/>
                    <a:pt x="83" y="539"/>
                  </a:cubicBezTo>
                  <a:cubicBezTo>
                    <a:pt x="63" y="551"/>
                    <a:pt x="53" y="568"/>
                    <a:pt x="67" y="585"/>
                  </a:cubicBezTo>
                  <a:cubicBezTo>
                    <a:pt x="29" y="603"/>
                    <a:pt x="0" y="629"/>
                    <a:pt x="2" y="678"/>
                  </a:cubicBezTo>
                  <a:cubicBezTo>
                    <a:pt x="2" y="699"/>
                    <a:pt x="10" y="720"/>
                    <a:pt x="23" y="741"/>
                  </a:cubicBezTo>
                  <a:cubicBezTo>
                    <a:pt x="609" y="741"/>
                    <a:pt x="609" y="741"/>
                    <a:pt x="609" y="741"/>
                  </a:cubicBezTo>
                  <a:cubicBezTo>
                    <a:pt x="621" y="720"/>
                    <a:pt x="629" y="699"/>
                    <a:pt x="630" y="678"/>
                  </a:cubicBezTo>
                  <a:cubicBezTo>
                    <a:pt x="631" y="629"/>
                    <a:pt x="603" y="603"/>
                    <a:pt x="565" y="585"/>
                  </a:cubicBezTo>
                  <a:close/>
                  <a:moveTo>
                    <a:pt x="454" y="282"/>
                  </a:moveTo>
                  <a:cubicBezTo>
                    <a:pt x="453" y="281"/>
                    <a:pt x="452" y="281"/>
                    <a:pt x="452" y="281"/>
                  </a:cubicBezTo>
                  <a:cubicBezTo>
                    <a:pt x="467" y="252"/>
                    <a:pt x="479" y="289"/>
                    <a:pt x="482" y="305"/>
                  </a:cubicBezTo>
                  <a:cubicBezTo>
                    <a:pt x="486" y="328"/>
                    <a:pt x="481" y="355"/>
                    <a:pt x="470" y="374"/>
                  </a:cubicBezTo>
                  <a:cubicBezTo>
                    <a:pt x="467" y="373"/>
                    <a:pt x="464" y="373"/>
                    <a:pt x="460" y="373"/>
                  </a:cubicBezTo>
                  <a:cubicBezTo>
                    <a:pt x="411" y="378"/>
                    <a:pt x="527" y="312"/>
                    <a:pt x="454" y="282"/>
                  </a:cubicBezTo>
                  <a:close/>
                  <a:moveTo>
                    <a:pt x="150" y="302"/>
                  </a:moveTo>
                  <a:cubicBezTo>
                    <a:pt x="156" y="273"/>
                    <a:pt x="172" y="265"/>
                    <a:pt x="184" y="292"/>
                  </a:cubicBezTo>
                  <a:cubicBezTo>
                    <a:pt x="194" y="314"/>
                    <a:pt x="196" y="325"/>
                    <a:pt x="194" y="284"/>
                  </a:cubicBezTo>
                  <a:cubicBezTo>
                    <a:pt x="193" y="256"/>
                    <a:pt x="199" y="226"/>
                    <a:pt x="211" y="198"/>
                  </a:cubicBezTo>
                  <a:cubicBezTo>
                    <a:pt x="212" y="197"/>
                    <a:pt x="212" y="196"/>
                    <a:pt x="213" y="195"/>
                  </a:cubicBezTo>
                  <a:cubicBezTo>
                    <a:pt x="232" y="223"/>
                    <a:pt x="270" y="249"/>
                    <a:pt x="316" y="252"/>
                  </a:cubicBezTo>
                  <a:cubicBezTo>
                    <a:pt x="321" y="252"/>
                    <a:pt x="325" y="253"/>
                    <a:pt x="329" y="253"/>
                  </a:cubicBezTo>
                  <a:cubicBezTo>
                    <a:pt x="417" y="251"/>
                    <a:pt x="322" y="306"/>
                    <a:pt x="394" y="315"/>
                  </a:cubicBezTo>
                  <a:cubicBezTo>
                    <a:pt x="446" y="322"/>
                    <a:pt x="436" y="331"/>
                    <a:pt x="410" y="360"/>
                  </a:cubicBezTo>
                  <a:cubicBezTo>
                    <a:pt x="392" y="380"/>
                    <a:pt x="397" y="406"/>
                    <a:pt x="435" y="412"/>
                  </a:cubicBezTo>
                  <a:cubicBezTo>
                    <a:pt x="410" y="459"/>
                    <a:pt x="370" y="493"/>
                    <a:pt x="316" y="493"/>
                  </a:cubicBezTo>
                  <a:cubicBezTo>
                    <a:pt x="316" y="493"/>
                    <a:pt x="316" y="493"/>
                    <a:pt x="316" y="493"/>
                  </a:cubicBezTo>
                  <a:cubicBezTo>
                    <a:pt x="256" y="493"/>
                    <a:pt x="212" y="451"/>
                    <a:pt x="188" y="394"/>
                  </a:cubicBezTo>
                  <a:cubicBezTo>
                    <a:pt x="157" y="389"/>
                    <a:pt x="143" y="339"/>
                    <a:pt x="150" y="302"/>
                  </a:cubicBezTo>
                  <a:close/>
                  <a:moveTo>
                    <a:pt x="114" y="589"/>
                  </a:moveTo>
                  <a:cubicBezTo>
                    <a:pt x="141" y="580"/>
                    <a:pt x="171" y="573"/>
                    <a:pt x="200" y="563"/>
                  </a:cubicBezTo>
                  <a:cubicBezTo>
                    <a:pt x="234" y="550"/>
                    <a:pt x="241" y="524"/>
                    <a:pt x="240" y="493"/>
                  </a:cubicBezTo>
                  <a:cubicBezTo>
                    <a:pt x="262" y="507"/>
                    <a:pt x="287" y="515"/>
                    <a:pt x="316" y="515"/>
                  </a:cubicBezTo>
                  <a:cubicBezTo>
                    <a:pt x="316" y="515"/>
                    <a:pt x="316" y="515"/>
                    <a:pt x="316" y="515"/>
                  </a:cubicBezTo>
                  <a:cubicBezTo>
                    <a:pt x="344" y="515"/>
                    <a:pt x="369" y="507"/>
                    <a:pt x="391" y="493"/>
                  </a:cubicBezTo>
                  <a:cubicBezTo>
                    <a:pt x="390" y="524"/>
                    <a:pt x="397" y="550"/>
                    <a:pt x="431" y="563"/>
                  </a:cubicBezTo>
                  <a:cubicBezTo>
                    <a:pt x="461" y="574"/>
                    <a:pt x="492" y="581"/>
                    <a:pt x="519" y="590"/>
                  </a:cubicBezTo>
                  <a:cubicBezTo>
                    <a:pt x="501" y="642"/>
                    <a:pt x="408" y="662"/>
                    <a:pt x="316" y="661"/>
                  </a:cubicBezTo>
                  <a:cubicBezTo>
                    <a:pt x="210" y="660"/>
                    <a:pt x="105" y="630"/>
                    <a:pt x="114" y="589"/>
                  </a:cubicBezTo>
                  <a:close/>
                  <a:moveTo>
                    <a:pt x="318" y="722"/>
                  </a:moveTo>
                  <a:cubicBezTo>
                    <a:pt x="316" y="722"/>
                    <a:pt x="316" y="722"/>
                    <a:pt x="316" y="722"/>
                  </a:cubicBezTo>
                  <a:cubicBezTo>
                    <a:pt x="184" y="722"/>
                    <a:pt x="70" y="685"/>
                    <a:pt x="46" y="621"/>
                  </a:cubicBezTo>
                  <a:cubicBezTo>
                    <a:pt x="52" y="616"/>
                    <a:pt x="59" y="611"/>
                    <a:pt x="67" y="606"/>
                  </a:cubicBezTo>
                  <a:cubicBezTo>
                    <a:pt x="78" y="664"/>
                    <a:pt x="187" y="697"/>
                    <a:pt x="316" y="697"/>
                  </a:cubicBezTo>
                  <a:cubicBezTo>
                    <a:pt x="318" y="697"/>
                    <a:pt x="318" y="697"/>
                    <a:pt x="318" y="697"/>
                  </a:cubicBezTo>
                  <a:cubicBezTo>
                    <a:pt x="448" y="697"/>
                    <a:pt x="551" y="665"/>
                    <a:pt x="564" y="608"/>
                  </a:cubicBezTo>
                  <a:cubicBezTo>
                    <a:pt x="572" y="613"/>
                    <a:pt x="578" y="618"/>
                    <a:pt x="585" y="624"/>
                  </a:cubicBezTo>
                  <a:cubicBezTo>
                    <a:pt x="559" y="687"/>
                    <a:pt x="451" y="722"/>
                    <a:pt x="318" y="722"/>
                  </a:cubicBezTo>
                  <a:close/>
                </a:path>
              </a:pathLst>
            </a:custGeom>
            <a:grpFill/>
            <a:ln>
              <a:noFill/>
            </a:ln>
          </p:spPr>
          <p:txBody>
            <a:bodyPr lIns="162560" tIns="81280" rIns="162560" bIns="81280"/>
            <a:lstStyle/>
            <a:p>
              <a:pPr>
                <a:defRPr/>
              </a:pPr>
              <a:endParaRPr lang="id-ID" sz="3200" dirty="0">
                <a:latin typeface="思源黑体 CN Light" panose="020B0300000000000000" pitchFamily="34" charset="-122"/>
                <a:cs typeface="+mn-ea"/>
                <a:sym typeface="+mn-lt"/>
              </a:endParaRPr>
            </a:p>
          </p:txBody>
        </p:sp>
        <p:sp>
          <p:nvSpPr>
            <p:cNvPr id="22" name="Freeform 26"/>
            <p:cNvSpPr>
              <a:spLocks noEditPoints="1"/>
            </p:cNvSpPr>
            <p:nvPr/>
          </p:nvSpPr>
          <p:spPr bwMode="auto">
            <a:xfrm flipH="1">
              <a:off x="2519743" y="2252948"/>
              <a:ext cx="333735" cy="390671"/>
            </a:xfrm>
            <a:custGeom>
              <a:avLst/>
              <a:gdLst>
                <a:gd name="T0" fmla="*/ 565 w 631"/>
                <a:gd name="T1" fmla="*/ 585 h 741"/>
                <a:gd name="T2" fmla="*/ 545 w 631"/>
                <a:gd name="T3" fmla="*/ 531 h 741"/>
                <a:gd name="T4" fmla="*/ 567 w 631"/>
                <a:gd name="T5" fmla="*/ 470 h 741"/>
                <a:gd name="T6" fmla="*/ 568 w 631"/>
                <a:gd name="T7" fmla="*/ 407 h 741"/>
                <a:gd name="T8" fmla="*/ 568 w 631"/>
                <a:gd name="T9" fmla="*/ 345 h 741"/>
                <a:gd name="T10" fmla="*/ 535 w 631"/>
                <a:gd name="T11" fmla="*/ 208 h 741"/>
                <a:gd name="T12" fmla="*/ 476 w 631"/>
                <a:gd name="T13" fmla="*/ 107 h 741"/>
                <a:gd name="T14" fmla="*/ 270 w 631"/>
                <a:gd name="T15" fmla="*/ 60 h 741"/>
                <a:gd name="T16" fmla="*/ 146 w 631"/>
                <a:gd name="T17" fmla="*/ 128 h 741"/>
                <a:gd name="T18" fmla="*/ 102 w 631"/>
                <a:gd name="T19" fmla="*/ 207 h 741"/>
                <a:gd name="T20" fmla="*/ 63 w 631"/>
                <a:gd name="T21" fmla="*/ 310 h 741"/>
                <a:gd name="T22" fmla="*/ 64 w 631"/>
                <a:gd name="T23" fmla="*/ 390 h 741"/>
                <a:gd name="T24" fmla="*/ 69 w 631"/>
                <a:gd name="T25" fmla="*/ 482 h 741"/>
                <a:gd name="T26" fmla="*/ 83 w 631"/>
                <a:gd name="T27" fmla="*/ 539 h 741"/>
                <a:gd name="T28" fmla="*/ 67 w 631"/>
                <a:gd name="T29" fmla="*/ 585 h 741"/>
                <a:gd name="T30" fmla="*/ 2 w 631"/>
                <a:gd name="T31" fmla="*/ 678 h 741"/>
                <a:gd name="T32" fmla="*/ 23 w 631"/>
                <a:gd name="T33" fmla="*/ 741 h 741"/>
                <a:gd name="T34" fmla="*/ 609 w 631"/>
                <a:gd name="T35" fmla="*/ 741 h 741"/>
                <a:gd name="T36" fmla="*/ 630 w 631"/>
                <a:gd name="T37" fmla="*/ 678 h 741"/>
                <a:gd name="T38" fmla="*/ 565 w 631"/>
                <a:gd name="T39" fmla="*/ 585 h 741"/>
                <a:gd name="T40" fmla="*/ 454 w 631"/>
                <a:gd name="T41" fmla="*/ 282 h 741"/>
                <a:gd name="T42" fmla="*/ 452 w 631"/>
                <a:gd name="T43" fmla="*/ 281 h 741"/>
                <a:gd name="T44" fmla="*/ 482 w 631"/>
                <a:gd name="T45" fmla="*/ 305 h 741"/>
                <a:gd name="T46" fmla="*/ 470 w 631"/>
                <a:gd name="T47" fmla="*/ 374 h 741"/>
                <a:gd name="T48" fmla="*/ 460 w 631"/>
                <a:gd name="T49" fmla="*/ 373 h 741"/>
                <a:gd name="T50" fmla="*/ 454 w 631"/>
                <a:gd name="T51" fmla="*/ 282 h 741"/>
                <a:gd name="T52" fmla="*/ 150 w 631"/>
                <a:gd name="T53" fmla="*/ 302 h 741"/>
                <a:gd name="T54" fmla="*/ 184 w 631"/>
                <a:gd name="T55" fmla="*/ 292 h 741"/>
                <a:gd name="T56" fmla="*/ 194 w 631"/>
                <a:gd name="T57" fmla="*/ 284 h 741"/>
                <a:gd name="T58" fmla="*/ 211 w 631"/>
                <a:gd name="T59" fmla="*/ 198 h 741"/>
                <a:gd name="T60" fmla="*/ 213 w 631"/>
                <a:gd name="T61" fmla="*/ 195 h 741"/>
                <a:gd name="T62" fmla="*/ 316 w 631"/>
                <a:gd name="T63" fmla="*/ 252 h 741"/>
                <a:gd name="T64" fmla="*/ 329 w 631"/>
                <a:gd name="T65" fmla="*/ 253 h 741"/>
                <a:gd name="T66" fmla="*/ 394 w 631"/>
                <a:gd name="T67" fmla="*/ 315 h 741"/>
                <a:gd name="T68" fmla="*/ 410 w 631"/>
                <a:gd name="T69" fmla="*/ 360 h 741"/>
                <a:gd name="T70" fmla="*/ 435 w 631"/>
                <a:gd name="T71" fmla="*/ 412 h 741"/>
                <a:gd name="T72" fmla="*/ 316 w 631"/>
                <a:gd name="T73" fmla="*/ 493 h 741"/>
                <a:gd name="T74" fmla="*/ 316 w 631"/>
                <a:gd name="T75" fmla="*/ 493 h 741"/>
                <a:gd name="T76" fmla="*/ 188 w 631"/>
                <a:gd name="T77" fmla="*/ 394 h 741"/>
                <a:gd name="T78" fmla="*/ 150 w 631"/>
                <a:gd name="T79" fmla="*/ 302 h 741"/>
                <a:gd name="T80" fmla="*/ 114 w 631"/>
                <a:gd name="T81" fmla="*/ 589 h 741"/>
                <a:gd name="T82" fmla="*/ 200 w 631"/>
                <a:gd name="T83" fmla="*/ 563 h 741"/>
                <a:gd name="T84" fmla="*/ 240 w 631"/>
                <a:gd name="T85" fmla="*/ 493 h 741"/>
                <a:gd name="T86" fmla="*/ 316 w 631"/>
                <a:gd name="T87" fmla="*/ 515 h 741"/>
                <a:gd name="T88" fmla="*/ 316 w 631"/>
                <a:gd name="T89" fmla="*/ 515 h 741"/>
                <a:gd name="T90" fmla="*/ 391 w 631"/>
                <a:gd name="T91" fmla="*/ 493 h 741"/>
                <a:gd name="T92" fmla="*/ 431 w 631"/>
                <a:gd name="T93" fmla="*/ 563 h 741"/>
                <a:gd name="T94" fmla="*/ 519 w 631"/>
                <a:gd name="T95" fmla="*/ 590 h 741"/>
                <a:gd name="T96" fmla="*/ 316 w 631"/>
                <a:gd name="T97" fmla="*/ 661 h 741"/>
                <a:gd name="T98" fmla="*/ 114 w 631"/>
                <a:gd name="T99" fmla="*/ 589 h 741"/>
                <a:gd name="T100" fmla="*/ 318 w 631"/>
                <a:gd name="T101" fmla="*/ 722 h 741"/>
                <a:gd name="T102" fmla="*/ 316 w 631"/>
                <a:gd name="T103" fmla="*/ 722 h 741"/>
                <a:gd name="T104" fmla="*/ 46 w 631"/>
                <a:gd name="T105" fmla="*/ 621 h 741"/>
                <a:gd name="T106" fmla="*/ 67 w 631"/>
                <a:gd name="T107" fmla="*/ 606 h 741"/>
                <a:gd name="T108" fmla="*/ 316 w 631"/>
                <a:gd name="T109" fmla="*/ 697 h 741"/>
                <a:gd name="T110" fmla="*/ 318 w 631"/>
                <a:gd name="T111" fmla="*/ 697 h 741"/>
                <a:gd name="T112" fmla="*/ 564 w 631"/>
                <a:gd name="T113" fmla="*/ 608 h 741"/>
                <a:gd name="T114" fmla="*/ 585 w 631"/>
                <a:gd name="T115" fmla="*/ 624 h 741"/>
                <a:gd name="T116" fmla="*/ 318 w 631"/>
                <a:gd name="T117" fmla="*/ 722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31" h="741">
                  <a:moveTo>
                    <a:pt x="565" y="585"/>
                  </a:moveTo>
                  <a:cubicBezTo>
                    <a:pt x="577" y="562"/>
                    <a:pt x="566" y="543"/>
                    <a:pt x="545" y="531"/>
                  </a:cubicBezTo>
                  <a:cubicBezTo>
                    <a:pt x="517" y="515"/>
                    <a:pt x="536" y="486"/>
                    <a:pt x="567" y="470"/>
                  </a:cubicBezTo>
                  <a:cubicBezTo>
                    <a:pt x="597" y="454"/>
                    <a:pt x="607" y="426"/>
                    <a:pt x="568" y="407"/>
                  </a:cubicBezTo>
                  <a:cubicBezTo>
                    <a:pt x="530" y="387"/>
                    <a:pt x="532" y="381"/>
                    <a:pt x="568" y="345"/>
                  </a:cubicBezTo>
                  <a:cubicBezTo>
                    <a:pt x="604" y="308"/>
                    <a:pt x="586" y="222"/>
                    <a:pt x="535" y="208"/>
                  </a:cubicBezTo>
                  <a:cubicBezTo>
                    <a:pt x="484" y="194"/>
                    <a:pt x="497" y="166"/>
                    <a:pt x="476" y="107"/>
                  </a:cubicBezTo>
                  <a:cubicBezTo>
                    <a:pt x="456" y="51"/>
                    <a:pt x="319" y="0"/>
                    <a:pt x="270" y="60"/>
                  </a:cubicBezTo>
                  <a:cubicBezTo>
                    <a:pt x="236" y="23"/>
                    <a:pt x="161" y="73"/>
                    <a:pt x="146" y="128"/>
                  </a:cubicBezTo>
                  <a:cubicBezTo>
                    <a:pt x="131" y="184"/>
                    <a:pt x="142" y="199"/>
                    <a:pt x="102" y="207"/>
                  </a:cubicBezTo>
                  <a:cubicBezTo>
                    <a:pt x="62" y="215"/>
                    <a:pt x="37" y="273"/>
                    <a:pt x="63" y="310"/>
                  </a:cubicBezTo>
                  <a:cubicBezTo>
                    <a:pt x="89" y="346"/>
                    <a:pt x="101" y="363"/>
                    <a:pt x="64" y="390"/>
                  </a:cubicBezTo>
                  <a:cubicBezTo>
                    <a:pt x="27" y="417"/>
                    <a:pt x="34" y="465"/>
                    <a:pt x="69" y="482"/>
                  </a:cubicBezTo>
                  <a:cubicBezTo>
                    <a:pt x="104" y="498"/>
                    <a:pt x="111" y="523"/>
                    <a:pt x="83" y="539"/>
                  </a:cubicBezTo>
                  <a:cubicBezTo>
                    <a:pt x="63" y="551"/>
                    <a:pt x="53" y="568"/>
                    <a:pt x="67" y="585"/>
                  </a:cubicBezTo>
                  <a:cubicBezTo>
                    <a:pt x="29" y="603"/>
                    <a:pt x="0" y="629"/>
                    <a:pt x="2" y="678"/>
                  </a:cubicBezTo>
                  <a:cubicBezTo>
                    <a:pt x="2" y="699"/>
                    <a:pt x="10" y="720"/>
                    <a:pt x="23" y="741"/>
                  </a:cubicBezTo>
                  <a:cubicBezTo>
                    <a:pt x="609" y="741"/>
                    <a:pt x="609" y="741"/>
                    <a:pt x="609" y="741"/>
                  </a:cubicBezTo>
                  <a:cubicBezTo>
                    <a:pt x="621" y="720"/>
                    <a:pt x="629" y="699"/>
                    <a:pt x="630" y="678"/>
                  </a:cubicBezTo>
                  <a:cubicBezTo>
                    <a:pt x="631" y="629"/>
                    <a:pt x="603" y="603"/>
                    <a:pt x="565" y="585"/>
                  </a:cubicBezTo>
                  <a:close/>
                  <a:moveTo>
                    <a:pt x="454" y="282"/>
                  </a:moveTo>
                  <a:cubicBezTo>
                    <a:pt x="453" y="281"/>
                    <a:pt x="452" y="281"/>
                    <a:pt x="452" y="281"/>
                  </a:cubicBezTo>
                  <a:cubicBezTo>
                    <a:pt x="467" y="252"/>
                    <a:pt x="479" y="289"/>
                    <a:pt x="482" y="305"/>
                  </a:cubicBezTo>
                  <a:cubicBezTo>
                    <a:pt x="486" y="328"/>
                    <a:pt x="481" y="355"/>
                    <a:pt x="470" y="374"/>
                  </a:cubicBezTo>
                  <a:cubicBezTo>
                    <a:pt x="467" y="373"/>
                    <a:pt x="464" y="373"/>
                    <a:pt x="460" y="373"/>
                  </a:cubicBezTo>
                  <a:cubicBezTo>
                    <a:pt x="411" y="378"/>
                    <a:pt x="527" y="312"/>
                    <a:pt x="454" y="282"/>
                  </a:cubicBezTo>
                  <a:close/>
                  <a:moveTo>
                    <a:pt x="150" y="302"/>
                  </a:moveTo>
                  <a:cubicBezTo>
                    <a:pt x="156" y="273"/>
                    <a:pt x="172" y="265"/>
                    <a:pt x="184" y="292"/>
                  </a:cubicBezTo>
                  <a:cubicBezTo>
                    <a:pt x="194" y="314"/>
                    <a:pt x="196" y="325"/>
                    <a:pt x="194" y="284"/>
                  </a:cubicBezTo>
                  <a:cubicBezTo>
                    <a:pt x="193" y="256"/>
                    <a:pt x="199" y="226"/>
                    <a:pt x="211" y="198"/>
                  </a:cubicBezTo>
                  <a:cubicBezTo>
                    <a:pt x="212" y="197"/>
                    <a:pt x="212" y="196"/>
                    <a:pt x="213" y="195"/>
                  </a:cubicBezTo>
                  <a:cubicBezTo>
                    <a:pt x="232" y="223"/>
                    <a:pt x="270" y="249"/>
                    <a:pt x="316" y="252"/>
                  </a:cubicBezTo>
                  <a:cubicBezTo>
                    <a:pt x="321" y="252"/>
                    <a:pt x="325" y="253"/>
                    <a:pt x="329" y="253"/>
                  </a:cubicBezTo>
                  <a:cubicBezTo>
                    <a:pt x="417" y="251"/>
                    <a:pt x="322" y="306"/>
                    <a:pt x="394" y="315"/>
                  </a:cubicBezTo>
                  <a:cubicBezTo>
                    <a:pt x="446" y="322"/>
                    <a:pt x="436" y="331"/>
                    <a:pt x="410" y="360"/>
                  </a:cubicBezTo>
                  <a:cubicBezTo>
                    <a:pt x="392" y="380"/>
                    <a:pt x="397" y="406"/>
                    <a:pt x="435" y="412"/>
                  </a:cubicBezTo>
                  <a:cubicBezTo>
                    <a:pt x="410" y="459"/>
                    <a:pt x="370" y="493"/>
                    <a:pt x="316" y="493"/>
                  </a:cubicBezTo>
                  <a:cubicBezTo>
                    <a:pt x="316" y="493"/>
                    <a:pt x="316" y="493"/>
                    <a:pt x="316" y="493"/>
                  </a:cubicBezTo>
                  <a:cubicBezTo>
                    <a:pt x="256" y="493"/>
                    <a:pt x="212" y="451"/>
                    <a:pt x="188" y="394"/>
                  </a:cubicBezTo>
                  <a:cubicBezTo>
                    <a:pt x="157" y="389"/>
                    <a:pt x="143" y="339"/>
                    <a:pt x="150" y="302"/>
                  </a:cubicBezTo>
                  <a:close/>
                  <a:moveTo>
                    <a:pt x="114" y="589"/>
                  </a:moveTo>
                  <a:cubicBezTo>
                    <a:pt x="141" y="580"/>
                    <a:pt x="171" y="573"/>
                    <a:pt x="200" y="563"/>
                  </a:cubicBezTo>
                  <a:cubicBezTo>
                    <a:pt x="234" y="550"/>
                    <a:pt x="241" y="524"/>
                    <a:pt x="240" y="493"/>
                  </a:cubicBezTo>
                  <a:cubicBezTo>
                    <a:pt x="262" y="507"/>
                    <a:pt x="287" y="515"/>
                    <a:pt x="316" y="515"/>
                  </a:cubicBezTo>
                  <a:cubicBezTo>
                    <a:pt x="316" y="515"/>
                    <a:pt x="316" y="515"/>
                    <a:pt x="316" y="515"/>
                  </a:cubicBezTo>
                  <a:cubicBezTo>
                    <a:pt x="344" y="515"/>
                    <a:pt x="369" y="507"/>
                    <a:pt x="391" y="493"/>
                  </a:cubicBezTo>
                  <a:cubicBezTo>
                    <a:pt x="390" y="524"/>
                    <a:pt x="397" y="550"/>
                    <a:pt x="431" y="563"/>
                  </a:cubicBezTo>
                  <a:cubicBezTo>
                    <a:pt x="461" y="574"/>
                    <a:pt x="492" y="581"/>
                    <a:pt x="519" y="590"/>
                  </a:cubicBezTo>
                  <a:cubicBezTo>
                    <a:pt x="501" y="642"/>
                    <a:pt x="408" y="662"/>
                    <a:pt x="316" y="661"/>
                  </a:cubicBezTo>
                  <a:cubicBezTo>
                    <a:pt x="210" y="660"/>
                    <a:pt x="105" y="630"/>
                    <a:pt x="114" y="589"/>
                  </a:cubicBezTo>
                  <a:close/>
                  <a:moveTo>
                    <a:pt x="318" y="722"/>
                  </a:moveTo>
                  <a:cubicBezTo>
                    <a:pt x="316" y="722"/>
                    <a:pt x="316" y="722"/>
                    <a:pt x="316" y="722"/>
                  </a:cubicBezTo>
                  <a:cubicBezTo>
                    <a:pt x="184" y="722"/>
                    <a:pt x="70" y="685"/>
                    <a:pt x="46" y="621"/>
                  </a:cubicBezTo>
                  <a:cubicBezTo>
                    <a:pt x="52" y="616"/>
                    <a:pt x="59" y="611"/>
                    <a:pt x="67" y="606"/>
                  </a:cubicBezTo>
                  <a:cubicBezTo>
                    <a:pt x="78" y="664"/>
                    <a:pt x="187" y="697"/>
                    <a:pt x="316" y="697"/>
                  </a:cubicBezTo>
                  <a:cubicBezTo>
                    <a:pt x="318" y="697"/>
                    <a:pt x="318" y="697"/>
                    <a:pt x="318" y="697"/>
                  </a:cubicBezTo>
                  <a:cubicBezTo>
                    <a:pt x="448" y="697"/>
                    <a:pt x="551" y="665"/>
                    <a:pt x="564" y="608"/>
                  </a:cubicBezTo>
                  <a:cubicBezTo>
                    <a:pt x="572" y="613"/>
                    <a:pt x="578" y="618"/>
                    <a:pt x="585" y="624"/>
                  </a:cubicBezTo>
                  <a:cubicBezTo>
                    <a:pt x="559" y="687"/>
                    <a:pt x="451" y="722"/>
                    <a:pt x="318" y="722"/>
                  </a:cubicBezTo>
                  <a:close/>
                </a:path>
              </a:pathLst>
            </a:custGeom>
            <a:grpFill/>
            <a:ln>
              <a:noFill/>
            </a:ln>
          </p:spPr>
          <p:txBody>
            <a:bodyPr lIns="162560" tIns="81280" rIns="162560" bIns="81280"/>
            <a:lstStyle/>
            <a:p>
              <a:pPr>
                <a:defRPr/>
              </a:pPr>
              <a:endParaRPr lang="id-ID" sz="3200" dirty="0">
                <a:latin typeface="思源黑体 CN Light" panose="020B0300000000000000" pitchFamily="34" charset="-122"/>
                <a:cs typeface="+mn-ea"/>
                <a:sym typeface="+mn-lt"/>
              </a:endParaRPr>
            </a:p>
          </p:txBody>
        </p:sp>
        <p:sp>
          <p:nvSpPr>
            <p:cNvPr id="23" name="Freeform 26"/>
            <p:cNvSpPr>
              <a:spLocks noEditPoints="1"/>
            </p:cNvSpPr>
            <p:nvPr/>
          </p:nvSpPr>
          <p:spPr bwMode="auto">
            <a:xfrm flipH="1">
              <a:off x="3003959" y="2252948"/>
              <a:ext cx="333735" cy="390671"/>
            </a:xfrm>
            <a:custGeom>
              <a:avLst/>
              <a:gdLst>
                <a:gd name="T0" fmla="*/ 565 w 631"/>
                <a:gd name="T1" fmla="*/ 585 h 741"/>
                <a:gd name="T2" fmla="*/ 545 w 631"/>
                <a:gd name="T3" fmla="*/ 531 h 741"/>
                <a:gd name="T4" fmla="*/ 567 w 631"/>
                <a:gd name="T5" fmla="*/ 470 h 741"/>
                <a:gd name="T6" fmla="*/ 568 w 631"/>
                <a:gd name="T7" fmla="*/ 407 h 741"/>
                <a:gd name="T8" fmla="*/ 568 w 631"/>
                <a:gd name="T9" fmla="*/ 345 h 741"/>
                <a:gd name="T10" fmla="*/ 535 w 631"/>
                <a:gd name="T11" fmla="*/ 208 h 741"/>
                <a:gd name="T12" fmla="*/ 476 w 631"/>
                <a:gd name="T13" fmla="*/ 107 h 741"/>
                <a:gd name="T14" fmla="*/ 270 w 631"/>
                <a:gd name="T15" fmla="*/ 60 h 741"/>
                <a:gd name="T16" fmla="*/ 146 w 631"/>
                <a:gd name="T17" fmla="*/ 128 h 741"/>
                <a:gd name="T18" fmla="*/ 102 w 631"/>
                <a:gd name="T19" fmla="*/ 207 h 741"/>
                <a:gd name="T20" fmla="*/ 63 w 631"/>
                <a:gd name="T21" fmla="*/ 310 h 741"/>
                <a:gd name="T22" fmla="*/ 64 w 631"/>
                <a:gd name="T23" fmla="*/ 390 h 741"/>
                <a:gd name="T24" fmla="*/ 69 w 631"/>
                <a:gd name="T25" fmla="*/ 482 h 741"/>
                <a:gd name="T26" fmla="*/ 83 w 631"/>
                <a:gd name="T27" fmla="*/ 539 h 741"/>
                <a:gd name="T28" fmla="*/ 67 w 631"/>
                <a:gd name="T29" fmla="*/ 585 h 741"/>
                <a:gd name="T30" fmla="*/ 2 w 631"/>
                <a:gd name="T31" fmla="*/ 678 h 741"/>
                <a:gd name="T32" fmla="*/ 23 w 631"/>
                <a:gd name="T33" fmla="*/ 741 h 741"/>
                <a:gd name="T34" fmla="*/ 609 w 631"/>
                <a:gd name="T35" fmla="*/ 741 h 741"/>
                <a:gd name="T36" fmla="*/ 630 w 631"/>
                <a:gd name="T37" fmla="*/ 678 h 741"/>
                <a:gd name="T38" fmla="*/ 565 w 631"/>
                <a:gd name="T39" fmla="*/ 585 h 741"/>
                <a:gd name="T40" fmla="*/ 454 w 631"/>
                <a:gd name="T41" fmla="*/ 282 h 741"/>
                <a:gd name="T42" fmla="*/ 452 w 631"/>
                <a:gd name="T43" fmla="*/ 281 h 741"/>
                <a:gd name="T44" fmla="*/ 482 w 631"/>
                <a:gd name="T45" fmla="*/ 305 h 741"/>
                <a:gd name="T46" fmla="*/ 470 w 631"/>
                <a:gd name="T47" fmla="*/ 374 h 741"/>
                <a:gd name="T48" fmla="*/ 460 w 631"/>
                <a:gd name="T49" fmla="*/ 373 h 741"/>
                <a:gd name="T50" fmla="*/ 454 w 631"/>
                <a:gd name="T51" fmla="*/ 282 h 741"/>
                <a:gd name="T52" fmla="*/ 150 w 631"/>
                <a:gd name="T53" fmla="*/ 302 h 741"/>
                <a:gd name="T54" fmla="*/ 184 w 631"/>
                <a:gd name="T55" fmla="*/ 292 h 741"/>
                <a:gd name="T56" fmla="*/ 194 w 631"/>
                <a:gd name="T57" fmla="*/ 284 h 741"/>
                <a:gd name="T58" fmla="*/ 211 w 631"/>
                <a:gd name="T59" fmla="*/ 198 h 741"/>
                <a:gd name="T60" fmla="*/ 213 w 631"/>
                <a:gd name="T61" fmla="*/ 195 h 741"/>
                <a:gd name="T62" fmla="*/ 316 w 631"/>
                <a:gd name="T63" fmla="*/ 252 h 741"/>
                <a:gd name="T64" fmla="*/ 329 w 631"/>
                <a:gd name="T65" fmla="*/ 253 h 741"/>
                <a:gd name="T66" fmla="*/ 394 w 631"/>
                <a:gd name="T67" fmla="*/ 315 h 741"/>
                <a:gd name="T68" fmla="*/ 410 w 631"/>
                <a:gd name="T69" fmla="*/ 360 h 741"/>
                <a:gd name="T70" fmla="*/ 435 w 631"/>
                <a:gd name="T71" fmla="*/ 412 h 741"/>
                <a:gd name="T72" fmla="*/ 316 w 631"/>
                <a:gd name="T73" fmla="*/ 493 h 741"/>
                <a:gd name="T74" fmla="*/ 316 w 631"/>
                <a:gd name="T75" fmla="*/ 493 h 741"/>
                <a:gd name="T76" fmla="*/ 188 w 631"/>
                <a:gd name="T77" fmla="*/ 394 h 741"/>
                <a:gd name="T78" fmla="*/ 150 w 631"/>
                <a:gd name="T79" fmla="*/ 302 h 741"/>
                <a:gd name="T80" fmla="*/ 114 w 631"/>
                <a:gd name="T81" fmla="*/ 589 h 741"/>
                <a:gd name="T82" fmla="*/ 200 w 631"/>
                <a:gd name="T83" fmla="*/ 563 h 741"/>
                <a:gd name="T84" fmla="*/ 240 w 631"/>
                <a:gd name="T85" fmla="*/ 493 h 741"/>
                <a:gd name="T86" fmla="*/ 316 w 631"/>
                <a:gd name="T87" fmla="*/ 515 h 741"/>
                <a:gd name="T88" fmla="*/ 316 w 631"/>
                <a:gd name="T89" fmla="*/ 515 h 741"/>
                <a:gd name="T90" fmla="*/ 391 w 631"/>
                <a:gd name="T91" fmla="*/ 493 h 741"/>
                <a:gd name="T92" fmla="*/ 431 w 631"/>
                <a:gd name="T93" fmla="*/ 563 h 741"/>
                <a:gd name="T94" fmla="*/ 519 w 631"/>
                <a:gd name="T95" fmla="*/ 590 h 741"/>
                <a:gd name="T96" fmla="*/ 316 w 631"/>
                <a:gd name="T97" fmla="*/ 661 h 741"/>
                <a:gd name="T98" fmla="*/ 114 w 631"/>
                <a:gd name="T99" fmla="*/ 589 h 741"/>
                <a:gd name="T100" fmla="*/ 318 w 631"/>
                <a:gd name="T101" fmla="*/ 722 h 741"/>
                <a:gd name="T102" fmla="*/ 316 w 631"/>
                <a:gd name="T103" fmla="*/ 722 h 741"/>
                <a:gd name="T104" fmla="*/ 46 w 631"/>
                <a:gd name="T105" fmla="*/ 621 h 741"/>
                <a:gd name="T106" fmla="*/ 67 w 631"/>
                <a:gd name="T107" fmla="*/ 606 h 741"/>
                <a:gd name="T108" fmla="*/ 316 w 631"/>
                <a:gd name="T109" fmla="*/ 697 h 741"/>
                <a:gd name="T110" fmla="*/ 318 w 631"/>
                <a:gd name="T111" fmla="*/ 697 h 741"/>
                <a:gd name="T112" fmla="*/ 564 w 631"/>
                <a:gd name="T113" fmla="*/ 608 h 741"/>
                <a:gd name="T114" fmla="*/ 585 w 631"/>
                <a:gd name="T115" fmla="*/ 624 h 741"/>
                <a:gd name="T116" fmla="*/ 318 w 631"/>
                <a:gd name="T117" fmla="*/ 722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31" h="741">
                  <a:moveTo>
                    <a:pt x="565" y="585"/>
                  </a:moveTo>
                  <a:cubicBezTo>
                    <a:pt x="577" y="562"/>
                    <a:pt x="566" y="543"/>
                    <a:pt x="545" y="531"/>
                  </a:cubicBezTo>
                  <a:cubicBezTo>
                    <a:pt x="517" y="515"/>
                    <a:pt x="536" y="486"/>
                    <a:pt x="567" y="470"/>
                  </a:cubicBezTo>
                  <a:cubicBezTo>
                    <a:pt x="597" y="454"/>
                    <a:pt x="607" y="426"/>
                    <a:pt x="568" y="407"/>
                  </a:cubicBezTo>
                  <a:cubicBezTo>
                    <a:pt x="530" y="387"/>
                    <a:pt x="532" y="381"/>
                    <a:pt x="568" y="345"/>
                  </a:cubicBezTo>
                  <a:cubicBezTo>
                    <a:pt x="604" y="308"/>
                    <a:pt x="586" y="222"/>
                    <a:pt x="535" y="208"/>
                  </a:cubicBezTo>
                  <a:cubicBezTo>
                    <a:pt x="484" y="194"/>
                    <a:pt x="497" y="166"/>
                    <a:pt x="476" y="107"/>
                  </a:cubicBezTo>
                  <a:cubicBezTo>
                    <a:pt x="456" y="51"/>
                    <a:pt x="319" y="0"/>
                    <a:pt x="270" y="60"/>
                  </a:cubicBezTo>
                  <a:cubicBezTo>
                    <a:pt x="236" y="23"/>
                    <a:pt x="161" y="73"/>
                    <a:pt x="146" y="128"/>
                  </a:cubicBezTo>
                  <a:cubicBezTo>
                    <a:pt x="131" y="184"/>
                    <a:pt x="142" y="199"/>
                    <a:pt x="102" y="207"/>
                  </a:cubicBezTo>
                  <a:cubicBezTo>
                    <a:pt x="62" y="215"/>
                    <a:pt x="37" y="273"/>
                    <a:pt x="63" y="310"/>
                  </a:cubicBezTo>
                  <a:cubicBezTo>
                    <a:pt x="89" y="346"/>
                    <a:pt x="101" y="363"/>
                    <a:pt x="64" y="390"/>
                  </a:cubicBezTo>
                  <a:cubicBezTo>
                    <a:pt x="27" y="417"/>
                    <a:pt x="34" y="465"/>
                    <a:pt x="69" y="482"/>
                  </a:cubicBezTo>
                  <a:cubicBezTo>
                    <a:pt x="104" y="498"/>
                    <a:pt x="111" y="523"/>
                    <a:pt x="83" y="539"/>
                  </a:cubicBezTo>
                  <a:cubicBezTo>
                    <a:pt x="63" y="551"/>
                    <a:pt x="53" y="568"/>
                    <a:pt x="67" y="585"/>
                  </a:cubicBezTo>
                  <a:cubicBezTo>
                    <a:pt x="29" y="603"/>
                    <a:pt x="0" y="629"/>
                    <a:pt x="2" y="678"/>
                  </a:cubicBezTo>
                  <a:cubicBezTo>
                    <a:pt x="2" y="699"/>
                    <a:pt x="10" y="720"/>
                    <a:pt x="23" y="741"/>
                  </a:cubicBezTo>
                  <a:cubicBezTo>
                    <a:pt x="609" y="741"/>
                    <a:pt x="609" y="741"/>
                    <a:pt x="609" y="741"/>
                  </a:cubicBezTo>
                  <a:cubicBezTo>
                    <a:pt x="621" y="720"/>
                    <a:pt x="629" y="699"/>
                    <a:pt x="630" y="678"/>
                  </a:cubicBezTo>
                  <a:cubicBezTo>
                    <a:pt x="631" y="629"/>
                    <a:pt x="603" y="603"/>
                    <a:pt x="565" y="585"/>
                  </a:cubicBezTo>
                  <a:close/>
                  <a:moveTo>
                    <a:pt x="454" y="282"/>
                  </a:moveTo>
                  <a:cubicBezTo>
                    <a:pt x="453" y="281"/>
                    <a:pt x="452" y="281"/>
                    <a:pt x="452" y="281"/>
                  </a:cubicBezTo>
                  <a:cubicBezTo>
                    <a:pt x="467" y="252"/>
                    <a:pt x="479" y="289"/>
                    <a:pt x="482" y="305"/>
                  </a:cubicBezTo>
                  <a:cubicBezTo>
                    <a:pt x="486" y="328"/>
                    <a:pt x="481" y="355"/>
                    <a:pt x="470" y="374"/>
                  </a:cubicBezTo>
                  <a:cubicBezTo>
                    <a:pt x="467" y="373"/>
                    <a:pt x="464" y="373"/>
                    <a:pt x="460" y="373"/>
                  </a:cubicBezTo>
                  <a:cubicBezTo>
                    <a:pt x="411" y="378"/>
                    <a:pt x="527" y="312"/>
                    <a:pt x="454" y="282"/>
                  </a:cubicBezTo>
                  <a:close/>
                  <a:moveTo>
                    <a:pt x="150" y="302"/>
                  </a:moveTo>
                  <a:cubicBezTo>
                    <a:pt x="156" y="273"/>
                    <a:pt x="172" y="265"/>
                    <a:pt x="184" y="292"/>
                  </a:cubicBezTo>
                  <a:cubicBezTo>
                    <a:pt x="194" y="314"/>
                    <a:pt x="196" y="325"/>
                    <a:pt x="194" y="284"/>
                  </a:cubicBezTo>
                  <a:cubicBezTo>
                    <a:pt x="193" y="256"/>
                    <a:pt x="199" y="226"/>
                    <a:pt x="211" y="198"/>
                  </a:cubicBezTo>
                  <a:cubicBezTo>
                    <a:pt x="212" y="197"/>
                    <a:pt x="212" y="196"/>
                    <a:pt x="213" y="195"/>
                  </a:cubicBezTo>
                  <a:cubicBezTo>
                    <a:pt x="232" y="223"/>
                    <a:pt x="270" y="249"/>
                    <a:pt x="316" y="252"/>
                  </a:cubicBezTo>
                  <a:cubicBezTo>
                    <a:pt x="321" y="252"/>
                    <a:pt x="325" y="253"/>
                    <a:pt x="329" y="253"/>
                  </a:cubicBezTo>
                  <a:cubicBezTo>
                    <a:pt x="417" y="251"/>
                    <a:pt x="322" y="306"/>
                    <a:pt x="394" y="315"/>
                  </a:cubicBezTo>
                  <a:cubicBezTo>
                    <a:pt x="446" y="322"/>
                    <a:pt x="436" y="331"/>
                    <a:pt x="410" y="360"/>
                  </a:cubicBezTo>
                  <a:cubicBezTo>
                    <a:pt x="392" y="380"/>
                    <a:pt x="397" y="406"/>
                    <a:pt x="435" y="412"/>
                  </a:cubicBezTo>
                  <a:cubicBezTo>
                    <a:pt x="410" y="459"/>
                    <a:pt x="370" y="493"/>
                    <a:pt x="316" y="493"/>
                  </a:cubicBezTo>
                  <a:cubicBezTo>
                    <a:pt x="316" y="493"/>
                    <a:pt x="316" y="493"/>
                    <a:pt x="316" y="493"/>
                  </a:cubicBezTo>
                  <a:cubicBezTo>
                    <a:pt x="256" y="493"/>
                    <a:pt x="212" y="451"/>
                    <a:pt x="188" y="394"/>
                  </a:cubicBezTo>
                  <a:cubicBezTo>
                    <a:pt x="157" y="389"/>
                    <a:pt x="143" y="339"/>
                    <a:pt x="150" y="302"/>
                  </a:cubicBezTo>
                  <a:close/>
                  <a:moveTo>
                    <a:pt x="114" y="589"/>
                  </a:moveTo>
                  <a:cubicBezTo>
                    <a:pt x="141" y="580"/>
                    <a:pt x="171" y="573"/>
                    <a:pt x="200" y="563"/>
                  </a:cubicBezTo>
                  <a:cubicBezTo>
                    <a:pt x="234" y="550"/>
                    <a:pt x="241" y="524"/>
                    <a:pt x="240" y="493"/>
                  </a:cubicBezTo>
                  <a:cubicBezTo>
                    <a:pt x="262" y="507"/>
                    <a:pt x="287" y="515"/>
                    <a:pt x="316" y="515"/>
                  </a:cubicBezTo>
                  <a:cubicBezTo>
                    <a:pt x="316" y="515"/>
                    <a:pt x="316" y="515"/>
                    <a:pt x="316" y="515"/>
                  </a:cubicBezTo>
                  <a:cubicBezTo>
                    <a:pt x="344" y="515"/>
                    <a:pt x="369" y="507"/>
                    <a:pt x="391" y="493"/>
                  </a:cubicBezTo>
                  <a:cubicBezTo>
                    <a:pt x="390" y="524"/>
                    <a:pt x="397" y="550"/>
                    <a:pt x="431" y="563"/>
                  </a:cubicBezTo>
                  <a:cubicBezTo>
                    <a:pt x="461" y="574"/>
                    <a:pt x="492" y="581"/>
                    <a:pt x="519" y="590"/>
                  </a:cubicBezTo>
                  <a:cubicBezTo>
                    <a:pt x="501" y="642"/>
                    <a:pt x="408" y="662"/>
                    <a:pt x="316" y="661"/>
                  </a:cubicBezTo>
                  <a:cubicBezTo>
                    <a:pt x="210" y="660"/>
                    <a:pt x="105" y="630"/>
                    <a:pt x="114" y="589"/>
                  </a:cubicBezTo>
                  <a:close/>
                  <a:moveTo>
                    <a:pt x="318" y="722"/>
                  </a:moveTo>
                  <a:cubicBezTo>
                    <a:pt x="316" y="722"/>
                    <a:pt x="316" y="722"/>
                    <a:pt x="316" y="722"/>
                  </a:cubicBezTo>
                  <a:cubicBezTo>
                    <a:pt x="184" y="722"/>
                    <a:pt x="70" y="685"/>
                    <a:pt x="46" y="621"/>
                  </a:cubicBezTo>
                  <a:cubicBezTo>
                    <a:pt x="52" y="616"/>
                    <a:pt x="59" y="611"/>
                    <a:pt x="67" y="606"/>
                  </a:cubicBezTo>
                  <a:cubicBezTo>
                    <a:pt x="78" y="664"/>
                    <a:pt x="187" y="697"/>
                    <a:pt x="316" y="697"/>
                  </a:cubicBezTo>
                  <a:cubicBezTo>
                    <a:pt x="318" y="697"/>
                    <a:pt x="318" y="697"/>
                    <a:pt x="318" y="697"/>
                  </a:cubicBezTo>
                  <a:cubicBezTo>
                    <a:pt x="448" y="697"/>
                    <a:pt x="551" y="665"/>
                    <a:pt x="564" y="608"/>
                  </a:cubicBezTo>
                  <a:cubicBezTo>
                    <a:pt x="572" y="613"/>
                    <a:pt x="578" y="618"/>
                    <a:pt x="585" y="624"/>
                  </a:cubicBezTo>
                  <a:cubicBezTo>
                    <a:pt x="559" y="687"/>
                    <a:pt x="451" y="722"/>
                    <a:pt x="318" y="722"/>
                  </a:cubicBezTo>
                  <a:close/>
                </a:path>
              </a:pathLst>
            </a:custGeom>
            <a:grpFill/>
            <a:ln>
              <a:noFill/>
            </a:ln>
          </p:spPr>
          <p:txBody>
            <a:bodyPr lIns="162560" tIns="81280" rIns="162560" bIns="81280"/>
            <a:lstStyle/>
            <a:p>
              <a:pPr>
                <a:defRPr/>
              </a:pPr>
              <a:endParaRPr lang="id-ID" sz="3200" dirty="0">
                <a:latin typeface="思源黑体 CN Light" panose="020B0300000000000000" pitchFamily="34" charset="-122"/>
                <a:cs typeface="+mn-ea"/>
                <a:sym typeface="+mn-lt"/>
              </a:endParaRPr>
            </a:p>
          </p:txBody>
        </p:sp>
        <p:sp>
          <p:nvSpPr>
            <p:cNvPr id="24" name="Freeform 26"/>
            <p:cNvSpPr>
              <a:spLocks noEditPoints="1"/>
            </p:cNvSpPr>
            <p:nvPr/>
          </p:nvSpPr>
          <p:spPr bwMode="auto">
            <a:xfrm flipH="1">
              <a:off x="3488175" y="2252948"/>
              <a:ext cx="333735" cy="390671"/>
            </a:xfrm>
            <a:custGeom>
              <a:avLst/>
              <a:gdLst>
                <a:gd name="T0" fmla="*/ 565 w 631"/>
                <a:gd name="T1" fmla="*/ 585 h 741"/>
                <a:gd name="T2" fmla="*/ 545 w 631"/>
                <a:gd name="T3" fmla="*/ 531 h 741"/>
                <a:gd name="T4" fmla="*/ 567 w 631"/>
                <a:gd name="T5" fmla="*/ 470 h 741"/>
                <a:gd name="T6" fmla="*/ 568 w 631"/>
                <a:gd name="T7" fmla="*/ 407 h 741"/>
                <a:gd name="T8" fmla="*/ 568 w 631"/>
                <a:gd name="T9" fmla="*/ 345 h 741"/>
                <a:gd name="T10" fmla="*/ 535 w 631"/>
                <a:gd name="T11" fmla="*/ 208 h 741"/>
                <a:gd name="T12" fmla="*/ 476 w 631"/>
                <a:gd name="T13" fmla="*/ 107 h 741"/>
                <a:gd name="T14" fmla="*/ 270 w 631"/>
                <a:gd name="T15" fmla="*/ 60 h 741"/>
                <a:gd name="T16" fmla="*/ 146 w 631"/>
                <a:gd name="T17" fmla="*/ 128 h 741"/>
                <a:gd name="T18" fmla="*/ 102 w 631"/>
                <a:gd name="T19" fmla="*/ 207 h 741"/>
                <a:gd name="T20" fmla="*/ 63 w 631"/>
                <a:gd name="T21" fmla="*/ 310 h 741"/>
                <a:gd name="T22" fmla="*/ 64 w 631"/>
                <a:gd name="T23" fmla="*/ 390 h 741"/>
                <a:gd name="T24" fmla="*/ 69 w 631"/>
                <a:gd name="T25" fmla="*/ 482 h 741"/>
                <a:gd name="T26" fmla="*/ 83 w 631"/>
                <a:gd name="T27" fmla="*/ 539 h 741"/>
                <a:gd name="T28" fmla="*/ 67 w 631"/>
                <a:gd name="T29" fmla="*/ 585 h 741"/>
                <a:gd name="T30" fmla="*/ 2 w 631"/>
                <a:gd name="T31" fmla="*/ 678 h 741"/>
                <a:gd name="T32" fmla="*/ 23 w 631"/>
                <a:gd name="T33" fmla="*/ 741 h 741"/>
                <a:gd name="T34" fmla="*/ 609 w 631"/>
                <a:gd name="T35" fmla="*/ 741 h 741"/>
                <a:gd name="T36" fmla="*/ 630 w 631"/>
                <a:gd name="T37" fmla="*/ 678 h 741"/>
                <a:gd name="T38" fmla="*/ 565 w 631"/>
                <a:gd name="T39" fmla="*/ 585 h 741"/>
                <a:gd name="T40" fmla="*/ 454 w 631"/>
                <a:gd name="T41" fmla="*/ 282 h 741"/>
                <a:gd name="T42" fmla="*/ 452 w 631"/>
                <a:gd name="T43" fmla="*/ 281 h 741"/>
                <a:gd name="T44" fmla="*/ 482 w 631"/>
                <a:gd name="T45" fmla="*/ 305 h 741"/>
                <a:gd name="T46" fmla="*/ 470 w 631"/>
                <a:gd name="T47" fmla="*/ 374 h 741"/>
                <a:gd name="T48" fmla="*/ 460 w 631"/>
                <a:gd name="T49" fmla="*/ 373 h 741"/>
                <a:gd name="T50" fmla="*/ 454 w 631"/>
                <a:gd name="T51" fmla="*/ 282 h 741"/>
                <a:gd name="T52" fmla="*/ 150 w 631"/>
                <a:gd name="T53" fmla="*/ 302 h 741"/>
                <a:gd name="T54" fmla="*/ 184 w 631"/>
                <a:gd name="T55" fmla="*/ 292 h 741"/>
                <a:gd name="T56" fmla="*/ 194 w 631"/>
                <a:gd name="T57" fmla="*/ 284 h 741"/>
                <a:gd name="T58" fmla="*/ 211 w 631"/>
                <a:gd name="T59" fmla="*/ 198 h 741"/>
                <a:gd name="T60" fmla="*/ 213 w 631"/>
                <a:gd name="T61" fmla="*/ 195 h 741"/>
                <a:gd name="T62" fmla="*/ 316 w 631"/>
                <a:gd name="T63" fmla="*/ 252 h 741"/>
                <a:gd name="T64" fmla="*/ 329 w 631"/>
                <a:gd name="T65" fmla="*/ 253 h 741"/>
                <a:gd name="T66" fmla="*/ 394 w 631"/>
                <a:gd name="T67" fmla="*/ 315 h 741"/>
                <a:gd name="T68" fmla="*/ 410 w 631"/>
                <a:gd name="T69" fmla="*/ 360 h 741"/>
                <a:gd name="T70" fmla="*/ 435 w 631"/>
                <a:gd name="T71" fmla="*/ 412 h 741"/>
                <a:gd name="T72" fmla="*/ 316 w 631"/>
                <a:gd name="T73" fmla="*/ 493 h 741"/>
                <a:gd name="T74" fmla="*/ 316 w 631"/>
                <a:gd name="T75" fmla="*/ 493 h 741"/>
                <a:gd name="T76" fmla="*/ 188 w 631"/>
                <a:gd name="T77" fmla="*/ 394 h 741"/>
                <a:gd name="T78" fmla="*/ 150 w 631"/>
                <a:gd name="T79" fmla="*/ 302 h 741"/>
                <a:gd name="T80" fmla="*/ 114 w 631"/>
                <a:gd name="T81" fmla="*/ 589 h 741"/>
                <a:gd name="T82" fmla="*/ 200 w 631"/>
                <a:gd name="T83" fmla="*/ 563 h 741"/>
                <a:gd name="T84" fmla="*/ 240 w 631"/>
                <a:gd name="T85" fmla="*/ 493 h 741"/>
                <a:gd name="T86" fmla="*/ 316 w 631"/>
                <a:gd name="T87" fmla="*/ 515 h 741"/>
                <a:gd name="T88" fmla="*/ 316 w 631"/>
                <a:gd name="T89" fmla="*/ 515 h 741"/>
                <a:gd name="T90" fmla="*/ 391 w 631"/>
                <a:gd name="T91" fmla="*/ 493 h 741"/>
                <a:gd name="T92" fmla="*/ 431 w 631"/>
                <a:gd name="T93" fmla="*/ 563 h 741"/>
                <a:gd name="T94" fmla="*/ 519 w 631"/>
                <a:gd name="T95" fmla="*/ 590 h 741"/>
                <a:gd name="T96" fmla="*/ 316 w 631"/>
                <a:gd name="T97" fmla="*/ 661 h 741"/>
                <a:gd name="T98" fmla="*/ 114 w 631"/>
                <a:gd name="T99" fmla="*/ 589 h 741"/>
                <a:gd name="T100" fmla="*/ 318 w 631"/>
                <a:gd name="T101" fmla="*/ 722 h 741"/>
                <a:gd name="T102" fmla="*/ 316 w 631"/>
                <a:gd name="T103" fmla="*/ 722 h 741"/>
                <a:gd name="T104" fmla="*/ 46 w 631"/>
                <a:gd name="T105" fmla="*/ 621 h 741"/>
                <a:gd name="T106" fmla="*/ 67 w 631"/>
                <a:gd name="T107" fmla="*/ 606 h 741"/>
                <a:gd name="T108" fmla="*/ 316 w 631"/>
                <a:gd name="T109" fmla="*/ 697 h 741"/>
                <a:gd name="T110" fmla="*/ 318 w 631"/>
                <a:gd name="T111" fmla="*/ 697 h 741"/>
                <a:gd name="T112" fmla="*/ 564 w 631"/>
                <a:gd name="T113" fmla="*/ 608 h 741"/>
                <a:gd name="T114" fmla="*/ 585 w 631"/>
                <a:gd name="T115" fmla="*/ 624 h 741"/>
                <a:gd name="T116" fmla="*/ 318 w 631"/>
                <a:gd name="T117" fmla="*/ 722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31" h="741">
                  <a:moveTo>
                    <a:pt x="565" y="585"/>
                  </a:moveTo>
                  <a:cubicBezTo>
                    <a:pt x="577" y="562"/>
                    <a:pt x="566" y="543"/>
                    <a:pt x="545" y="531"/>
                  </a:cubicBezTo>
                  <a:cubicBezTo>
                    <a:pt x="517" y="515"/>
                    <a:pt x="536" y="486"/>
                    <a:pt x="567" y="470"/>
                  </a:cubicBezTo>
                  <a:cubicBezTo>
                    <a:pt x="597" y="454"/>
                    <a:pt x="607" y="426"/>
                    <a:pt x="568" y="407"/>
                  </a:cubicBezTo>
                  <a:cubicBezTo>
                    <a:pt x="530" y="387"/>
                    <a:pt x="532" y="381"/>
                    <a:pt x="568" y="345"/>
                  </a:cubicBezTo>
                  <a:cubicBezTo>
                    <a:pt x="604" y="308"/>
                    <a:pt x="586" y="222"/>
                    <a:pt x="535" y="208"/>
                  </a:cubicBezTo>
                  <a:cubicBezTo>
                    <a:pt x="484" y="194"/>
                    <a:pt x="497" y="166"/>
                    <a:pt x="476" y="107"/>
                  </a:cubicBezTo>
                  <a:cubicBezTo>
                    <a:pt x="456" y="51"/>
                    <a:pt x="319" y="0"/>
                    <a:pt x="270" y="60"/>
                  </a:cubicBezTo>
                  <a:cubicBezTo>
                    <a:pt x="236" y="23"/>
                    <a:pt x="161" y="73"/>
                    <a:pt x="146" y="128"/>
                  </a:cubicBezTo>
                  <a:cubicBezTo>
                    <a:pt x="131" y="184"/>
                    <a:pt x="142" y="199"/>
                    <a:pt x="102" y="207"/>
                  </a:cubicBezTo>
                  <a:cubicBezTo>
                    <a:pt x="62" y="215"/>
                    <a:pt x="37" y="273"/>
                    <a:pt x="63" y="310"/>
                  </a:cubicBezTo>
                  <a:cubicBezTo>
                    <a:pt x="89" y="346"/>
                    <a:pt x="101" y="363"/>
                    <a:pt x="64" y="390"/>
                  </a:cubicBezTo>
                  <a:cubicBezTo>
                    <a:pt x="27" y="417"/>
                    <a:pt x="34" y="465"/>
                    <a:pt x="69" y="482"/>
                  </a:cubicBezTo>
                  <a:cubicBezTo>
                    <a:pt x="104" y="498"/>
                    <a:pt x="111" y="523"/>
                    <a:pt x="83" y="539"/>
                  </a:cubicBezTo>
                  <a:cubicBezTo>
                    <a:pt x="63" y="551"/>
                    <a:pt x="53" y="568"/>
                    <a:pt x="67" y="585"/>
                  </a:cubicBezTo>
                  <a:cubicBezTo>
                    <a:pt x="29" y="603"/>
                    <a:pt x="0" y="629"/>
                    <a:pt x="2" y="678"/>
                  </a:cubicBezTo>
                  <a:cubicBezTo>
                    <a:pt x="2" y="699"/>
                    <a:pt x="10" y="720"/>
                    <a:pt x="23" y="741"/>
                  </a:cubicBezTo>
                  <a:cubicBezTo>
                    <a:pt x="609" y="741"/>
                    <a:pt x="609" y="741"/>
                    <a:pt x="609" y="741"/>
                  </a:cubicBezTo>
                  <a:cubicBezTo>
                    <a:pt x="621" y="720"/>
                    <a:pt x="629" y="699"/>
                    <a:pt x="630" y="678"/>
                  </a:cubicBezTo>
                  <a:cubicBezTo>
                    <a:pt x="631" y="629"/>
                    <a:pt x="603" y="603"/>
                    <a:pt x="565" y="585"/>
                  </a:cubicBezTo>
                  <a:close/>
                  <a:moveTo>
                    <a:pt x="454" y="282"/>
                  </a:moveTo>
                  <a:cubicBezTo>
                    <a:pt x="453" y="281"/>
                    <a:pt x="452" y="281"/>
                    <a:pt x="452" y="281"/>
                  </a:cubicBezTo>
                  <a:cubicBezTo>
                    <a:pt x="467" y="252"/>
                    <a:pt x="479" y="289"/>
                    <a:pt x="482" y="305"/>
                  </a:cubicBezTo>
                  <a:cubicBezTo>
                    <a:pt x="486" y="328"/>
                    <a:pt x="481" y="355"/>
                    <a:pt x="470" y="374"/>
                  </a:cubicBezTo>
                  <a:cubicBezTo>
                    <a:pt x="467" y="373"/>
                    <a:pt x="464" y="373"/>
                    <a:pt x="460" y="373"/>
                  </a:cubicBezTo>
                  <a:cubicBezTo>
                    <a:pt x="411" y="378"/>
                    <a:pt x="527" y="312"/>
                    <a:pt x="454" y="282"/>
                  </a:cubicBezTo>
                  <a:close/>
                  <a:moveTo>
                    <a:pt x="150" y="302"/>
                  </a:moveTo>
                  <a:cubicBezTo>
                    <a:pt x="156" y="273"/>
                    <a:pt x="172" y="265"/>
                    <a:pt x="184" y="292"/>
                  </a:cubicBezTo>
                  <a:cubicBezTo>
                    <a:pt x="194" y="314"/>
                    <a:pt x="196" y="325"/>
                    <a:pt x="194" y="284"/>
                  </a:cubicBezTo>
                  <a:cubicBezTo>
                    <a:pt x="193" y="256"/>
                    <a:pt x="199" y="226"/>
                    <a:pt x="211" y="198"/>
                  </a:cubicBezTo>
                  <a:cubicBezTo>
                    <a:pt x="212" y="197"/>
                    <a:pt x="212" y="196"/>
                    <a:pt x="213" y="195"/>
                  </a:cubicBezTo>
                  <a:cubicBezTo>
                    <a:pt x="232" y="223"/>
                    <a:pt x="270" y="249"/>
                    <a:pt x="316" y="252"/>
                  </a:cubicBezTo>
                  <a:cubicBezTo>
                    <a:pt x="321" y="252"/>
                    <a:pt x="325" y="253"/>
                    <a:pt x="329" y="253"/>
                  </a:cubicBezTo>
                  <a:cubicBezTo>
                    <a:pt x="417" y="251"/>
                    <a:pt x="322" y="306"/>
                    <a:pt x="394" y="315"/>
                  </a:cubicBezTo>
                  <a:cubicBezTo>
                    <a:pt x="446" y="322"/>
                    <a:pt x="436" y="331"/>
                    <a:pt x="410" y="360"/>
                  </a:cubicBezTo>
                  <a:cubicBezTo>
                    <a:pt x="392" y="380"/>
                    <a:pt x="397" y="406"/>
                    <a:pt x="435" y="412"/>
                  </a:cubicBezTo>
                  <a:cubicBezTo>
                    <a:pt x="410" y="459"/>
                    <a:pt x="370" y="493"/>
                    <a:pt x="316" y="493"/>
                  </a:cubicBezTo>
                  <a:cubicBezTo>
                    <a:pt x="316" y="493"/>
                    <a:pt x="316" y="493"/>
                    <a:pt x="316" y="493"/>
                  </a:cubicBezTo>
                  <a:cubicBezTo>
                    <a:pt x="256" y="493"/>
                    <a:pt x="212" y="451"/>
                    <a:pt x="188" y="394"/>
                  </a:cubicBezTo>
                  <a:cubicBezTo>
                    <a:pt x="157" y="389"/>
                    <a:pt x="143" y="339"/>
                    <a:pt x="150" y="302"/>
                  </a:cubicBezTo>
                  <a:close/>
                  <a:moveTo>
                    <a:pt x="114" y="589"/>
                  </a:moveTo>
                  <a:cubicBezTo>
                    <a:pt x="141" y="580"/>
                    <a:pt x="171" y="573"/>
                    <a:pt x="200" y="563"/>
                  </a:cubicBezTo>
                  <a:cubicBezTo>
                    <a:pt x="234" y="550"/>
                    <a:pt x="241" y="524"/>
                    <a:pt x="240" y="493"/>
                  </a:cubicBezTo>
                  <a:cubicBezTo>
                    <a:pt x="262" y="507"/>
                    <a:pt x="287" y="515"/>
                    <a:pt x="316" y="515"/>
                  </a:cubicBezTo>
                  <a:cubicBezTo>
                    <a:pt x="316" y="515"/>
                    <a:pt x="316" y="515"/>
                    <a:pt x="316" y="515"/>
                  </a:cubicBezTo>
                  <a:cubicBezTo>
                    <a:pt x="344" y="515"/>
                    <a:pt x="369" y="507"/>
                    <a:pt x="391" y="493"/>
                  </a:cubicBezTo>
                  <a:cubicBezTo>
                    <a:pt x="390" y="524"/>
                    <a:pt x="397" y="550"/>
                    <a:pt x="431" y="563"/>
                  </a:cubicBezTo>
                  <a:cubicBezTo>
                    <a:pt x="461" y="574"/>
                    <a:pt x="492" y="581"/>
                    <a:pt x="519" y="590"/>
                  </a:cubicBezTo>
                  <a:cubicBezTo>
                    <a:pt x="501" y="642"/>
                    <a:pt x="408" y="662"/>
                    <a:pt x="316" y="661"/>
                  </a:cubicBezTo>
                  <a:cubicBezTo>
                    <a:pt x="210" y="660"/>
                    <a:pt x="105" y="630"/>
                    <a:pt x="114" y="589"/>
                  </a:cubicBezTo>
                  <a:close/>
                  <a:moveTo>
                    <a:pt x="318" y="722"/>
                  </a:moveTo>
                  <a:cubicBezTo>
                    <a:pt x="316" y="722"/>
                    <a:pt x="316" y="722"/>
                    <a:pt x="316" y="722"/>
                  </a:cubicBezTo>
                  <a:cubicBezTo>
                    <a:pt x="184" y="722"/>
                    <a:pt x="70" y="685"/>
                    <a:pt x="46" y="621"/>
                  </a:cubicBezTo>
                  <a:cubicBezTo>
                    <a:pt x="52" y="616"/>
                    <a:pt x="59" y="611"/>
                    <a:pt x="67" y="606"/>
                  </a:cubicBezTo>
                  <a:cubicBezTo>
                    <a:pt x="78" y="664"/>
                    <a:pt x="187" y="697"/>
                    <a:pt x="316" y="697"/>
                  </a:cubicBezTo>
                  <a:cubicBezTo>
                    <a:pt x="318" y="697"/>
                    <a:pt x="318" y="697"/>
                    <a:pt x="318" y="697"/>
                  </a:cubicBezTo>
                  <a:cubicBezTo>
                    <a:pt x="448" y="697"/>
                    <a:pt x="551" y="665"/>
                    <a:pt x="564" y="608"/>
                  </a:cubicBezTo>
                  <a:cubicBezTo>
                    <a:pt x="572" y="613"/>
                    <a:pt x="578" y="618"/>
                    <a:pt x="585" y="624"/>
                  </a:cubicBezTo>
                  <a:cubicBezTo>
                    <a:pt x="559" y="687"/>
                    <a:pt x="451" y="722"/>
                    <a:pt x="318" y="722"/>
                  </a:cubicBezTo>
                  <a:close/>
                </a:path>
              </a:pathLst>
            </a:custGeom>
            <a:grpFill/>
            <a:ln>
              <a:noFill/>
            </a:ln>
          </p:spPr>
          <p:txBody>
            <a:bodyPr lIns="162560" tIns="81280" rIns="162560" bIns="81280"/>
            <a:lstStyle/>
            <a:p>
              <a:pPr>
                <a:defRPr/>
              </a:pPr>
              <a:endParaRPr lang="id-ID" sz="3200" dirty="0">
                <a:latin typeface="思源黑体 CN Light" panose="020B0300000000000000" pitchFamily="34" charset="-122"/>
                <a:cs typeface="+mn-ea"/>
                <a:sym typeface="+mn-lt"/>
              </a:endParaRPr>
            </a:p>
          </p:txBody>
        </p:sp>
      </p:grpSp>
      <p:grpSp>
        <p:nvGrpSpPr>
          <p:cNvPr id="25" name="Group 19"/>
          <p:cNvGrpSpPr/>
          <p:nvPr/>
        </p:nvGrpSpPr>
        <p:grpSpPr>
          <a:xfrm>
            <a:off x="1086563" y="3593904"/>
            <a:ext cx="4377519" cy="524400"/>
            <a:chOff x="554475" y="1732648"/>
            <a:chExt cx="3283139" cy="393300"/>
          </a:xfrm>
          <a:solidFill>
            <a:srgbClr val="BFBFBF"/>
          </a:solidFill>
        </p:grpSpPr>
        <p:sp>
          <p:nvSpPr>
            <p:cNvPr id="26" name="Freeform 6"/>
            <p:cNvSpPr>
              <a:spLocks noEditPoints="1"/>
            </p:cNvSpPr>
            <p:nvPr/>
          </p:nvSpPr>
          <p:spPr bwMode="auto">
            <a:xfrm flipH="1">
              <a:off x="554475" y="1732648"/>
              <a:ext cx="368489" cy="393300"/>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solidFill>
              <a:schemeClr val="accent5"/>
            </a:solidFill>
            <a:ln>
              <a:noFill/>
            </a:ln>
          </p:spPr>
          <p:txBody>
            <a:bodyPr lIns="162560" tIns="81280" rIns="162560" bIns="81280"/>
            <a:lstStyle/>
            <a:p>
              <a:pPr>
                <a:defRPr/>
              </a:pPr>
              <a:endParaRPr lang="id-ID" sz="3200" dirty="0">
                <a:latin typeface="思源黑体 CN Light" panose="020B0300000000000000" pitchFamily="34" charset="-122"/>
                <a:cs typeface="+mn-ea"/>
                <a:sym typeface="+mn-lt"/>
              </a:endParaRPr>
            </a:p>
          </p:txBody>
        </p:sp>
        <p:sp>
          <p:nvSpPr>
            <p:cNvPr id="27" name="Freeform 6"/>
            <p:cNvSpPr>
              <a:spLocks noEditPoints="1"/>
            </p:cNvSpPr>
            <p:nvPr/>
          </p:nvSpPr>
          <p:spPr bwMode="auto">
            <a:xfrm flipH="1">
              <a:off x="1040250" y="1732648"/>
              <a:ext cx="368489" cy="393300"/>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solidFill>
              <a:schemeClr val="accent5"/>
            </a:solidFill>
            <a:ln>
              <a:noFill/>
            </a:ln>
          </p:spPr>
          <p:txBody>
            <a:bodyPr lIns="162560" tIns="81280" rIns="162560" bIns="81280"/>
            <a:lstStyle/>
            <a:p>
              <a:pPr>
                <a:defRPr/>
              </a:pPr>
              <a:endParaRPr lang="id-ID" sz="3200" dirty="0">
                <a:latin typeface="思源黑体 CN Light" panose="020B0300000000000000" pitchFamily="34" charset="-122"/>
                <a:cs typeface="+mn-ea"/>
                <a:sym typeface="+mn-lt"/>
              </a:endParaRPr>
            </a:p>
          </p:txBody>
        </p:sp>
        <p:sp>
          <p:nvSpPr>
            <p:cNvPr id="28" name="Freeform 6"/>
            <p:cNvSpPr>
              <a:spLocks noEditPoints="1"/>
            </p:cNvSpPr>
            <p:nvPr/>
          </p:nvSpPr>
          <p:spPr bwMode="auto">
            <a:xfrm flipH="1">
              <a:off x="1526025" y="1732648"/>
              <a:ext cx="368489" cy="393300"/>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grpFill/>
            <a:ln>
              <a:noFill/>
            </a:ln>
          </p:spPr>
          <p:txBody>
            <a:bodyPr lIns="162560" tIns="81280" rIns="162560" bIns="81280"/>
            <a:lstStyle/>
            <a:p>
              <a:pPr>
                <a:defRPr/>
              </a:pPr>
              <a:endParaRPr lang="id-ID" sz="3200" dirty="0">
                <a:latin typeface="思源黑体 CN Light" panose="020B0300000000000000" pitchFamily="34" charset="-122"/>
                <a:cs typeface="+mn-ea"/>
                <a:sym typeface="+mn-lt"/>
              </a:endParaRPr>
            </a:p>
          </p:txBody>
        </p:sp>
        <p:sp>
          <p:nvSpPr>
            <p:cNvPr id="29" name="Freeform 23"/>
            <p:cNvSpPr>
              <a:spLocks noEditPoints="1"/>
            </p:cNvSpPr>
            <p:nvPr/>
          </p:nvSpPr>
          <p:spPr bwMode="auto">
            <a:xfrm flipH="1">
              <a:off x="2011800" y="1732648"/>
              <a:ext cx="368489" cy="393300"/>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grpFill/>
            <a:ln>
              <a:noFill/>
            </a:ln>
          </p:spPr>
          <p:txBody>
            <a:bodyPr lIns="162560" tIns="81280" rIns="162560" bIns="81280"/>
            <a:lstStyle/>
            <a:p>
              <a:pPr>
                <a:defRPr/>
              </a:pPr>
              <a:endParaRPr lang="id-ID" sz="3200" dirty="0">
                <a:latin typeface="思源黑体 CN Light" panose="020B0300000000000000" pitchFamily="34" charset="-122"/>
                <a:cs typeface="+mn-ea"/>
                <a:sym typeface="+mn-lt"/>
              </a:endParaRPr>
            </a:p>
          </p:txBody>
        </p:sp>
        <p:sp>
          <p:nvSpPr>
            <p:cNvPr id="30" name="Freeform 24"/>
            <p:cNvSpPr>
              <a:spLocks noEditPoints="1"/>
            </p:cNvSpPr>
            <p:nvPr/>
          </p:nvSpPr>
          <p:spPr bwMode="auto">
            <a:xfrm flipH="1">
              <a:off x="2497575" y="1732648"/>
              <a:ext cx="368489" cy="393300"/>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grpFill/>
            <a:ln>
              <a:noFill/>
            </a:ln>
          </p:spPr>
          <p:txBody>
            <a:bodyPr lIns="162560" tIns="81280" rIns="162560" bIns="81280"/>
            <a:lstStyle/>
            <a:p>
              <a:pPr>
                <a:defRPr/>
              </a:pPr>
              <a:endParaRPr lang="id-ID" sz="3200" dirty="0">
                <a:latin typeface="思源黑体 CN Light" panose="020B0300000000000000" pitchFamily="34" charset="-122"/>
                <a:cs typeface="+mn-ea"/>
                <a:sym typeface="+mn-lt"/>
              </a:endParaRPr>
            </a:p>
          </p:txBody>
        </p:sp>
        <p:sp>
          <p:nvSpPr>
            <p:cNvPr id="31" name="Freeform 25"/>
            <p:cNvSpPr>
              <a:spLocks noEditPoints="1"/>
            </p:cNvSpPr>
            <p:nvPr/>
          </p:nvSpPr>
          <p:spPr bwMode="auto">
            <a:xfrm flipH="1">
              <a:off x="2983350" y="1732648"/>
              <a:ext cx="368489" cy="393300"/>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grpFill/>
            <a:ln>
              <a:noFill/>
            </a:ln>
          </p:spPr>
          <p:txBody>
            <a:bodyPr lIns="162560" tIns="81280" rIns="162560" bIns="81280"/>
            <a:lstStyle/>
            <a:p>
              <a:pPr>
                <a:defRPr/>
              </a:pPr>
              <a:endParaRPr lang="id-ID" sz="3200" dirty="0">
                <a:latin typeface="思源黑体 CN Light" panose="020B0300000000000000" pitchFamily="34" charset="-122"/>
                <a:cs typeface="+mn-ea"/>
                <a:sym typeface="+mn-lt"/>
              </a:endParaRPr>
            </a:p>
          </p:txBody>
        </p:sp>
        <p:sp>
          <p:nvSpPr>
            <p:cNvPr id="32" name="Freeform 26"/>
            <p:cNvSpPr>
              <a:spLocks noEditPoints="1"/>
            </p:cNvSpPr>
            <p:nvPr/>
          </p:nvSpPr>
          <p:spPr bwMode="auto">
            <a:xfrm flipH="1">
              <a:off x="3469125" y="1732648"/>
              <a:ext cx="368489" cy="393300"/>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grpFill/>
            <a:ln>
              <a:noFill/>
            </a:ln>
          </p:spPr>
          <p:txBody>
            <a:bodyPr lIns="162560" tIns="81280" rIns="162560" bIns="81280"/>
            <a:lstStyle/>
            <a:p>
              <a:pPr>
                <a:defRPr/>
              </a:pPr>
              <a:endParaRPr lang="id-ID" sz="3200" dirty="0">
                <a:latin typeface="思源黑体 CN Light" panose="020B0300000000000000" pitchFamily="34" charset="-122"/>
                <a:cs typeface="+mn-ea"/>
                <a:sym typeface="+mn-lt"/>
              </a:endParaRPr>
            </a:p>
          </p:txBody>
        </p:sp>
      </p:grpSp>
      <p:grpSp>
        <p:nvGrpSpPr>
          <p:cNvPr id="33" name="Group 27"/>
          <p:cNvGrpSpPr/>
          <p:nvPr/>
        </p:nvGrpSpPr>
        <p:grpSpPr>
          <a:xfrm>
            <a:off x="6956211" y="3593905"/>
            <a:ext cx="4318708" cy="520895"/>
            <a:chOff x="582879" y="2252948"/>
            <a:chExt cx="3239031" cy="390671"/>
          </a:xfrm>
          <a:solidFill>
            <a:schemeClr val="accent2"/>
          </a:solidFill>
        </p:grpSpPr>
        <p:sp>
          <p:nvSpPr>
            <p:cNvPr id="34" name="Freeform 26"/>
            <p:cNvSpPr>
              <a:spLocks noEditPoints="1"/>
            </p:cNvSpPr>
            <p:nvPr/>
          </p:nvSpPr>
          <p:spPr bwMode="auto">
            <a:xfrm flipH="1">
              <a:off x="582879" y="2252948"/>
              <a:ext cx="333735" cy="390671"/>
            </a:xfrm>
            <a:custGeom>
              <a:avLst/>
              <a:gdLst>
                <a:gd name="T0" fmla="*/ 565 w 631"/>
                <a:gd name="T1" fmla="*/ 585 h 741"/>
                <a:gd name="T2" fmla="*/ 545 w 631"/>
                <a:gd name="T3" fmla="*/ 531 h 741"/>
                <a:gd name="T4" fmla="*/ 567 w 631"/>
                <a:gd name="T5" fmla="*/ 470 h 741"/>
                <a:gd name="T6" fmla="*/ 568 w 631"/>
                <a:gd name="T7" fmla="*/ 407 h 741"/>
                <a:gd name="T8" fmla="*/ 568 w 631"/>
                <a:gd name="T9" fmla="*/ 345 h 741"/>
                <a:gd name="T10" fmla="*/ 535 w 631"/>
                <a:gd name="T11" fmla="*/ 208 h 741"/>
                <a:gd name="T12" fmla="*/ 476 w 631"/>
                <a:gd name="T13" fmla="*/ 107 h 741"/>
                <a:gd name="T14" fmla="*/ 270 w 631"/>
                <a:gd name="T15" fmla="*/ 60 h 741"/>
                <a:gd name="T16" fmla="*/ 146 w 631"/>
                <a:gd name="T17" fmla="*/ 128 h 741"/>
                <a:gd name="T18" fmla="*/ 102 w 631"/>
                <a:gd name="T19" fmla="*/ 207 h 741"/>
                <a:gd name="T20" fmla="*/ 63 w 631"/>
                <a:gd name="T21" fmla="*/ 310 h 741"/>
                <a:gd name="T22" fmla="*/ 64 w 631"/>
                <a:gd name="T23" fmla="*/ 390 h 741"/>
                <a:gd name="T24" fmla="*/ 69 w 631"/>
                <a:gd name="T25" fmla="*/ 482 h 741"/>
                <a:gd name="T26" fmla="*/ 83 w 631"/>
                <a:gd name="T27" fmla="*/ 539 h 741"/>
                <a:gd name="T28" fmla="*/ 67 w 631"/>
                <a:gd name="T29" fmla="*/ 585 h 741"/>
                <a:gd name="T30" fmla="*/ 2 w 631"/>
                <a:gd name="T31" fmla="*/ 678 h 741"/>
                <a:gd name="T32" fmla="*/ 23 w 631"/>
                <a:gd name="T33" fmla="*/ 741 h 741"/>
                <a:gd name="T34" fmla="*/ 609 w 631"/>
                <a:gd name="T35" fmla="*/ 741 h 741"/>
                <a:gd name="T36" fmla="*/ 630 w 631"/>
                <a:gd name="T37" fmla="*/ 678 h 741"/>
                <a:gd name="T38" fmla="*/ 565 w 631"/>
                <a:gd name="T39" fmla="*/ 585 h 741"/>
                <a:gd name="T40" fmla="*/ 454 w 631"/>
                <a:gd name="T41" fmla="*/ 282 h 741"/>
                <a:gd name="T42" fmla="*/ 452 w 631"/>
                <a:gd name="T43" fmla="*/ 281 h 741"/>
                <a:gd name="T44" fmla="*/ 482 w 631"/>
                <a:gd name="T45" fmla="*/ 305 h 741"/>
                <a:gd name="T46" fmla="*/ 470 w 631"/>
                <a:gd name="T47" fmla="*/ 374 h 741"/>
                <a:gd name="T48" fmla="*/ 460 w 631"/>
                <a:gd name="T49" fmla="*/ 373 h 741"/>
                <a:gd name="T50" fmla="*/ 454 w 631"/>
                <a:gd name="T51" fmla="*/ 282 h 741"/>
                <a:gd name="T52" fmla="*/ 150 w 631"/>
                <a:gd name="T53" fmla="*/ 302 h 741"/>
                <a:gd name="T54" fmla="*/ 184 w 631"/>
                <a:gd name="T55" fmla="*/ 292 h 741"/>
                <a:gd name="T56" fmla="*/ 194 w 631"/>
                <a:gd name="T57" fmla="*/ 284 h 741"/>
                <a:gd name="T58" fmla="*/ 211 w 631"/>
                <a:gd name="T59" fmla="*/ 198 h 741"/>
                <a:gd name="T60" fmla="*/ 213 w 631"/>
                <a:gd name="T61" fmla="*/ 195 h 741"/>
                <a:gd name="T62" fmla="*/ 316 w 631"/>
                <a:gd name="T63" fmla="*/ 252 h 741"/>
                <a:gd name="T64" fmla="*/ 329 w 631"/>
                <a:gd name="T65" fmla="*/ 253 h 741"/>
                <a:gd name="T66" fmla="*/ 394 w 631"/>
                <a:gd name="T67" fmla="*/ 315 h 741"/>
                <a:gd name="T68" fmla="*/ 410 w 631"/>
                <a:gd name="T69" fmla="*/ 360 h 741"/>
                <a:gd name="T70" fmla="*/ 435 w 631"/>
                <a:gd name="T71" fmla="*/ 412 h 741"/>
                <a:gd name="T72" fmla="*/ 316 w 631"/>
                <a:gd name="T73" fmla="*/ 493 h 741"/>
                <a:gd name="T74" fmla="*/ 316 w 631"/>
                <a:gd name="T75" fmla="*/ 493 h 741"/>
                <a:gd name="T76" fmla="*/ 188 w 631"/>
                <a:gd name="T77" fmla="*/ 394 h 741"/>
                <a:gd name="T78" fmla="*/ 150 w 631"/>
                <a:gd name="T79" fmla="*/ 302 h 741"/>
                <a:gd name="T80" fmla="*/ 114 w 631"/>
                <a:gd name="T81" fmla="*/ 589 h 741"/>
                <a:gd name="T82" fmla="*/ 200 w 631"/>
                <a:gd name="T83" fmla="*/ 563 h 741"/>
                <a:gd name="T84" fmla="*/ 240 w 631"/>
                <a:gd name="T85" fmla="*/ 493 h 741"/>
                <a:gd name="T86" fmla="*/ 316 w 631"/>
                <a:gd name="T87" fmla="*/ 515 h 741"/>
                <a:gd name="T88" fmla="*/ 316 w 631"/>
                <a:gd name="T89" fmla="*/ 515 h 741"/>
                <a:gd name="T90" fmla="*/ 391 w 631"/>
                <a:gd name="T91" fmla="*/ 493 h 741"/>
                <a:gd name="T92" fmla="*/ 431 w 631"/>
                <a:gd name="T93" fmla="*/ 563 h 741"/>
                <a:gd name="T94" fmla="*/ 519 w 631"/>
                <a:gd name="T95" fmla="*/ 590 h 741"/>
                <a:gd name="T96" fmla="*/ 316 w 631"/>
                <a:gd name="T97" fmla="*/ 661 h 741"/>
                <a:gd name="T98" fmla="*/ 114 w 631"/>
                <a:gd name="T99" fmla="*/ 589 h 741"/>
                <a:gd name="T100" fmla="*/ 318 w 631"/>
                <a:gd name="T101" fmla="*/ 722 h 741"/>
                <a:gd name="T102" fmla="*/ 316 w 631"/>
                <a:gd name="T103" fmla="*/ 722 h 741"/>
                <a:gd name="T104" fmla="*/ 46 w 631"/>
                <a:gd name="T105" fmla="*/ 621 h 741"/>
                <a:gd name="T106" fmla="*/ 67 w 631"/>
                <a:gd name="T107" fmla="*/ 606 h 741"/>
                <a:gd name="T108" fmla="*/ 316 w 631"/>
                <a:gd name="T109" fmla="*/ 697 h 741"/>
                <a:gd name="T110" fmla="*/ 318 w 631"/>
                <a:gd name="T111" fmla="*/ 697 h 741"/>
                <a:gd name="T112" fmla="*/ 564 w 631"/>
                <a:gd name="T113" fmla="*/ 608 h 741"/>
                <a:gd name="T114" fmla="*/ 585 w 631"/>
                <a:gd name="T115" fmla="*/ 624 h 741"/>
                <a:gd name="T116" fmla="*/ 318 w 631"/>
                <a:gd name="T117" fmla="*/ 722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31" h="741">
                  <a:moveTo>
                    <a:pt x="565" y="585"/>
                  </a:moveTo>
                  <a:cubicBezTo>
                    <a:pt x="577" y="562"/>
                    <a:pt x="566" y="543"/>
                    <a:pt x="545" y="531"/>
                  </a:cubicBezTo>
                  <a:cubicBezTo>
                    <a:pt x="517" y="515"/>
                    <a:pt x="536" y="486"/>
                    <a:pt x="567" y="470"/>
                  </a:cubicBezTo>
                  <a:cubicBezTo>
                    <a:pt x="597" y="454"/>
                    <a:pt x="607" y="426"/>
                    <a:pt x="568" y="407"/>
                  </a:cubicBezTo>
                  <a:cubicBezTo>
                    <a:pt x="530" y="387"/>
                    <a:pt x="532" y="381"/>
                    <a:pt x="568" y="345"/>
                  </a:cubicBezTo>
                  <a:cubicBezTo>
                    <a:pt x="604" y="308"/>
                    <a:pt x="586" y="222"/>
                    <a:pt x="535" y="208"/>
                  </a:cubicBezTo>
                  <a:cubicBezTo>
                    <a:pt x="484" y="194"/>
                    <a:pt x="497" y="166"/>
                    <a:pt x="476" y="107"/>
                  </a:cubicBezTo>
                  <a:cubicBezTo>
                    <a:pt x="456" y="51"/>
                    <a:pt x="319" y="0"/>
                    <a:pt x="270" y="60"/>
                  </a:cubicBezTo>
                  <a:cubicBezTo>
                    <a:pt x="236" y="23"/>
                    <a:pt x="161" y="73"/>
                    <a:pt x="146" y="128"/>
                  </a:cubicBezTo>
                  <a:cubicBezTo>
                    <a:pt x="131" y="184"/>
                    <a:pt x="142" y="199"/>
                    <a:pt x="102" y="207"/>
                  </a:cubicBezTo>
                  <a:cubicBezTo>
                    <a:pt x="62" y="215"/>
                    <a:pt x="37" y="273"/>
                    <a:pt x="63" y="310"/>
                  </a:cubicBezTo>
                  <a:cubicBezTo>
                    <a:pt x="89" y="346"/>
                    <a:pt x="101" y="363"/>
                    <a:pt x="64" y="390"/>
                  </a:cubicBezTo>
                  <a:cubicBezTo>
                    <a:pt x="27" y="417"/>
                    <a:pt x="34" y="465"/>
                    <a:pt x="69" y="482"/>
                  </a:cubicBezTo>
                  <a:cubicBezTo>
                    <a:pt x="104" y="498"/>
                    <a:pt x="111" y="523"/>
                    <a:pt x="83" y="539"/>
                  </a:cubicBezTo>
                  <a:cubicBezTo>
                    <a:pt x="63" y="551"/>
                    <a:pt x="53" y="568"/>
                    <a:pt x="67" y="585"/>
                  </a:cubicBezTo>
                  <a:cubicBezTo>
                    <a:pt x="29" y="603"/>
                    <a:pt x="0" y="629"/>
                    <a:pt x="2" y="678"/>
                  </a:cubicBezTo>
                  <a:cubicBezTo>
                    <a:pt x="2" y="699"/>
                    <a:pt x="10" y="720"/>
                    <a:pt x="23" y="741"/>
                  </a:cubicBezTo>
                  <a:cubicBezTo>
                    <a:pt x="609" y="741"/>
                    <a:pt x="609" y="741"/>
                    <a:pt x="609" y="741"/>
                  </a:cubicBezTo>
                  <a:cubicBezTo>
                    <a:pt x="621" y="720"/>
                    <a:pt x="629" y="699"/>
                    <a:pt x="630" y="678"/>
                  </a:cubicBezTo>
                  <a:cubicBezTo>
                    <a:pt x="631" y="629"/>
                    <a:pt x="603" y="603"/>
                    <a:pt x="565" y="585"/>
                  </a:cubicBezTo>
                  <a:close/>
                  <a:moveTo>
                    <a:pt x="454" y="282"/>
                  </a:moveTo>
                  <a:cubicBezTo>
                    <a:pt x="453" y="281"/>
                    <a:pt x="452" y="281"/>
                    <a:pt x="452" y="281"/>
                  </a:cubicBezTo>
                  <a:cubicBezTo>
                    <a:pt x="467" y="252"/>
                    <a:pt x="479" y="289"/>
                    <a:pt x="482" y="305"/>
                  </a:cubicBezTo>
                  <a:cubicBezTo>
                    <a:pt x="486" y="328"/>
                    <a:pt x="481" y="355"/>
                    <a:pt x="470" y="374"/>
                  </a:cubicBezTo>
                  <a:cubicBezTo>
                    <a:pt x="467" y="373"/>
                    <a:pt x="464" y="373"/>
                    <a:pt x="460" y="373"/>
                  </a:cubicBezTo>
                  <a:cubicBezTo>
                    <a:pt x="411" y="378"/>
                    <a:pt x="527" y="312"/>
                    <a:pt x="454" y="282"/>
                  </a:cubicBezTo>
                  <a:close/>
                  <a:moveTo>
                    <a:pt x="150" y="302"/>
                  </a:moveTo>
                  <a:cubicBezTo>
                    <a:pt x="156" y="273"/>
                    <a:pt x="172" y="265"/>
                    <a:pt x="184" y="292"/>
                  </a:cubicBezTo>
                  <a:cubicBezTo>
                    <a:pt x="194" y="314"/>
                    <a:pt x="196" y="325"/>
                    <a:pt x="194" y="284"/>
                  </a:cubicBezTo>
                  <a:cubicBezTo>
                    <a:pt x="193" y="256"/>
                    <a:pt x="199" y="226"/>
                    <a:pt x="211" y="198"/>
                  </a:cubicBezTo>
                  <a:cubicBezTo>
                    <a:pt x="212" y="197"/>
                    <a:pt x="212" y="196"/>
                    <a:pt x="213" y="195"/>
                  </a:cubicBezTo>
                  <a:cubicBezTo>
                    <a:pt x="232" y="223"/>
                    <a:pt x="270" y="249"/>
                    <a:pt x="316" y="252"/>
                  </a:cubicBezTo>
                  <a:cubicBezTo>
                    <a:pt x="321" y="252"/>
                    <a:pt x="325" y="253"/>
                    <a:pt x="329" y="253"/>
                  </a:cubicBezTo>
                  <a:cubicBezTo>
                    <a:pt x="417" y="251"/>
                    <a:pt x="322" y="306"/>
                    <a:pt x="394" y="315"/>
                  </a:cubicBezTo>
                  <a:cubicBezTo>
                    <a:pt x="446" y="322"/>
                    <a:pt x="436" y="331"/>
                    <a:pt x="410" y="360"/>
                  </a:cubicBezTo>
                  <a:cubicBezTo>
                    <a:pt x="392" y="380"/>
                    <a:pt x="397" y="406"/>
                    <a:pt x="435" y="412"/>
                  </a:cubicBezTo>
                  <a:cubicBezTo>
                    <a:pt x="410" y="459"/>
                    <a:pt x="370" y="493"/>
                    <a:pt x="316" y="493"/>
                  </a:cubicBezTo>
                  <a:cubicBezTo>
                    <a:pt x="316" y="493"/>
                    <a:pt x="316" y="493"/>
                    <a:pt x="316" y="493"/>
                  </a:cubicBezTo>
                  <a:cubicBezTo>
                    <a:pt x="256" y="493"/>
                    <a:pt x="212" y="451"/>
                    <a:pt x="188" y="394"/>
                  </a:cubicBezTo>
                  <a:cubicBezTo>
                    <a:pt x="157" y="389"/>
                    <a:pt x="143" y="339"/>
                    <a:pt x="150" y="302"/>
                  </a:cubicBezTo>
                  <a:close/>
                  <a:moveTo>
                    <a:pt x="114" y="589"/>
                  </a:moveTo>
                  <a:cubicBezTo>
                    <a:pt x="141" y="580"/>
                    <a:pt x="171" y="573"/>
                    <a:pt x="200" y="563"/>
                  </a:cubicBezTo>
                  <a:cubicBezTo>
                    <a:pt x="234" y="550"/>
                    <a:pt x="241" y="524"/>
                    <a:pt x="240" y="493"/>
                  </a:cubicBezTo>
                  <a:cubicBezTo>
                    <a:pt x="262" y="507"/>
                    <a:pt x="287" y="515"/>
                    <a:pt x="316" y="515"/>
                  </a:cubicBezTo>
                  <a:cubicBezTo>
                    <a:pt x="316" y="515"/>
                    <a:pt x="316" y="515"/>
                    <a:pt x="316" y="515"/>
                  </a:cubicBezTo>
                  <a:cubicBezTo>
                    <a:pt x="344" y="515"/>
                    <a:pt x="369" y="507"/>
                    <a:pt x="391" y="493"/>
                  </a:cubicBezTo>
                  <a:cubicBezTo>
                    <a:pt x="390" y="524"/>
                    <a:pt x="397" y="550"/>
                    <a:pt x="431" y="563"/>
                  </a:cubicBezTo>
                  <a:cubicBezTo>
                    <a:pt x="461" y="574"/>
                    <a:pt x="492" y="581"/>
                    <a:pt x="519" y="590"/>
                  </a:cubicBezTo>
                  <a:cubicBezTo>
                    <a:pt x="501" y="642"/>
                    <a:pt x="408" y="662"/>
                    <a:pt x="316" y="661"/>
                  </a:cubicBezTo>
                  <a:cubicBezTo>
                    <a:pt x="210" y="660"/>
                    <a:pt x="105" y="630"/>
                    <a:pt x="114" y="589"/>
                  </a:cubicBezTo>
                  <a:close/>
                  <a:moveTo>
                    <a:pt x="318" y="722"/>
                  </a:moveTo>
                  <a:cubicBezTo>
                    <a:pt x="316" y="722"/>
                    <a:pt x="316" y="722"/>
                    <a:pt x="316" y="722"/>
                  </a:cubicBezTo>
                  <a:cubicBezTo>
                    <a:pt x="184" y="722"/>
                    <a:pt x="70" y="685"/>
                    <a:pt x="46" y="621"/>
                  </a:cubicBezTo>
                  <a:cubicBezTo>
                    <a:pt x="52" y="616"/>
                    <a:pt x="59" y="611"/>
                    <a:pt x="67" y="606"/>
                  </a:cubicBezTo>
                  <a:cubicBezTo>
                    <a:pt x="78" y="664"/>
                    <a:pt x="187" y="697"/>
                    <a:pt x="316" y="697"/>
                  </a:cubicBezTo>
                  <a:cubicBezTo>
                    <a:pt x="318" y="697"/>
                    <a:pt x="318" y="697"/>
                    <a:pt x="318" y="697"/>
                  </a:cubicBezTo>
                  <a:cubicBezTo>
                    <a:pt x="448" y="697"/>
                    <a:pt x="551" y="665"/>
                    <a:pt x="564" y="608"/>
                  </a:cubicBezTo>
                  <a:cubicBezTo>
                    <a:pt x="572" y="613"/>
                    <a:pt x="578" y="618"/>
                    <a:pt x="585" y="624"/>
                  </a:cubicBezTo>
                  <a:cubicBezTo>
                    <a:pt x="559" y="687"/>
                    <a:pt x="451" y="722"/>
                    <a:pt x="318" y="722"/>
                  </a:cubicBezTo>
                  <a:close/>
                </a:path>
              </a:pathLst>
            </a:custGeom>
            <a:grpFill/>
            <a:ln>
              <a:noFill/>
            </a:ln>
          </p:spPr>
          <p:txBody>
            <a:bodyPr lIns="162560" tIns="81280" rIns="162560" bIns="81280"/>
            <a:lstStyle/>
            <a:p>
              <a:pPr>
                <a:defRPr/>
              </a:pPr>
              <a:endParaRPr lang="id-ID" sz="3200" dirty="0">
                <a:latin typeface="思源黑体 CN Light" panose="020B0300000000000000" pitchFamily="34" charset="-122"/>
                <a:cs typeface="+mn-ea"/>
                <a:sym typeface="+mn-lt"/>
              </a:endParaRPr>
            </a:p>
          </p:txBody>
        </p:sp>
        <p:sp>
          <p:nvSpPr>
            <p:cNvPr id="35" name="Freeform 26"/>
            <p:cNvSpPr>
              <a:spLocks noEditPoints="1"/>
            </p:cNvSpPr>
            <p:nvPr/>
          </p:nvSpPr>
          <p:spPr bwMode="auto">
            <a:xfrm flipH="1">
              <a:off x="1067095" y="2252948"/>
              <a:ext cx="333735" cy="390671"/>
            </a:xfrm>
            <a:custGeom>
              <a:avLst/>
              <a:gdLst>
                <a:gd name="T0" fmla="*/ 565 w 631"/>
                <a:gd name="T1" fmla="*/ 585 h 741"/>
                <a:gd name="T2" fmla="*/ 545 w 631"/>
                <a:gd name="T3" fmla="*/ 531 h 741"/>
                <a:gd name="T4" fmla="*/ 567 w 631"/>
                <a:gd name="T5" fmla="*/ 470 h 741"/>
                <a:gd name="T6" fmla="*/ 568 w 631"/>
                <a:gd name="T7" fmla="*/ 407 h 741"/>
                <a:gd name="T8" fmla="*/ 568 w 631"/>
                <a:gd name="T9" fmla="*/ 345 h 741"/>
                <a:gd name="T10" fmla="*/ 535 w 631"/>
                <a:gd name="T11" fmla="*/ 208 h 741"/>
                <a:gd name="T12" fmla="*/ 476 w 631"/>
                <a:gd name="T13" fmla="*/ 107 h 741"/>
                <a:gd name="T14" fmla="*/ 270 w 631"/>
                <a:gd name="T15" fmla="*/ 60 h 741"/>
                <a:gd name="T16" fmla="*/ 146 w 631"/>
                <a:gd name="T17" fmla="*/ 128 h 741"/>
                <a:gd name="T18" fmla="*/ 102 w 631"/>
                <a:gd name="T19" fmla="*/ 207 h 741"/>
                <a:gd name="T20" fmla="*/ 63 w 631"/>
                <a:gd name="T21" fmla="*/ 310 h 741"/>
                <a:gd name="T22" fmla="*/ 64 w 631"/>
                <a:gd name="T23" fmla="*/ 390 h 741"/>
                <a:gd name="T24" fmla="*/ 69 w 631"/>
                <a:gd name="T25" fmla="*/ 482 h 741"/>
                <a:gd name="T26" fmla="*/ 83 w 631"/>
                <a:gd name="T27" fmla="*/ 539 h 741"/>
                <a:gd name="T28" fmla="*/ 67 w 631"/>
                <a:gd name="T29" fmla="*/ 585 h 741"/>
                <a:gd name="T30" fmla="*/ 2 w 631"/>
                <a:gd name="T31" fmla="*/ 678 h 741"/>
                <a:gd name="T32" fmla="*/ 23 w 631"/>
                <a:gd name="T33" fmla="*/ 741 h 741"/>
                <a:gd name="T34" fmla="*/ 609 w 631"/>
                <a:gd name="T35" fmla="*/ 741 h 741"/>
                <a:gd name="T36" fmla="*/ 630 w 631"/>
                <a:gd name="T37" fmla="*/ 678 h 741"/>
                <a:gd name="T38" fmla="*/ 565 w 631"/>
                <a:gd name="T39" fmla="*/ 585 h 741"/>
                <a:gd name="T40" fmla="*/ 454 w 631"/>
                <a:gd name="T41" fmla="*/ 282 h 741"/>
                <a:gd name="T42" fmla="*/ 452 w 631"/>
                <a:gd name="T43" fmla="*/ 281 h 741"/>
                <a:gd name="T44" fmla="*/ 482 w 631"/>
                <a:gd name="T45" fmla="*/ 305 h 741"/>
                <a:gd name="T46" fmla="*/ 470 w 631"/>
                <a:gd name="T47" fmla="*/ 374 h 741"/>
                <a:gd name="T48" fmla="*/ 460 w 631"/>
                <a:gd name="T49" fmla="*/ 373 h 741"/>
                <a:gd name="T50" fmla="*/ 454 w 631"/>
                <a:gd name="T51" fmla="*/ 282 h 741"/>
                <a:gd name="T52" fmla="*/ 150 w 631"/>
                <a:gd name="T53" fmla="*/ 302 h 741"/>
                <a:gd name="T54" fmla="*/ 184 w 631"/>
                <a:gd name="T55" fmla="*/ 292 h 741"/>
                <a:gd name="T56" fmla="*/ 194 w 631"/>
                <a:gd name="T57" fmla="*/ 284 h 741"/>
                <a:gd name="T58" fmla="*/ 211 w 631"/>
                <a:gd name="T59" fmla="*/ 198 h 741"/>
                <a:gd name="T60" fmla="*/ 213 w 631"/>
                <a:gd name="T61" fmla="*/ 195 h 741"/>
                <a:gd name="T62" fmla="*/ 316 w 631"/>
                <a:gd name="T63" fmla="*/ 252 h 741"/>
                <a:gd name="T64" fmla="*/ 329 w 631"/>
                <a:gd name="T65" fmla="*/ 253 h 741"/>
                <a:gd name="T66" fmla="*/ 394 w 631"/>
                <a:gd name="T67" fmla="*/ 315 h 741"/>
                <a:gd name="T68" fmla="*/ 410 w 631"/>
                <a:gd name="T69" fmla="*/ 360 h 741"/>
                <a:gd name="T70" fmla="*/ 435 w 631"/>
                <a:gd name="T71" fmla="*/ 412 h 741"/>
                <a:gd name="T72" fmla="*/ 316 w 631"/>
                <a:gd name="T73" fmla="*/ 493 h 741"/>
                <a:gd name="T74" fmla="*/ 316 w 631"/>
                <a:gd name="T75" fmla="*/ 493 h 741"/>
                <a:gd name="T76" fmla="*/ 188 w 631"/>
                <a:gd name="T77" fmla="*/ 394 h 741"/>
                <a:gd name="T78" fmla="*/ 150 w 631"/>
                <a:gd name="T79" fmla="*/ 302 h 741"/>
                <a:gd name="T80" fmla="*/ 114 w 631"/>
                <a:gd name="T81" fmla="*/ 589 h 741"/>
                <a:gd name="T82" fmla="*/ 200 w 631"/>
                <a:gd name="T83" fmla="*/ 563 h 741"/>
                <a:gd name="T84" fmla="*/ 240 w 631"/>
                <a:gd name="T85" fmla="*/ 493 h 741"/>
                <a:gd name="T86" fmla="*/ 316 w 631"/>
                <a:gd name="T87" fmla="*/ 515 h 741"/>
                <a:gd name="T88" fmla="*/ 316 w 631"/>
                <a:gd name="T89" fmla="*/ 515 h 741"/>
                <a:gd name="T90" fmla="*/ 391 w 631"/>
                <a:gd name="T91" fmla="*/ 493 h 741"/>
                <a:gd name="T92" fmla="*/ 431 w 631"/>
                <a:gd name="T93" fmla="*/ 563 h 741"/>
                <a:gd name="T94" fmla="*/ 519 w 631"/>
                <a:gd name="T95" fmla="*/ 590 h 741"/>
                <a:gd name="T96" fmla="*/ 316 w 631"/>
                <a:gd name="T97" fmla="*/ 661 h 741"/>
                <a:gd name="T98" fmla="*/ 114 w 631"/>
                <a:gd name="T99" fmla="*/ 589 h 741"/>
                <a:gd name="T100" fmla="*/ 318 w 631"/>
                <a:gd name="T101" fmla="*/ 722 h 741"/>
                <a:gd name="T102" fmla="*/ 316 w 631"/>
                <a:gd name="T103" fmla="*/ 722 h 741"/>
                <a:gd name="T104" fmla="*/ 46 w 631"/>
                <a:gd name="T105" fmla="*/ 621 h 741"/>
                <a:gd name="T106" fmla="*/ 67 w 631"/>
                <a:gd name="T107" fmla="*/ 606 h 741"/>
                <a:gd name="T108" fmla="*/ 316 w 631"/>
                <a:gd name="T109" fmla="*/ 697 h 741"/>
                <a:gd name="T110" fmla="*/ 318 w 631"/>
                <a:gd name="T111" fmla="*/ 697 h 741"/>
                <a:gd name="T112" fmla="*/ 564 w 631"/>
                <a:gd name="T113" fmla="*/ 608 h 741"/>
                <a:gd name="T114" fmla="*/ 585 w 631"/>
                <a:gd name="T115" fmla="*/ 624 h 741"/>
                <a:gd name="T116" fmla="*/ 318 w 631"/>
                <a:gd name="T117" fmla="*/ 722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31" h="741">
                  <a:moveTo>
                    <a:pt x="565" y="585"/>
                  </a:moveTo>
                  <a:cubicBezTo>
                    <a:pt x="577" y="562"/>
                    <a:pt x="566" y="543"/>
                    <a:pt x="545" y="531"/>
                  </a:cubicBezTo>
                  <a:cubicBezTo>
                    <a:pt x="517" y="515"/>
                    <a:pt x="536" y="486"/>
                    <a:pt x="567" y="470"/>
                  </a:cubicBezTo>
                  <a:cubicBezTo>
                    <a:pt x="597" y="454"/>
                    <a:pt x="607" y="426"/>
                    <a:pt x="568" y="407"/>
                  </a:cubicBezTo>
                  <a:cubicBezTo>
                    <a:pt x="530" y="387"/>
                    <a:pt x="532" y="381"/>
                    <a:pt x="568" y="345"/>
                  </a:cubicBezTo>
                  <a:cubicBezTo>
                    <a:pt x="604" y="308"/>
                    <a:pt x="586" y="222"/>
                    <a:pt x="535" y="208"/>
                  </a:cubicBezTo>
                  <a:cubicBezTo>
                    <a:pt x="484" y="194"/>
                    <a:pt x="497" y="166"/>
                    <a:pt x="476" y="107"/>
                  </a:cubicBezTo>
                  <a:cubicBezTo>
                    <a:pt x="456" y="51"/>
                    <a:pt x="319" y="0"/>
                    <a:pt x="270" y="60"/>
                  </a:cubicBezTo>
                  <a:cubicBezTo>
                    <a:pt x="236" y="23"/>
                    <a:pt x="161" y="73"/>
                    <a:pt x="146" y="128"/>
                  </a:cubicBezTo>
                  <a:cubicBezTo>
                    <a:pt x="131" y="184"/>
                    <a:pt x="142" y="199"/>
                    <a:pt x="102" y="207"/>
                  </a:cubicBezTo>
                  <a:cubicBezTo>
                    <a:pt x="62" y="215"/>
                    <a:pt x="37" y="273"/>
                    <a:pt x="63" y="310"/>
                  </a:cubicBezTo>
                  <a:cubicBezTo>
                    <a:pt x="89" y="346"/>
                    <a:pt x="101" y="363"/>
                    <a:pt x="64" y="390"/>
                  </a:cubicBezTo>
                  <a:cubicBezTo>
                    <a:pt x="27" y="417"/>
                    <a:pt x="34" y="465"/>
                    <a:pt x="69" y="482"/>
                  </a:cubicBezTo>
                  <a:cubicBezTo>
                    <a:pt x="104" y="498"/>
                    <a:pt x="111" y="523"/>
                    <a:pt x="83" y="539"/>
                  </a:cubicBezTo>
                  <a:cubicBezTo>
                    <a:pt x="63" y="551"/>
                    <a:pt x="53" y="568"/>
                    <a:pt x="67" y="585"/>
                  </a:cubicBezTo>
                  <a:cubicBezTo>
                    <a:pt x="29" y="603"/>
                    <a:pt x="0" y="629"/>
                    <a:pt x="2" y="678"/>
                  </a:cubicBezTo>
                  <a:cubicBezTo>
                    <a:pt x="2" y="699"/>
                    <a:pt x="10" y="720"/>
                    <a:pt x="23" y="741"/>
                  </a:cubicBezTo>
                  <a:cubicBezTo>
                    <a:pt x="609" y="741"/>
                    <a:pt x="609" y="741"/>
                    <a:pt x="609" y="741"/>
                  </a:cubicBezTo>
                  <a:cubicBezTo>
                    <a:pt x="621" y="720"/>
                    <a:pt x="629" y="699"/>
                    <a:pt x="630" y="678"/>
                  </a:cubicBezTo>
                  <a:cubicBezTo>
                    <a:pt x="631" y="629"/>
                    <a:pt x="603" y="603"/>
                    <a:pt x="565" y="585"/>
                  </a:cubicBezTo>
                  <a:close/>
                  <a:moveTo>
                    <a:pt x="454" y="282"/>
                  </a:moveTo>
                  <a:cubicBezTo>
                    <a:pt x="453" y="281"/>
                    <a:pt x="452" y="281"/>
                    <a:pt x="452" y="281"/>
                  </a:cubicBezTo>
                  <a:cubicBezTo>
                    <a:pt x="467" y="252"/>
                    <a:pt x="479" y="289"/>
                    <a:pt x="482" y="305"/>
                  </a:cubicBezTo>
                  <a:cubicBezTo>
                    <a:pt x="486" y="328"/>
                    <a:pt x="481" y="355"/>
                    <a:pt x="470" y="374"/>
                  </a:cubicBezTo>
                  <a:cubicBezTo>
                    <a:pt x="467" y="373"/>
                    <a:pt x="464" y="373"/>
                    <a:pt x="460" y="373"/>
                  </a:cubicBezTo>
                  <a:cubicBezTo>
                    <a:pt x="411" y="378"/>
                    <a:pt x="527" y="312"/>
                    <a:pt x="454" y="282"/>
                  </a:cubicBezTo>
                  <a:close/>
                  <a:moveTo>
                    <a:pt x="150" y="302"/>
                  </a:moveTo>
                  <a:cubicBezTo>
                    <a:pt x="156" y="273"/>
                    <a:pt x="172" y="265"/>
                    <a:pt x="184" y="292"/>
                  </a:cubicBezTo>
                  <a:cubicBezTo>
                    <a:pt x="194" y="314"/>
                    <a:pt x="196" y="325"/>
                    <a:pt x="194" y="284"/>
                  </a:cubicBezTo>
                  <a:cubicBezTo>
                    <a:pt x="193" y="256"/>
                    <a:pt x="199" y="226"/>
                    <a:pt x="211" y="198"/>
                  </a:cubicBezTo>
                  <a:cubicBezTo>
                    <a:pt x="212" y="197"/>
                    <a:pt x="212" y="196"/>
                    <a:pt x="213" y="195"/>
                  </a:cubicBezTo>
                  <a:cubicBezTo>
                    <a:pt x="232" y="223"/>
                    <a:pt x="270" y="249"/>
                    <a:pt x="316" y="252"/>
                  </a:cubicBezTo>
                  <a:cubicBezTo>
                    <a:pt x="321" y="252"/>
                    <a:pt x="325" y="253"/>
                    <a:pt x="329" y="253"/>
                  </a:cubicBezTo>
                  <a:cubicBezTo>
                    <a:pt x="417" y="251"/>
                    <a:pt x="322" y="306"/>
                    <a:pt x="394" y="315"/>
                  </a:cubicBezTo>
                  <a:cubicBezTo>
                    <a:pt x="446" y="322"/>
                    <a:pt x="436" y="331"/>
                    <a:pt x="410" y="360"/>
                  </a:cubicBezTo>
                  <a:cubicBezTo>
                    <a:pt x="392" y="380"/>
                    <a:pt x="397" y="406"/>
                    <a:pt x="435" y="412"/>
                  </a:cubicBezTo>
                  <a:cubicBezTo>
                    <a:pt x="410" y="459"/>
                    <a:pt x="370" y="493"/>
                    <a:pt x="316" y="493"/>
                  </a:cubicBezTo>
                  <a:cubicBezTo>
                    <a:pt x="316" y="493"/>
                    <a:pt x="316" y="493"/>
                    <a:pt x="316" y="493"/>
                  </a:cubicBezTo>
                  <a:cubicBezTo>
                    <a:pt x="256" y="493"/>
                    <a:pt x="212" y="451"/>
                    <a:pt x="188" y="394"/>
                  </a:cubicBezTo>
                  <a:cubicBezTo>
                    <a:pt x="157" y="389"/>
                    <a:pt x="143" y="339"/>
                    <a:pt x="150" y="302"/>
                  </a:cubicBezTo>
                  <a:close/>
                  <a:moveTo>
                    <a:pt x="114" y="589"/>
                  </a:moveTo>
                  <a:cubicBezTo>
                    <a:pt x="141" y="580"/>
                    <a:pt x="171" y="573"/>
                    <a:pt x="200" y="563"/>
                  </a:cubicBezTo>
                  <a:cubicBezTo>
                    <a:pt x="234" y="550"/>
                    <a:pt x="241" y="524"/>
                    <a:pt x="240" y="493"/>
                  </a:cubicBezTo>
                  <a:cubicBezTo>
                    <a:pt x="262" y="507"/>
                    <a:pt x="287" y="515"/>
                    <a:pt x="316" y="515"/>
                  </a:cubicBezTo>
                  <a:cubicBezTo>
                    <a:pt x="316" y="515"/>
                    <a:pt x="316" y="515"/>
                    <a:pt x="316" y="515"/>
                  </a:cubicBezTo>
                  <a:cubicBezTo>
                    <a:pt x="344" y="515"/>
                    <a:pt x="369" y="507"/>
                    <a:pt x="391" y="493"/>
                  </a:cubicBezTo>
                  <a:cubicBezTo>
                    <a:pt x="390" y="524"/>
                    <a:pt x="397" y="550"/>
                    <a:pt x="431" y="563"/>
                  </a:cubicBezTo>
                  <a:cubicBezTo>
                    <a:pt x="461" y="574"/>
                    <a:pt x="492" y="581"/>
                    <a:pt x="519" y="590"/>
                  </a:cubicBezTo>
                  <a:cubicBezTo>
                    <a:pt x="501" y="642"/>
                    <a:pt x="408" y="662"/>
                    <a:pt x="316" y="661"/>
                  </a:cubicBezTo>
                  <a:cubicBezTo>
                    <a:pt x="210" y="660"/>
                    <a:pt x="105" y="630"/>
                    <a:pt x="114" y="589"/>
                  </a:cubicBezTo>
                  <a:close/>
                  <a:moveTo>
                    <a:pt x="318" y="722"/>
                  </a:moveTo>
                  <a:cubicBezTo>
                    <a:pt x="316" y="722"/>
                    <a:pt x="316" y="722"/>
                    <a:pt x="316" y="722"/>
                  </a:cubicBezTo>
                  <a:cubicBezTo>
                    <a:pt x="184" y="722"/>
                    <a:pt x="70" y="685"/>
                    <a:pt x="46" y="621"/>
                  </a:cubicBezTo>
                  <a:cubicBezTo>
                    <a:pt x="52" y="616"/>
                    <a:pt x="59" y="611"/>
                    <a:pt x="67" y="606"/>
                  </a:cubicBezTo>
                  <a:cubicBezTo>
                    <a:pt x="78" y="664"/>
                    <a:pt x="187" y="697"/>
                    <a:pt x="316" y="697"/>
                  </a:cubicBezTo>
                  <a:cubicBezTo>
                    <a:pt x="318" y="697"/>
                    <a:pt x="318" y="697"/>
                    <a:pt x="318" y="697"/>
                  </a:cubicBezTo>
                  <a:cubicBezTo>
                    <a:pt x="448" y="697"/>
                    <a:pt x="551" y="665"/>
                    <a:pt x="564" y="608"/>
                  </a:cubicBezTo>
                  <a:cubicBezTo>
                    <a:pt x="572" y="613"/>
                    <a:pt x="578" y="618"/>
                    <a:pt x="585" y="624"/>
                  </a:cubicBezTo>
                  <a:cubicBezTo>
                    <a:pt x="559" y="687"/>
                    <a:pt x="451" y="722"/>
                    <a:pt x="318" y="722"/>
                  </a:cubicBezTo>
                  <a:close/>
                </a:path>
              </a:pathLst>
            </a:custGeom>
            <a:grpFill/>
            <a:ln>
              <a:noFill/>
            </a:ln>
          </p:spPr>
          <p:txBody>
            <a:bodyPr lIns="162560" tIns="81280" rIns="162560" bIns="81280"/>
            <a:lstStyle/>
            <a:p>
              <a:pPr>
                <a:defRPr/>
              </a:pPr>
              <a:endParaRPr lang="id-ID" sz="3200" dirty="0">
                <a:latin typeface="思源黑体 CN Light" panose="020B0300000000000000" pitchFamily="34" charset="-122"/>
                <a:cs typeface="+mn-ea"/>
                <a:sym typeface="+mn-lt"/>
              </a:endParaRPr>
            </a:p>
          </p:txBody>
        </p:sp>
        <p:sp>
          <p:nvSpPr>
            <p:cNvPr id="36" name="Freeform 26"/>
            <p:cNvSpPr>
              <a:spLocks noEditPoints="1"/>
            </p:cNvSpPr>
            <p:nvPr/>
          </p:nvSpPr>
          <p:spPr bwMode="auto">
            <a:xfrm flipH="1">
              <a:off x="1551311" y="2252948"/>
              <a:ext cx="333735" cy="390671"/>
            </a:xfrm>
            <a:custGeom>
              <a:avLst/>
              <a:gdLst>
                <a:gd name="T0" fmla="*/ 565 w 631"/>
                <a:gd name="T1" fmla="*/ 585 h 741"/>
                <a:gd name="T2" fmla="*/ 545 w 631"/>
                <a:gd name="T3" fmla="*/ 531 h 741"/>
                <a:gd name="T4" fmla="*/ 567 w 631"/>
                <a:gd name="T5" fmla="*/ 470 h 741"/>
                <a:gd name="T6" fmla="*/ 568 w 631"/>
                <a:gd name="T7" fmla="*/ 407 h 741"/>
                <a:gd name="T8" fmla="*/ 568 w 631"/>
                <a:gd name="T9" fmla="*/ 345 h 741"/>
                <a:gd name="T10" fmla="*/ 535 w 631"/>
                <a:gd name="T11" fmla="*/ 208 h 741"/>
                <a:gd name="T12" fmla="*/ 476 w 631"/>
                <a:gd name="T13" fmla="*/ 107 h 741"/>
                <a:gd name="T14" fmla="*/ 270 w 631"/>
                <a:gd name="T15" fmla="*/ 60 h 741"/>
                <a:gd name="T16" fmla="*/ 146 w 631"/>
                <a:gd name="T17" fmla="*/ 128 h 741"/>
                <a:gd name="T18" fmla="*/ 102 w 631"/>
                <a:gd name="T19" fmla="*/ 207 h 741"/>
                <a:gd name="T20" fmla="*/ 63 w 631"/>
                <a:gd name="T21" fmla="*/ 310 h 741"/>
                <a:gd name="T22" fmla="*/ 64 w 631"/>
                <a:gd name="T23" fmla="*/ 390 h 741"/>
                <a:gd name="T24" fmla="*/ 69 w 631"/>
                <a:gd name="T25" fmla="*/ 482 h 741"/>
                <a:gd name="T26" fmla="*/ 83 w 631"/>
                <a:gd name="T27" fmla="*/ 539 h 741"/>
                <a:gd name="T28" fmla="*/ 67 w 631"/>
                <a:gd name="T29" fmla="*/ 585 h 741"/>
                <a:gd name="T30" fmla="*/ 2 w 631"/>
                <a:gd name="T31" fmla="*/ 678 h 741"/>
                <a:gd name="T32" fmla="*/ 23 w 631"/>
                <a:gd name="T33" fmla="*/ 741 h 741"/>
                <a:gd name="T34" fmla="*/ 609 w 631"/>
                <a:gd name="T35" fmla="*/ 741 h 741"/>
                <a:gd name="T36" fmla="*/ 630 w 631"/>
                <a:gd name="T37" fmla="*/ 678 h 741"/>
                <a:gd name="T38" fmla="*/ 565 w 631"/>
                <a:gd name="T39" fmla="*/ 585 h 741"/>
                <a:gd name="T40" fmla="*/ 454 w 631"/>
                <a:gd name="T41" fmla="*/ 282 h 741"/>
                <a:gd name="T42" fmla="*/ 452 w 631"/>
                <a:gd name="T43" fmla="*/ 281 h 741"/>
                <a:gd name="T44" fmla="*/ 482 w 631"/>
                <a:gd name="T45" fmla="*/ 305 h 741"/>
                <a:gd name="T46" fmla="*/ 470 w 631"/>
                <a:gd name="T47" fmla="*/ 374 h 741"/>
                <a:gd name="T48" fmla="*/ 460 w 631"/>
                <a:gd name="T49" fmla="*/ 373 h 741"/>
                <a:gd name="T50" fmla="*/ 454 w 631"/>
                <a:gd name="T51" fmla="*/ 282 h 741"/>
                <a:gd name="T52" fmla="*/ 150 w 631"/>
                <a:gd name="T53" fmla="*/ 302 h 741"/>
                <a:gd name="T54" fmla="*/ 184 w 631"/>
                <a:gd name="T55" fmla="*/ 292 h 741"/>
                <a:gd name="T56" fmla="*/ 194 w 631"/>
                <a:gd name="T57" fmla="*/ 284 h 741"/>
                <a:gd name="T58" fmla="*/ 211 w 631"/>
                <a:gd name="T59" fmla="*/ 198 h 741"/>
                <a:gd name="T60" fmla="*/ 213 w 631"/>
                <a:gd name="T61" fmla="*/ 195 h 741"/>
                <a:gd name="T62" fmla="*/ 316 w 631"/>
                <a:gd name="T63" fmla="*/ 252 h 741"/>
                <a:gd name="T64" fmla="*/ 329 w 631"/>
                <a:gd name="T65" fmla="*/ 253 h 741"/>
                <a:gd name="T66" fmla="*/ 394 w 631"/>
                <a:gd name="T67" fmla="*/ 315 h 741"/>
                <a:gd name="T68" fmla="*/ 410 w 631"/>
                <a:gd name="T69" fmla="*/ 360 h 741"/>
                <a:gd name="T70" fmla="*/ 435 w 631"/>
                <a:gd name="T71" fmla="*/ 412 h 741"/>
                <a:gd name="T72" fmla="*/ 316 w 631"/>
                <a:gd name="T73" fmla="*/ 493 h 741"/>
                <a:gd name="T74" fmla="*/ 316 w 631"/>
                <a:gd name="T75" fmla="*/ 493 h 741"/>
                <a:gd name="T76" fmla="*/ 188 w 631"/>
                <a:gd name="T77" fmla="*/ 394 h 741"/>
                <a:gd name="T78" fmla="*/ 150 w 631"/>
                <a:gd name="T79" fmla="*/ 302 h 741"/>
                <a:gd name="T80" fmla="*/ 114 w 631"/>
                <a:gd name="T81" fmla="*/ 589 h 741"/>
                <a:gd name="T82" fmla="*/ 200 w 631"/>
                <a:gd name="T83" fmla="*/ 563 h 741"/>
                <a:gd name="T84" fmla="*/ 240 w 631"/>
                <a:gd name="T85" fmla="*/ 493 h 741"/>
                <a:gd name="T86" fmla="*/ 316 w 631"/>
                <a:gd name="T87" fmla="*/ 515 h 741"/>
                <a:gd name="T88" fmla="*/ 316 w 631"/>
                <a:gd name="T89" fmla="*/ 515 h 741"/>
                <a:gd name="T90" fmla="*/ 391 w 631"/>
                <a:gd name="T91" fmla="*/ 493 h 741"/>
                <a:gd name="T92" fmla="*/ 431 w 631"/>
                <a:gd name="T93" fmla="*/ 563 h 741"/>
                <a:gd name="T94" fmla="*/ 519 w 631"/>
                <a:gd name="T95" fmla="*/ 590 h 741"/>
                <a:gd name="T96" fmla="*/ 316 w 631"/>
                <a:gd name="T97" fmla="*/ 661 h 741"/>
                <a:gd name="T98" fmla="*/ 114 w 631"/>
                <a:gd name="T99" fmla="*/ 589 h 741"/>
                <a:gd name="T100" fmla="*/ 318 w 631"/>
                <a:gd name="T101" fmla="*/ 722 h 741"/>
                <a:gd name="T102" fmla="*/ 316 w 631"/>
                <a:gd name="T103" fmla="*/ 722 h 741"/>
                <a:gd name="T104" fmla="*/ 46 w 631"/>
                <a:gd name="T105" fmla="*/ 621 h 741"/>
                <a:gd name="T106" fmla="*/ 67 w 631"/>
                <a:gd name="T107" fmla="*/ 606 h 741"/>
                <a:gd name="T108" fmla="*/ 316 w 631"/>
                <a:gd name="T109" fmla="*/ 697 h 741"/>
                <a:gd name="T110" fmla="*/ 318 w 631"/>
                <a:gd name="T111" fmla="*/ 697 h 741"/>
                <a:gd name="T112" fmla="*/ 564 w 631"/>
                <a:gd name="T113" fmla="*/ 608 h 741"/>
                <a:gd name="T114" fmla="*/ 585 w 631"/>
                <a:gd name="T115" fmla="*/ 624 h 741"/>
                <a:gd name="T116" fmla="*/ 318 w 631"/>
                <a:gd name="T117" fmla="*/ 722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31" h="741">
                  <a:moveTo>
                    <a:pt x="565" y="585"/>
                  </a:moveTo>
                  <a:cubicBezTo>
                    <a:pt x="577" y="562"/>
                    <a:pt x="566" y="543"/>
                    <a:pt x="545" y="531"/>
                  </a:cubicBezTo>
                  <a:cubicBezTo>
                    <a:pt x="517" y="515"/>
                    <a:pt x="536" y="486"/>
                    <a:pt x="567" y="470"/>
                  </a:cubicBezTo>
                  <a:cubicBezTo>
                    <a:pt x="597" y="454"/>
                    <a:pt x="607" y="426"/>
                    <a:pt x="568" y="407"/>
                  </a:cubicBezTo>
                  <a:cubicBezTo>
                    <a:pt x="530" y="387"/>
                    <a:pt x="532" y="381"/>
                    <a:pt x="568" y="345"/>
                  </a:cubicBezTo>
                  <a:cubicBezTo>
                    <a:pt x="604" y="308"/>
                    <a:pt x="586" y="222"/>
                    <a:pt x="535" y="208"/>
                  </a:cubicBezTo>
                  <a:cubicBezTo>
                    <a:pt x="484" y="194"/>
                    <a:pt x="497" y="166"/>
                    <a:pt x="476" y="107"/>
                  </a:cubicBezTo>
                  <a:cubicBezTo>
                    <a:pt x="456" y="51"/>
                    <a:pt x="319" y="0"/>
                    <a:pt x="270" y="60"/>
                  </a:cubicBezTo>
                  <a:cubicBezTo>
                    <a:pt x="236" y="23"/>
                    <a:pt x="161" y="73"/>
                    <a:pt x="146" y="128"/>
                  </a:cubicBezTo>
                  <a:cubicBezTo>
                    <a:pt x="131" y="184"/>
                    <a:pt x="142" y="199"/>
                    <a:pt x="102" y="207"/>
                  </a:cubicBezTo>
                  <a:cubicBezTo>
                    <a:pt x="62" y="215"/>
                    <a:pt x="37" y="273"/>
                    <a:pt x="63" y="310"/>
                  </a:cubicBezTo>
                  <a:cubicBezTo>
                    <a:pt x="89" y="346"/>
                    <a:pt x="101" y="363"/>
                    <a:pt x="64" y="390"/>
                  </a:cubicBezTo>
                  <a:cubicBezTo>
                    <a:pt x="27" y="417"/>
                    <a:pt x="34" y="465"/>
                    <a:pt x="69" y="482"/>
                  </a:cubicBezTo>
                  <a:cubicBezTo>
                    <a:pt x="104" y="498"/>
                    <a:pt x="111" y="523"/>
                    <a:pt x="83" y="539"/>
                  </a:cubicBezTo>
                  <a:cubicBezTo>
                    <a:pt x="63" y="551"/>
                    <a:pt x="53" y="568"/>
                    <a:pt x="67" y="585"/>
                  </a:cubicBezTo>
                  <a:cubicBezTo>
                    <a:pt x="29" y="603"/>
                    <a:pt x="0" y="629"/>
                    <a:pt x="2" y="678"/>
                  </a:cubicBezTo>
                  <a:cubicBezTo>
                    <a:pt x="2" y="699"/>
                    <a:pt x="10" y="720"/>
                    <a:pt x="23" y="741"/>
                  </a:cubicBezTo>
                  <a:cubicBezTo>
                    <a:pt x="609" y="741"/>
                    <a:pt x="609" y="741"/>
                    <a:pt x="609" y="741"/>
                  </a:cubicBezTo>
                  <a:cubicBezTo>
                    <a:pt x="621" y="720"/>
                    <a:pt x="629" y="699"/>
                    <a:pt x="630" y="678"/>
                  </a:cubicBezTo>
                  <a:cubicBezTo>
                    <a:pt x="631" y="629"/>
                    <a:pt x="603" y="603"/>
                    <a:pt x="565" y="585"/>
                  </a:cubicBezTo>
                  <a:close/>
                  <a:moveTo>
                    <a:pt x="454" y="282"/>
                  </a:moveTo>
                  <a:cubicBezTo>
                    <a:pt x="453" y="281"/>
                    <a:pt x="452" y="281"/>
                    <a:pt x="452" y="281"/>
                  </a:cubicBezTo>
                  <a:cubicBezTo>
                    <a:pt x="467" y="252"/>
                    <a:pt x="479" y="289"/>
                    <a:pt x="482" y="305"/>
                  </a:cubicBezTo>
                  <a:cubicBezTo>
                    <a:pt x="486" y="328"/>
                    <a:pt x="481" y="355"/>
                    <a:pt x="470" y="374"/>
                  </a:cubicBezTo>
                  <a:cubicBezTo>
                    <a:pt x="467" y="373"/>
                    <a:pt x="464" y="373"/>
                    <a:pt x="460" y="373"/>
                  </a:cubicBezTo>
                  <a:cubicBezTo>
                    <a:pt x="411" y="378"/>
                    <a:pt x="527" y="312"/>
                    <a:pt x="454" y="282"/>
                  </a:cubicBezTo>
                  <a:close/>
                  <a:moveTo>
                    <a:pt x="150" y="302"/>
                  </a:moveTo>
                  <a:cubicBezTo>
                    <a:pt x="156" y="273"/>
                    <a:pt x="172" y="265"/>
                    <a:pt x="184" y="292"/>
                  </a:cubicBezTo>
                  <a:cubicBezTo>
                    <a:pt x="194" y="314"/>
                    <a:pt x="196" y="325"/>
                    <a:pt x="194" y="284"/>
                  </a:cubicBezTo>
                  <a:cubicBezTo>
                    <a:pt x="193" y="256"/>
                    <a:pt x="199" y="226"/>
                    <a:pt x="211" y="198"/>
                  </a:cubicBezTo>
                  <a:cubicBezTo>
                    <a:pt x="212" y="197"/>
                    <a:pt x="212" y="196"/>
                    <a:pt x="213" y="195"/>
                  </a:cubicBezTo>
                  <a:cubicBezTo>
                    <a:pt x="232" y="223"/>
                    <a:pt x="270" y="249"/>
                    <a:pt x="316" y="252"/>
                  </a:cubicBezTo>
                  <a:cubicBezTo>
                    <a:pt x="321" y="252"/>
                    <a:pt x="325" y="253"/>
                    <a:pt x="329" y="253"/>
                  </a:cubicBezTo>
                  <a:cubicBezTo>
                    <a:pt x="417" y="251"/>
                    <a:pt x="322" y="306"/>
                    <a:pt x="394" y="315"/>
                  </a:cubicBezTo>
                  <a:cubicBezTo>
                    <a:pt x="446" y="322"/>
                    <a:pt x="436" y="331"/>
                    <a:pt x="410" y="360"/>
                  </a:cubicBezTo>
                  <a:cubicBezTo>
                    <a:pt x="392" y="380"/>
                    <a:pt x="397" y="406"/>
                    <a:pt x="435" y="412"/>
                  </a:cubicBezTo>
                  <a:cubicBezTo>
                    <a:pt x="410" y="459"/>
                    <a:pt x="370" y="493"/>
                    <a:pt x="316" y="493"/>
                  </a:cubicBezTo>
                  <a:cubicBezTo>
                    <a:pt x="316" y="493"/>
                    <a:pt x="316" y="493"/>
                    <a:pt x="316" y="493"/>
                  </a:cubicBezTo>
                  <a:cubicBezTo>
                    <a:pt x="256" y="493"/>
                    <a:pt x="212" y="451"/>
                    <a:pt x="188" y="394"/>
                  </a:cubicBezTo>
                  <a:cubicBezTo>
                    <a:pt x="157" y="389"/>
                    <a:pt x="143" y="339"/>
                    <a:pt x="150" y="302"/>
                  </a:cubicBezTo>
                  <a:close/>
                  <a:moveTo>
                    <a:pt x="114" y="589"/>
                  </a:moveTo>
                  <a:cubicBezTo>
                    <a:pt x="141" y="580"/>
                    <a:pt x="171" y="573"/>
                    <a:pt x="200" y="563"/>
                  </a:cubicBezTo>
                  <a:cubicBezTo>
                    <a:pt x="234" y="550"/>
                    <a:pt x="241" y="524"/>
                    <a:pt x="240" y="493"/>
                  </a:cubicBezTo>
                  <a:cubicBezTo>
                    <a:pt x="262" y="507"/>
                    <a:pt x="287" y="515"/>
                    <a:pt x="316" y="515"/>
                  </a:cubicBezTo>
                  <a:cubicBezTo>
                    <a:pt x="316" y="515"/>
                    <a:pt x="316" y="515"/>
                    <a:pt x="316" y="515"/>
                  </a:cubicBezTo>
                  <a:cubicBezTo>
                    <a:pt x="344" y="515"/>
                    <a:pt x="369" y="507"/>
                    <a:pt x="391" y="493"/>
                  </a:cubicBezTo>
                  <a:cubicBezTo>
                    <a:pt x="390" y="524"/>
                    <a:pt x="397" y="550"/>
                    <a:pt x="431" y="563"/>
                  </a:cubicBezTo>
                  <a:cubicBezTo>
                    <a:pt x="461" y="574"/>
                    <a:pt x="492" y="581"/>
                    <a:pt x="519" y="590"/>
                  </a:cubicBezTo>
                  <a:cubicBezTo>
                    <a:pt x="501" y="642"/>
                    <a:pt x="408" y="662"/>
                    <a:pt x="316" y="661"/>
                  </a:cubicBezTo>
                  <a:cubicBezTo>
                    <a:pt x="210" y="660"/>
                    <a:pt x="105" y="630"/>
                    <a:pt x="114" y="589"/>
                  </a:cubicBezTo>
                  <a:close/>
                  <a:moveTo>
                    <a:pt x="318" y="722"/>
                  </a:moveTo>
                  <a:cubicBezTo>
                    <a:pt x="316" y="722"/>
                    <a:pt x="316" y="722"/>
                    <a:pt x="316" y="722"/>
                  </a:cubicBezTo>
                  <a:cubicBezTo>
                    <a:pt x="184" y="722"/>
                    <a:pt x="70" y="685"/>
                    <a:pt x="46" y="621"/>
                  </a:cubicBezTo>
                  <a:cubicBezTo>
                    <a:pt x="52" y="616"/>
                    <a:pt x="59" y="611"/>
                    <a:pt x="67" y="606"/>
                  </a:cubicBezTo>
                  <a:cubicBezTo>
                    <a:pt x="78" y="664"/>
                    <a:pt x="187" y="697"/>
                    <a:pt x="316" y="697"/>
                  </a:cubicBezTo>
                  <a:cubicBezTo>
                    <a:pt x="318" y="697"/>
                    <a:pt x="318" y="697"/>
                    <a:pt x="318" y="697"/>
                  </a:cubicBezTo>
                  <a:cubicBezTo>
                    <a:pt x="448" y="697"/>
                    <a:pt x="551" y="665"/>
                    <a:pt x="564" y="608"/>
                  </a:cubicBezTo>
                  <a:cubicBezTo>
                    <a:pt x="572" y="613"/>
                    <a:pt x="578" y="618"/>
                    <a:pt x="585" y="624"/>
                  </a:cubicBezTo>
                  <a:cubicBezTo>
                    <a:pt x="559" y="687"/>
                    <a:pt x="451" y="722"/>
                    <a:pt x="318" y="722"/>
                  </a:cubicBezTo>
                  <a:close/>
                </a:path>
              </a:pathLst>
            </a:custGeom>
            <a:grpFill/>
            <a:ln>
              <a:noFill/>
            </a:ln>
          </p:spPr>
          <p:txBody>
            <a:bodyPr lIns="162560" tIns="81280" rIns="162560" bIns="81280"/>
            <a:lstStyle/>
            <a:p>
              <a:pPr>
                <a:defRPr/>
              </a:pPr>
              <a:endParaRPr lang="id-ID" sz="3200" dirty="0">
                <a:latin typeface="思源黑体 CN Light" panose="020B0300000000000000" pitchFamily="34" charset="-122"/>
                <a:cs typeface="+mn-ea"/>
                <a:sym typeface="+mn-lt"/>
              </a:endParaRPr>
            </a:p>
          </p:txBody>
        </p:sp>
        <p:sp>
          <p:nvSpPr>
            <p:cNvPr id="37" name="Freeform 26"/>
            <p:cNvSpPr>
              <a:spLocks noEditPoints="1"/>
            </p:cNvSpPr>
            <p:nvPr/>
          </p:nvSpPr>
          <p:spPr bwMode="auto">
            <a:xfrm flipH="1">
              <a:off x="2035527" y="2252948"/>
              <a:ext cx="333735" cy="390671"/>
            </a:xfrm>
            <a:custGeom>
              <a:avLst/>
              <a:gdLst>
                <a:gd name="T0" fmla="*/ 565 w 631"/>
                <a:gd name="T1" fmla="*/ 585 h 741"/>
                <a:gd name="T2" fmla="*/ 545 w 631"/>
                <a:gd name="T3" fmla="*/ 531 h 741"/>
                <a:gd name="T4" fmla="*/ 567 w 631"/>
                <a:gd name="T5" fmla="*/ 470 h 741"/>
                <a:gd name="T6" fmla="*/ 568 w 631"/>
                <a:gd name="T7" fmla="*/ 407 h 741"/>
                <a:gd name="T8" fmla="*/ 568 w 631"/>
                <a:gd name="T9" fmla="*/ 345 h 741"/>
                <a:gd name="T10" fmla="*/ 535 w 631"/>
                <a:gd name="T11" fmla="*/ 208 h 741"/>
                <a:gd name="T12" fmla="*/ 476 w 631"/>
                <a:gd name="T13" fmla="*/ 107 h 741"/>
                <a:gd name="T14" fmla="*/ 270 w 631"/>
                <a:gd name="T15" fmla="*/ 60 h 741"/>
                <a:gd name="T16" fmla="*/ 146 w 631"/>
                <a:gd name="T17" fmla="*/ 128 h 741"/>
                <a:gd name="T18" fmla="*/ 102 w 631"/>
                <a:gd name="T19" fmla="*/ 207 h 741"/>
                <a:gd name="T20" fmla="*/ 63 w 631"/>
                <a:gd name="T21" fmla="*/ 310 h 741"/>
                <a:gd name="T22" fmla="*/ 64 w 631"/>
                <a:gd name="T23" fmla="*/ 390 h 741"/>
                <a:gd name="T24" fmla="*/ 69 w 631"/>
                <a:gd name="T25" fmla="*/ 482 h 741"/>
                <a:gd name="T26" fmla="*/ 83 w 631"/>
                <a:gd name="T27" fmla="*/ 539 h 741"/>
                <a:gd name="T28" fmla="*/ 67 w 631"/>
                <a:gd name="T29" fmla="*/ 585 h 741"/>
                <a:gd name="T30" fmla="*/ 2 w 631"/>
                <a:gd name="T31" fmla="*/ 678 h 741"/>
                <a:gd name="T32" fmla="*/ 23 w 631"/>
                <a:gd name="T33" fmla="*/ 741 h 741"/>
                <a:gd name="T34" fmla="*/ 609 w 631"/>
                <a:gd name="T35" fmla="*/ 741 h 741"/>
                <a:gd name="T36" fmla="*/ 630 w 631"/>
                <a:gd name="T37" fmla="*/ 678 h 741"/>
                <a:gd name="T38" fmla="*/ 565 w 631"/>
                <a:gd name="T39" fmla="*/ 585 h 741"/>
                <a:gd name="T40" fmla="*/ 454 w 631"/>
                <a:gd name="T41" fmla="*/ 282 h 741"/>
                <a:gd name="T42" fmla="*/ 452 w 631"/>
                <a:gd name="T43" fmla="*/ 281 h 741"/>
                <a:gd name="T44" fmla="*/ 482 w 631"/>
                <a:gd name="T45" fmla="*/ 305 h 741"/>
                <a:gd name="T46" fmla="*/ 470 w 631"/>
                <a:gd name="T47" fmla="*/ 374 h 741"/>
                <a:gd name="T48" fmla="*/ 460 w 631"/>
                <a:gd name="T49" fmla="*/ 373 h 741"/>
                <a:gd name="T50" fmla="*/ 454 w 631"/>
                <a:gd name="T51" fmla="*/ 282 h 741"/>
                <a:gd name="T52" fmla="*/ 150 w 631"/>
                <a:gd name="T53" fmla="*/ 302 h 741"/>
                <a:gd name="T54" fmla="*/ 184 w 631"/>
                <a:gd name="T55" fmla="*/ 292 h 741"/>
                <a:gd name="T56" fmla="*/ 194 w 631"/>
                <a:gd name="T57" fmla="*/ 284 h 741"/>
                <a:gd name="T58" fmla="*/ 211 w 631"/>
                <a:gd name="T59" fmla="*/ 198 h 741"/>
                <a:gd name="T60" fmla="*/ 213 w 631"/>
                <a:gd name="T61" fmla="*/ 195 h 741"/>
                <a:gd name="T62" fmla="*/ 316 w 631"/>
                <a:gd name="T63" fmla="*/ 252 h 741"/>
                <a:gd name="T64" fmla="*/ 329 w 631"/>
                <a:gd name="T65" fmla="*/ 253 h 741"/>
                <a:gd name="T66" fmla="*/ 394 w 631"/>
                <a:gd name="T67" fmla="*/ 315 h 741"/>
                <a:gd name="T68" fmla="*/ 410 w 631"/>
                <a:gd name="T69" fmla="*/ 360 h 741"/>
                <a:gd name="T70" fmla="*/ 435 w 631"/>
                <a:gd name="T71" fmla="*/ 412 h 741"/>
                <a:gd name="T72" fmla="*/ 316 w 631"/>
                <a:gd name="T73" fmla="*/ 493 h 741"/>
                <a:gd name="T74" fmla="*/ 316 w 631"/>
                <a:gd name="T75" fmla="*/ 493 h 741"/>
                <a:gd name="T76" fmla="*/ 188 w 631"/>
                <a:gd name="T77" fmla="*/ 394 h 741"/>
                <a:gd name="T78" fmla="*/ 150 w 631"/>
                <a:gd name="T79" fmla="*/ 302 h 741"/>
                <a:gd name="T80" fmla="*/ 114 w 631"/>
                <a:gd name="T81" fmla="*/ 589 h 741"/>
                <a:gd name="T82" fmla="*/ 200 w 631"/>
                <a:gd name="T83" fmla="*/ 563 h 741"/>
                <a:gd name="T84" fmla="*/ 240 w 631"/>
                <a:gd name="T85" fmla="*/ 493 h 741"/>
                <a:gd name="T86" fmla="*/ 316 w 631"/>
                <a:gd name="T87" fmla="*/ 515 h 741"/>
                <a:gd name="T88" fmla="*/ 316 w 631"/>
                <a:gd name="T89" fmla="*/ 515 h 741"/>
                <a:gd name="T90" fmla="*/ 391 w 631"/>
                <a:gd name="T91" fmla="*/ 493 h 741"/>
                <a:gd name="T92" fmla="*/ 431 w 631"/>
                <a:gd name="T93" fmla="*/ 563 h 741"/>
                <a:gd name="T94" fmla="*/ 519 w 631"/>
                <a:gd name="T95" fmla="*/ 590 h 741"/>
                <a:gd name="T96" fmla="*/ 316 w 631"/>
                <a:gd name="T97" fmla="*/ 661 h 741"/>
                <a:gd name="T98" fmla="*/ 114 w 631"/>
                <a:gd name="T99" fmla="*/ 589 h 741"/>
                <a:gd name="T100" fmla="*/ 318 w 631"/>
                <a:gd name="T101" fmla="*/ 722 h 741"/>
                <a:gd name="T102" fmla="*/ 316 w 631"/>
                <a:gd name="T103" fmla="*/ 722 h 741"/>
                <a:gd name="T104" fmla="*/ 46 w 631"/>
                <a:gd name="T105" fmla="*/ 621 h 741"/>
                <a:gd name="T106" fmla="*/ 67 w 631"/>
                <a:gd name="T107" fmla="*/ 606 h 741"/>
                <a:gd name="T108" fmla="*/ 316 w 631"/>
                <a:gd name="T109" fmla="*/ 697 h 741"/>
                <a:gd name="T110" fmla="*/ 318 w 631"/>
                <a:gd name="T111" fmla="*/ 697 h 741"/>
                <a:gd name="T112" fmla="*/ 564 w 631"/>
                <a:gd name="T113" fmla="*/ 608 h 741"/>
                <a:gd name="T114" fmla="*/ 585 w 631"/>
                <a:gd name="T115" fmla="*/ 624 h 741"/>
                <a:gd name="T116" fmla="*/ 318 w 631"/>
                <a:gd name="T117" fmla="*/ 722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31" h="741">
                  <a:moveTo>
                    <a:pt x="565" y="585"/>
                  </a:moveTo>
                  <a:cubicBezTo>
                    <a:pt x="577" y="562"/>
                    <a:pt x="566" y="543"/>
                    <a:pt x="545" y="531"/>
                  </a:cubicBezTo>
                  <a:cubicBezTo>
                    <a:pt x="517" y="515"/>
                    <a:pt x="536" y="486"/>
                    <a:pt x="567" y="470"/>
                  </a:cubicBezTo>
                  <a:cubicBezTo>
                    <a:pt x="597" y="454"/>
                    <a:pt x="607" y="426"/>
                    <a:pt x="568" y="407"/>
                  </a:cubicBezTo>
                  <a:cubicBezTo>
                    <a:pt x="530" y="387"/>
                    <a:pt x="532" y="381"/>
                    <a:pt x="568" y="345"/>
                  </a:cubicBezTo>
                  <a:cubicBezTo>
                    <a:pt x="604" y="308"/>
                    <a:pt x="586" y="222"/>
                    <a:pt x="535" y="208"/>
                  </a:cubicBezTo>
                  <a:cubicBezTo>
                    <a:pt x="484" y="194"/>
                    <a:pt x="497" y="166"/>
                    <a:pt x="476" y="107"/>
                  </a:cubicBezTo>
                  <a:cubicBezTo>
                    <a:pt x="456" y="51"/>
                    <a:pt x="319" y="0"/>
                    <a:pt x="270" y="60"/>
                  </a:cubicBezTo>
                  <a:cubicBezTo>
                    <a:pt x="236" y="23"/>
                    <a:pt x="161" y="73"/>
                    <a:pt x="146" y="128"/>
                  </a:cubicBezTo>
                  <a:cubicBezTo>
                    <a:pt x="131" y="184"/>
                    <a:pt x="142" y="199"/>
                    <a:pt x="102" y="207"/>
                  </a:cubicBezTo>
                  <a:cubicBezTo>
                    <a:pt x="62" y="215"/>
                    <a:pt x="37" y="273"/>
                    <a:pt x="63" y="310"/>
                  </a:cubicBezTo>
                  <a:cubicBezTo>
                    <a:pt x="89" y="346"/>
                    <a:pt x="101" y="363"/>
                    <a:pt x="64" y="390"/>
                  </a:cubicBezTo>
                  <a:cubicBezTo>
                    <a:pt x="27" y="417"/>
                    <a:pt x="34" y="465"/>
                    <a:pt x="69" y="482"/>
                  </a:cubicBezTo>
                  <a:cubicBezTo>
                    <a:pt x="104" y="498"/>
                    <a:pt x="111" y="523"/>
                    <a:pt x="83" y="539"/>
                  </a:cubicBezTo>
                  <a:cubicBezTo>
                    <a:pt x="63" y="551"/>
                    <a:pt x="53" y="568"/>
                    <a:pt x="67" y="585"/>
                  </a:cubicBezTo>
                  <a:cubicBezTo>
                    <a:pt x="29" y="603"/>
                    <a:pt x="0" y="629"/>
                    <a:pt x="2" y="678"/>
                  </a:cubicBezTo>
                  <a:cubicBezTo>
                    <a:pt x="2" y="699"/>
                    <a:pt x="10" y="720"/>
                    <a:pt x="23" y="741"/>
                  </a:cubicBezTo>
                  <a:cubicBezTo>
                    <a:pt x="609" y="741"/>
                    <a:pt x="609" y="741"/>
                    <a:pt x="609" y="741"/>
                  </a:cubicBezTo>
                  <a:cubicBezTo>
                    <a:pt x="621" y="720"/>
                    <a:pt x="629" y="699"/>
                    <a:pt x="630" y="678"/>
                  </a:cubicBezTo>
                  <a:cubicBezTo>
                    <a:pt x="631" y="629"/>
                    <a:pt x="603" y="603"/>
                    <a:pt x="565" y="585"/>
                  </a:cubicBezTo>
                  <a:close/>
                  <a:moveTo>
                    <a:pt x="454" y="282"/>
                  </a:moveTo>
                  <a:cubicBezTo>
                    <a:pt x="453" y="281"/>
                    <a:pt x="452" y="281"/>
                    <a:pt x="452" y="281"/>
                  </a:cubicBezTo>
                  <a:cubicBezTo>
                    <a:pt x="467" y="252"/>
                    <a:pt x="479" y="289"/>
                    <a:pt x="482" y="305"/>
                  </a:cubicBezTo>
                  <a:cubicBezTo>
                    <a:pt x="486" y="328"/>
                    <a:pt x="481" y="355"/>
                    <a:pt x="470" y="374"/>
                  </a:cubicBezTo>
                  <a:cubicBezTo>
                    <a:pt x="467" y="373"/>
                    <a:pt x="464" y="373"/>
                    <a:pt x="460" y="373"/>
                  </a:cubicBezTo>
                  <a:cubicBezTo>
                    <a:pt x="411" y="378"/>
                    <a:pt x="527" y="312"/>
                    <a:pt x="454" y="282"/>
                  </a:cubicBezTo>
                  <a:close/>
                  <a:moveTo>
                    <a:pt x="150" y="302"/>
                  </a:moveTo>
                  <a:cubicBezTo>
                    <a:pt x="156" y="273"/>
                    <a:pt x="172" y="265"/>
                    <a:pt x="184" y="292"/>
                  </a:cubicBezTo>
                  <a:cubicBezTo>
                    <a:pt x="194" y="314"/>
                    <a:pt x="196" y="325"/>
                    <a:pt x="194" y="284"/>
                  </a:cubicBezTo>
                  <a:cubicBezTo>
                    <a:pt x="193" y="256"/>
                    <a:pt x="199" y="226"/>
                    <a:pt x="211" y="198"/>
                  </a:cubicBezTo>
                  <a:cubicBezTo>
                    <a:pt x="212" y="197"/>
                    <a:pt x="212" y="196"/>
                    <a:pt x="213" y="195"/>
                  </a:cubicBezTo>
                  <a:cubicBezTo>
                    <a:pt x="232" y="223"/>
                    <a:pt x="270" y="249"/>
                    <a:pt x="316" y="252"/>
                  </a:cubicBezTo>
                  <a:cubicBezTo>
                    <a:pt x="321" y="252"/>
                    <a:pt x="325" y="253"/>
                    <a:pt x="329" y="253"/>
                  </a:cubicBezTo>
                  <a:cubicBezTo>
                    <a:pt x="417" y="251"/>
                    <a:pt x="322" y="306"/>
                    <a:pt x="394" y="315"/>
                  </a:cubicBezTo>
                  <a:cubicBezTo>
                    <a:pt x="446" y="322"/>
                    <a:pt x="436" y="331"/>
                    <a:pt x="410" y="360"/>
                  </a:cubicBezTo>
                  <a:cubicBezTo>
                    <a:pt x="392" y="380"/>
                    <a:pt x="397" y="406"/>
                    <a:pt x="435" y="412"/>
                  </a:cubicBezTo>
                  <a:cubicBezTo>
                    <a:pt x="410" y="459"/>
                    <a:pt x="370" y="493"/>
                    <a:pt x="316" y="493"/>
                  </a:cubicBezTo>
                  <a:cubicBezTo>
                    <a:pt x="316" y="493"/>
                    <a:pt x="316" y="493"/>
                    <a:pt x="316" y="493"/>
                  </a:cubicBezTo>
                  <a:cubicBezTo>
                    <a:pt x="256" y="493"/>
                    <a:pt x="212" y="451"/>
                    <a:pt x="188" y="394"/>
                  </a:cubicBezTo>
                  <a:cubicBezTo>
                    <a:pt x="157" y="389"/>
                    <a:pt x="143" y="339"/>
                    <a:pt x="150" y="302"/>
                  </a:cubicBezTo>
                  <a:close/>
                  <a:moveTo>
                    <a:pt x="114" y="589"/>
                  </a:moveTo>
                  <a:cubicBezTo>
                    <a:pt x="141" y="580"/>
                    <a:pt x="171" y="573"/>
                    <a:pt x="200" y="563"/>
                  </a:cubicBezTo>
                  <a:cubicBezTo>
                    <a:pt x="234" y="550"/>
                    <a:pt x="241" y="524"/>
                    <a:pt x="240" y="493"/>
                  </a:cubicBezTo>
                  <a:cubicBezTo>
                    <a:pt x="262" y="507"/>
                    <a:pt x="287" y="515"/>
                    <a:pt x="316" y="515"/>
                  </a:cubicBezTo>
                  <a:cubicBezTo>
                    <a:pt x="316" y="515"/>
                    <a:pt x="316" y="515"/>
                    <a:pt x="316" y="515"/>
                  </a:cubicBezTo>
                  <a:cubicBezTo>
                    <a:pt x="344" y="515"/>
                    <a:pt x="369" y="507"/>
                    <a:pt x="391" y="493"/>
                  </a:cubicBezTo>
                  <a:cubicBezTo>
                    <a:pt x="390" y="524"/>
                    <a:pt x="397" y="550"/>
                    <a:pt x="431" y="563"/>
                  </a:cubicBezTo>
                  <a:cubicBezTo>
                    <a:pt x="461" y="574"/>
                    <a:pt x="492" y="581"/>
                    <a:pt x="519" y="590"/>
                  </a:cubicBezTo>
                  <a:cubicBezTo>
                    <a:pt x="501" y="642"/>
                    <a:pt x="408" y="662"/>
                    <a:pt x="316" y="661"/>
                  </a:cubicBezTo>
                  <a:cubicBezTo>
                    <a:pt x="210" y="660"/>
                    <a:pt x="105" y="630"/>
                    <a:pt x="114" y="589"/>
                  </a:cubicBezTo>
                  <a:close/>
                  <a:moveTo>
                    <a:pt x="318" y="722"/>
                  </a:moveTo>
                  <a:cubicBezTo>
                    <a:pt x="316" y="722"/>
                    <a:pt x="316" y="722"/>
                    <a:pt x="316" y="722"/>
                  </a:cubicBezTo>
                  <a:cubicBezTo>
                    <a:pt x="184" y="722"/>
                    <a:pt x="70" y="685"/>
                    <a:pt x="46" y="621"/>
                  </a:cubicBezTo>
                  <a:cubicBezTo>
                    <a:pt x="52" y="616"/>
                    <a:pt x="59" y="611"/>
                    <a:pt x="67" y="606"/>
                  </a:cubicBezTo>
                  <a:cubicBezTo>
                    <a:pt x="78" y="664"/>
                    <a:pt x="187" y="697"/>
                    <a:pt x="316" y="697"/>
                  </a:cubicBezTo>
                  <a:cubicBezTo>
                    <a:pt x="318" y="697"/>
                    <a:pt x="318" y="697"/>
                    <a:pt x="318" y="697"/>
                  </a:cubicBezTo>
                  <a:cubicBezTo>
                    <a:pt x="448" y="697"/>
                    <a:pt x="551" y="665"/>
                    <a:pt x="564" y="608"/>
                  </a:cubicBezTo>
                  <a:cubicBezTo>
                    <a:pt x="572" y="613"/>
                    <a:pt x="578" y="618"/>
                    <a:pt x="585" y="624"/>
                  </a:cubicBezTo>
                  <a:cubicBezTo>
                    <a:pt x="559" y="687"/>
                    <a:pt x="451" y="722"/>
                    <a:pt x="318" y="722"/>
                  </a:cubicBezTo>
                  <a:close/>
                </a:path>
              </a:pathLst>
            </a:custGeom>
            <a:grpFill/>
            <a:ln>
              <a:noFill/>
            </a:ln>
          </p:spPr>
          <p:txBody>
            <a:bodyPr lIns="162560" tIns="81280" rIns="162560" bIns="81280"/>
            <a:lstStyle/>
            <a:p>
              <a:pPr>
                <a:defRPr/>
              </a:pPr>
              <a:endParaRPr lang="id-ID" sz="3200" dirty="0">
                <a:latin typeface="思源黑体 CN Light" panose="020B0300000000000000" pitchFamily="34" charset="-122"/>
                <a:cs typeface="+mn-ea"/>
                <a:sym typeface="+mn-lt"/>
              </a:endParaRPr>
            </a:p>
          </p:txBody>
        </p:sp>
        <p:sp>
          <p:nvSpPr>
            <p:cNvPr id="38" name="Freeform 26"/>
            <p:cNvSpPr>
              <a:spLocks noEditPoints="1"/>
            </p:cNvSpPr>
            <p:nvPr/>
          </p:nvSpPr>
          <p:spPr bwMode="auto">
            <a:xfrm flipH="1">
              <a:off x="2519743" y="2252948"/>
              <a:ext cx="333735" cy="390671"/>
            </a:xfrm>
            <a:custGeom>
              <a:avLst/>
              <a:gdLst>
                <a:gd name="T0" fmla="*/ 565 w 631"/>
                <a:gd name="T1" fmla="*/ 585 h 741"/>
                <a:gd name="T2" fmla="*/ 545 w 631"/>
                <a:gd name="T3" fmla="*/ 531 h 741"/>
                <a:gd name="T4" fmla="*/ 567 w 631"/>
                <a:gd name="T5" fmla="*/ 470 h 741"/>
                <a:gd name="T6" fmla="*/ 568 w 631"/>
                <a:gd name="T7" fmla="*/ 407 h 741"/>
                <a:gd name="T8" fmla="*/ 568 w 631"/>
                <a:gd name="T9" fmla="*/ 345 h 741"/>
                <a:gd name="T10" fmla="*/ 535 w 631"/>
                <a:gd name="T11" fmla="*/ 208 h 741"/>
                <a:gd name="T12" fmla="*/ 476 w 631"/>
                <a:gd name="T13" fmla="*/ 107 h 741"/>
                <a:gd name="T14" fmla="*/ 270 w 631"/>
                <a:gd name="T15" fmla="*/ 60 h 741"/>
                <a:gd name="T16" fmla="*/ 146 w 631"/>
                <a:gd name="T17" fmla="*/ 128 h 741"/>
                <a:gd name="T18" fmla="*/ 102 w 631"/>
                <a:gd name="T19" fmla="*/ 207 h 741"/>
                <a:gd name="T20" fmla="*/ 63 w 631"/>
                <a:gd name="T21" fmla="*/ 310 h 741"/>
                <a:gd name="T22" fmla="*/ 64 w 631"/>
                <a:gd name="T23" fmla="*/ 390 h 741"/>
                <a:gd name="T24" fmla="*/ 69 w 631"/>
                <a:gd name="T25" fmla="*/ 482 h 741"/>
                <a:gd name="T26" fmla="*/ 83 w 631"/>
                <a:gd name="T27" fmla="*/ 539 h 741"/>
                <a:gd name="T28" fmla="*/ 67 w 631"/>
                <a:gd name="T29" fmla="*/ 585 h 741"/>
                <a:gd name="T30" fmla="*/ 2 w 631"/>
                <a:gd name="T31" fmla="*/ 678 h 741"/>
                <a:gd name="T32" fmla="*/ 23 w 631"/>
                <a:gd name="T33" fmla="*/ 741 h 741"/>
                <a:gd name="T34" fmla="*/ 609 w 631"/>
                <a:gd name="T35" fmla="*/ 741 h 741"/>
                <a:gd name="T36" fmla="*/ 630 w 631"/>
                <a:gd name="T37" fmla="*/ 678 h 741"/>
                <a:gd name="T38" fmla="*/ 565 w 631"/>
                <a:gd name="T39" fmla="*/ 585 h 741"/>
                <a:gd name="T40" fmla="*/ 454 w 631"/>
                <a:gd name="T41" fmla="*/ 282 h 741"/>
                <a:gd name="T42" fmla="*/ 452 w 631"/>
                <a:gd name="T43" fmla="*/ 281 h 741"/>
                <a:gd name="T44" fmla="*/ 482 w 631"/>
                <a:gd name="T45" fmla="*/ 305 h 741"/>
                <a:gd name="T46" fmla="*/ 470 w 631"/>
                <a:gd name="T47" fmla="*/ 374 h 741"/>
                <a:gd name="T48" fmla="*/ 460 w 631"/>
                <a:gd name="T49" fmla="*/ 373 h 741"/>
                <a:gd name="T50" fmla="*/ 454 w 631"/>
                <a:gd name="T51" fmla="*/ 282 h 741"/>
                <a:gd name="T52" fmla="*/ 150 w 631"/>
                <a:gd name="T53" fmla="*/ 302 h 741"/>
                <a:gd name="T54" fmla="*/ 184 w 631"/>
                <a:gd name="T55" fmla="*/ 292 h 741"/>
                <a:gd name="T56" fmla="*/ 194 w 631"/>
                <a:gd name="T57" fmla="*/ 284 h 741"/>
                <a:gd name="T58" fmla="*/ 211 w 631"/>
                <a:gd name="T59" fmla="*/ 198 h 741"/>
                <a:gd name="T60" fmla="*/ 213 w 631"/>
                <a:gd name="T61" fmla="*/ 195 h 741"/>
                <a:gd name="T62" fmla="*/ 316 w 631"/>
                <a:gd name="T63" fmla="*/ 252 h 741"/>
                <a:gd name="T64" fmla="*/ 329 w 631"/>
                <a:gd name="T65" fmla="*/ 253 h 741"/>
                <a:gd name="T66" fmla="*/ 394 w 631"/>
                <a:gd name="T67" fmla="*/ 315 h 741"/>
                <a:gd name="T68" fmla="*/ 410 w 631"/>
                <a:gd name="T69" fmla="*/ 360 h 741"/>
                <a:gd name="T70" fmla="*/ 435 w 631"/>
                <a:gd name="T71" fmla="*/ 412 h 741"/>
                <a:gd name="T72" fmla="*/ 316 w 631"/>
                <a:gd name="T73" fmla="*/ 493 h 741"/>
                <a:gd name="T74" fmla="*/ 316 w 631"/>
                <a:gd name="T75" fmla="*/ 493 h 741"/>
                <a:gd name="T76" fmla="*/ 188 w 631"/>
                <a:gd name="T77" fmla="*/ 394 h 741"/>
                <a:gd name="T78" fmla="*/ 150 w 631"/>
                <a:gd name="T79" fmla="*/ 302 h 741"/>
                <a:gd name="T80" fmla="*/ 114 w 631"/>
                <a:gd name="T81" fmla="*/ 589 h 741"/>
                <a:gd name="T82" fmla="*/ 200 w 631"/>
                <a:gd name="T83" fmla="*/ 563 h 741"/>
                <a:gd name="T84" fmla="*/ 240 w 631"/>
                <a:gd name="T85" fmla="*/ 493 h 741"/>
                <a:gd name="T86" fmla="*/ 316 w 631"/>
                <a:gd name="T87" fmla="*/ 515 h 741"/>
                <a:gd name="T88" fmla="*/ 316 w 631"/>
                <a:gd name="T89" fmla="*/ 515 h 741"/>
                <a:gd name="T90" fmla="*/ 391 w 631"/>
                <a:gd name="T91" fmla="*/ 493 h 741"/>
                <a:gd name="T92" fmla="*/ 431 w 631"/>
                <a:gd name="T93" fmla="*/ 563 h 741"/>
                <a:gd name="T94" fmla="*/ 519 w 631"/>
                <a:gd name="T95" fmla="*/ 590 h 741"/>
                <a:gd name="T96" fmla="*/ 316 w 631"/>
                <a:gd name="T97" fmla="*/ 661 h 741"/>
                <a:gd name="T98" fmla="*/ 114 w 631"/>
                <a:gd name="T99" fmla="*/ 589 h 741"/>
                <a:gd name="T100" fmla="*/ 318 w 631"/>
                <a:gd name="T101" fmla="*/ 722 h 741"/>
                <a:gd name="T102" fmla="*/ 316 w 631"/>
                <a:gd name="T103" fmla="*/ 722 h 741"/>
                <a:gd name="T104" fmla="*/ 46 w 631"/>
                <a:gd name="T105" fmla="*/ 621 h 741"/>
                <a:gd name="T106" fmla="*/ 67 w 631"/>
                <a:gd name="T107" fmla="*/ 606 h 741"/>
                <a:gd name="T108" fmla="*/ 316 w 631"/>
                <a:gd name="T109" fmla="*/ 697 h 741"/>
                <a:gd name="T110" fmla="*/ 318 w 631"/>
                <a:gd name="T111" fmla="*/ 697 h 741"/>
                <a:gd name="T112" fmla="*/ 564 w 631"/>
                <a:gd name="T113" fmla="*/ 608 h 741"/>
                <a:gd name="T114" fmla="*/ 585 w 631"/>
                <a:gd name="T115" fmla="*/ 624 h 741"/>
                <a:gd name="T116" fmla="*/ 318 w 631"/>
                <a:gd name="T117" fmla="*/ 722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31" h="741">
                  <a:moveTo>
                    <a:pt x="565" y="585"/>
                  </a:moveTo>
                  <a:cubicBezTo>
                    <a:pt x="577" y="562"/>
                    <a:pt x="566" y="543"/>
                    <a:pt x="545" y="531"/>
                  </a:cubicBezTo>
                  <a:cubicBezTo>
                    <a:pt x="517" y="515"/>
                    <a:pt x="536" y="486"/>
                    <a:pt x="567" y="470"/>
                  </a:cubicBezTo>
                  <a:cubicBezTo>
                    <a:pt x="597" y="454"/>
                    <a:pt x="607" y="426"/>
                    <a:pt x="568" y="407"/>
                  </a:cubicBezTo>
                  <a:cubicBezTo>
                    <a:pt x="530" y="387"/>
                    <a:pt x="532" y="381"/>
                    <a:pt x="568" y="345"/>
                  </a:cubicBezTo>
                  <a:cubicBezTo>
                    <a:pt x="604" y="308"/>
                    <a:pt x="586" y="222"/>
                    <a:pt x="535" y="208"/>
                  </a:cubicBezTo>
                  <a:cubicBezTo>
                    <a:pt x="484" y="194"/>
                    <a:pt x="497" y="166"/>
                    <a:pt x="476" y="107"/>
                  </a:cubicBezTo>
                  <a:cubicBezTo>
                    <a:pt x="456" y="51"/>
                    <a:pt x="319" y="0"/>
                    <a:pt x="270" y="60"/>
                  </a:cubicBezTo>
                  <a:cubicBezTo>
                    <a:pt x="236" y="23"/>
                    <a:pt x="161" y="73"/>
                    <a:pt x="146" y="128"/>
                  </a:cubicBezTo>
                  <a:cubicBezTo>
                    <a:pt x="131" y="184"/>
                    <a:pt x="142" y="199"/>
                    <a:pt x="102" y="207"/>
                  </a:cubicBezTo>
                  <a:cubicBezTo>
                    <a:pt x="62" y="215"/>
                    <a:pt x="37" y="273"/>
                    <a:pt x="63" y="310"/>
                  </a:cubicBezTo>
                  <a:cubicBezTo>
                    <a:pt x="89" y="346"/>
                    <a:pt x="101" y="363"/>
                    <a:pt x="64" y="390"/>
                  </a:cubicBezTo>
                  <a:cubicBezTo>
                    <a:pt x="27" y="417"/>
                    <a:pt x="34" y="465"/>
                    <a:pt x="69" y="482"/>
                  </a:cubicBezTo>
                  <a:cubicBezTo>
                    <a:pt x="104" y="498"/>
                    <a:pt x="111" y="523"/>
                    <a:pt x="83" y="539"/>
                  </a:cubicBezTo>
                  <a:cubicBezTo>
                    <a:pt x="63" y="551"/>
                    <a:pt x="53" y="568"/>
                    <a:pt x="67" y="585"/>
                  </a:cubicBezTo>
                  <a:cubicBezTo>
                    <a:pt x="29" y="603"/>
                    <a:pt x="0" y="629"/>
                    <a:pt x="2" y="678"/>
                  </a:cubicBezTo>
                  <a:cubicBezTo>
                    <a:pt x="2" y="699"/>
                    <a:pt x="10" y="720"/>
                    <a:pt x="23" y="741"/>
                  </a:cubicBezTo>
                  <a:cubicBezTo>
                    <a:pt x="609" y="741"/>
                    <a:pt x="609" y="741"/>
                    <a:pt x="609" y="741"/>
                  </a:cubicBezTo>
                  <a:cubicBezTo>
                    <a:pt x="621" y="720"/>
                    <a:pt x="629" y="699"/>
                    <a:pt x="630" y="678"/>
                  </a:cubicBezTo>
                  <a:cubicBezTo>
                    <a:pt x="631" y="629"/>
                    <a:pt x="603" y="603"/>
                    <a:pt x="565" y="585"/>
                  </a:cubicBezTo>
                  <a:close/>
                  <a:moveTo>
                    <a:pt x="454" y="282"/>
                  </a:moveTo>
                  <a:cubicBezTo>
                    <a:pt x="453" y="281"/>
                    <a:pt x="452" y="281"/>
                    <a:pt x="452" y="281"/>
                  </a:cubicBezTo>
                  <a:cubicBezTo>
                    <a:pt x="467" y="252"/>
                    <a:pt x="479" y="289"/>
                    <a:pt x="482" y="305"/>
                  </a:cubicBezTo>
                  <a:cubicBezTo>
                    <a:pt x="486" y="328"/>
                    <a:pt x="481" y="355"/>
                    <a:pt x="470" y="374"/>
                  </a:cubicBezTo>
                  <a:cubicBezTo>
                    <a:pt x="467" y="373"/>
                    <a:pt x="464" y="373"/>
                    <a:pt x="460" y="373"/>
                  </a:cubicBezTo>
                  <a:cubicBezTo>
                    <a:pt x="411" y="378"/>
                    <a:pt x="527" y="312"/>
                    <a:pt x="454" y="282"/>
                  </a:cubicBezTo>
                  <a:close/>
                  <a:moveTo>
                    <a:pt x="150" y="302"/>
                  </a:moveTo>
                  <a:cubicBezTo>
                    <a:pt x="156" y="273"/>
                    <a:pt x="172" y="265"/>
                    <a:pt x="184" y="292"/>
                  </a:cubicBezTo>
                  <a:cubicBezTo>
                    <a:pt x="194" y="314"/>
                    <a:pt x="196" y="325"/>
                    <a:pt x="194" y="284"/>
                  </a:cubicBezTo>
                  <a:cubicBezTo>
                    <a:pt x="193" y="256"/>
                    <a:pt x="199" y="226"/>
                    <a:pt x="211" y="198"/>
                  </a:cubicBezTo>
                  <a:cubicBezTo>
                    <a:pt x="212" y="197"/>
                    <a:pt x="212" y="196"/>
                    <a:pt x="213" y="195"/>
                  </a:cubicBezTo>
                  <a:cubicBezTo>
                    <a:pt x="232" y="223"/>
                    <a:pt x="270" y="249"/>
                    <a:pt x="316" y="252"/>
                  </a:cubicBezTo>
                  <a:cubicBezTo>
                    <a:pt x="321" y="252"/>
                    <a:pt x="325" y="253"/>
                    <a:pt x="329" y="253"/>
                  </a:cubicBezTo>
                  <a:cubicBezTo>
                    <a:pt x="417" y="251"/>
                    <a:pt x="322" y="306"/>
                    <a:pt x="394" y="315"/>
                  </a:cubicBezTo>
                  <a:cubicBezTo>
                    <a:pt x="446" y="322"/>
                    <a:pt x="436" y="331"/>
                    <a:pt x="410" y="360"/>
                  </a:cubicBezTo>
                  <a:cubicBezTo>
                    <a:pt x="392" y="380"/>
                    <a:pt x="397" y="406"/>
                    <a:pt x="435" y="412"/>
                  </a:cubicBezTo>
                  <a:cubicBezTo>
                    <a:pt x="410" y="459"/>
                    <a:pt x="370" y="493"/>
                    <a:pt x="316" y="493"/>
                  </a:cubicBezTo>
                  <a:cubicBezTo>
                    <a:pt x="316" y="493"/>
                    <a:pt x="316" y="493"/>
                    <a:pt x="316" y="493"/>
                  </a:cubicBezTo>
                  <a:cubicBezTo>
                    <a:pt x="256" y="493"/>
                    <a:pt x="212" y="451"/>
                    <a:pt x="188" y="394"/>
                  </a:cubicBezTo>
                  <a:cubicBezTo>
                    <a:pt x="157" y="389"/>
                    <a:pt x="143" y="339"/>
                    <a:pt x="150" y="302"/>
                  </a:cubicBezTo>
                  <a:close/>
                  <a:moveTo>
                    <a:pt x="114" y="589"/>
                  </a:moveTo>
                  <a:cubicBezTo>
                    <a:pt x="141" y="580"/>
                    <a:pt x="171" y="573"/>
                    <a:pt x="200" y="563"/>
                  </a:cubicBezTo>
                  <a:cubicBezTo>
                    <a:pt x="234" y="550"/>
                    <a:pt x="241" y="524"/>
                    <a:pt x="240" y="493"/>
                  </a:cubicBezTo>
                  <a:cubicBezTo>
                    <a:pt x="262" y="507"/>
                    <a:pt x="287" y="515"/>
                    <a:pt x="316" y="515"/>
                  </a:cubicBezTo>
                  <a:cubicBezTo>
                    <a:pt x="316" y="515"/>
                    <a:pt x="316" y="515"/>
                    <a:pt x="316" y="515"/>
                  </a:cubicBezTo>
                  <a:cubicBezTo>
                    <a:pt x="344" y="515"/>
                    <a:pt x="369" y="507"/>
                    <a:pt x="391" y="493"/>
                  </a:cubicBezTo>
                  <a:cubicBezTo>
                    <a:pt x="390" y="524"/>
                    <a:pt x="397" y="550"/>
                    <a:pt x="431" y="563"/>
                  </a:cubicBezTo>
                  <a:cubicBezTo>
                    <a:pt x="461" y="574"/>
                    <a:pt x="492" y="581"/>
                    <a:pt x="519" y="590"/>
                  </a:cubicBezTo>
                  <a:cubicBezTo>
                    <a:pt x="501" y="642"/>
                    <a:pt x="408" y="662"/>
                    <a:pt x="316" y="661"/>
                  </a:cubicBezTo>
                  <a:cubicBezTo>
                    <a:pt x="210" y="660"/>
                    <a:pt x="105" y="630"/>
                    <a:pt x="114" y="589"/>
                  </a:cubicBezTo>
                  <a:close/>
                  <a:moveTo>
                    <a:pt x="318" y="722"/>
                  </a:moveTo>
                  <a:cubicBezTo>
                    <a:pt x="316" y="722"/>
                    <a:pt x="316" y="722"/>
                    <a:pt x="316" y="722"/>
                  </a:cubicBezTo>
                  <a:cubicBezTo>
                    <a:pt x="184" y="722"/>
                    <a:pt x="70" y="685"/>
                    <a:pt x="46" y="621"/>
                  </a:cubicBezTo>
                  <a:cubicBezTo>
                    <a:pt x="52" y="616"/>
                    <a:pt x="59" y="611"/>
                    <a:pt x="67" y="606"/>
                  </a:cubicBezTo>
                  <a:cubicBezTo>
                    <a:pt x="78" y="664"/>
                    <a:pt x="187" y="697"/>
                    <a:pt x="316" y="697"/>
                  </a:cubicBezTo>
                  <a:cubicBezTo>
                    <a:pt x="318" y="697"/>
                    <a:pt x="318" y="697"/>
                    <a:pt x="318" y="697"/>
                  </a:cubicBezTo>
                  <a:cubicBezTo>
                    <a:pt x="448" y="697"/>
                    <a:pt x="551" y="665"/>
                    <a:pt x="564" y="608"/>
                  </a:cubicBezTo>
                  <a:cubicBezTo>
                    <a:pt x="572" y="613"/>
                    <a:pt x="578" y="618"/>
                    <a:pt x="585" y="624"/>
                  </a:cubicBezTo>
                  <a:cubicBezTo>
                    <a:pt x="559" y="687"/>
                    <a:pt x="451" y="722"/>
                    <a:pt x="318" y="722"/>
                  </a:cubicBezTo>
                  <a:close/>
                </a:path>
              </a:pathLst>
            </a:custGeom>
            <a:grpFill/>
            <a:ln>
              <a:noFill/>
            </a:ln>
          </p:spPr>
          <p:txBody>
            <a:bodyPr lIns="162560" tIns="81280" rIns="162560" bIns="81280"/>
            <a:lstStyle/>
            <a:p>
              <a:pPr>
                <a:defRPr/>
              </a:pPr>
              <a:endParaRPr lang="id-ID" sz="3200" dirty="0">
                <a:latin typeface="思源黑体 CN Light" panose="020B0300000000000000" pitchFamily="34" charset="-122"/>
                <a:cs typeface="+mn-ea"/>
                <a:sym typeface="+mn-lt"/>
              </a:endParaRPr>
            </a:p>
          </p:txBody>
        </p:sp>
        <p:sp>
          <p:nvSpPr>
            <p:cNvPr id="39" name="Freeform 26"/>
            <p:cNvSpPr>
              <a:spLocks noEditPoints="1"/>
            </p:cNvSpPr>
            <p:nvPr/>
          </p:nvSpPr>
          <p:spPr bwMode="auto">
            <a:xfrm flipH="1">
              <a:off x="3003959" y="2252948"/>
              <a:ext cx="333735" cy="390671"/>
            </a:xfrm>
            <a:custGeom>
              <a:avLst/>
              <a:gdLst>
                <a:gd name="T0" fmla="*/ 565 w 631"/>
                <a:gd name="T1" fmla="*/ 585 h 741"/>
                <a:gd name="T2" fmla="*/ 545 w 631"/>
                <a:gd name="T3" fmla="*/ 531 h 741"/>
                <a:gd name="T4" fmla="*/ 567 w 631"/>
                <a:gd name="T5" fmla="*/ 470 h 741"/>
                <a:gd name="T6" fmla="*/ 568 w 631"/>
                <a:gd name="T7" fmla="*/ 407 h 741"/>
                <a:gd name="T8" fmla="*/ 568 w 631"/>
                <a:gd name="T9" fmla="*/ 345 h 741"/>
                <a:gd name="T10" fmla="*/ 535 w 631"/>
                <a:gd name="T11" fmla="*/ 208 h 741"/>
                <a:gd name="T12" fmla="*/ 476 w 631"/>
                <a:gd name="T13" fmla="*/ 107 h 741"/>
                <a:gd name="T14" fmla="*/ 270 w 631"/>
                <a:gd name="T15" fmla="*/ 60 h 741"/>
                <a:gd name="T16" fmla="*/ 146 w 631"/>
                <a:gd name="T17" fmla="*/ 128 h 741"/>
                <a:gd name="T18" fmla="*/ 102 w 631"/>
                <a:gd name="T19" fmla="*/ 207 h 741"/>
                <a:gd name="T20" fmla="*/ 63 w 631"/>
                <a:gd name="T21" fmla="*/ 310 h 741"/>
                <a:gd name="T22" fmla="*/ 64 w 631"/>
                <a:gd name="T23" fmla="*/ 390 h 741"/>
                <a:gd name="T24" fmla="*/ 69 w 631"/>
                <a:gd name="T25" fmla="*/ 482 h 741"/>
                <a:gd name="T26" fmla="*/ 83 w 631"/>
                <a:gd name="T27" fmla="*/ 539 h 741"/>
                <a:gd name="T28" fmla="*/ 67 w 631"/>
                <a:gd name="T29" fmla="*/ 585 h 741"/>
                <a:gd name="T30" fmla="*/ 2 w 631"/>
                <a:gd name="T31" fmla="*/ 678 h 741"/>
                <a:gd name="T32" fmla="*/ 23 w 631"/>
                <a:gd name="T33" fmla="*/ 741 h 741"/>
                <a:gd name="T34" fmla="*/ 609 w 631"/>
                <a:gd name="T35" fmla="*/ 741 h 741"/>
                <a:gd name="T36" fmla="*/ 630 w 631"/>
                <a:gd name="T37" fmla="*/ 678 h 741"/>
                <a:gd name="T38" fmla="*/ 565 w 631"/>
                <a:gd name="T39" fmla="*/ 585 h 741"/>
                <a:gd name="T40" fmla="*/ 454 w 631"/>
                <a:gd name="T41" fmla="*/ 282 h 741"/>
                <a:gd name="T42" fmla="*/ 452 w 631"/>
                <a:gd name="T43" fmla="*/ 281 h 741"/>
                <a:gd name="T44" fmla="*/ 482 w 631"/>
                <a:gd name="T45" fmla="*/ 305 h 741"/>
                <a:gd name="T46" fmla="*/ 470 w 631"/>
                <a:gd name="T47" fmla="*/ 374 h 741"/>
                <a:gd name="T48" fmla="*/ 460 w 631"/>
                <a:gd name="T49" fmla="*/ 373 h 741"/>
                <a:gd name="T50" fmla="*/ 454 w 631"/>
                <a:gd name="T51" fmla="*/ 282 h 741"/>
                <a:gd name="T52" fmla="*/ 150 w 631"/>
                <a:gd name="T53" fmla="*/ 302 h 741"/>
                <a:gd name="T54" fmla="*/ 184 w 631"/>
                <a:gd name="T55" fmla="*/ 292 h 741"/>
                <a:gd name="T56" fmla="*/ 194 w 631"/>
                <a:gd name="T57" fmla="*/ 284 h 741"/>
                <a:gd name="T58" fmla="*/ 211 w 631"/>
                <a:gd name="T59" fmla="*/ 198 h 741"/>
                <a:gd name="T60" fmla="*/ 213 w 631"/>
                <a:gd name="T61" fmla="*/ 195 h 741"/>
                <a:gd name="T62" fmla="*/ 316 w 631"/>
                <a:gd name="T63" fmla="*/ 252 h 741"/>
                <a:gd name="T64" fmla="*/ 329 w 631"/>
                <a:gd name="T65" fmla="*/ 253 h 741"/>
                <a:gd name="T66" fmla="*/ 394 w 631"/>
                <a:gd name="T67" fmla="*/ 315 h 741"/>
                <a:gd name="T68" fmla="*/ 410 w 631"/>
                <a:gd name="T69" fmla="*/ 360 h 741"/>
                <a:gd name="T70" fmla="*/ 435 w 631"/>
                <a:gd name="T71" fmla="*/ 412 h 741"/>
                <a:gd name="T72" fmla="*/ 316 w 631"/>
                <a:gd name="T73" fmla="*/ 493 h 741"/>
                <a:gd name="T74" fmla="*/ 316 w 631"/>
                <a:gd name="T75" fmla="*/ 493 h 741"/>
                <a:gd name="T76" fmla="*/ 188 w 631"/>
                <a:gd name="T77" fmla="*/ 394 h 741"/>
                <a:gd name="T78" fmla="*/ 150 w 631"/>
                <a:gd name="T79" fmla="*/ 302 h 741"/>
                <a:gd name="T80" fmla="*/ 114 w 631"/>
                <a:gd name="T81" fmla="*/ 589 h 741"/>
                <a:gd name="T82" fmla="*/ 200 w 631"/>
                <a:gd name="T83" fmla="*/ 563 h 741"/>
                <a:gd name="T84" fmla="*/ 240 w 631"/>
                <a:gd name="T85" fmla="*/ 493 h 741"/>
                <a:gd name="T86" fmla="*/ 316 w 631"/>
                <a:gd name="T87" fmla="*/ 515 h 741"/>
                <a:gd name="T88" fmla="*/ 316 w 631"/>
                <a:gd name="T89" fmla="*/ 515 h 741"/>
                <a:gd name="T90" fmla="*/ 391 w 631"/>
                <a:gd name="T91" fmla="*/ 493 h 741"/>
                <a:gd name="T92" fmla="*/ 431 w 631"/>
                <a:gd name="T93" fmla="*/ 563 h 741"/>
                <a:gd name="T94" fmla="*/ 519 w 631"/>
                <a:gd name="T95" fmla="*/ 590 h 741"/>
                <a:gd name="T96" fmla="*/ 316 w 631"/>
                <a:gd name="T97" fmla="*/ 661 h 741"/>
                <a:gd name="T98" fmla="*/ 114 w 631"/>
                <a:gd name="T99" fmla="*/ 589 h 741"/>
                <a:gd name="T100" fmla="*/ 318 w 631"/>
                <a:gd name="T101" fmla="*/ 722 h 741"/>
                <a:gd name="T102" fmla="*/ 316 w 631"/>
                <a:gd name="T103" fmla="*/ 722 h 741"/>
                <a:gd name="T104" fmla="*/ 46 w 631"/>
                <a:gd name="T105" fmla="*/ 621 h 741"/>
                <a:gd name="T106" fmla="*/ 67 w 631"/>
                <a:gd name="T107" fmla="*/ 606 h 741"/>
                <a:gd name="T108" fmla="*/ 316 w 631"/>
                <a:gd name="T109" fmla="*/ 697 h 741"/>
                <a:gd name="T110" fmla="*/ 318 w 631"/>
                <a:gd name="T111" fmla="*/ 697 h 741"/>
                <a:gd name="T112" fmla="*/ 564 w 631"/>
                <a:gd name="T113" fmla="*/ 608 h 741"/>
                <a:gd name="T114" fmla="*/ 585 w 631"/>
                <a:gd name="T115" fmla="*/ 624 h 741"/>
                <a:gd name="T116" fmla="*/ 318 w 631"/>
                <a:gd name="T117" fmla="*/ 722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31" h="741">
                  <a:moveTo>
                    <a:pt x="565" y="585"/>
                  </a:moveTo>
                  <a:cubicBezTo>
                    <a:pt x="577" y="562"/>
                    <a:pt x="566" y="543"/>
                    <a:pt x="545" y="531"/>
                  </a:cubicBezTo>
                  <a:cubicBezTo>
                    <a:pt x="517" y="515"/>
                    <a:pt x="536" y="486"/>
                    <a:pt x="567" y="470"/>
                  </a:cubicBezTo>
                  <a:cubicBezTo>
                    <a:pt x="597" y="454"/>
                    <a:pt x="607" y="426"/>
                    <a:pt x="568" y="407"/>
                  </a:cubicBezTo>
                  <a:cubicBezTo>
                    <a:pt x="530" y="387"/>
                    <a:pt x="532" y="381"/>
                    <a:pt x="568" y="345"/>
                  </a:cubicBezTo>
                  <a:cubicBezTo>
                    <a:pt x="604" y="308"/>
                    <a:pt x="586" y="222"/>
                    <a:pt x="535" y="208"/>
                  </a:cubicBezTo>
                  <a:cubicBezTo>
                    <a:pt x="484" y="194"/>
                    <a:pt x="497" y="166"/>
                    <a:pt x="476" y="107"/>
                  </a:cubicBezTo>
                  <a:cubicBezTo>
                    <a:pt x="456" y="51"/>
                    <a:pt x="319" y="0"/>
                    <a:pt x="270" y="60"/>
                  </a:cubicBezTo>
                  <a:cubicBezTo>
                    <a:pt x="236" y="23"/>
                    <a:pt x="161" y="73"/>
                    <a:pt x="146" y="128"/>
                  </a:cubicBezTo>
                  <a:cubicBezTo>
                    <a:pt x="131" y="184"/>
                    <a:pt x="142" y="199"/>
                    <a:pt x="102" y="207"/>
                  </a:cubicBezTo>
                  <a:cubicBezTo>
                    <a:pt x="62" y="215"/>
                    <a:pt x="37" y="273"/>
                    <a:pt x="63" y="310"/>
                  </a:cubicBezTo>
                  <a:cubicBezTo>
                    <a:pt x="89" y="346"/>
                    <a:pt x="101" y="363"/>
                    <a:pt x="64" y="390"/>
                  </a:cubicBezTo>
                  <a:cubicBezTo>
                    <a:pt x="27" y="417"/>
                    <a:pt x="34" y="465"/>
                    <a:pt x="69" y="482"/>
                  </a:cubicBezTo>
                  <a:cubicBezTo>
                    <a:pt x="104" y="498"/>
                    <a:pt x="111" y="523"/>
                    <a:pt x="83" y="539"/>
                  </a:cubicBezTo>
                  <a:cubicBezTo>
                    <a:pt x="63" y="551"/>
                    <a:pt x="53" y="568"/>
                    <a:pt x="67" y="585"/>
                  </a:cubicBezTo>
                  <a:cubicBezTo>
                    <a:pt x="29" y="603"/>
                    <a:pt x="0" y="629"/>
                    <a:pt x="2" y="678"/>
                  </a:cubicBezTo>
                  <a:cubicBezTo>
                    <a:pt x="2" y="699"/>
                    <a:pt x="10" y="720"/>
                    <a:pt x="23" y="741"/>
                  </a:cubicBezTo>
                  <a:cubicBezTo>
                    <a:pt x="609" y="741"/>
                    <a:pt x="609" y="741"/>
                    <a:pt x="609" y="741"/>
                  </a:cubicBezTo>
                  <a:cubicBezTo>
                    <a:pt x="621" y="720"/>
                    <a:pt x="629" y="699"/>
                    <a:pt x="630" y="678"/>
                  </a:cubicBezTo>
                  <a:cubicBezTo>
                    <a:pt x="631" y="629"/>
                    <a:pt x="603" y="603"/>
                    <a:pt x="565" y="585"/>
                  </a:cubicBezTo>
                  <a:close/>
                  <a:moveTo>
                    <a:pt x="454" y="282"/>
                  </a:moveTo>
                  <a:cubicBezTo>
                    <a:pt x="453" y="281"/>
                    <a:pt x="452" y="281"/>
                    <a:pt x="452" y="281"/>
                  </a:cubicBezTo>
                  <a:cubicBezTo>
                    <a:pt x="467" y="252"/>
                    <a:pt x="479" y="289"/>
                    <a:pt x="482" y="305"/>
                  </a:cubicBezTo>
                  <a:cubicBezTo>
                    <a:pt x="486" y="328"/>
                    <a:pt x="481" y="355"/>
                    <a:pt x="470" y="374"/>
                  </a:cubicBezTo>
                  <a:cubicBezTo>
                    <a:pt x="467" y="373"/>
                    <a:pt x="464" y="373"/>
                    <a:pt x="460" y="373"/>
                  </a:cubicBezTo>
                  <a:cubicBezTo>
                    <a:pt x="411" y="378"/>
                    <a:pt x="527" y="312"/>
                    <a:pt x="454" y="282"/>
                  </a:cubicBezTo>
                  <a:close/>
                  <a:moveTo>
                    <a:pt x="150" y="302"/>
                  </a:moveTo>
                  <a:cubicBezTo>
                    <a:pt x="156" y="273"/>
                    <a:pt x="172" y="265"/>
                    <a:pt x="184" y="292"/>
                  </a:cubicBezTo>
                  <a:cubicBezTo>
                    <a:pt x="194" y="314"/>
                    <a:pt x="196" y="325"/>
                    <a:pt x="194" y="284"/>
                  </a:cubicBezTo>
                  <a:cubicBezTo>
                    <a:pt x="193" y="256"/>
                    <a:pt x="199" y="226"/>
                    <a:pt x="211" y="198"/>
                  </a:cubicBezTo>
                  <a:cubicBezTo>
                    <a:pt x="212" y="197"/>
                    <a:pt x="212" y="196"/>
                    <a:pt x="213" y="195"/>
                  </a:cubicBezTo>
                  <a:cubicBezTo>
                    <a:pt x="232" y="223"/>
                    <a:pt x="270" y="249"/>
                    <a:pt x="316" y="252"/>
                  </a:cubicBezTo>
                  <a:cubicBezTo>
                    <a:pt x="321" y="252"/>
                    <a:pt x="325" y="253"/>
                    <a:pt x="329" y="253"/>
                  </a:cubicBezTo>
                  <a:cubicBezTo>
                    <a:pt x="417" y="251"/>
                    <a:pt x="322" y="306"/>
                    <a:pt x="394" y="315"/>
                  </a:cubicBezTo>
                  <a:cubicBezTo>
                    <a:pt x="446" y="322"/>
                    <a:pt x="436" y="331"/>
                    <a:pt x="410" y="360"/>
                  </a:cubicBezTo>
                  <a:cubicBezTo>
                    <a:pt x="392" y="380"/>
                    <a:pt x="397" y="406"/>
                    <a:pt x="435" y="412"/>
                  </a:cubicBezTo>
                  <a:cubicBezTo>
                    <a:pt x="410" y="459"/>
                    <a:pt x="370" y="493"/>
                    <a:pt x="316" y="493"/>
                  </a:cubicBezTo>
                  <a:cubicBezTo>
                    <a:pt x="316" y="493"/>
                    <a:pt x="316" y="493"/>
                    <a:pt x="316" y="493"/>
                  </a:cubicBezTo>
                  <a:cubicBezTo>
                    <a:pt x="256" y="493"/>
                    <a:pt x="212" y="451"/>
                    <a:pt x="188" y="394"/>
                  </a:cubicBezTo>
                  <a:cubicBezTo>
                    <a:pt x="157" y="389"/>
                    <a:pt x="143" y="339"/>
                    <a:pt x="150" y="302"/>
                  </a:cubicBezTo>
                  <a:close/>
                  <a:moveTo>
                    <a:pt x="114" y="589"/>
                  </a:moveTo>
                  <a:cubicBezTo>
                    <a:pt x="141" y="580"/>
                    <a:pt x="171" y="573"/>
                    <a:pt x="200" y="563"/>
                  </a:cubicBezTo>
                  <a:cubicBezTo>
                    <a:pt x="234" y="550"/>
                    <a:pt x="241" y="524"/>
                    <a:pt x="240" y="493"/>
                  </a:cubicBezTo>
                  <a:cubicBezTo>
                    <a:pt x="262" y="507"/>
                    <a:pt x="287" y="515"/>
                    <a:pt x="316" y="515"/>
                  </a:cubicBezTo>
                  <a:cubicBezTo>
                    <a:pt x="316" y="515"/>
                    <a:pt x="316" y="515"/>
                    <a:pt x="316" y="515"/>
                  </a:cubicBezTo>
                  <a:cubicBezTo>
                    <a:pt x="344" y="515"/>
                    <a:pt x="369" y="507"/>
                    <a:pt x="391" y="493"/>
                  </a:cubicBezTo>
                  <a:cubicBezTo>
                    <a:pt x="390" y="524"/>
                    <a:pt x="397" y="550"/>
                    <a:pt x="431" y="563"/>
                  </a:cubicBezTo>
                  <a:cubicBezTo>
                    <a:pt x="461" y="574"/>
                    <a:pt x="492" y="581"/>
                    <a:pt x="519" y="590"/>
                  </a:cubicBezTo>
                  <a:cubicBezTo>
                    <a:pt x="501" y="642"/>
                    <a:pt x="408" y="662"/>
                    <a:pt x="316" y="661"/>
                  </a:cubicBezTo>
                  <a:cubicBezTo>
                    <a:pt x="210" y="660"/>
                    <a:pt x="105" y="630"/>
                    <a:pt x="114" y="589"/>
                  </a:cubicBezTo>
                  <a:close/>
                  <a:moveTo>
                    <a:pt x="318" y="722"/>
                  </a:moveTo>
                  <a:cubicBezTo>
                    <a:pt x="316" y="722"/>
                    <a:pt x="316" y="722"/>
                    <a:pt x="316" y="722"/>
                  </a:cubicBezTo>
                  <a:cubicBezTo>
                    <a:pt x="184" y="722"/>
                    <a:pt x="70" y="685"/>
                    <a:pt x="46" y="621"/>
                  </a:cubicBezTo>
                  <a:cubicBezTo>
                    <a:pt x="52" y="616"/>
                    <a:pt x="59" y="611"/>
                    <a:pt x="67" y="606"/>
                  </a:cubicBezTo>
                  <a:cubicBezTo>
                    <a:pt x="78" y="664"/>
                    <a:pt x="187" y="697"/>
                    <a:pt x="316" y="697"/>
                  </a:cubicBezTo>
                  <a:cubicBezTo>
                    <a:pt x="318" y="697"/>
                    <a:pt x="318" y="697"/>
                    <a:pt x="318" y="697"/>
                  </a:cubicBezTo>
                  <a:cubicBezTo>
                    <a:pt x="448" y="697"/>
                    <a:pt x="551" y="665"/>
                    <a:pt x="564" y="608"/>
                  </a:cubicBezTo>
                  <a:cubicBezTo>
                    <a:pt x="572" y="613"/>
                    <a:pt x="578" y="618"/>
                    <a:pt x="585" y="624"/>
                  </a:cubicBezTo>
                  <a:cubicBezTo>
                    <a:pt x="559" y="687"/>
                    <a:pt x="451" y="722"/>
                    <a:pt x="318" y="722"/>
                  </a:cubicBezTo>
                  <a:close/>
                </a:path>
              </a:pathLst>
            </a:custGeom>
            <a:grpFill/>
            <a:ln>
              <a:noFill/>
            </a:ln>
          </p:spPr>
          <p:txBody>
            <a:bodyPr lIns="162560" tIns="81280" rIns="162560" bIns="81280"/>
            <a:lstStyle/>
            <a:p>
              <a:pPr>
                <a:defRPr/>
              </a:pPr>
              <a:endParaRPr lang="id-ID" sz="3200" dirty="0">
                <a:latin typeface="思源黑体 CN Light" panose="020B0300000000000000" pitchFamily="34" charset="-122"/>
                <a:cs typeface="+mn-ea"/>
                <a:sym typeface="+mn-lt"/>
              </a:endParaRPr>
            </a:p>
          </p:txBody>
        </p:sp>
        <p:sp>
          <p:nvSpPr>
            <p:cNvPr id="40" name="Freeform 26"/>
            <p:cNvSpPr>
              <a:spLocks noEditPoints="1"/>
            </p:cNvSpPr>
            <p:nvPr/>
          </p:nvSpPr>
          <p:spPr bwMode="auto">
            <a:xfrm flipH="1">
              <a:off x="3488175" y="2252948"/>
              <a:ext cx="333735" cy="390671"/>
            </a:xfrm>
            <a:custGeom>
              <a:avLst/>
              <a:gdLst>
                <a:gd name="T0" fmla="*/ 565 w 631"/>
                <a:gd name="T1" fmla="*/ 585 h 741"/>
                <a:gd name="T2" fmla="*/ 545 w 631"/>
                <a:gd name="T3" fmla="*/ 531 h 741"/>
                <a:gd name="T4" fmla="*/ 567 w 631"/>
                <a:gd name="T5" fmla="*/ 470 h 741"/>
                <a:gd name="T6" fmla="*/ 568 w 631"/>
                <a:gd name="T7" fmla="*/ 407 h 741"/>
                <a:gd name="T8" fmla="*/ 568 w 631"/>
                <a:gd name="T9" fmla="*/ 345 h 741"/>
                <a:gd name="T10" fmla="*/ 535 w 631"/>
                <a:gd name="T11" fmla="*/ 208 h 741"/>
                <a:gd name="T12" fmla="*/ 476 w 631"/>
                <a:gd name="T13" fmla="*/ 107 h 741"/>
                <a:gd name="T14" fmla="*/ 270 w 631"/>
                <a:gd name="T15" fmla="*/ 60 h 741"/>
                <a:gd name="T16" fmla="*/ 146 w 631"/>
                <a:gd name="T17" fmla="*/ 128 h 741"/>
                <a:gd name="T18" fmla="*/ 102 w 631"/>
                <a:gd name="T19" fmla="*/ 207 h 741"/>
                <a:gd name="T20" fmla="*/ 63 w 631"/>
                <a:gd name="T21" fmla="*/ 310 h 741"/>
                <a:gd name="T22" fmla="*/ 64 w 631"/>
                <a:gd name="T23" fmla="*/ 390 h 741"/>
                <a:gd name="T24" fmla="*/ 69 w 631"/>
                <a:gd name="T25" fmla="*/ 482 h 741"/>
                <a:gd name="T26" fmla="*/ 83 w 631"/>
                <a:gd name="T27" fmla="*/ 539 h 741"/>
                <a:gd name="T28" fmla="*/ 67 w 631"/>
                <a:gd name="T29" fmla="*/ 585 h 741"/>
                <a:gd name="T30" fmla="*/ 2 w 631"/>
                <a:gd name="T31" fmla="*/ 678 h 741"/>
                <a:gd name="T32" fmla="*/ 23 w 631"/>
                <a:gd name="T33" fmla="*/ 741 h 741"/>
                <a:gd name="T34" fmla="*/ 609 w 631"/>
                <a:gd name="T35" fmla="*/ 741 h 741"/>
                <a:gd name="T36" fmla="*/ 630 w 631"/>
                <a:gd name="T37" fmla="*/ 678 h 741"/>
                <a:gd name="T38" fmla="*/ 565 w 631"/>
                <a:gd name="T39" fmla="*/ 585 h 741"/>
                <a:gd name="T40" fmla="*/ 454 w 631"/>
                <a:gd name="T41" fmla="*/ 282 h 741"/>
                <a:gd name="T42" fmla="*/ 452 w 631"/>
                <a:gd name="T43" fmla="*/ 281 h 741"/>
                <a:gd name="T44" fmla="*/ 482 w 631"/>
                <a:gd name="T45" fmla="*/ 305 h 741"/>
                <a:gd name="T46" fmla="*/ 470 w 631"/>
                <a:gd name="T47" fmla="*/ 374 h 741"/>
                <a:gd name="T48" fmla="*/ 460 w 631"/>
                <a:gd name="T49" fmla="*/ 373 h 741"/>
                <a:gd name="T50" fmla="*/ 454 w 631"/>
                <a:gd name="T51" fmla="*/ 282 h 741"/>
                <a:gd name="T52" fmla="*/ 150 w 631"/>
                <a:gd name="T53" fmla="*/ 302 h 741"/>
                <a:gd name="T54" fmla="*/ 184 w 631"/>
                <a:gd name="T55" fmla="*/ 292 h 741"/>
                <a:gd name="T56" fmla="*/ 194 w 631"/>
                <a:gd name="T57" fmla="*/ 284 h 741"/>
                <a:gd name="T58" fmla="*/ 211 w 631"/>
                <a:gd name="T59" fmla="*/ 198 h 741"/>
                <a:gd name="T60" fmla="*/ 213 w 631"/>
                <a:gd name="T61" fmla="*/ 195 h 741"/>
                <a:gd name="T62" fmla="*/ 316 w 631"/>
                <a:gd name="T63" fmla="*/ 252 h 741"/>
                <a:gd name="T64" fmla="*/ 329 w 631"/>
                <a:gd name="T65" fmla="*/ 253 h 741"/>
                <a:gd name="T66" fmla="*/ 394 w 631"/>
                <a:gd name="T67" fmla="*/ 315 h 741"/>
                <a:gd name="T68" fmla="*/ 410 w 631"/>
                <a:gd name="T69" fmla="*/ 360 h 741"/>
                <a:gd name="T70" fmla="*/ 435 w 631"/>
                <a:gd name="T71" fmla="*/ 412 h 741"/>
                <a:gd name="T72" fmla="*/ 316 w 631"/>
                <a:gd name="T73" fmla="*/ 493 h 741"/>
                <a:gd name="T74" fmla="*/ 316 w 631"/>
                <a:gd name="T75" fmla="*/ 493 h 741"/>
                <a:gd name="T76" fmla="*/ 188 w 631"/>
                <a:gd name="T77" fmla="*/ 394 h 741"/>
                <a:gd name="T78" fmla="*/ 150 w 631"/>
                <a:gd name="T79" fmla="*/ 302 h 741"/>
                <a:gd name="T80" fmla="*/ 114 w 631"/>
                <a:gd name="T81" fmla="*/ 589 h 741"/>
                <a:gd name="T82" fmla="*/ 200 w 631"/>
                <a:gd name="T83" fmla="*/ 563 h 741"/>
                <a:gd name="T84" fmla="*/ 240 w 631"/>
                <a:gd name="T85" fmla="*/ 493 h 741"/>
                <a:gd name="T86" fmla="*/ 316 w 631"/>
                <a:gd name="T87" fmla="*/ 515 h 741"/>
                <a:gd name="T88" fmla="*/ 316 w 631"/>
                <a:gd name="T89" fmla="*/ 515 h 741"/>
                <a:gd name="T90" fmla="*/ 391 w 631"/>
                <a:gd name="T91" fmla="*/ 493 h 741"/>
                <a:gd name="T92" fmla="*/ 431 w 631"/>
                <a:gd name="T93" fmla="*/ 563 h 741"/>
                <a:gd name="T94" fmla="*/ 519 w 631"/>
                <a:gd name="T95" fmla="*/ 590 h 741"/>
                <a:gd name="T96" fmla="*/ 316 w 631"/>
                <a:gd name="T97" fmla="*/ 661 h 741"/>
                <a:gd name="T98" fmla="*/ 114 w 631"/>
                <a:gd name="T99" fmla="*/ 589 h 741"/>
                <a:gd name="T100" fmla="*/ 318 w 631"/>
                <a:gd name="T101" fmla="*/ 722 h 741"/>
                <a:gd name="T102" fmla="*/ 316 w 631"/>
                <a:gd name="T103" fmla="*/ 722 h 741"/>
                <a:gd name="T104" fmla="*/ 46 w 631"/>
                <a:gd name="T105" fmla="*/ 621 h 741"/>
                <a:gd name="T106" fmla="*/ 67 w 631"/>
                <a:gd name="T107" fmla="*/ 606 h 741"/>
                <a:gd name="T108" fmla="*/ 316 w 631"/>
                <a:gd name="T109" fmla="*/ 697 h 741"/>
                <a:gd name="T110" fmla="*/ 318 w 631"/>
                <a:gd name="T111" fmla="*/ 697 h 741"/>
                <a:gd name="T112" fmla="*/ 564 w 631"/>
                <a:gd name="T113" fmla="*/ 608 h 741"/>
                <a:gd name="T114" fmla="*/ 585 w 631"/>
                <a:gd name="T115" fmla="*/ 624 h 741"/>
                <a:gd name="T116" fmla="*/ 318 w 631"/>
                <a:gd name="T117" fmla="*/ 722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31" h="741">
                  <a:moveTo>
                    <a:pt x="565" y="585"/>
                  </a:moveTo>
                  <a:cubicBezTo>
                    <a:pt x="577" y="562"/>
                    <a:pt x="566" y="543"/>
                    <a:pt x="545" y="531"/>
                  </a:cubicBezTo>
                  <a:cubicBezTo>
                    <a:pt x="517" y="515"/>
                    <a:pt x="536" y="486"/>
                    <a:pt x="567" y="470"/>
                  </a:cubicBezTo>
                  <a:cubicBezTo>
                    <a:pt x="597" y="454"/>
                    <a:pt x="607" y="426"/>
                    <a:pt x="568" y="407"/>
                  </a:cubicBezTo>
                  <a:cubicBezTo>
                    <a:pt x="530" y="387"/>
                    <a:pt x="532" y="381"/>
                    <a:pt x="568" y="345"/>
                  </a:cubicBezTo>
                  <a:cubicBezTo>
                    <a:pt x="604" y="308"/>
                    <a:pt x="586" y="222"/>
                    <a:pt x="535" y="208"/>
                  </a:cubicBezTo>
                  <a:cubicBezTo>
                    <a:pt x="484" y="194"/>
                    <a:pt x="497" y="166"/>
                    <a:pt x="476" y="107"/>
                  </a:cubicBezTo>
                  <a:cubicBezTo>
                    <a:pt x="456" y="51"/>
                    <a:pt x="319" y="0"/>
                    <a:pt x="270" y="60"/>
                  </a:cubicBezTo>
                  <a:cubicBezTo>
                    <a:pt x="236" y="23"/>
                    <a:pt x="161" y="73"/>
                    <a:pt x="146" y="128"/>
                  </a:cubicBezTo>
                  <a:cubicBezTo>
                    <a:pt x="131" y="184"/>
                    <a:pt x="142" y="199"/>
                    <a:pt x="102" y="207"/>
                  </a:cubicBezTo>
                  <a:cubicBezTo>
                    <a:pt x="62" y="215"/>
                    <a:pt x="37" y="273"/>
                    <a:pt x="63" y="310"/>
                  </a:cubicBezTo>
                  <a:cubicBezTo>
                    <a:pt x="89" y="346"/>
                    <a:pt x="101" y="363"/>
                    <a:pt x="64" y="390"/>
                  </a:cubicBezTo>
                  <a:cubicBezTo>
                    <a:pt x="27" y="417"/>
                    <a:pt x="34" y="465"/>
                    <a:pt x="69" y="482"/>
                  </a:cubicBezTo>
                  <a:cubicBezTo>
                    <a:pt x="104" y="498"/>
                    <a:pt x="111" y="523"/>
                    <a:pt x="83" y="539"/>
                  </a:cubicBezTo>
                  <a:cubicBezTo>
                    <a:pt x="63" y="551"/>
                    <a:pt x="53" y="568"/>
                    <a:pt x="67" y="585"/>
                  </a:cubicBezTo>
                  <a:cubicBezTo>
                    <a:pt x="29" y="603"/>
                    <a:pt x="0" y="629"/>
                    <a:pt x="2" y="678"/>
                  </a:cubicBezTo>
                  <a:cubicBezTo>
                    <a:pt x="2" y="699"/>
                    <a:pt x="10" y="720"/>
                    <a:pt x="23" y="741"/>
                  </a:cubicBezTo>
                  <a:cubicBezTo>
                    <a:pt x="609" y="741"/>
                    <a:pt x="609" y="741"/>
                    <a:pt x="609" y="741"/>
                  </a:cubicBezTo>
                  <a:cubicBezTo>
                    <a:pt x="621" y="720"/>
                    <a:pt x="629" y="699"/>
                    <a:pt x="630" y="678"/>
                  </a:cubicBezTo>
                  <a:cubicBezTo>
                    <a:pt x="631" y="629"/>
                    <a:pt x="603" y="603"/>
                    <a:pt x="565" y="585"/>
                  </a:cubicBezTo>
                  <a:close/>
                  <a:moveTo>
                    <a:pt x="454" y="282"/>
                  </a:moveTo>
                  <a:cubicBezTo>
                    <a:pt x="453" y="281"/>
                    <a:pt x="452" y="281"/>
                    <a:pt x="452" y="281"/>
                  </a:cubicBezTo>
                  <a:cubicBezTo>
                    <a:pt x="467" y="252"/>
                    <a:pt x="479" y="289"/>
                    <a:pt x="482" y="305"/>
                  </a:cubicBezTo>
                  <a:cubicBezTo>
                    <a:pt x="486" y="328"/>
                    <a:pt x="481" y="355"/>
                    <a:pt x="470" y="374"/>
                  </a:cubicBezTo>
                  <a:cubicBezTo>
                    <a:pt x="467" y="373"/>
                    <a:pt x="464" y="373"/>
                    <a:pt x="460" y="373"/>
                  </a:cubicBezTo>
                  <a:cubicBezTo>
                    <a:pt x="411" y="378"/>
                    <a:pt x="527" y="312"/>
                    <a:pt x="454" y="282"/>
                  </a:cubicBezTo>
                  <a:close/>
                  <a:moveTo>
                    <a:pt x="150" y="302"/>
                  </a:moveTo>
                  <a:cubicBezTo>
                    <a:pt x="156" y="273"/>
                    <a:pt x="172" y="265"/>
                    <a:pt x="184" y="292"/>
                  </a:cubicBezTo>
                  <a:cubicBezTo>
                    <a:pt x="194" y="314"/>
                    <a:pt x="196" y="325"/>
                    <a:pt x="194" y="284"/>
                  </a:cubicBezTo>
                  <a:cubicBezTo>
                    <a:pt x="193" y="256"/>
                    <a:pt x="199" y="226"/>
                    <a:pt x="211" y="198"/>
                  </a:cubicBezTo>
                  <a:cubicBezTo>
                    <a:pt x="212" y="197"/>
                    <a:pt x="212" y="196"/>
                    <a:pt x="213" y="195"/>
                  </a:cubicBezTo>
                  <a:cubicBezTo>
                    <a:pt x="232" y="223"/>
                    <a:pt x="270" y="249"/>
                    <a:pt x="316" y="252"/>
                  </a:cubicBezTo>
                  <a:cubicBezTo>
                    <a:pt x="321" y="252"/>
                    <a:pt x="325" y="253"/>
                    <a:pt x="329" y="253"/>
                  </a:cubicBezTo>
                  <a:cubicBezTo>
                    <a:pt x="417" y="251"/>
                    <a:pt x="322" y="306"/>
                    <a:pt x="394" y="315"/>
                  </a:cubicBezTo>
                  <a:cubicBezTo>
                    <a:pt x="446" y="322"/>
                    <a:pt x="436" y="331"/>
                    <a:pt x="410" y="360"/>
                  </a:cubicBezTo>
                  <a:cubicBezTo>
                    <a:pt x="392" y="380"/>
                    <a:pt x="397" y="406"/>
                    <a:pt x="435" y="412"/>
                  </a:cubicBezTo>
                  <a:cubicBezTo>
                    <a:pt x="410" y="459"/>
                    <a:pt x="370" y="493"/>
                    <a:pt x="316" y="493"/>
                  </a:cubicBezTo>
                  <a:cubicBezTo>
                    <a:pt x="316" y="493"/>
                    <a:pt x="316" y="493"/>
                    <a:pt x="316" y="493"/>
                  </a:cubicBezTo>
                  <a:cubicBezTo>
                    <a:pt x="256" y="493"/>
                    <a:pt x="212" y="451"/>
                    <a:pt x="188" y="394"/>
                  </a:cubicBezTo>
                  <a:cubicBezTo>
                    <a:pt x="157" y="389"/>
                    <a:pt x="143" y="339"/>
                    <a:pt x="150" y="302"/>
                  </a:cubicBezTo>
                  <a:close/>
                  <a:moveTo>
                    <a:pt x="114" y="589"/>
                  </a:moveTo>
                  <a:cubicBezTo>
                    <a:pt x="141" y="580"/>
                    <a:pt x="171" y="573"/>
                    <a:pt x="200" y="563"/>
                  </a:cubicBezTo>
                  <a:cubicBezTo>
                    <a:pt x="234" y="550"/>
                    <a:pt x="241" y="524"/>
                    <a:pt x="240" y="493"/>
                  </a:cubicBezTo>
                  <a:cubicBezTo>
                    <a:pt x="262" y="507"/>
                    <a:pt x="287" y="515"/>
                    <a:pt x="316" y="515"/>
                  </a:cubicBezTo>
                  <a:cubicBezTo>
                    <a:pt x="316" y="515"/>
                    <a:pt x="316" y="515"/>
                    <a:pt x="316" y="515"/>
                  </a:cubicBezTo>
                  <a:cubicBezTo>
                    <a:pt x="344" y="515"/>
                    <a:pt x="369" y="507"/>
                    <a:pt x="391" y="493"/>
                  </a:cubicBezTo>
                  <a:cubicBezTo>
                    <a:pt x="390" y="524"/>
                    <a:pt x="397" y="550"/>
                    <a:pt x="431" y="563"/>
                  </a:cubicBezTo>
                  <a:cubicBezTo>
                    <a:pt x="461" y="574"/>
                    <a:pt x="492" y="581"/>
                    <a:pt x="519" y="590"/>
                  </a:cubicBezTo>
                  <a:cubicBezTo>
                    <a:pt x="501" y="642"/>
                    <a:pt x="408" y="662"/>
                    <a:pt x="316" y="661"/>
                  </a:cubicBezTo>
                  <a:cubicBezTo>
                    <a:pt x="210" y="660"/>
                    <a:pt x="105" y="630"/>
                    <a:pt x="114" y="589"/>
                  </a:cubicBezTo>
                  <a:close/>
                  <a:moveTo>
                    <a:pt x="318" y="722"/>
                  </a:moveTo>
                  <a:cubicBezTo>
                    <a:pt x="316" y="722"/>
                    <a:pt x="316" y="722"/>
                    <a:pt x="316" y="722"/>
                  </a:cubicBezTo>
                  <a:cubicBezTo>
                    <a:pt x="184" y="722"/>
                    <a:pt x="70" y="685"/>
                    <a:pt x="46" y="621"/>
                  </a:cubicBezTo>
                  <a:cubicBezTo>
                    <a:pt x="52" y="616"/>
                    <a:pt x="59" y="611"/>
                    <a:pt x="67" y="606"/>
                  </a:cubicBezTo>
                  <a:cubicBezTo>
                    <a:pt x="78" y="664"/>
                    <a:pt x="187" y="697"/>
                    <a:pt x="316" y="697"/>
                  </a:cubicBezTo>
                  <a:cubicBezTo>
                    <a:pt x="318" y="697"/>
                    <a:pt x="318" y="697"/>
                    <a:pt x="318" y="697"/>
                  </a:cubicBezTo>
                  <a:cubicBezTo>
                    <a:pt x="448" y="697"/>
                    <a:pt x="551" y="665"/>
                    <a:pt x="564" y="608"/>
                  </a:cubicBezTo>
                  <a:cubicBezTo>
                    <a:pt x="572" y="613"/>
                    <a:pt x="578" y="618"/>
                    <a:pt x="585" y="624"/>
                  </a:cubicBezTo>
                  <a:cubicBezTo>
                    <a:pt x="559" y="687"/>
                    <a:pt x="451" y="722"/>
                    <a:pt x="318" y="722"/>
                  </a:cubicBezTo>
                  <a:close/>
                </a:path>
              </a:pathLst>
            </a:custGeom>
            <a:grpFill/>
            <a:ln>
              <a:noFill/>
            </a:ln>
          </p:spPr>
          <p:txBody>
            <a:bodyPr lIns="162560" tIns="81280" rIns="162560" bIns="81280"/>
            <a:lstStyle/>
            <a:p>
              <a:pPr>
                <a:defRPr/>
              </a:pPr>
              <a:endParaRPr lang="id-ID" sz="3200" dirty="0">
                <a:latin typeface="思源黑体 CN Light" panose="020B0300000000000000" pitchFamily="34" charset="-122"/>
                <a:cs typeface="+mn-ea"/>
                <a:sym typeface="+mn-lt"/>
              </a:endParaRPr>
            </a:p>
          </p:txBody>
        </p:sp>
      </p:grpSp>
      <p:grpSp>
        <p:nvGrpSpPr>
          <p:cNvPr id="41" name="Group 35"/>
          <p:cNvGrpSpPr/>
          <p:nvPr/>
        </p:nvGrpSpPr>
        <p:grpSpPr>
          <a:xfrm>
            <a:off x="1086563" y="4279704"/>
            <a:ext cx="4377519" cy="524400"/>
            <a:chOff x="554475" y="1732648"/>
            <a:chExt cx="3283139" cy="393300"/>
          </a:xfrm>
          <a:solidFill>
            <a:srgbClr val="BFBFBF"/>
          </a:solidFill>
        </p:grpSpPr>
        <p:sp>
          <p:nvSpPr>
            <p:cNvPr id="42" name="Freeform 6"/>
            <p:cNvSpPr>
              <a:spLocks noEditPoints="1"/>
            </p:cNvSpPr>
            <p:nvPr/>
          </p:nvSpPr>
          <p:spPr bwMode="auto">
            <a:xfrm flipH="1">
              <a:off x="554475" y="1732648"/>
              <a:ext cx="368489" cy="393300"/>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grpFill/>
            <a:ln>
              <a:noFill/>
            </a:ln>
          </p:spPr>
          <p:txBody>
            <a:bodyPr lIns="162560" tIns="81280" rIns="162560" bIns="81280"/>
            <a:lstStyle/>
            <a:p>
              <a:pPr>
                <a:defRPr/>
              </a:pPr>
              <a:endParaRPr lang="id-ID" sz="3200" dirty="0">
                <a:latin typeface="思源黑体 CN Light" panose="020B0300000000000000" pitchFamily="34" charset="-122"/>
                <a:cs typeface="+mn-ea"/>
                <a:sym typeface="+mn-lt"/>
              </a:endParaRPr>
            </a:p>
          </p:txBody>
        </p:sp>
        <p:sp>
          <p:nvSpPr>
            <p:cNvPr id="43" name="Freeform 6"/>
            <p:cNvSpPr>
              <a:spLocks noEditPoints="1"/>
            </p:cNvSpPr>
            <p:nvPr/>
          </p:nvSpPr>
          <p:spPr bwMode="auto">
            <a:xfrm flipH="1">
              <a:off x="1040250" y="1732648"/>
              <a:ext cx="368489" cy="393300"/>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grpFill/>
            <a:ln>
              <a:noFill/>
            </a:ln>
          </p:spPr>
          <p:txBody>
            <a:bodyPr lIns="162560" tIns="81280" rIns="162560" bIns="81280"/>
            <a:lstStyle/>
            <a:p>
              <a:pPr>
                <a:defRPr/>
              </a:pPr>
              <a:endParaRPr lang="id-ID" sz="3200" dirty="0">
                <a:latin typeface="思源黑体 CN Light" panose="020B0300000000000000" pitchFamily="34" charset="-122"/>
                <a:cs typeface="+mn-ea"/>
                <a:sym typeface="+mn-lt"/>
              </a:endParaRPr>
            </a:p>
          </p:txBody>
        </p:sp>
        <p:sp>
          <p:nvSpPr>
            <p:cNvPr id="44" name="Freeform 6"/>
            <p:cNvSpPr>
              <a:spLocks noEditPoints="1"/>
            </p:cNvSpPr>
            <p:nvPr/>
          </p:nvSpPr>
          <p:spPr bwMode="auto">
            <a:xfrm flipH="1">
              <a:off x="1526025" y="1732648"/>
              <a:ext cx="368489" cy="393300"/>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grpFill/>
            <a:ln>
              <a:noFill/>
            </a:ln>
          </p:spPr>
          <p:txBody>
            <a:bodyPr lIns="162560" tIns="81280" rIns="162560" bIns="81280"/>
            <a:lstStyle/>
            <a:p>
              <a:pPr>
                <a:defRPr/>
              </a:pPr>
              <a:endParaRPr lang="id-ID" sz="3200" dirty="0">
                <a:latin typeface="思源黑体 CN Light" panose="020B0300000000000000" pitchFamily="34" charset="-122"/>
                <a:cs typeface="+mn-ea"/>
                <a:sym typeface="+mn-lt"/>
              </a:endParaRPr>
            </a:p>
          </p:txBody>
        </p:sp>
        <p:sp>
          <p:nvSpPr>
            <p:cNvPr id="45" name="Freeform 39"/>
            <p:cNvSpPr>
              <a:spLocks noEditPoints="1"/>
            </p:cNvSpPr>
            <p:nvPr/>
          </p:nvSpPr>
          <p:spPr bwMode="auto">
            <a:xfrm flipH="1">
              <a:off x="2011800" y="1732648"/>
              <a:ext cx="368489" cy="393300"/>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grpFill/>
            <a:ln>
              <a:noFill/>
            </a:ln>
          </p:spPr>
          <p:txBody>
            <a:bodyPr lIns="162560" tIns="81280" rIns="162560" bIns="81280"/>
            <a:lstStyle/>
            <a:p>
              <a:pPr>
                <a:defRPr/>
              </a:pPr>
              <a:endParaRPr lang="id-ID" sz="3200" dirty="0">
                <a:latin typeface="思源黑体 CN Light" panose="020B0300000000000000" pitchFamily="34" charset="-122"/>
                <a:cs typeface="+mn-ea"/>
                <a:sym typeface="+mn-lt"/>
              </a:endParaRPr>
            </a:p>
          </p:txBody>
        </p:sp>
        <p:sp>
          <p:nvSpPr>
            <p:cNvPr id="46" name="Freeform 40"/>
            <p:cNvSpPr>
              <a:spLocks noEditPoints="1"/>
            </p:cNvSpPr>
            <p:nvPr/>
          </p:nvSpPr>
          <p:spPr bwMode="auto">
            <a:xfrm flipH="1">
              <a:off x="2497575" y="1732648"/>
              <a:ext cx="368489" cy="393300"/>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grpFill/>
            <a:ln>
              <a:noFill/>
            </a:ln>
          </p:spPr>
          <p:txBody>
            <a:bodyPr lIns="162560" tIns="81280" rIns="162560" bIns="81280"/>
            <a:lstStyle/>
            <a:p>
              <a:pPr>
                <a:defRPr/>
              </a:pPr>
              <a:endParaRPr lang="id-ID" sz="3200" dirty="0">
                <a:latin typeface="思源黑体 CN Light" panose="020B0300000000000000" pitchFamily="34" charset="-122"/>
                <a:cs typeface="+mn-ea"/>
                <a:sym typeface="+mn-lt"/>
              </a:endParaRPr>
            </a:p>
          </p:txBody>
        </p:sp>
        <p:sp>
          <p:nvSpPr>
            <p:cNvPr id="47" name="Freeform 41"/>
            <p:cNvSpPr>
              <a:spLocks noEditPoints="1"/>
            </p:cNvSpPr>
            <p:nvPr/>
          </p:nvSpPr>
          <p:spPr bwMode="auto">
            <a:xfrm flipH="1">
              <a:off x="2983350" y="1732648"/>
              <a:ext cx="368489" cy="393300"/>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grpFill/>
            <a:ln>
              <a:noFill/>
            </a:ln>
          </p:spPr>
          <p:txBody>
            <a:bodyPr lIns="162560" tIns="81280" rIns="162560" bIns="81280"/>
            <a:lstStyle/>
            <a:p>
              <a:pPr>
                <a:defRPr/>
              </a:pPr>
              <a:endParaRPr lang="id-ID" sz="3200" dirty="0">
                <a:latin typeface="思源黑体 CN Light" panose="020B0300000000000000" pitchFamily="34" charset="-122"/>
                <a:cs typeface="+mn-ea"/>
                <a:sym typeface="+mn-lt"/>
              </a:endParaRPr>
            </a:p>
          </p:txBody>
        </p:sp>
        <p:sp>
          <p:nvSpPr>
            <p:cNvPr id="48" name="Freeform 42"/>
            <p:cNvSpPr>
              <a:spLocks noEditPoints="1"/>
            </p:cNvSpPr>
            <p:nvPr/>
          </p:nvSpPr>
          <p:spPr bwMode="auto">
            <a:xfrm flipH="1">
              <a:off x="3469125" y="1732648"/>
              <a:ext cx="368489" cy="393300"/>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grpFill/>
            <a:ln>
              <a:noFill/>
            </a:ln>
          </p:spPr>
          <p:txBody>
            <a:bodyPr lIns="162560" tIns="81280" rIns="162560" bIns="81280"/>
            <a:lstStyle/>
            <a:p>
              <a:pPr>
                <a:defRPr/>
              </a:pPr>
              <a:endParaRPr lang="id-ID" sz="3200" dirty="0">
                <a:latin typeface="思源黑体 CN Light" panose="020B0300000000000000" pitchFamily="34" charset="-122"/>
                <a:cs typeface="+mn-ea"/>
                <a:sym typeface="+mn-lt"/>
              </a:endParaRPr>
            </a:p>
          </p:txBody>
        </p:sp>
      </p:grpSp>
      <p:grpSp>
        <p:nvGrpSpPr>
          <p:cNvPr id="49" name="Group 43"/>
          <p:cNvGrpSpPr/>
          <p:nvPr/>
        </p:nvGrpSpPr>
        <p:grpSpPr>
          <a:xfrm>
            <a:off x="6956211" y="4279705"/>
            <a:ext cx="4318708" cy="520895"/>
            <a:chOff x="582879" y="2252948"/>
            <a:chExt cx="3239031" cy="390671"/>
          </a:xfrm>
          <a:solidFill>
            <a:schemeClr val="bg1">
              <a:lumMod val="75000"/>
            </a:schemeClr>
          </a:solidFill>
        </p:grpSpPr>
        <p:sp>
          <p:nvSpPr>
            <p:cNvPr id="50" name="Freeform 26"/>
            <p:cNvSpPr>
              <a:spLocks noEditPoints="1"/>
            </p:cNvSpPr>
            <p:nvPr/>
          </p:nvSpPr>
          <p:spPr bwMode="auto">
            <a:xfrm flipH="1">
              <a:off x="582879" y="2252948"/>
              <a:ext cx="333735" cy="390671"/>
            </a:xfrm>
            <a:custGeom>
              <a:avLst/>
              <a:gdLst>
                <a:gd name="T0" fmla="*/ 565 w 631"/>
                <a:gd name="T1" fmla="*/ 585 h 741"/>
                <a:gd name="T2" fmla="*/ 545 w 631"/>
                <a:gd name="T3" fmla="*/ 531 h 741"/>
                <a:gd name="T4" fmla="*/ 567 w 631"/>
                <a:gd name="T5" fmla="*/ 470 h 741"/>
                <a:gd name="T6" fmla="*/ 568 w 631"/>
                <a:gd name="T7" fmla="*/ 407 h 741"/>
                <a:gd name="T8" fmla="*/ 568 w 631"/>
                <a:gd name="T9" fmla="*/ 345 h 741"/>
                <a:gd name="T10" fmla="*/ 535 w 631"/>
                <a:gd name="T11" fmla="*/ 208 h 741"/>
                <a:gd name="T12" fmla="*/ 476 w 631"/>
                <a:gd name="T13" fmla="*/ 107 h 741"/>
                <a:gd name="T14" fmla="*/ 270 w 631"/>
                <a:gd name="T15" fmla="*/ 60 h 741"/>
                <a:gd name="T16" fmla="*/ 146 w 631"/>
                <a:gd name="T17" fmla="*/ 128 h 741"/>
                <a:gd name="T18" fmla="*/ 102 w 631"/>
                <a:gd name="T19" fmla="*/ 207 h 741"/>
                <a:gd name="T20" fmla="*/ 63 w 631"/>
                <a:gd name="T21" fmla="*/ 310 h 741"/>
                <a:gd name="T22" fmla="*/ 64 w 631"/>
                <a:gd name="T23" fmla="*/ 390 h 741"/>
                <a:gd name="T24" fmla="*/ 69 w 631"/>
                <a:gd name="T25" fmla="*/ 482 h 741"/>
                <a:gd name="T26" fmla="*/ 83 w 631"/>
                <a:gd name="T27" fmla="*/ 539 h 741"/>
                <a:gd name="T28" fmla="*/ 67 w 631"/>
                <a:gd name="T29" fmla="*/ 585 h 741"/>
                <a:gd name="T30" fmla="*/ 2 w 631"/>
                <a:gd name="T31" fmla="*/ 678 h 741"/>
                <a:gd name="T32" fmla="*/ 23 w 631"/>
                <a:gd name="T33" fmla="*/ 741 h 741"/>
                <a:gd name="T34" fmla="*/ 609 w 631"/>
                <a:gd name="T35" fmla="*/ 741 h 741"/>
                <a:gd name="T36" fmla="*/ 630 w 631"/>
                <a:gd name="T37" fmla="*/ 678 h 741"/>
                <a:gd name="T38" fmla="*/ 565 w 631"/>
                <a:gd name="T39" fmla="*/ 585 h 741"/>
                <a:gd name="T40" fmla="*/ 454 w 631"/>
                <a:gd name="T41" fmla="*/ 282 h 741"/>
                <a:gd name="T42" fmla="*/ 452 w 631"/>
                <a:gd name="T43" fmla="*/ 281 h 741"/>
                <a:gd name="T44" fmla="*/ 482 w 631"/>
                <a:gd name="T45" fmla="*/ 305 h 741"/>
                <a:gd name="T46" fmla="*/ 470 w 631"/>
                <a:gd name="T47" fmla="*/ 374 h 741"/>
                <a:gd name="T48" fmla="*/ 460 w 631"/>
                <a:gd name="T49" fmla="*/ 373 h 741"/>
                <a:gd name="T50" fmla="*/ 454 w 631"/>
                <a:gd name="T51" fmla="*/ 282 h 741"/>
                <a:gd name="T52" fmla="*/ 150 w 631"/>
                <a:gd name="T53" fmla="*/ 302 h 741"/>
                <a:gd name="T54" fmla="*/ 184 w 631"/>
                <a:gd name="T55" fmla="*/ 292 h 741"/>
                <a:gd name="T56" fmla="*/ 194 w 631"/>
                <a:gd name="T57" fmla="*/ 284 h 741"/>
                <a:gd name="T58" fmla="*/ 211 w 631"/>
                <a:gd name="T59" fmla="*/ 198 h 741"/>
                <a:gd name="T60" fmla="*/ 213 w 631"/>
                <a:gd name="T61" fmla="*/ 195 h 741"/>
                <a:gd name="T62" fmla="*/ 316 w 631"/>
                <a:gd name="T63" fmla="*/ 252 h 741"/>
                <a:gd name="T64" fmla="*/ 329 w 631"/>
                <a:gd name="T65" fmla="*/ 253 h 741"/>
                <a:gd name="T66" fmla="*/ 394 w 631"/>
                <a:gd name="T67" fmla="*/ 315 h 741"/>
                <a:gd name="T68" fmla="*/ 410 w 631"/>
                <a:gd name="T69" fmla="*/ 360 h 741"/>
                <a:gd name="T70" fmla="*/ 435 w 631"/>
                <a:gd name="T71" fmla="*/ 412 h 741"/>
                <a:gd name="T72" fmla="*/ 316 w 631"/>
                <a:gd name="T73" fmla="*/ 493 h 741"/>
                <a:gd name="T74" fmla="*/ 316 w 631"/>
                <a:gd name="T75" fmla="*/ 493 h 741"/>
                <a:gd name="T76" fmla="*/ 188 w 631"/>
                <a:gd name="T77" fmla="*/ 394 h 741"/>
                <a:gd name="T78" fmla="*/ 150 w 631"/>
                <a:gd name="T79" fmla="*/ 302 h 741"/>
                <a:gd name="T80" fmla="*/ 114 w 631"/>
                <a:gd name="T81" fmla="*/ 589 h 741"/>
                <a:gd name="T82" fmla="*/ 200 w 631"/>
                <a:gd name="T83" fmla="*/ 563 h 741"/>
                <a:gd name="T84" fmla="*/ 240 w 631"/>
                <a:gd name="T85" fmla="*/ 493 h 741"/>
                <a:gd name="T86" fmla="*/ 316 w 631"/>
                <a:gd name="T87" fmla="*/ 515 h 741"/>
                <a:gd name="T88" fmla="*/ 316 w 631"/>
                <a:gd name="T89" fmla="*/ 515 h 741"/>
                <a:gd name="T90" fmla="*/ 391 w 631"/>
                <a:gd name="T91" fmla="*/ 493 h 741"/>
                <a:gd name="T92" fmla="*/ 431 w 631"/>
                <a:gd name="T93" fmla="*/ 563 h 741"/>
                <a:gd name="T94" fmla="*/ 519 w 631"/>
                <a:gd name="T95" fmla="*/ 590 h 741"/>
                <a:gd name="T96" fmla="*/ 316 w 631"/>
                <a:gd name="T97" fmla="*/ 661 h 741"/>
                <a:gd name="T98" fmla="*/ 114 w 631"/>
                <a:gd name="T99" fmla="*/ 589 h 741"/>
                <a:gd name="T100" fmla="*/ 318 w 631"/>
                <a:gd name="T101" fmla="*/ 722 h 741"/>
                <a:gd name="T102" fmla="*/ 316 w 631"/>
                <a:gd name="T103" fmla="*/ 722 h 741"/>
                <a:gd name="T104" fmla="*/ 46 w 631"/>
                <a:gd name="T105" fmla="*/ 621 h 741"/>
                <a:gd name="T106" fmla="*/ 67 w 631"/>
                <a:gd name="T107" fmla="*/ 606 h 741"/>
                <a:gd name="T108" fmla="*/ 316 w 631"/>
                <a:gd name="T109" fmla="*/ 697 h 741"/>
                <a:gd name="T110" fmla="*/ 318 w 631"/>
                <a:gd name="T111" fmla="*/ 697 h 741"/>
                <a:gd name="T112" fmla="*/ 564 w 631"/>
                <a:gd name="T113" fmla="*/ 608 h 741"/>
                <a:gd name="T114" fmla="*/ 585 w 631"/>
                <a:gd name="T115" fmla="*/ 624 h 741"/>
                <a:gd name="T116" fmla="*/ 318 w 631"/>
                <a:gd name="T117" fmla="*/ 722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31" h="741">
                  <a:moveTo>
                    <a:pt x="565" y="585"/>
                  </a:moveTo>
                  <a:cubicBezTo>
                    <a:pt x="577" y="562"/>
                    <a:pt x="566" y="543"/>
                    <a:pt x="545" y="531"/>
                  </a:cubicBezTo>
                  <a:cubicBezTo>
                    <a:pt x="517" y="515"/>
                    <a:pt x="536" y="486"/>
                    <a:pt x="567" y="470"/>
                  </a:cubicBezTo>
                  <a:cubicBezTo>
                    <a:pt x="597" y="454"/>
                    <a:pt x="607" y="426"/>
                    <a:pt x="568" y="407"/>
                  </a:cubicBezTo>
                  <a:cubicBezTo>
                    <a:pt x="530" y="387"/>
                    <a:pt x="532" y="381"/>
                    <a:pt x="568" y="345"/>
                  </a:cubicBezTo>
                  <a:cubicBezTo>
                    <a:pt x="604" y="308"/>
                    <a:pt x="586" y="222"/>
                    <a:pt x="535" y="208"/>
                  </a:cubicBezTo>
                  <a:cubicBezTo>
                    <a:pt x="484" y="194"/>
                    <a:pt x="497" y="166"/>
                    <a:pt x="476" y="107"/>
                  </a:cubicBezTo>
                  <a:cubicBezTo>
                    <a:pt x="456" y="51"/>
                    <a:pt x="319" y="0"/>
                    <a:pt x="270" y="60"/>
                  </a:cubicBezTo>
                  <a:cubicBezTo>
                    <a:pt x="236" y="23"/>
                    <a:pt x="161" y="73"/>
                    <a:pt x="146" y="128"/>
                  </a:cubicBezTo>
                  <a:cubicBezTo>
                    <a:pt x="131" y="184"/>
                    <a:pt x="142" y="199"/>
                    <a:pt x="102" y="207"/>
                  </a:cubicBezTo>
                  <a:cubicBezTo>
                    <a:pt x="62" y="215"/>
                    <a:pt x="37" y="273"/>
                    <a:pt x="63" y="310"/>
                  </a:cubicBezTo>
                  <a:cubicBezTo>
                    <a:pt x="89" y="346"/>
                    <a:pt x="101" y="363"/>
                    <a:pt x="64" y="390"/>
                  </a:cubicBezTo>
                  <a:cubicBezTo>
                    <a:pt x="27" y="417"/>
                    <a:pt x="34" y="465"/>
                    <a:pt x="69" y="482"/>
                  </a:cubicBezTo>
                  <a:cubicBezTo>
                    <a:pt x="104" y="498"/>
                    <a:pt x="111" y="523"/>
                    <a:pt x="83" y="539"/>
                  </a:cubicBezTo>
                  <a:cubicBezTo>
                    <a:pt x="63" y="551"/>
                    <a:pt x="53" y="568"/>
                    <a:pt x="67" y="585"/>
                  </a:cubicBezTo>
                  <a:cubicBezTo>
                    <a:pt x="29" y="603"/>
                    <a:pt x="0" y="629"/>
                    <a:pt x="2" y="678"/>
                  </a:cubicBezTo>
                  <a:cubicBezTo>
                    <a:pt x="2" y="699"/>
                    <a:pt x="10" y="720"/>
                    <a:pt x="23" y="741"/>
                  </a:cubicBezTo>
                  <a:cubicBezTo>
                    <a:pt x="609" y="741"/>
                    <a:pt x="609" y="741"/>
                    <a:pt x="609" y="741"/>
                  </a:cubicBezTo>
                  <a:cubicBezTo>
                    <a:pt x="621" y="720"/>
                    <a:pt x="629" y="699"/>
                    <a:pt x="630" y="678"/>
                  </a:cubicBezTo>
                  <a:cubicBezTo>
                    <a:pt x="631" y="629"/>
                    <a:pt x="603" y="603"/>
                    <a:pt x="565" y="585"/>
                  </a:cubicBezTo>
                  <a:close/>
                  <a:moveTo>
                    <a:pt x="454" y="282"/>
                  </a:moveTo>
                  <a:cubicBezTo>
                    <a:pt x="453" y="281"/>
                    <a:pt x="452" y="281"/>
                    <a:pt x="452" y="281"/>
                  </a:cubicBezTo>
                  <a:cubicBezTo>
                    <a:pt x="467" y="252"/>
                    <a:pt x="479" y="289"/>
                    <a:pt x="482" y="305"/>
                  </a:cubicBezTo>
                  <a:cubicBezTo>
                    <a:pt x="486" y="328"/>
                    <a:pt x="481" y="355"/>
                    <a:pt x="470" y="374"/>
                  </a:cubicBezTo>
                  <a:cubicBezTo>
                    <a:pt x="467" y="373"/>
                    <a:pt x="464" y="373"/>
                    <a:pt x="460" y="373"/>
                  </a:cubicBezTo>
                  <a:cubicBezTo>
                    <a:pt x="411" y="378"/>
                    <a:pt x="527" y="312"/>
                    <a:pt x="454" y="282"/>
                  </a:cubicBezTo>
                  <a:close/>
                  <a:moveTo>
                    <a:pt x="150" y="302"/>
                  </a:moveTo>
                  <a:cubicBezTo>
                    <a:pt x="156" y="273"/>
                    <a:pt x="172" y="265"/>
                    <a:pt x="184" y="292"/>
                  </a:cubicBezTo>
                  <a:cubicBezTo>
                    <a:pt x="194" y="314"/>
                    <a:pt x="196" y="325"/>
                    <a:pt x="194" y="284"/>
                  </a:cubicBezTo>
                  <a:cubicBezTo>
                    <a:pt x="193" y="256"/>
                    <a:pt x="199" y="226"/>
                    <a:pt x="211" y="198"/>
                  </a:cubicBezTo>
                  <a:cubicBezTo>
                    <a:pt x="212" y="197"/>
                    <a:pt x="212" y="196"/>
                    <a:pt x="213" y="195"/>
                  </a:cubicBezTo>
                  <a:cubicBezTo>
                    <a:pt x="232" y="223"/>
                    <a:pt x="270" y="249"/>
                    <a:pt x="316" y="252"/>
                  </a:cubicBezTo>
                  <a:cubicBezTo>
                    <a:pt x="321" y="252"/>
                    <a:pt x="325" y="253"/>
                    <a:pt x="329" y="253"/>
                  </a:cubicBezTo>
                  <a:cubicBezTo>
                    <a:pt x="417" y="251"/>
                    <a:pt x="322" y="306"/>
                    <a:pt x="394" y="315"/>
                  </a:cubicBezTo>
                  <a:cubicBezTo>
                    <a:pt x="446" y="322"/>
                    <a:pt x="436" y="331"/>
                    <a:pt x="410" y="360"/>
                  </a:cubicBezTo>
                  <a:cubicBezTo>
                    <a:pt x="392" y="380"/>
                    <a:pt x="397" y="406"/>
                    <a:pt x="435" y="412"/>
                  </a:cubicBezTo>
                  <a:cubicBezTo>
                    <a:pt x="410" y="459"/>
                    <a:pt x="370" y="493"/>
                    <a:pt x="316" y="493"/>
                  </a:cubicBezTo>
                  <a:cubicBezTo>
                    <a:pt x="316" y="493"/>
                    <a:pt x="316" y="493"/>
                    <a:pt x="316" y="493"/>
                  </a:cubicBezTo>
                  <a:cubicBezTo>
                    <a:pt x="256" y="493"/>
                    <a:pt x="212" y="451"/>
                    <a:pt x="188" y="394"/>
                  </a:cubicBezTo>
                  <a:cubicBezTo>
                    <a:pt x="157" y="389"/>
                    <a:pt x="143" y="339"/>
                    <a:pt x="150" y="302"/>
                  </a:cubicBezTo>
                  <a:close/>
                  <a:moveTo>
                    <a:pt x="114" y="589"/>
                  </a:moveTo>
                  <a:cubicBezTo>
                    <a:pt x="141" y="580"/>
                    <a:pt x="171" y="573"/>
                    <a:pt x="200" y="563"/>
                  </a:cubicBezTo>
                  <a:cubicBezTo>
                    <a:pt x="234" y="550"/>
                    <a:pt x="241" y="524"/>
                    <a:pt x="240" y="493"/>
                  </a:cubicBezTo>
                  <a:cubicBezTo>
                    <a:pt x="262" y="507"/>
                    <a:pt x="287" y="515"/>
                    <a:pt x="316" y="515"/>
                  </a:cubicBezTo>
                  <a:cubicBezTo>
                    <a:pt x="316" y="515"/>
                    <a:pt x="316" y="515"/>
                    <a:pt x="316" y="515"/>
                  </a:cubicBezTo>
                  <a:cubicBezTo>
                    <a:pt x="344" y="515"/>
                    <a:pt x="369" y="507"/>
                    <a:pt x="391" y="493"/>
                  </a:cubicBezTo>
                  <a:cubicBezTo>
                    <a:pt x="390" y="524"/>
                    <a:pt x="397" y="550"/>
                    <a:pt x="431" y="563"/>
                  </a:cubicBezTo>
                  <a:cubicBezTo>
                    <a:pt x="461" y="574"/>
                    <a:pt x="492" y="581"/>
                    <a:pt x="519" y="590"/>
                  </a:cubicBezTo>
                  <a:cubicBezTo>
                    <a:pt x="501" y="642"/>
                    <a:pt x="408" y="662"/>
                    <a:pt x="316" y="661"/>
                  </a:cubicBezTo>
                  <a:cubicBezTo>
                    <a:pt x="210" y="660"/>
                    <a:pt x="105" y="630"/>
                    <a:pt x="114" y="589"/>
                  </a:cubicBezTo>
                  <a:close/>
                  <a:moveTo>
                    <a:pt x="318" y="722"/>
                  </a:moveTo>
                  <a:cubicBezTo>
                    <a:pt x="316" y="722"/>
                    <a:pt x="316" y="722"/>
                    <a:pt x="316" y="722"/>
                  </a:cubicBezTo>
                  <a:cubicBezTo>
                    <a:pt x="184" y="722"/>
                    <a:pt x="70" y="685"/>
                    <a:pt x="46" y="621"/>
                  </a:cubicBezTo>
                  <a:cubicBezTo>
                    <a:pt x="52" y="616"/>
                    <a:pt x="59" y="611"/>
                    <a:pt x="67" y="606"/>
                  </a:cubicBezTo>
                  <a:cubicBezTo>
                    <a:pt x="78" y="664"/>
                    <a:pt x="187" y="697"/>
                    <a:pt x="316" y="697"/>
                  </a:cubicBezTo>
                  <a:cubicBezTo>
                    <a:pt x="318" y="697"/>
                    <a:pt x="318" y="697"/>
                    <a:pt x="318" y="697"/>
                  </a:cubicBezTo>
                  <a:cubicBezTo>
                    <a:pt x="448" y="697"/>
                    <a:pt x="551" y="665"/>
                    <a:pt x="564" y="608"/>
                  </a:cubicBezTo>
                  <a:cubicBezTo>
                    <a:pt x="572" y="613"/>
                    <a:pt x="578" y="618"/>
                    <a:pt x="585" y="624"/>
                  </a:cubicBezTo>
                  <a:cubicBezTo>
                    <a:pt x="559" y="687"/>
                    <a:pt x="451" y="722"/>
                    <a:pt x="318" y="722"/>
                  </a:cubicBezTo>
                  <a:close/>
                </a:path>
              </a:pathLst>
            </a:custGeom>
            <a:solidFill>
              <a:schemeClr val="accent4"/>
            </a:solidFill>
            <a:ln>
              <a:noFill/>
            </a:ln>
          </p:spPr>
          <p:txBody>
            <a:bodyPr lIns="162560" tIns="81280" rIns="162560" bIns="81280"/>
            <a:lstStyle/>
            <a:p>
              <a:pPr>
                <a:defRPr/>
              </a:pPr>
              <a:endParaRPr lang="id-ID" sz="3200" dirty="0">
                <a:latin typeface="思源黑体 CN Light" panose="020B0300000000000000" pitchFamily="34" charset="-122"/>
                <a:cs typeface="+mn-ea"/>
                <a:sym typeface="+mn-lt"/>
              </a:endParaRPr>
            </a:p>
          </p:txBody>
        </p:sp>
        <p:sp>
          <p:nvSpPr>
            <p:cNvPr id="51" name="Freeform 26"/>
            <p:cNvSpPr>
              <a:spLocks noEditPoints="1"/>
            </p:cNvSpPr>
            <p:nvPr/>
          </p:nvSpPr>
          <p:spPr bwMode="auto">
            <a:xfrm flipH="1">
              <a:off x="1067095" y="2252948"/>
              <a:ext cx="333735" cy="390671"/>
            </a:xfrm>
            <a:custGeom>
              <a:avLst/>
              <a:gdLst>
                <a:gd name="T0" fmla="*/ 565 w 631"/>
                <a:gd name="T1" fmla="*/ 585 h 741"/>
                <a:gd name="T2" fmla="*/ 545 w 631"/>
                <a:gd name="T3" fmla="*/ 531 h 741"/>
                <a:gd name="T4" fmla="*/ 567 w 631"/>
                <a:gd name="T5" fmla="*/ 470 h 741"/>
                <a:gd name="T6" fmla="*/ 568 w 631"/>
                <a:gd name="T7" fmla="*/ 407 h 741"/>
                <a:gd name="T8" fmla="*/ 568 w 631"/>
                <a:gd name="T9" fmla="*/ 345 h 741"/>
                <a:gd name="T10" fmla="*/ 535 w 631"/>
                <a:gd name="T11" fmla="*/ 208 h 741"/>
                <a:gd name="T12" fmla="*/ 476 w 631"/>
                <a:gd name="T13" fmla="*/ 107 h 741"/>
                <a:gd name="T14" fmla="*/ 270 w 631"/>
                <a:gd name="T15" fmla="*/ 60 h 741"/>
                <a:gd name="T16" fmla="*/ 146 w 631"/>
                <a:gd name="T17" fmla="*/ 128 h 741"/>
                <a:gd name="T18" fmla="*/ 102 w 631"/>
                <a:gd name="T19" fmla="*/ 207 h 741"/>
                <a:gd name="T20" fmla="*/ 63 w 631"/>
                <a:gd name="T21" fmla="*/ 310 h 741"/>
                <a:gd name="T22" fmla="*/ 64 w 631"/>
                <a:gd name="T23" fmla="*/ 390 h 741"/>
                <a:gd name="T24" fmla="*/ 69 w 631"/>
                <a:gd name="T25" fmla="*/ 482 h 741"/>
                <a:gd name="T26" fmla="*/ 83 w 631"/>
                <a:gd name="T27" fmla="*/ 539 h 741"/>
                <a:gd name="T28" fmla="*/ 67 w 631"/>
                <a:gd name="T29" fmla="*/ 585 h 741"/>
                <a:gd name="T30" fmla="*/ 2 w 631"/>
                <a:gd name="T31" fmla="*/ 678 h 741"/>
                <a:gd name="T32" fmla="*/ 23 w 631"/>
                <a:gd name="T33" fmla="*/ 741 h 741"/>
                <a:gd name="T34" fmla="*/ 609 w 631"/>
                <a:gd name="T35" fmla="*/ 741 h 741"/>
                <a:gd name="T36" fmla="*/ 630 w 631"/>
                <a:gd name="T37" fmla="*/ 678 h 741"/>
                <a:gd name="T38" fmla="*/ 565 w 631"/>
                <a:gd name="T39" fmla="*/ 585 h 741"/>
                <a:gd name="T40" fmla="*/ 454 w 631"/>
                <a:gd name="T41" fmla="*/ 282 h 741"/>
                <a:gd name="T42" fmla="*/ 452 w 631"/>
                <a:gd name="T43" fmla="*/ 281 h 741"/>
                <a:gd name="T44" fmla="*/ 482 w 631"/>
                <a:gd name="T45" fmla="*/ 305 h 741"/>
                <a:gd name="T46" fmla="*/ 470 w 631"/>
                <a:gd name="T47" fmla="*/ 374 h 741"/>
                <a:gd name="T48" fmla="*/ 460 w 631"/>
                <a:gd name="T49" fmla="*/ 373 h 741"/>
                <a:gd name="T50" fmla="*/ 454 w 631"/>
                <a:gd name="T51" fmla="*/ 282 h 741"/>
                <a:gd name="T52" fmla="*/ 150 w 631"/>
                <a:gd name="T53" fmla="*/ 302 h 741"/>
                <a:gd name="T54" fmla="*/ 184 w 631"/>
                <a:gd name="T55" fmla="*/ 292 h 741"/>
                <a:gd name="T56" fmla="*/ 194 w 631"/>
                <a:gd name="T57" fmla="*/ 284 h 741"/>
                <a:gd name="T58" fmla="*/ 211 w 631"/>
                <a:gd name="T59" fmla="*/ 198 h 741"/>
                <a:gd name="T60" fmla="*/ 213 w 631"/>
                <a:gd name="T61" fmla="*/ 195 h 741"/>
                <a:gd name="T62" fmla="*/ 316 w 631"/>
                <a:gd name="T63" fmla="*/ 252 h 741"/>
                <a:gd name="T64" fmla="*/ 329 w 631"/>
                <a:gd name="T65" fmla="*/ 253 h 741"/>
                <a:gd name="T66" fmla="*/ 394 w 631"/>
                <a:gd name="T67" fmla="*/ 315 h 741"/>
                <a:gd name="T68" fmla="*/ 410 w 631"/>
                <a:gd name="T69" fmla="*/ 360 h 741"/>
                <a:gd name="T70" fmla="*/ 435 w 631"/>
                <a:gd name="T71" fmla="*/ 412 h 741"/>
                <a:gd name="T72" fmla="*/ 316 w 631"/>
                <a:gd name="T73" fmla="*/ 493 h 741"/>
                <a:gd name="T74" fmla="*/ 316 w 631"/>
                <a:gd name="T75" fmla="*/ 493 h 741"/>
                <a:gd name="T76" fmla="*/ 188 w 631"/>
                <a:gd name="T77" fmla="*/ 394 h 741"/>
                <a:gd name="T78" fmla="*/ 150 w 631"/>
                <a:gd name="T79" fmla="*/ 302 h 741"/>
                <a:gd name="T80" fmla="*/ 114 w 631"/>
                <a:gd name="T81" fmla="*/ 589 h 741"/>
                <a:gd name="T82" fmla="*/ 200 w 631"/>
                <a:gd name="T83" fmla="*/ 563 h 741"/>
                <a:gd name="T84" fmla="*/ 240 w 631"/>
                <a:gd name="T85" fmla="*/ 493 h 741"/>
                <a:gd name="T86" fmla="*/ 316 w 631"/>
                <a:gd name="T87" fmla="*/ 515 h 741"/>
                <a:gd name="T88" fmla="*/ 316 w 631"/>
                <a:gd name="T89" fmla="*/ 515 h 741"/>
                <a:gd name="T90" fmla="*/ 391 w 631"/>
                <a:gd name="T91" fmla="*/ 493 h 741"/>
                <a:gd name="T92" fmla="*/ 431 w 631"/>
                <a:gd name="T93" fmla="*/ 563 h 741"/>
                <a:gd name="T94" fmla="*/ 519 w 631"/>
                <a:gd name="T95" fmla="*/ 590 h 741"/>
                <a:gd name="T96" fmla="*/ 316 w 631"/>
                <a:gd name="T97" fmla="*/ 661 h 741"/>
                <a:gd name="T98" fmla="*/ 114 w 631"/>
                <a:gd name="T99" fmla="*/ 589 h 741"/>
                <a:gd name="T100" fmla="*/ 318 w 631"/>
                <a:gd name="T101" fmla="*/ 722 h 741"/>
                <a:gd name="T102" fmla="*/ 316 w 631"/>
                <a:gd name="T103" fmla="*/ 722 h 741"/>
                <a:gd name="T104" fmla="*/ 46 w 631"/>
                <a:gd name="T105" fmla="*/ 621 h 741"/>
                <a:gd name="T106" fmla="*/ 67 w 631"/>
                <a:gd name="T107" fmla="*/ 606 h 741"/>
                <a:gd name="T108" fmla="*/ 316 w 631"/>
                <a:gd name="T109" fmla="*/ 697 h 741"/>
                <a:gd name="T110" fmla="*/ 318 w 631"/>
                <a:gd name="T111" fmla="*/ 697 h 741"/>
                <a:gd name="T112" fmla="*/ 564 w 631"/>
                <a:gd name="T113" fmla="*/ 608 h 741"/>
                <a:gd name="T114" fmla="*/ 585 w 631"/>
                <a:gd name="T115" fmla="*/ 624 h 741"/>
                <a:gd name="T116" fmla="*/ 318 w 631"/>
                <a:gd name="T117" fmla="*/ 722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31" h="741">
                  <a:moveTo>
                    <a:pt x="565" y="585"/>
                  </a:moveTo>
                  <a:cubicBezTo>
                    <a:pt x="577" y="562"/>
                    <a:pt x="566" y="543"/>
                    <a:pt x="545" y="531"/>
                  </a:cubicBezTo>
                  <a:cubicBezTo>
                    <a:pt x="517" y="515"/>
                    <a:pt x="536" y="486"/>
                    <a:pt x="567" y="470"/>
                  </a:cubicBezTo>
                  <a:cubicBezTo>
                    <a:pt x="597" y="454"/>
                    <a:pt x="607" y="426"/>
                    <a:pt x="568" y="407"/>
                  </a:cubicBezTo>
                  <a:cubicBezTo>
                    <a:pt x="530" y="387"/>
                    <a:pt x="532" y="381"/>
                    <a:pt x="568" y="345"/>
                  </a:cubicBezTo>
                  <a:cubicBezTo>
                    <a:pt x="604" y="308"/>
                    <a:pt x="586" y="222"/>
                    <a:pt x="535" y="208"/>
                  </a:cubicBezTo>
                  <a:cubicBezTo>
                    <a:pt x="484" y="194"/>
                    <a:pt x="497" y="166"/>
                    <a:pt x="476" y="107"/>
                  </a:cubicBezTo>
                  <a:cubicBezTo>
                    <a:pt x="456" y="51"/>
                    <a:pt x="319" y="0"/>
                    <a:pt x="270" y="60"/>
                  </a:cubicBezTo>
                  <a:cubicBezTo>
                    <a:pt x="236" y="23"/>
                    <a:pt x="161" y="73"/>
                    <a:pt x="146" y="128"/>
                  </a:cubicBezTo>
                  <a:cubicBezTo>
                    <a:pt x="131" y="184"/>
                    <a:pt x="142" y="199"/>
                    <a:pt x="102" y="207"/>
                  </a:cubicBezTo>
                  <a:cubicBezTo>
                    <a:pt x="62" y="215"/>
                    <a:pt x="37" y="273"/>
                    <a:pt x="63" y="310"/>
                  </a:cubicBezTo>
                  <a:cubicBezTo>
                    <a:pt x="89" y="346"/>
                    <a:pt x="101" y="363"/>
                    <a:pt x="64" y="390"/>
                  </a:cubicBezTo>
                  <a:cubicBezTo>
                    <a:pt x="27" y="417"/>
                    <a:pt x="34" y="465"/>
                    <a:pt x="69" y="482"/>
                  </a:cubicBezTo>
                  <a:cubicBezTo>
                    <a:pt x="104" y="498"/>
                    <a:pt x="111" y="523"/>
                    <a:pt x="83" y="539"/>
                  </a:cubicBezTo>
                  <a:cubicBezTo>
                    <a:pt x="63" y="551"/>
                    <a:pt x="53" y="568"/>
                    <a:pt x="67" y="585"/>
                  </a:cubicBezTo>
                  <a:cubicBezTo>
                    <a:pt x="29" y="603"/>
                    <a:pt x="0" y="629"/>
                    <a:pt x="2" y="678"/>
                  </a:cubicBezTo>
                  <a:cubicBezTo>
                    <a:pt x="2" y="699"/>
                    <a:pt x="10" y="720"/>
                    <a:pt x="23" y="741"/>
                  </a:cubicBezTo>
                  <a:cubicBezTo>
                    <a:pt x="609" y="741"/>
                    <a:pt x="609" y="741"/>
                    <a:pt x="609" y="741"/>
                  </a:cubicBezTo>
                  <a:cubicBezTo>
                    <a:pt x="621" y="720"/>
                    <a:pt x="629" y="699"/>
                    <a:pt x="630" y="678"/>
                  </a:cubicBezTo>
                  <a:cubicBezTo>
                    <a:pt x="631" y="629"/>
                    <a:pt x="603" y="603"/>
                    <a:pt x="565" y="585"/>
                  </a:cubicBezTo>
                  <a:close/>
                  <a:moveTo>
                    <a:pt x="454" y="282"/>
                  </a:moveTo>
                  <a:cubicBezTo>
                    <a:pt x="453" y="281"/>
                    <a:pt x="452" y="281"/>
                    <a:pt x="452" y="281"/>
                  </a:cubicBezTo>
                  <a:cubicBezTo>
                    <a:pt x="467" y="252"/>
                    <a:pt x="479" y="289"/>
                    <a:pt x="482" y="305"/>
                  </a:cubicBezTo>
                  <a:cubicBezTo>
                    <a:pt x="486" y="328"/>
                    <a:pt x="481" y="355"/>
                    <a:pt x="470" y="374"/>
                  </a:cubicBezTo>
                  <a:cubicBezTo>
                    <a:pt x="467" y="373"/>
                    <a:pt x="464" y="373"/>
                    <a:pt x="460" y="373"/>
                  </a:cubicBezTo>
                  <a:cubicBezTo>
                    <a:pt x="411" y="378"/>
                    <a:pt x="527" y="312"/>
                    <a:pt x="454" y="282"/>
                  </a:cubicBezTo>
                  <a:close/>
                  <a:moveTo>
                    <a:pt x="150" y="302"/>
                  </a:moveTo>
                  <a:cubicBezTo>
                    <a:pt x="156" y="273"/>
                    <a:pt x="172" y="265"/>
                    <a:pt x="184" y="292"/>
                  </a:cubicBezTo>
                  <a:cubicBezTo>
                    <a:pt x="194" y="314"/>
                    <a:pt x="196" y="325"/>
                    <a:pt x="194" y="284"/>
                  </a:cubicBezTo>
                  <a:cubicBezTo>
                    <a:pt x="193" y="256"/>
                    <a:pt x="199" y="226"/>
                    <a:pt x="211" y="198"/>
                  </a:cubicBezTo>
                  <a:cubicBezTo>
                    <a:pt x="212" y="197"/>
                    <a:pt x="212" y="196"/>
                    <a:pt x="213" y="195"/>
                  </a:cubicBezTo>
                  <a:cubicBezTo>
                    <a:pt x="232" y="223"/>
                    <a:pt x="270" y="249"/>
                    <a:pt x="316" y="252"/>
                  </a:cubicBezTo>
                  <a:cubicBezTo>
                    <a:pt x="321" y="252"/>
                    <a:pt x="325" y="253"/>
                    <a:pt x="329" y="253"/>
                  </a:cubicBezTo>
                  <a:cubicBezTo>
                    <a:pt x="417" y="251"/>
                    <a:pt x="322" y="306"/>
                    <a:pt x="394" y="315"/>
                  </a:cubicBezTo>
                  <a:cubicBezTo>
                    <a:pt x="446" y="322"/>
                    <a:pt x="436" y="331"/>
                    <a:pt x="410" y="360"/>
                  </a:cubicBezTo>
                  <a:cubicBezTo>
                    <a:pt x="392" y="380"/>
                    <a:pt x="397" y="406"/>
                    <a:pt x="435" y="412"/>
                  </a:cubicBezTo>
                  <a:cubicBezTo>
                    <a:pt x="410" y="459"/>
                    <a:pt x="370" y="493"/>
                    <a:pt x="316" y="493"/>
                  </a:cubicBezTo>
                  <a:cubicBezTo>
                    <a:pt x="316" y="493"/>
                    <a:pt x="316" y="493"/>
                    <a:pt x="316" y="493"/>
                  </a:cubicBezTo>
                  <a:cubicBezTo>
                    <a:pt x="256" y="493"/>
                    <a:pt x="212" y="451"/>
                    <a:pt x="188" y="394"/>
                  </a:cubicBezTo>
                  <a:cubicBezTo>
                    <a:pt x="157" y="389"/>
                    <a:pt x="143" y="339"/>
                    <a:pt x="150" y="302"/>
                  </a:cubicBezTo>
                  <a:close/>
                  <a:moveTo>
                    <a:pt x="114" y="589"/>
                  </a:moveTo>
                  <a:cubicBezTo>
                    <a:pt x="141" y="580"/>
                    <a:pt x="171" y="573"/>
                    <a:pt x="200" y="563"/>
                  </a:cubicBezTo>
                  <a:cubicBezTo>
                    <a:pt x="234" y="550"/>
                    <a:pt x="241" y="524"/>
                    <a:pt x="240" y="493"/>
                  </a:cubicBezTo>
                  <a:cubicBezTo>
                    <a:pt x="262" y="507"/>
                    <a:pt x="287" y="515"/>
                    <a:pt x="316" y="515"/>
                  </a:cubicBezTo>
                  <a:cubicBezTo>
                    <a:pt x="316" y="515"/>
                    <a:pt x="316" y="515"/>
                    <a:pt x="316" y="515"/>
                  </a:cubicBezTo>
                  <a:cubicBezTo>
                    <a:pt x="344" y="515"/>
                    <a:pt x="369" y="507"/>
                    <a:pt x="391" y="493"/>
                  </a:cubicBezTo>
                  <a:cubicBezTo>
                    <a:pt x="390" y="524"/>
                    <a:pt x="397" y="550"/>
                    <a:pt x="431" y="563"/>
                  </a:cubicBezTo>
                  <a:cubicBezTo>
                    <a:pt x="461" y="574"/>
                    <a:pt x="492" y="581"/>
                    <a:pt x="519" y="590"/>
                  </a:cubicBezTo>
                  <a:cubicBezTo>
                    <a:pt x="501" y="642"/>
                    <a:pt x="408" y="662"/>
                    <a:pt x="316" y="661"/>
                  </a:cubicBezTo>
                  <a:cubicBezTo>
                    <a:pt x="210" y="660"/>
                    <a:pt x="105" y="630"/>
                    <a:pt x="114" y="589"/>
                  </a:cubicBezTo>
                  <a:close/>
                  <a:moveTo>
                    <a:pt x="318" y="722"/>
                  </a:moveTo>
                  <a:cubicBezTo>
                    <a:pt x="316" y="722"/>
                    <a:pt x="316" y="722"/>
                    <a:pt x="316" y="722"/>
                  </a:cubicBezTo>
                  <a:cubicBezTo>
                    <a:pt x="184" y="722"/>
                    <a:pt x="70" y="685"/>
                    <a:pt x="46" y="621"/>
                  </a:cubicBezTo>
                  <a:cubicBezTo>
                    <a:pt x="52" y="616"/>
                    <a:pt x="59" y="611"/>
                    <a:pt x="67" y="606"/>
                  </a:cubicBezTo>
                  <a:cubicBezTo>
                    <a:pt x="78" y="664"/>
                    <a:pt x="187" y="697"/>
                    <a:pt x="316" y="697"/>
                  </a:cubicBezTo>
                  <a:cubicBezTo>
                    <a:pt x="318" y="697"/>
                    <a:pt x="318" y="697"/>
                    <a:pt x="318" y="697"/>
                  </a:cubicBezTo>
                  <a:cubicBezTo>
                    <a:pt x="448" y="697"/>
                    <a:pt x="551" y="665"/>
                    <a:pt x="564" y="608"/>
                  </a:cubicBezTo>
                  <a:cubicBezTo>
                    <a:pt x="572" y="613"/>
                    <a:pt x="578" y="618"/>
                    <a:pt x="585" y="624"/>
                  </a:cubicBezTo>
                  <a:cubicBezTo>
                    <a:pt x="559" y="687"/>
                    <a:pt x="451" y="722"/>
                    <a:pt x="318" y="722"/>
                  </a:cubicBezTo>
                  <a:close/>
                </a:path>
              </a:pathLst>
            </a:custGeom>
            <a:solidFill>
              <a:schemeClr val="accent4"/>
            </a:solidFill>
            <a:ln>
              <a:noFill/>
            </a:ln>
          </p:spPr>
          <p:txBody>
            <a:bodyPr lIns="162560" tIns="81280" rIns="162560" bIns="81280"/>
            <a:lstStyle/>
            <a:p>
              <a:pPr>
                <a:defRPr/>
              </a:pPr>
              <a:endParaRPr lang="id-ID" sz="3200" dirty="0">
                <a:latin typeface="思源黑体 CN Light" panose="020B0300000000000000" pitchFamily="34" charset="-122"/>
                <a:cs typeface="+mn-ea"/>
                <a:sym typeface="+mn-lt"/>
              </a:endParaRPr>
            </a:p>
          </p:txBody>
        </p:sp>
        <p:sp>
          <p:nvSpPr>
            <p:cNvPr id="52" name="Freeform 26"/>
            <p:cNvSpPr>
              <a:spLocks noEditPoints="1"/>
            </p:cNvSpPr>
            <p:nvPr/>
          </p:nvSpPr>
          <p:spPr bwMode="auto">
            <a:xfrm flipH="1">
              <a:off x="1551311" y="2252948"/>
              <a:ext cx="333735" cy="390671"/>
            </a:xfrm>
            <a:custGeom>
              <a:avLst/>
              <a:gdLst>
                <a:gd name="T0" fmla="*/ 565 w 631"/>
                <a:gd name="T1" fmla="*/ 585 h 741"/>
                <a:gd name="T2" fmla="*/ 545 w 631"/>
                <a:gd name="T3" fmla="*/ 531 h 741"/>
                <a:gd name="T4" fmla="*/ 567 w 631"/>
                <a:gd name="T5" fmla="*/ 470 h 741"/>
                <a:gd name="T6" fmla="*/ 568 w 631"/>
                <a:gd name="T7" fmla="*/ 407 h 741"/>
                <a:gd name="T8" fmla="*/ 568 w 631"/>
                <a:gd name="T9" fmla="*/ 345 h 741"/>
                <a:gd name="T10" fmla="*/ 535 w 631"/>
                <a:gd name="T11" fmla="*/ 208 h 741"/>
                <a:gd name="T12" fmla="*/ 476 w 631"/>
                <a:gd name="T13" fmla="*/ 107 h 741"/>
                <a:gd name="T14" fmla="*/ 270 w 631"/>
                <a:gd name="T15" fmla="*/ 60 h 741"/>
                <a:gd name="T16" fmla="*/ 146 w 631"/>
                <a:gd name="T17" fmla="*/ 128 h 741"/>
                <a:gd name="T18" fmla="*/ 102 w 631"/>
                <a:gd name="T19" fmla="*/ 207 h 741"/>
                <a:gd name="T20" fmla="*/ 63 w 631"/>
                <a:gd name="T21" fmla="*/ 310 h 741"/>
                <a:gd name="T22" fmla="*/ 64 w 631"/>
                <a:gd name="T23" fmla="*/ 390 h 741"/>
                <a:gd name="T24" fmla="*/ 69 w 631"/>
                <a:gd name="T25" fmla="*/ 482 h 741"/>
                <a:gd name="T26" fmla="*/ 83 w 631"/>
                <a:gd name="T27" fmla="*/ 539 h 741"/>
                <a:gd name="T28" fmla="*/ 67 w 631"/>
                <a:gd name="T29" fmla="*/ 585 h 741"/>
                <a:gd name="T30" fmla="*/ 2 w 631"/>
                <a:gd name="T31" fmla="*/ 678 h 741"/>
                <a:gd name="T32" fmla="*/ 23 w 631"/>
                <a:gd name="T33" fmla="*/ 741 h 741"/>
                <a:gd name="T34" fmla="*/ 609 w 631"/>
                <a:gd name="T35" fmla="*/ 741 h 741"/>
                <a:gd name="T36" fmla="*/ 630 w 631"/>
                <a:gd name="T37" fmla="*/ 678 h 741"/>
                <a:gd name="T38" fmla="*/ 565 w 631"/>
                <a:gd name="T39" fmla="*/ 585 h 741"/>
                <a:gd name="T40" fmla="*/ 454 w 631"/>
                <a:gd name="T41" fmla="*/ 282 h 741"/>
                <a:gd name="T42" fmla="*/ 452 w 631"/>
                <a:gd name="T43" fmla="*/ 281 h 741"/>
                <a:gd name="T44" fmla="*/ 482 w 631"/>
                <a:gd name="T45" fmla="*/ 305 h 741"/>
                <a:gd name="T46" fmla="*/ 470 w 631"/>
                <a:gd name="T47" fmla="*/ 374 h 741"/>
                <a:gd name="T48" fmla="*/ 460 w 631"/>
                <a:gd name="T49" fmla="*/ 373 h 741"/>
                <a:gd name="T50" fmla="*/ 454 w 631"/>
                <a:gd name="T51" fmla="*/ 282 h 741"/>
                <a:gd name="T52" fmla="*/ 150 w 631"/>
                <a:gd name="T53" fmla="*/ 302 h 741"/>
                <a:gd name="T54" fmla="*/ 184 w 631"/>
                <a:gd name="T55" fmla="*/ 292 h 741"/>
                <a:gd name="T56" fmla="*/ 194 w 631"/>
                <a:gd name="T57" fmla="*/ 284 h 741"/>
                <a:gd name="T58" fmla="*/ 211 w 631"/>
                <a:gd name="T59" fmla="*/ 198 h 741"/>
                <a:gd name="T60" fmla="*/ 213 w 631"/>
                <a:gd name="T61" fmla="*/ 195 h 741"/>
                <a:gd name="T62" fmla="*/ 316 w 631"/>
                <a:gd name="T63" fmla="*/ 252 h 741"/>
                <a:gd name="T64" fmla="*/ 329 w 631"/>
                <a:gd name="T65" fmla="*/ 253 h 741"/>
                <a:gd name="T66" fmla="*/ 394 w 631"/>
                <a:gd name="T67" fmla="*/ 315 h 741"/>
                <a:gd name="T68" fmla="*/ 410 w 631"/>
                <a:gd name="T69" fmla="*/ 360 h 741"/>
                <a:gd name="T70" fmla="*/ 435 w 631"/>
                <a:gd name="T71" fmla="*/ 412 h 741"/>
                <a:gd name="T72" fmla="*/ 316 w 631"/>
                <a:gd name="T73" fmla="*/ 493 h 741"/>
                <a:gd name="T74" fmla="*/ 316 w 631"/>
                <a:gd name="T75" fmla="*/ 493 h 741"/>
                <a:gd name="T76" fmla="*/ 188 w 631"/>
                <a:gd name="T77" fmla="*/ 394 h 741"/>
                <a:gd name="T78" fmla="*/ 150 w 631"/>
                <a:gd name="T79" fmla="*/ 302 h 741"/>
                <a:gd name="T80" fmla="*/ 114 w 631"/>
                <a:gd name="T81" fmla="*/ 589 h 741"/>
                <a:gd name="T82" fmla="*/ 200 w 631"/>
                <a:gd name="T83" fmla="*/ 563 h 741"/>
                <a:gd name="T84" fmla="*/ 240 w 631"/>
                <a:gd name="T85" fmla="*/ 493 h 741"/>
                <a:gd name="T86" fmla="*/ 316 w 631"/>
                <a:gd name="T87" fmla="*/ 515 h 741"/>
                <a:gd name="T88" fmla="*/ 316 w 631"/>
                <a:gd name="T89" fmla="*/ 515 h 741"/>
                <a:gd name="T90" fmla="*/ 391 w 631"/>
                <a:gd name="T91" fmla="*/ 493 h 741"/>
                <a:gd name="T92" fmla="*/ 431 w 631"/>
                <a:gd name="T93" fmla="*/ 563 h 741"/>
                <a:gd name="T94" fmla="*/ 519 w 631"/>
                <a:gd name="T95" fmla="*/ 590 h 741"/>
                <a:gd name="T96" fmla="*/ 316 w 631"/>
                <a:gd name="T97" fmla="*/ 661 h 741"/>
                <a:gd name="T98" fmla="*/ 114 w 631"/>
                <a:gd name="T99" fmla="*/ 589 h 741"/>
                <a:gd name="T100" fmla="*/ 318 w 631"/>
                <a:gd name="T101" fmla="*/ 722 h 741"/>
                <a:gd name="T102" fmla="*/ 316 w 631"/>
                <a:gd name="T103" fmla="*/ 722 h 741"/>
                <a:gd name="T104" fmla="*/ 46 w 631"/>
                <a:gd name="T105" fmla="*/ 621 h 741"/>
                <a:gd name="T106" fmla="*/ 67 w 631"/>
                <a:gd name="T107" fmla="*/ 606 h 741"/>
                <a:gd name="T108" fmla="*/ 316 w 631"/>
                <a:gd name="T109" fmla="*/ 697 h 741"/>
                <a:gd name="T110" fmla="*/ 318 w 631"/>
                <a:gd name="T111" fmla="*/ 697 h 741"/>
                <a:gd name="T112" fmla="*/ 564 w 631"/>
                <a:gd name="T113" fmla="*/ 608 h 741"/>
                <a:gd name="T114" fmla="*/ 585 w 631"/>
                <a:gd name="T115" fmla="*/ 624 h 741"/>
                <a:gd name="T116" fmla="*/ 318 w 631"/>
                <a:gd name="T117" fmla="*/ 722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31" h="741">
                  <a:moveTo>
                    <a:pt x="565" y="585"/>
                  </a:moveTo>
                  <a:cubicBezTo>
                    <a:pt x="577" y="562"/>
                    <a:pt x="566" y="543"/>
                    <a:pt x="545" y="531"/>
                  </a:cubicBezTo>
                  <a:cubicBezTo>
                    <a:pt x="517" y="515"/>
                    <a:pt x="536" y="486"/>
                    <a:pt x="567" y="470"/>
                  </a:cubicBezTo>
                  <a:cubicBezTo>
                    <a:pt x="597" y="454"/>
                    <a:pt x="607" y="426"/>
                    <a:pt x="568" y="407"/>
                  </a:cubicBezTo>
                  <a:cubicBezTo>
                    <a:pt x="530" y="387"/>
                    <a:pt x="532" y="381"/>
                    <a:pt x="568" y="345"/>
                  </a:cubicBezTo>
                  <a:cubicBezTo>
                    <a:pt x="604" y="308"/>
                    <a:pt x="586" y="222"/>
                    <a:pt x="535" y="208"/>
                  </a:cubicBezTo>
                  <a:cubicBezTo>
                    <a:pt x="484" y="194"/>
                    <a:pt x="497" y="166"/>
                    <a:pt x="476" y="107"/>
                  </a:cubicBezTo>
                  <a:cubicBezTo>
                    <a:pt x="456" y="51"/>
                    <a:pt x="319" y="0"/>
                    <a:pt x="270" y="60"/>
                  </a:cubicBezTo>
                  <a:cubicBezTo>
                    <a:pt x="236" y="23"/>
                    <a:pt x="161" y="73"/>
                    <a:pt x="146" y="128"/>
                  </a:cubicBezTo>
                  <a:cubicBezTo>
                    <a:pt x="131" y="184"/>
                    <a:pt x="142" y="199"/>
                    <a:pt x="102" y="207"/>
                  </a:cubicBezTo>
                  <a:cubicBezTo>
                    <a:pt x="62" y="215"/>
                    <a:pt x="37" y="273"/>
                    <a:pt x="63" y="310"/>
                  </a:cubicBezTo>
                  <a:cubicBezTo>
                    <a:pt x="89" y="346"/>
                    <a:pt x="101" y="363"/>
                    <a:pt x="64" y="390"/>
                  </a:cubicBezTo>
                  <a:cubicBezTo>
                    <a:pt x="27" y="417"/>
                    <a:pt x="34" y="465"/>
                    <a:pt x="69" y="482"/>
                  </a:cubicBezTo>
                  <a:cubicBezTo>
                    <a:pt x="104" y="498"/>
                    <a:pt x="111" y="523"/>
                    <a:pt x="83" y="539"/>
                  </a:cubicBezTo>
                  <a:cubicBezTo>
                    <a:pt x="63" y="551"/>
                    <a:pt x="53" y="568"/>
                    <a:pt x="67" y="585"/>
                  </a:cubicBezTo>
                  <a:cubicBezTo>
                    <a:pt x="29" y="603"/>
                    <a:pt x="0" y="629"/>
                    <a:pt x="2" y="678"/>
                  </a:cubicBezTo>
                  <a:cubicBezTo>
                    <a:pt x="2" y="699"/>
                    <a:pt x="10" y="720"/>
                    <a:pt x="23" y="741"/>
                  </a:cubicBezTo>
                  <a:cubicBezTo>
                    <a:pt x="609" y="741"/>
                    <a:pt x="609" y="741"/>
                    <a:pt x="609" y="741"/>
                  </a:cubicBezTo>
                  <a:cubicBezTo>
                    <a:pt x="621" y="720"/>
                    <a:pt x="629" y="699"/>
                    <a:pt x="630" y="678"/>
                  </a:cubicBezTo>
                  <a:cubicBezTo>
                    <a:pt x="631" y="629"/>
                    <a:pt x="603" y="603"/>
                    <a:pt x="565" y="585"/>
                  </a:cubicBezTo>
                  <a:close/>
                  <a:moveTo>
                    <a:pt x="454" y="282"/>
                  </a:moveTo>
                  <a:cubicBezTo>
                    <a:pt x="453" y="281"/>
                    <a:pt x="452" y="281"/>
                    <a:pt x="452" y="281"/>
                  </a:cubicBezTo>
                  <a:cubicBezTo>
                    <a:pt x="467" y="252"/>
                    <a:pt x="479" y="289"/>
                    <a:pt x="482" y="305"/>
                  </a:cubicBezTo>
                  <a:cubicBezTo>
                    <a:pt x="486" y="328"/>
                    <a:pt x="481" y="355"/>
                    <a:pt x="470" y="374"/>
                  </a:cubicBezTo>
                  <a:cubicBezTo>
                    <a:pt x="467" y="373"/>
                    <a:pt x="464" y="373"/>
                    <a:pt x="460" y="373"/>
                  </a:cubicBezTo>
                  <a:cubicBezTo>
                    <a:pt x="411" y="378"/>
                    <a:pt x="527" y="312"/>
                    <a:pt x="454" y="282"/>
                  </a:cubicBezTo>
                  <a:close/>
                  <a:moveTo>
                    <a:pt x="150" y="302"/>
                  </a:moveTo>
                  <a:cubicBezTo>
                    <a:pt x="156" y="273"/>
                    <a:pt x="172" y="265"/>
                    <a:pt x="184" y="292"/>
                  </a:cubicBezTo>
                  <a:cubicBezTo>
                    <a:pt x="194" y="314"/>
                    <a:pt x="196" y="325"/>
                    <a:pt x="194" y="284"/>
                  </a:cubicBezTo>
                  <a:cubicBezTo>
                    <a:pt x="193" y="256"/>
                    <a:pt x="199" y="226"/>
                    <a:pt x="211" y="198"/>
                  </a:cubicBezTo>
                  <a:cubicBezTo>
                    <a:pt x="212" y="197"/>
                    <a:pt x="212" y="196"/>
                    <a:pt x="213" y="195"/>
                  </a:cubicBezTo>
                  <a:cubicBezTo>
                    <a:pt x="232" y="223"/>
                    <a:pt x="270" y="249"/>
                    <a:pt x="316" y="252"/>
                  </a:cubicBezTo>
                  <a:cubicBezTo>
                    <a:pt x="321" y="252"/>
                    <a:pt x="325" y="253"/>
                    <a:pt x="329" y="253"/>
                  </a:cubicBezTo>
                  <a:cubicBezTo>
                    <a:pt x="417" y="251"/>
                    <a:pt x="322" y="306"/>
                    <a:pt x="394" y="315"/>
                  </a:cubicBezTo>
                  <a:cubicBezTo>
                    <a:pt x="446" y="322"/>
                    <a:pt x="436" y="331"/>
                    <a:pt x="410" y="360"/>
                  </a:cubicBezTo>
                  <a:cubicBezTo>
                    <a:pt x="392" y="380"/>
                    <a:pt x="397" y="406"/>
                    <a:pt x="435" y="412"/>
                  </a:cubicBezTo>
                  <a:cubicBezTo>
                    <a:pt x="410" y="459"/>
                    <a:pt x="370" y="493"/>
                    <a:pt x="316" y="493"/>
                  </a:cubicBezTo>
                  <a:cubicBezTo>
                    <a:pt x="316" y="493"/>
                    <a:pt x="316" y="493"/>
                    <a:pt x="316" y="493"/>
                  </a:cubicBezTo>
                  <a:cubicBezTo>
                    <a:pt x="256" y="493"/>
                    <a:pt x="212" y="451"/>
                    <a:pt x="188" y="394"/>
                  </a:cubicBezTo>
                  <a:cubicBezTo>
                    <a:pt x="157" y="389"/>
                    <a:pt x="143" y="339"/>
                    <a:pt x="150" y="302"/>
                  </a:cubicBezTo>
                  <a:close/>
                  <a:moveTo>
                    <a:pt x="114" y="589"/>
                  </a:moveTo>
                  <a:cubicBezTo>
                    <a:pt x="141" y="580"/>
                    <a:pt x="171" y="573"/>
                    <a:pt x="200" y="563"/>
                  </a:cubicBezTo>
                  <a:cubicBezTo>
                    <a:pt x="234" y="550"/>
                    <a:pt x="241" y="524"/>
                    <a:pt x="240" y="493"/>
                  </a:cubicBezTo>
                  <a:cubicBezTo>
                    <a:pt x="262" y="507"/>
                    <a:pt x="287" y="515"/>
                    <a:pt x="316" y="515"/>
                  </a:cubicBezTo>
                  <a:cubicBezTo>
                    <a:pt x="316" y="515"/>
                    <a:pt x="316" y="515"/>
                    <a:pt x="316" y="515"/>
                  </a:cubicBezTo>
                  <a:cubicBezTo>
                    <a:pt x="344" y="515"/>
                    <a:pt x="369" y="507"/>
                    <a:pt x="391" y="493"/>
                  </a:cubicBezTo>
                  <a:cubicBezTo>
                    <a:pt x="390" y="524"/>
                    <a:pt x="397" y="550"/>
                    <a:pt x="431" y="563"/>
                  </a:cubicBezTo>
                  <a:cubicBezTo>
                    <a:pt x="461" y="574"/>
                    <a:pt x="492" y="581"/>
                    <a:pt x="519" y="590"/>
                  </a:cubicBezTo>
                  <a:cubicBezTo>
                    <a:pt x="501" y="642"/>
                    <a:pt x="408" y="662"/>
                    <a:pt x="316" y="661"/>
                  </a:cubicBezTo>
                  <a:cubicBezTo>
                    <a:pt x="210" y="660"/>
                    <a:pt x="105" y="630"/>
                    <a:pt x="114" y="589"/>
                  </a:cubicBezTo>
                  <a:close/>
                  <a:moveTo>
                    <a:pt x="318" y="722"/>
                  </a:moveTo>
                  <a:cubicBezTo>
                    <a:pt x="316" y="722"/>
                    <a:pt x="316" y="722"/>
                    <a:pt x="316" y="722"/>
                  </a:cubicBezTo>
                  <a:cubicBezTo>
                    <a:pt x="184" y="722"/>
                    <a:pt x="70" y="685"/>
                    <a:pt x="46" y="621"/>
                  </a:cubicBezTo>
                  <a:cubicBezTo>
                    <a:pt x="52" y="616"/>
                    <a:pt x="59" y="611"/>
                    <a:pt x="67" y="606"/>
                  </a:cubicBezTo>
                  <a:cubicBezTo>
                    <a:pt x="78" y="664"/>
                    <a:pt x="187" y="697"/>
                    <a:pt x="316" y="697"/>
                  </a:cubicBezTo>
                  <a:cubicBezTo>
                    <a:pt x="318" y="697"/>
                    <a:pt x="318" y="697"/>
                    <a:pt x="318" y="697"/>
                  </a:cubicBezTo>
                  <a:cubicBezTo>
                    <a:pt x="448" y="697"/>
                    <a:pt x="551" y="665"/>
                    <a:pt x="564" y="608"/>
                  </a:cubicBezTo>
                  <a:cubicBezTo>
                    <a:pt x="572" y="613"/>
                    <a:pt x="578" y="618"/>
                    <a:pt x="585" y="624"/>
                  </a:cubicBezTo>
                  <a:cubicBezTo>
                    <a:pt x="559" y="687"/>
                    <a:pt x="451" y="722"/>
                    <a:pt x="318" y="722"/>
                  </a:cubicBezTo>
                  <a:close/>
                </a:path>
              </a:pathLst>
            </a:custGeom>
            <a:solidFill>
              <a:schemeClr val="accent4"/>
            </a:solidFill>
            <a:ln>
              <a:noFill/>
            </a:ln>
          </p:spPr>
          <p:txBody>
            <a:bodyPr lIns="162560" tIns="81280" rIns="162560" bIns="81280"/>
            <a:lstStyle/>
            <a:p>
              <a:pPr>
                <a:defRPr/>
              </a:pPr>
              <a:endParaRPr lang="id-ID" sz="3200" dirty="0">
                <a:latin typeface="思源黑体 CN Light" panose="020B0300000000000000" pitchFamily="34" charset="-122"/>
                <a:cs typeface="+mn-ea"/>
                <a:sym typeface="+mn-lt"/>
              </a:endParaRPr>
            </a:p>
          </p:txBody>
        </p:sp>
        <p:sp>
          <p:nvSpPr>
            <p:cNvPr id="53" name="Freeform 26"/>
            <p:cNvSpPr>
              <a:spLocks noEditPoints="1"/>
            </p:cNvSpPr>
            <p:nvPr/>
          </p:nvSpPr>
          <p:spPr bwMode="auto">
            <a:xfrm flipH="1">
              <a:off x="2035527" y="2252948"/>
              <a:ext cx="333735" cy="390671"/>
            </a:xfrm>
            <a:custGeom>
              <a:avLst/>
              <a:gdLst>
                <a:gd name="T0" fmla="*/ 565 w 631"/>
                <a:gd name="T1" fmla="*/ 585 h 741"/>
                <a:gd name="T2" fmla="*/ 545 w 631"/>
                <a:gd name="T3" fmla="*/ 531 h 741"/>
                <a:gd name="T4" fmla="*/ 567 w 631"/>
                <a:gd name="T5" fmla="*/ 470 h 741"/>
                <a:gd name="T6" fmla="*/ 568 w 631"/>
                <a:gd name="T7" fmla="*/ 407 h 741"/>
                <a:gd name="T8" fmla="*/ 568 w 631"/>
                <a:gd name="T9" fmla="*/ 345 h 741"/>
                <a:gd name="T10" fmla="*/ 535 w 631"/>
                <a:gd name="T11" fmla="*/ 208 h 741"/>
                <a:gd name="T12" fmla="*/ 476 w 631"/>
                <a:gd name="T13" fmla="*/ 107 h 741"/>
                <a:gd name="T14" fmla="*/ 270 w 631"/>
                <a:gd name="T15" fmla="*/ 60 h 741"/>
                <a:gd name="T16" fmla="*/ 146 w 631"/>
                <a:gd name="T17" fmla="*/ 128 h 741"/>
                <a:gd name="T18" fmla="*/ 102 w 631"/>
                <a:gd name="T19" fmla="*/ 207 h 741"/>
                <a:gd name="T20" fmla="*/ 63 w 631"/>
                <a:gd name="T21" fmla="*/ 310 h 741"/>
                <a:gd name="T22" fmla="*/ 64 w 631"/>
                <a:gd name="T23" fmla="*/ 390 h 741"/>
                <a:gd name="T24" fmla="*/ 69 w 631"/>
                <a:gd name="T25" fmla="*/ 482 h 741"/>
                <a:gd name="T26" fmla="*/ 83 w 631"/>
                <a:gd name="T27" fmla="*/ 539 h 741"/>
                <a:gd name="T28" fmla="*/ 67 w 631"/>
                <a:gd name="T29" fmla="*/ 585 h 741"/>
                <a:gd name="T30" fmla="*/ 2 w 631"/>
                <a:gd name="T31" fmla="*/ 678 h 741"/>
                <a:gd name="T32" fmla="*/ 23 w 631"/>
                <a:gd name="T33" fmla="*/ 741 h 741"/>
                <a:gd name="T34" fmla="*/ 609 w 631"/>
                <a:gd name="T35" fmla="*/ 741 h 741"/>
                <a:gd name="T36" fmla="*/ 630 w 631"/>
                <a:gd name="T37" fmla="*/ 678 h 741"/>
                <a:gd name="T38" fmla="*/ 565 w 631"/>
                <a:gd name="T39" fmla="*/ 585 h 741"/>
                <a:gd name="T40" fmla="*/ 454 w 631"/>
                <a:gd name="T41" fmla="*/ 282 h 741"/>
                <a:gd name="T42" fmla="*/ 452 w 631"/>
                <a:gd name="T43" fmla="*/ 281 h 741"/>
                <a:gd name="T44" fmla="*/ 482 w 631"/>
                <a:gd name="T45" fmla="*/ 305 h 741"/>
                <a:gd name="T46" fmla="*/ 470 w 631"/>
                <a:gd name="T47" fmla="*/ 374 h 741"/>
                <a:gd name="T48" fmla="*/ 460 w 631"/>
                <a:gd name="T49" fmla="*/ 373 h 741"/>
                <a:gd name="T50" fmla="*/ 454 w 631"/>
                <a:gd name="T51" fmla="*/ 282 h 741"/>
                <a:gd name="T52" fmla="*/ 150 w 631"/>
                <a:gd name="T53" fmla="*/ 302 h 741"/>
                <a:gd name="T54" fmla="*/ 184 w 631"/>
                <a:gd name="T55" fmla="*/ 292 h 741"/>
                <a:gd name="T56" fmla="*/ 194 w 631"/>
                <a:gd name="T57" fmla="*/ 284 h 741"/>
                <a:gd name="T58" fmla="*/ 211 w 631"/>
                <a:gd name="T59" fmla="*/ 198 h 741"/>
                <a:gd name="T60" fmla="*/ 213 w 631"/>
                <a:gd name="T61" fmla="*/ 195 h 741"/>
                <a:gd name="T62" fmla="*/ 316 w 631"/>
                <a:gd name="T63" fmla="*/ 252 h 741"/>
                <a:gd name="T64" fmla="*/ 329 w 631"/>
                <a:gd name="T65" fmla="*/ 253 h 741"/>
                <a:gd name="T66" fmla="*/ 394 w 631"/>
                <a:gd name="T67" fmla="*/ 315 h 741"/>
                <a:gd name="T68" fmla="*/ 410 w 631"/>
                <a:gd name="T69" fmla="*/ 360 h 741"/>
                <a:gd name="T70" fmla="*/ 435 w 631"/>
                <a:gd name="T71" fmla="*/ 412 h 741"/>
                <a:gd name="T72" fmla="*/ 316 w 631"/>
                <a:gd name="T73" fmla="*/ 493 h 741"/>
                <a:gd name="T74" fmla="*/ 316 w 631"/>
                <a:gd name="T75" fmla="*/ 493 h 741"/>
                <a:gd name="T76" fmla="*/ 188 w 631"/>
                <a:gd name="T77" fmla="*/ 394 h 741"/>
                <a:gd name="T78" fmla="*/ 150 w 631"/>
                <a:gd name="T79" fmla="*/ 302 h 741"/>
                <a:gd name="T80" fmla="*/ 114 w 631"/>
                <a:gd name="T81" fmla="*/ 589 h 741"/>
                <a:gd name="T82" fmla="*/ 200 w 631"/>
                <a:gd name="T83" fmla="*/ 563 h 741"/>
                <a:gd name="T84" fmla="*/ 240 w 631"/>
                <a:gd name="T85" fmla="*/ 493 h 741"/>
                <a:gd name="T86" fmla="*/ 316 w 631"/>
                <a:gd name="T87" fmla="*/ 515 h 741"/>
                <a:gd name="T88" fmla="*/ 316 w 631"/>
                <a:gd name="T89" fmla="*/ 515 h 741"/>
                <a:gd name="T90" fmla="*/ 391 w 631"/>
                <a:gd name="T91" fmla="*/ 493 h 741"/>
                <a:gd name="T92" fmla="*/ 431 w 631"/>
                <a:gd name="T93" fmla="*/ 563 h 741"/>
                <a:gd name="T94" fmla="*/ 519 w 631"/>
                <a:gd name="T95" fmla="*/ 590 h 741"/>
                <a:gd name="T96" fmla="*/ 316 w 631"/>
                <a:gd name="T97" fmla="*/ 661 h 741"/>
                <a:gd name="T98" fmla="*/ 114 w 631"/>
                <a:gd name="T99" fmla="*/ 589 h 741"/>
                <a:gd name="T100" fmla="*/ 318 w 631"/>
                <a:gd name="T101" fmla="*/ 722 h 741"/>
                <a:gd name="T102" fmla="*/ 316 w 631"/>
                <a:gd name="T103" fmla="*/ 722 h 741"/>
                <a:gd name="T104" fmla="*/ 46 w 631"/>
                <a:gd name="T105" fmla="*/ 621 h 741"/>
                <a:gd name="T106" fmla="*/ 67 w 631"/>
                <a:gd name="T107" fmla="*/ 606 h 741"/>
                <a:gd name="T108" fmla="*/ 316 w 631"/>
                <a:gd name="T109" fmla="*/ 697 h 741"/>
                <a:gd name="T110" fmla="*/ 318 w 631"/>
                <a:gd name="T111" fmla="*/ 697 h 741"/>
                <a:gd name="T112" fmla="*/ 564 w 631"/>
                <a:gd name="T113" fmla="*/ 608 h 741"/>
                <a:gd name="T114" fmla="*/ 585 w 631"/>
                <a:gd name="T115" fmla="*/ 624 h 741"/>
                <a:gd name="T116" fmla="*/ 318 w 631"/>
                <a:gd name="T117" fmla="*/ 722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31" h="741">
                  <a:moveTo>
                    <a:pt x="565" y="585"/>
                  </a:moveTo>
                  <a:cubicBezTo>
                    <a:pt x="577" y="562"/>
                    <a:pt x="566" y="543"/>
                    <a:pt x="545" y="531"/>
                  </a:cubicBezTo>
                  <a:cubicBezTo>
                    <a:pt x="517" y="515"/>
                    <a:pt x="536" y="486"/>
                    <a:pt x="567" y="470"/>
                  </a:cubicBezTo>
                  <a:cubicBezTo>
                    <a:pt x="597" y="454"/>
                    <a:pt x="607" y="426"/>
                    <a:pt x="568" y="407"/>
                  </a:cubicBezTo>
                  <a:cubicBezTo>
                    <a:pt x="530" y="387"/>
                    <a:pt x="532" y="381"/>
                    <a:pt x="568" y="345"/>
                  </a:cubicBezTo>
                  <a:cubicBezTo>
                    <a:pt x="604" y="308"/>
                    <a:pt x="586" y="222"/>
                    <a:pt x="535" y="208"/>
                  </a:cubicBezTo>
                  <a:cubicBezTo>
                    <a:pt x="484" y="194"/>
                    <a:pt x="497" y="166"/>
                    <a:pt x="476" y="107"/>
                  </a:cubicBezTo>
                  <a:cubicBezTo>
                    <a:pt x="456" y="51"/>
                    <a:pt x="319" y="0"/>
                    <a:pt x="270" y="60"/>
                  </a:cubicBezTo>
                  <a:cubicBezTo>
                    <a:pt x="236" y="23"/>
                    <a:pt x="161" y="73"/>
                    <a:pt x="146" y="128"/>
                  </a:cubicBezTo>
                  <a:cubicBezTo>
                    <a:pt x="131" y="184"/>
                    <a:pt x="142" y="199"/>
                    <a:pt x="102" y="207"/>
                  </a:cubicBezTo>
                  <a:cubicBezTo>
                    <a:pt x="62" y="215"/>
                    <a:pt x="37" y="273"/>
                    <a:pt x="63" y="310"/>
                  </a:cubicBezTo>
                  <a:cubicBezTo>
                    <a:pt x="89" y="346"/>
                    <a:pt x="101" y="363"/>
                    <a:pt x="64" y="390"/>
                  </a:cubicBezTo>
                  <a:cubicBezTo>
                    <a:pt x="27" y="417"/>
                    <a:pt x="34" y="465"/>
                    <a:pt x="69" y="482"/>
                  </a:cubicBezTo>
                  <a:cubicBezTo>
                    <a:pt x="104" y="498"/>
                    <a:pt x="111" y="523"/>
                    <a:pt x="83" y="539"/>
                  </a:cubicBezTo>
                  <a:cubicBezTo>
                    <a:pt x="63" y="551"/>
                    <a:pt x="53" y="568"/>
                    <a:pt x="67" y="585"/>
                  </a:cubicBezTo>
                  <a:cubicBezTo>
                    <a:pt x="29" y="603"/>
                    <a:pt x="0" y="629"/>
                    <a:pt x="2" y="678"/>
                  </a:cubicBezTo>
                  <a:cubicBezTo>
                    <a:pt x="2" y="699"/>
                    <a:pt x="10" y="720"/>
                    <a:pt x="23" y="741"/>
                  </a:cubicBezTo>
                  <a:cubicBezTo>
                    <a:pt x="609" y="741"/>
                    <a:pt x="609" y="741"/>
                    <a:pt x="609" y="741"/>
                  </a:cubicBezTo>
                  <a:cubicBezTo>
                    <a:pt x="621" y="720"/>
                    <a:pt x="629" y="699"/>
                    <a:pt x="630" y="678"/>
                  </a:cubicBezTo>
                  <a:cubicBezTo>
                    <a:pt x="631" y="629"/>
                    <a:pt x="603" y="603"/>
                    <a:pt x="565" y="585"/>
                  </a:cubicBezTo>
                  <a:close/>
                  <a:moveTo>
                    <a:pt x="454" y="282"/>
                  </a:moveTo>
                  <a:cubicBezTo>
                    <a:pt x="453" y="281"/>
                    <a:pt x="452" y="281"/>
                    <a:pt x="452" y="281"/>
                  </a:cubicBezTo>
                  <a:cubicBezTo>
                    <a:pt x="467" y="252"/>
                    <a:pt x="479" y="289"/>
                    <a:pt x="482" y="305"/>
                  </a:cubicBezTo>
                  <a:cubicBezTo>
                    <a:pt x="486" y="328"/>
                    <a:pt x="481" y="355"/>
                    <a:pt x="470" y="374"/>
                  </a:cubicBezTo>
                  <a:cubicBezTo>
                    <a:pt x="467" y="373"/>
                    <a:pt x="464" y="373"/>
                    <a:pt x="460" y="373"/>
                  </a:cubicBezTo>
                  <a:cubicBezTo>
                    <a:pt x="411" y="378"/>
                    <a:pt x="527" y="312"/>
                    <a:pt x="454" y="282"/>
                  </a:cubicBezTo>
                  <a:close/>
                  <a:moveTo>
                    <a:pt x="150" y="302"/>
                  </a:moveTo>
                  <a:cubicBezTo>
                    <a:pt x="156" y="273"/>
                    <a:pt x="172" y="265"/>
                    <a:pt x="184" y="292"/>
                  </a:cubicBezTo>
                  <a:cubicBezTo>
                    <a:pt x="194" y="314"/>
                    <a:pt x="196" y="325"/>
                    <a:pt x="194" y="284"/>
                  </a:cubicBezTo>
                  <a:cubicBezTo>
                    <a:pt x="193" y="256"/>
                    <a:pt x="199" y="226"/>
                    <a:pt x="211" y="198"/>
                  </a:cubicBezTo>
                  <a:cubicBezTo>
                    <a:pt x="212" y="197"/>
                    <a:pt x="212" y="196"/>
                    <a:pt x="213" y="195"/>
                  </a:cubicBezTo>
                  <a:cubicBezTo>
                    <a:pt x="232" y="223"/>
                    <a:pt x="270" y="249"/>
                    <a:pt x="316" y="252"/>
                  </a:cubicBezTo>
                  <a:cubicBezTo>
                    <a:pt x="321" y="252"/>
                    <a:pt x="325" y="253"/>
                    <a:pt x="329" y="253"/>
                  </a:cubicBezTo>
                  <a:cubicBezTo>
                    <a:pt x="417" y="251"/>
                    <a:pt x="322" y="306"/>
                    <a:pt x="394" y="315"/>
                  </a:cubicBezTo>
                  <a:cubicBezTo>
                    <a:pt x="446" y="322"/>
                    <a:pt x="436" y="331"/>
                    <a:pt x="410" y="360"/>
                  </a:cubicBezTo>
                  <a:cubicBezTo>
                    <a:pt x="392" y="380"/>
                    <a:pt x="397" y="406"/>
                    <a:pt x="435" y="412"/>
                  </a:cubicBezTo>
                  <a:cubicBezTo>
                    <a:pt x="410" y="459"/>
                    <a:pt x="370" y="493"/>
                    <a:pt x="316" y="493"/>
                  </a:cubicBezTo>
                  <a:cubicBezTo>
                    <a:pt x="316" y="493"/>
                    <a:pt x="316" y="493"/>
                    <a:pt x="316" y="493"/>
                  </a:cubicBezTo>
                  <a:cubicBezTo>
                    <a:pt x="256" y="493"/>
                    <a:pt x="212" y="451"/>
                    <a:pt x="188" y="394"/>
                  </a:cubicBezTo>
                  <a:cubicBezTo>
                    <a:pt x="157" y="389"/>
                    <a:pt x="143" y="339"/>
                    <a:pt x="150" y="302"/>
                  </a:cubicBezTo>
                  <a:close/>
                  <a:moveTo>
                    <a:pt x="114" y="589"/>
                  </a:moveTo>
                  <a:cubicBezTo>
                    <a:pt x="141" y="580"/>
                    <a:pt x="171" y="573"/>
                    <a:pt x="200" y="563"/>
                  </a:cubicBezTo>
                  <a:cubicBezTo>
                    <a:pt x="234" y="550"/>
                    <a:pt x="241" y="524"/>
                    <a:pt x="240" y="493"/>
                  </a:cubicBezTo>
                  <a:cubicBezTo>
                    <a:pt x="262" y="507"/>
                    <a:pt x="287" y="515"/>
                    <a:pt x="316" y="515"/>
                  </a:cubicBezTo>
                  <a:cubicBezTo>
                    <a:pt x="316" y="515"/>
                    <a:pt x="316" y="515"/>
                    <a:pt x="316" y="515"/>
                  </a:cubicBezTo>
                  <a:cubicBezTo>
                    <a:pt x="344" y="515"/>
                    <a:pt x="369" y="507"/>
                    <a:pt x="391" y="493"/>
                  </a:cubicBezTo>
                  <a:cubicBezTo>
                    <a:pt x="390" y="524"/>
                    <a:pt x="397" y="550"/>
                    <a:pt x="431" y="563"/>
                  </a:cubicBezTo>
                  <a:cubicBezTo>
                    <a:pt x="461" y="574"/>
                    <a:pt x="492" y="581"/>
                    <a:pt x="519" y="590"/>
                  </a:cubicBezTo>
                  <a:cubicBezTo>
                    <a:pt x="501" y="642"/>
                    <a:pt x="408" y="662"/>
                    <a:pt x="316" y="661"/>
                  </a:cubicBezTo>
                  <a:cubicBezTo>
                    <a:pt x="210" y="660"/>
                    <a:pt x="105" y="630"/>
                    <a:pt x="114" y="589"/>
                  </a:cubicBezTo>
                  <a:close/>
                  <a:moveTo>
                    <a:pt x="318" y="722"/>
                  </a:moveTo>
                  <a:cubicBezTo>
                    <a:pt x="316" y="722"/>
                    <a:pt x="316" y="722"/>
                    <a:pt x="316" y="722"/>
                  </a:cubicBezTo>
                  <a:cubicBezTo>
                    <a:pt x="184" y="722"/>
                    <a:pt x="70" y="685"/>
                    <a:pt x="46" y="621"/>
                  </a:cubicBezTo>
                  <a:cubicBezTo>
                    <a:pt x="52" y="616"/>
                    <a:pt x="59" y="611"/>
                    <a:pt x="67" y="606"/>
                  </a:cubicBezTo>
                  <a:cubicBezTo>
                    <a:pt x="78" y="664"/>
                    <a:pt x="187" y="697"/>
                    <a:pt x="316" y="697"/>
                  </a:cubicBezTo>
                  <a:cubicBezTo>
                    <a:pt x="318" y="697"/>
                    <a:pt x="318" y="697"/>
                    <a:pt x="318" y="697"/>
                  </a:cubicBezTo>
                  <a:cubicBezTo>
                    <a:pt x="448" y="697"/>
                    <a:pt x="551" y="665"/>
                    <a:pt x="564" y="608"/>
                  </a:cubicBezTo>
                  <a:cubicBezTo>
                    <a:pt x="572" y="613"/>
                    <a:pt x="578" y="618"/>
                    <a:pt x="585" y="624"/>
                  </a:cubicBezTo>
                  <a:cubicBezTo>
                    <a:pt x="559" y="687"/>
                    <a:pt x="451" y="722"/>
                    <a:pt x="318" y="722"/>
                  </a:cubicBezTo>
                  <a:close/>
                </a:path>
              </a:pathLst>
            </a:custGeom>
            <a:solidFill>
              <a:schemeClr val="accent4"/>
            </a:solidFill>
            <a:ln>
              <a:noFill/>
            </a:ln>
          </p:spPr>
          <p:txBody>
            <a:bodyPr lIns="162560" tIns="81280" rIns="162560" bIns="81280"/>
            <a:lstStyle/>
            <a:p>
              <a:pPr>
                <a:defRPr/>
              </a:pPr>
              <a:endParaRPr lang="id-ID" sz="3200" dirty="0">
                <a:latin typeface="思源黑体 CN Light" panose="020B0300000000000000" pitchFamily="34" charset="-122"/>
                <a:cs typeface="+mn-ea"/>
                <a:sym typeface="+mn-lt"/>
              </a:endParaRPr>
            </a:p>
          </p:txBody>
        </p:sp>
        <p:sp>
          <p:nvSpPr>
            <p:cNvPr id="54" name="Freeform 26"/>
            <p:cNvSpPr>
              <a:spLocks noEditPoints="1"/>
            </p:cNvSpPr>
            <p:nvPr/>
          </p:nvSpPr>
          <p:spPr bwMode="auto">
            <a:xfrm flipH="1">
              <a:off x="2519743" y="2252948"/>
              <a:ext cx="333735" cy="390671"/>
            </a:xfrm>
            <a:custGeom>
              <a:avLst/>
              <a:gdLst>
                <a:gd name="T0" fmla="*/ 565 w 631"/>
                <a:gd name="T1" fmla="*/ 585 h 741"/>
                <a:gd name="T2" fmla="*/ 545 w 631"/>
                <a:gd name="T3" fmla="*/ 531 h 741"/>
                <a:gd name="T4" fmla="*/ 567 w 631"/>
                <a:gd name="T5" fmla="*/ 470 h 741"/>
                <a:gd name="T6" fmla="*/ 568 w 631"/>
                <a:gd name="T7" fmla="*/ 407 h 741"/>
                <a:gd name="T8" fmla="*/ 568 w 631"/>
                <a:gd name="T9" fmla="*/ 345 h 741"/>
                <a:gd name="T10" fmla="*/ 535 w 631"/>
                <a:gd name="T11" fmla="*/ 208 h 741"/>
                <a:gd name="T12" fmla="*/ 476 w 631"/>
                <a:gd name="T13" fmla="*/ 107 h 741"/>
                <a:gd name="T14" fmla="*/ 270 w 631"/>
                <a:gd name="T15" fmla="*/ 60 h 741"/>
                <a:gd name="T16" fmla="*/ 146 w 631"/>
                <a:gd name="T17" fmla="*/ 128 h 741"/>
                <a:gd name="T18" fmla="*/ 102 w 631"/>
                <a:gd name="T19" fmla="*/ 207 h 741"/>
                <a:gd name="T20" fmla="*/ 63 w 631"/>
                <a:gd name="T21" fmla="*/ 310 h 741"/>
                <a:gd name="T22" fmla="*/ 64 w 631"/>
                <a:gd name="T23" fmla="*/ 390 h 741"/>
                <a:gd name="T24" fmla="*/ 69 w 631"/>
                <a:gd name="T25" fmla="*/ 482 h 741"/>
                <a:gd name="T26" fmla="*/ 83 w 631"/>
                <a:gd name="T27" fmla="*/ 539 h 741"/>
                <a:gd name="T28" fmla="*/ 67 w 631"/>
                <a:gd name="T29" fmla="*/ 585 h 741"/>
                <a:gd name="T30" fmla="*/ 2 w 631"/>
                <a:gd name="T31" fmla="*/ 678 h 741"/>
                <a:gd name="T32" fmla="*/ 23 w 631"/>
                <a:gd name="T33" fmla="*/ 741 h 741"/>
                <a:gd name="T34" fmla="*/ 609 w 631"/>
                <a:gd name="T35" fmla="*/ 741 h 741"/>
                <a:gd name="T36" fmla="*/ 630 w 631"/>
                <a:gd name="T37" fmla="*/ 678 h 741"/>
                <a:gd name="T38" fmla="*/ 565 w 631"/>
                <a:gd name="T39" fmla="*/ 585 h 741"/>
                <a:gd name="T40" fmla="*/ 454 w 631"/>
                <a:gd name="T41" fmla="*/ 282 h 741"/>
                <a:gd name="T42" fmla="*/ 452 w 631"/>
                <a:gd name="T43" fmla="*/ 281 h 741"/>
                <a:gd name="T44" fmla="*/ 482 w 631"/>
                <a:gd name="T45" fmla="*/ 305 h 741"/>
                <a:gd name="T46" fmla="*/ 470 w 631"/>
                <a:gd name="T47" fmla="*/ 374 h 741"/>
                <a:gd name="T48" fmla="*/ 460 w 631"/>
                <a:gd name="T49" fmla="*/ 373 h 741"/>
                <a:gd name="T50" fmla="*/ 454 w 631"/>
                <a:gd name="T51" fmla="*/ 282 h 741"/>
                <a:gd name="T52" fmla="*/ 150 w 631"/>
                <a:gd name="T53" fmla="*/ 302 h 741"/>
                <a:gd name="T54" fmla="*/ 184 w 631"/>
                <a:gd name="T55" fmla="*/ 292 h 741"/>
                <a:gd name="T56" fmla="*/ 194 w 631"/>
                <a:gd name="T57" fmla="*/ 284 h 741"/>
                <a:gd name="T58" fmla="*/ 211 w 631"/>
                <a:gd name="T59" fmla="*/ 198 h 741"/>
                <a:gd name="T60" fmla="*/ 213 w 631"/>
                <a:gd name="T61" fmla="*/ 195 h 741"/>
                <a:gd name="T62" fmla="*/ 316 w 631"/>
                <a:gd name="T63" fmla="*/ 252 h 741"/>
                <a:gd name="T64" fmla="*/ 329 w 631"/>
                <a:gd name="T65" fmla="*/ 253 h 741"/>
                <a:gd name="T66" fmla="*/ 394 w 631"/>
                <a:gd name="T67" fmla="*/ 315 h 741"/>
                <a:gd name="T68" fmla="*/ 410 w 631"/>
                <a:gd name="T69" fmla="*/ 360 h 741"/>
                <a:gd name="T70" fmla="*/ 435 w 631"/>
                <a:gd name="T71" fmla="*/ 412 h 741"/>
                <a:gd name="T72" fmla="*/ 316 w 631"/>
                <a:gd name="T73" fmla="*/ 493 h 741"/>
                <a:gd name="T74" fmla="*/ 316 w 631"/>
                <a:gd name="T75" fmla="*/ 493 h 741"/>
                <a:gd name="T76" fmla="*/ 188 w 631"/>
                <a:gd name="T77" fmla="*/ 394 h 741"/>
                <a:gd name="T78" fmla="*/ 150 w 631"/>
                <a:gd name="T79" fmla="*/ 302 h 741"/>
                <a:gd name="T80" fmla="*/ 114 w 631"/>
                <a:gd name="T81" fmla="*/ 589 h 741"/>
                <a:gd name="T82" fmla="*/ 200 w 631"/>
                <a:gd name="T83" fmla="*/ 563 h 741"/>
                <a:gd name="T84" fmla="*/ 240 w 631"/>
                <a:gd name="T85" fmla="*/ 493 h 741"/>
                <a:gd name="T86" fmla="*/ 316 w 631"/>
                <a:gd name="T87" fmla="*/ 515 h 741"/>
                <a:gd name="T88" fmla="*/ 316 w 631"/>
                <a:gd name="T89" fmla="*/ 515 h 741"/>
                <a:gd name="T90" fmla="*/ 391 w 631"/>
                <a:gd name="T91" fmla="*/ 493 h 741"/>
                <a:gd name="T92" fmla="*/ 431 w 631"/>
                <a:gd name="T93" fmla="*/ 563 h 741"/>
                <a:gd name="T94" fmla="*/ 519 w 631"/>
                <a:gd name="T95" fmla="*/ 590 h 741"/>
                <a:gd name="T96" fmla="*/ 316 w 631"/>
                <a:gd name="T97" fmla="*/ 661 h 741"/>
                <a:gd name="T98" fmla="*/ 114 w 631"/>
                <a:gd name="T99" fmla="*/ 589 h 741"/>
                <a:gd name="T100" fmla="*/ 318 w 631"/>
                <a:gd name="T101" fmla="*/ 722 h 741"/>
                <a:gd name="T102" fmla="*/ 316 w 631"/>
                <a:gd name="T103" fmla="*/ 722 h 741"/>
                <a:gd name="T104" fmla="*/ 46 w 631"/>
                <a:gd name="T105" fmla="*/ 621 h 741"/>
                <a:gd name="T106" fmla="*/ 67 w 631"/>
                <a:gd name="T107" fmla="*/ 606 h 741"/>
                <a:gd name="T108" fmla="*/ 316 w 631"/>
                <a:gd name="T109" fmla="*/ 697 h 741"/>
                <a:gd name="T110" fmla="*/ 318 w 631"/>
                <a:gd name="T111" fmla="*/ 697 h 741"/>
                <a:gd name="T112" fmla="*/ 564 w 631"/>
                <a:gd name="T113" fmla="*/ 608 h 741"/>
                <a:gd name="T114" fmla="*/ 585 w 631"/>
                <a:gd name="T115" fmla="*/ 624 h 741"/>
                <a:gd name="T116" fmla="*/ 318 w 631"/>
                <a:gd name="T117" fmla="*/ 722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31" h="741">
                  <a:moveTo>
                    <a:pt x="565" y="585"/>
                  </a:moveTo>
                  <a:cubicBezTo>
                    <a:pt x="577" y="562"/>
                    <a:pt x="566" y="543"/>
                    <a:pt x="545" y="531"/>
                  </a:cubicBezTo>
                  <a:cubicBezTo>
                    <a:pt x="517" y="515"/>
                    <a:pt x="536" y="486"/>
                    <a:pt x="567" y="470"/>
                  </a:cubicBezTo>
                  <a:cubicBezTo>
                    <a:pt x="597" y="454"/>
                    <a:pt x="607" y="426"/>
                    <a:pt x="568" y="407"/>
                  </a:cubicBezTo>
                  <a:cubicBezTo>
                    <a:pt x="530" y="387"/>
                    <a:pt x="532" y="381"/>
                    <a:pt x="568" y="345"/>
                  </a:cubicBezTo>
                  <a:cubicBezTo>
                    <a:pt x="604" y="308"/>
                    <a:pt x="586" y="222"/>
                    <a:pt x="535" y="208"/>
                  </a:cubicBezTo>
                  <a:cubicBezTo>
                    <a:pt x="484" y="194"/>
                    <a:pt x="497" y="166"/>
                    <a:pt x="476" y="107"/>
                  </a:cubicBezTo>
                  <a:cubicBezTo>
                    <a:pt x="456" y="51"/>
                    <a:pt x="319" y="0"/>
                    <a:pt x="270" y="60"/>
                  </a:cubicBezTo>
                  <a:cubicBezTo>
                    <a:pt x="236" y="23"/>
                    <a:pt x="161" y="73"/>
                    <a:pt x="146" y="128"/>
                  </a:cubicBezTo>
                  <a:cubicBezTo>
                    <a:pt x="131" y="184"/>
                    <a:pt x="142" y="199"/>
                    <a:pt x="102" y="207"/>
                  </a:cubicBezTo>
                  <a:cubicBezTo>
                    <a:pt x="62" y="215"/>
                    <a:pt x="37" y="273"/>
                    <a:pt x="63" y="310"/>
                  </a:cubicBezTo>
                  <a:cubicBezTo>
                    <a:pt x="89" y="346"/>
                    <a:pt x="101" y="363"/>
                    <a:pt x="64" y="390"/>
                  </a:cubicBezTo>
                  <a:cubicBezTo>
                    <a:pt x="27" y="417"/>
                    <a:pt x="34" y="465"/>
                    <a:pt x="69" y="482"/>
                  </a:cubicBezTo>
                  <a:cubicBezTo>
                    <a:pt x="104" y="498"/>
                    <a:pt x="111" y="523"/>
                    <a:pt x="83" y="539"/>
                  </a:cubicBezTo>
                  <a:cubicBezTo>
                    <a:pt x="63" y="551"/>
                    <a:pt x="53" y="568"/>
                    <a:pt x="67" y="585"/>
                  </a:cubicBezTo>
                  <a:cubicBezTo>
                    <a:pt x="29" y="603"/>
                    <a:pt x="0" y="629"/>
                    <a:pt x="2" y="678"/>
                  </a:cubicBezTo>
                  <a:cubicBezTo>
                    <a:pt x="2" y="699"/>
                    <a:pt x="10" y="720"/>
                    <a:pt x="23" y="741"/>
                  </a:cubicBezTo>
                  <a:cubicBezTo>
                    <a:pt x="609" y="741"/>
                    <a:pt x="609" y="741"/>
                    <a:pt x="609" y="741"/>
                  </a:cubicBezTo>
                  <a:cubicBezTo>
                    <a:pt x="621" y="720"/>
                    <a:pt x="629" y="699"/>
                    <a:pt x="630" y="678"/>
                  </a:cubicBezTo>
                  <a:cubicBezTo>
                    <a:pt x="631" y="629"/>
                    <a:pt x="603" y="603"/>
                    <a:pt x="565" y="585"/>
                  </a:cubicBezTo>
                  <a:close/>
                  <a:moveTo>
                    <a:pt x="454" y="282"/>
                  </a:moveTo>
                  <a:cubicBezTo>
                    <a:pt x="453" y="281"/>
                    <a:pt x="452" y="281"/>
                    <a:pt x="452" y="281"/>
                  </a:cubicBezTo>
                  <a:cubicBezTo>
                    <a:pt x="467" y="252"/>
                    <a:pt x="479" y="289"/>
                    <a:pt x="482" y="305"/>
                  </a:cubicBezTo>
                  <a:cubicBezTo>
                    <a:pt x="486" y="328"/>
                    <a:pt x="481" y="355"/>
                    <a:pt x="470" y="374"/>
                  </a:cubicBezTo>
                  <a:cubicBezTo>
                    <a:pt x="467" y="373"/>
                    <a:pt x="464" y="373"/>
                    <a:pt x="460" y="373"/>
                  </a:cubicBezTo>
                  <a:cubicBezTo>
                    <a:pt x="411" y="378"/>
                    <a:pt x="527" y="312"/>
                    <a:pt x="454" y="282"/>
                  </a:cubicBezTo>
                  <a:close/>
                  <a:moveTo>
                    <a:pt x="150" y="302"/>
                  </a:moveTo>
                  <a:cubicBezTo>
                    <a:pt x="156" y="273"/>
                    <a:pt x="172" y="265"/>
                    <a:pt x="184" y="292"/>
                  </a:cubicBezTo>
                  <a:cubicBezTo>
                    <a:pt x="194" y="314"/>
                    <a:pt x="196" y="325"/>
                    <a:pt x="194" y="284"/>
                  </a:cubicBezTo>
                  <a:cubicBezTo>
                    <a:pt x="193" y="256"/>
                    <a:pt x="199" y="226"/>
                    <a:pt x="211" y="198"/>
                  </a:cubicBezTo>
                  <a:cubicBezTo>
                    <a:pt x="212" y="197"/>
                    <a:pt x="212" y="196"/>
                    <a:pt x="213" y="195"/>
                  </a:cubicBezTo>
                  <a:cubicBezTo>
                    <a:pt x="232" y="223"/>
                    <a:pt x="270" y="249"/>
                    <a:pt x="316" y="252"/>
                  </a:cubicBezTo>
                  <a:cubicBezTo>
                    <a:pt x="321" y="252"/>
                    <a:pt x="325" y="253"/>
                    <a:pt x="329" y="253"/>
                  </a:cubicBezTo>
                  <a:cubicBezTo>
                    <a:pt x="417" y="251"/>
                    <a:pt x="322" y="306"/>
                    <a:pt x="394" y="315"/>
                  </a:cubicBezTo>
                  <a:cubicBezTo>
                    <a:pt x="446" y="322"/>
                    <a:pt x="436" y="331"/>
                    <a:pt x="410" y="360"/>
                  </a:cubicBezTo>
                  <a:cubicBezTo>
                    <a:pt x="392" y="380"/>
                    <a:pt x="397" y="406"/>
                    <a:pt x="435" y="412"/>
                  </a:cubicBezTo>
                  <a:cubicBezTo>
                    <a:pt x="410" y="459"/>
                    <a:pt x="370" y="493"/>
                    <a:pt x="316" y="493"/>
                  </a:cubicBezTo>
                  <a:cubicBezTo>
                    <a:pt x="316" y="493"/>
                    <a:pt x="316" y="493"/>
                    <a:pt x="316" y="493"/>
                  </a:cubicBezTo>
                  <a:cubicBezTo>
                    <a:pt x="256" y="493"/>
                    <a:pt x="212" y="451"/>
                    <a:pt x="188" y="394"/>
                  </a:cubicBezTo>
                  <a:cubicBezTo>
                    <a:pt x="157" y="389"/>
                    <a:pt x="143" y="339"/>
                    <a:pt x="150" y="302"/>
                  </a:cubicBezTo>
                  <a:close/>
                  <a:moveTo>
                    <a:pt x="114" y="589"/>
                  </a:moveTo>
                  <a:cubicBezTo>
                    <a:pt x="141" y="580"/>
                    <a:pt x="171" y="573"/>
                    <a:pt x="200" y="563"/>
                  </a:cubicBezTo>
                  <a:cubicBezTo>
                    <a:pt x="234" y="550"/>
                    <a:pt x="241" y="524"/>
                    <a:pt x="240" y="493"/>
                  </a:cubicBezTo>
                  <a:cubicBezTo>
                    <a:pt x="262" y="507"/>
                    <a:pt x="287" y="515"/>
                    <a:pt x="316" y="515"/>
                  </a:cubicBezTo>
                  <a:cubicBezTo>
                    <a:pt x="316" y="515"/>
                    <a:pt x="316" y="515"/>
                    <a:pt x="316" y="515"/>
                  </a:cubicBezTo>
                  <a:cubicBezTo>
                    <a:pt x="344" y="515"/>
                    <a:pt x="369" y="507"/>
                    <a:pt x="391" y="493"/>
                  </a:cubicBezTo>
                  <a:cubicBezTo>
                    <a:pt x="390" y="524"/>
                    <a:pt x="397" y="550"/>
                    <a:pt x="431" y="563"/>
                  </a:cubicBezTo>
                  <a:cubicBezTo>
                    <a:pt x="461" y="574"/>
                    <a:pt x="492" y="581"/>
                    <a:pt x="519" y="590"/>
                  </a:cubicBezTo>
                  <a:cubicBezTo>
                    <a:pt x="501" y="642"/>
                    <a:pt x="408" y="662"/>
                    <a:pt x="316" y="661"/>
                  </a:cubicBezTo>
                  <a:cubicBezTo>
                    <a:pt x="210" y="660"/>
                    <a:pt x="105" y="630"/>
                    <a:pt x="114" y="589"/>
                  </a:cubicBezTo>
                  <a:close/>
                  <a:moveTo>
                    <a:pt x="318" y="722"/>
                  </a:moveTo>
                  <a:cubicBezTo>
                    <a:pt x="316" y="722"/>
                    <a:pt x="316" y="722"/>
                    <a:pt x="316" y="722"/>
                  </a:cubicBezTo>
                  <a:cubicBezTo>
                    <a:pt x="184" y="722"/>
                    <a:pt x="70" y="685"/>
                    <a:pt x="46" y="621"/>
                  </a:cubicBezTo>
                  <a:cubicBezTo>
                    <a:pt x="52" y="616"/>
                    <a:pt x="59" y="611"/>
                    <a:pt x="67" y="606"/>
                  </a:cubicBezTo>
                  <a:cubicBezTo>
                    <a:pt x="78" y="664"/>
                    <a:pt x="187" y="697"/>
                    <a:pt x="316" y="697"/>
                  </a:cubicBezTo>
                  <a:cubicBezTo>
                    <a:pt x="318" y="697"/>
                    <a:pt x="318" y="697"/>
                    <a:pt x="318" y="697"/>
                  </a:cubicBezTo>
                  <a:cubicBezTo>
                    <a:pt x="448" y="697"/>
                    <a:pt x="551" y="665"/>
                    <a:pt x="564" y="608"/>
                  </a:cubicBezTo>
                  <a:cubicBezTo>
                    <a:pt x="572" y="613"/>
                    <a:pt x="578" y="618"/>
                    <a:pt x="585" y="624"/>
                  </a:cubicBezTo>
                  <a:cubicBezTo>
                    <a:pt x="559" y="687"/>
                    <a:pt x="451" y="722"/>
                    <a:pt x="318" y="722"/>
                  </a:cubicBezTo>
                  <a:close/>
                </a:path>
              </a:pathLst>
            </a:custGeom>
            <a:grpFill/>
            <a:ln>
              <a:noFill/>
            </a:ln>
          </p:spPr>
          <p:txBody>
            <a:bodyPr lIns="162560" tIns="81280" rIns="162560" bIns="81280"/>
            <a:lstStyle/>
            <a:p>
              <a:pPr>
                <a:defRPr/>
              </a:pPr>
              <a:endParaRPr lang="id-ID" sz="3200" dirty="0">
                <a:latin typeface="思源黑体 CN Light" panose="020B0300000000000000" pitchFamily="34" charset="-122"/>
                <a:cs typeface="+mn-ea"/>
                <a:sym typeface="+mn-lt"/>
              </a:endParaRPr>
            </a:p>
          </p:txBody>
        </p:sp>
        <p:sp>
          <p:nvSpPr>
            <p:cNvPr id="55" name="Freeform 26"/>
            <p:cNvSpPr>
              <a:spLocks noEditPoints="1"/>
            </p:cNvSpPr>
            <p:nvPr/>
          </p:nvSpPr>
          <p:spPr bwMode="auto">
            <a:xfrm flipH="1">
              <a:off x="3003959" y="2252948"/>
              <a:ext cx="333735" cy="390671"/>
            </a:xfrm>
            <a:custGeom>
              <a:avLst/>
              <a:gdLst>
                <a:gd name="T0" fmla="*/ 565 w 631"/>
                <a:gd name="T1" fmla="*/ 585 h 741"/>
                <a:gd name="T2" fmla="*/ 545 w 631"/>
                <a:gd name="T3" fmla="*/ 531 h 741"/>
                <a:gd name="T4" fmla="*/ 567 w 631"/>
                <a:gd name="T5" fmla="*/ 470 h 741"/>
                <a:gd name="T6" fmla="*/ 568 w 631"/>
                <a:gd name="T7" fmla="*/ 407 h 741"/>
                <a:gd name="T8" fmla="*/ 568 w 631"/>
                <a:gd name="T9" fmla="*/ 345 h 741"/>
                <a:gd name="T10" fmla="*/ 535 w 631"/>
                <a:gd name="T11" fmla="*/ 208 h 741"/>
                <a:gd name="T12" fmla="*/ 476 w 631"/>
                <a:gd name="T13" fmla="*/ 107 h 741"/>
                <a:gd name="T14" fmla="*/ 270 w 631"/>
                <a:gd name="T15" fmla="*/ 60 h 741"/>
                <a:gd name="T16" fmla="*/ 146 w 631"/>
                <a:gd name="T17" fmla="*/ 128 h 741"/>
                <a:gd name="T18" fmla="*/ 102 w 631"/>
                <a:gd name="T19" fmla="*/ 207 h 741"/>
                <a:gd name="T20" fmla="*/ 63 w 631"/>
                <a:gd name="T21" fmla="*/ 310 h 741"/>
                <a:gd name="T22" fmla="*/ 64 w 631"/>
                <a:gd name="T23" fmla="*/ 390 h 741"/>
                <a:gd name="T24" fmla="*/ 69 w 631"/>
                <a:gd name="T25" fmla="*/ 482 h 741"/>
                <a:gd name="T26" fmla="*/ 83 w 631"/>
                <a:gd name="T27" fmla="*/ 539 h 741"/>
                <a:gd name="T28" fmla="*/ 67 w 631"/>
                <a:gd name="T29" fmla="*/ 585 h 741"/>
                <a:gd name="T30" fmla="*/ 2 w 631"/>
                <a:gd name="T31" fmla="*/ 678 h 741"/>
                <a:gd name="T32" fmla="*/ 23 w 631"/>
                <a:gd name="T33" fmla="*/ 741 h 741"/>
                <a:gd name="T34" fmla="*/ 609 w 631"/>
                <a:gd name="T35" fmla="*/ 741 h 741"/>
                <a:gd name="T36" fmla="*/ 630 w 631"/>
                <a:gd name="T37" fmla="*/ 678 h 741"/>
                <a:gd name="T38" fmla="*/ 565 w 631"/>
                <a:gd name="T39" fmla="*/ 585 h 741"/>
                <a:gd name="T40" fmla="*/ 454 w 631"/>
                <a:gd name="T41" fmla="*/ 282 h 741"/>
                <a:gd name="T42" fmla="*/ 452 w 631"/>
                <a:gd name="T43" fmla="*/ 281 h 741"/>
                <a:gd name="T44" fmla="*/ 482 w 631"/>
                <a:gd name="T45" fmla="*/ 305 h 741"/>
                <a:gd name="T46" fmla="*/ 470 w 631"/>
                <a:gd name="T47" fmla="*/ 374 h 741"/>
                <a:gd name="T48" fmla="*/ 460 w 631"/>
                <a:gd name="T49" fmla="*/ 373 h 741"/>
                <a:gd name="T50" fmla="*/ 454 w 631"/>
                <a:gd name="T51" fmla="*/ 282 h 741"/>
                <a:gd name="T52" fmla="*/ 150 w 631"/>
                <a:gd name="T53" fmla="*/ 302 h 741"/>
                <a:gd name="T54" fmla="*/ 184 w 631"/>
                <a:gd name="T55" fmla="*/ 292 h 741"/>
                <a:gd name="T56" fmla="*/ 194 w 631"/>
                <a:gd name="T57" fmla="*/ 284 h 741"/>
                <a:gd name="T58" fmla="*/ 211 w 631"/>
                <a:gd name="T59" fmla="*/ 198 h 741"/>
                <a:gd name="T60" fmla="*/ 213 w 631"/>
                <a:gd name="T61" fmla="*/ 195 h 741"/>
                <a:gd name="T62" fmla="*/ 316 w 631"/>
                <a:gd name="T63" fmla="*/ 252 h 741"/>
                <a:gd name="T64" fmla="*/ 329 w 631"/>
                <a:gd name="T65" fmla="*/ 253 h 741"/>
                <a:gd name="T66" fmla="*/ 394 w 631"/>
                <a:gd name="T67" fmla="*/ 315 h 741"/>
                <a:gd name="T68" fmla="*/ 410 w 631"/>
                <a:gd name="T69" fmla="*/ 360 h 741"/>
                <a:gd name="T70" fmla="*/ 435 w 631"/>
                <a:gd name="T71" fmla="*/ 412 h 741"/>
                <a:gd name="T72" fmla="*/ 316 w 631"/>
                <a:gd name="T73" fmla="*/ 493 h 741"/>
                <a:gd name="T74" fmla="*/ 316 w 631"/>
                <a:gd name="T75" fmla="*/ 493 h 741"/>
                <a:gd name="T76" fmla="*/ 188 w 631"/>
                <a:gd name="T77" fmla="*/ 394 h 741"/>
                <a:gd name="T78" fmla="*/ 150 w 631"/>
                <a:gd name="T79" fmla="*/ 302 h 741"/>
                <a:gd name="T80" fmla="*/ 114 w 631"/>
                <a:gd name="T81" fmla="*/ 589 h 741"/>
                <a:gd name="T82" fmla="*/ 200 w 631"/>
                <a:gd name="T83" fmla="*/ 563 h 741"/>
                <a:gd name="T84" fmla="*/ 240 w 631"/>
                <a:gd name="T85" fmla="*/ 493 h 741"/>
                <a:gd name="T86" fmla="*/ 316 w 631"/>
                <a:gd name="T87" fmla="*/ 515 h 741"/>
                <a:gd name="T88" fmla="*/ 316 w 631"/>
                <a:gd name="T89" fmla="*/ 515 h 741"/>
                <a:gd name="T90" fmla="*/ 391 w 631"/>
                <a:gd name="T91" fmla="*/ 493 h 741"/>
                <a:gd name="T92" fmla="*/ 431 w 631"/>
                <a:gd name="T93" fmla="*/ 563 h 741"/>
                <a:gd name="T94" fmla="*/ 519 w 631"/>
                <a:gd name="T95" fmla="*/ 590 h 741"/>
                <a:gd name="T96" fmla="*/ 316 w 631"/>
                <a:gd name="T97" fmla="*/ 661 h 741"/>
                <a:gd name="T98" fmla="*/ 114 w 631"/>
                <a:gd name="T99" fmla="*/ 589 h 741"/>
                <a:gd name="T100" fmla="*/ 318 w 631"/>
                <a:gd name="T101" fmla="*/ 722 h 741"/>
                <a:gd name="T102" fmla="*/ 316 w 631"/>
                <a:gd name="T103" fmla="*/ 722 h 741"/>
                <a:gd name="T104" fmla="*/ 46 w 631"/>
                <a:gd name="T105" fmla="*/ 621 h 741"/>
                <a:gd name="T106" fmla="*/ 67 w 631"/>
                <a:gd name="T107" fmla="*/ 606 h 741"/>
                <a:gd name="T108" fmla="*/ 316 w 631"/>
                <a:gd name="T109" fmla="*/ 697 h 741"/>
                <a:gd name="T110" fmla="*/ 318 w 631"/>
                <a:gd name="T111" fmla="*/ 697 h 741"/>
                <a:gd name="T112" fmla="*/ 564 w 631"/>
                <a:gd name="T113" fmla="*/ 608 h 741"/>
                <a:gd name="T114" fmla="*/ 585 w 631"/>
                <a:gd name="T115" fmla="*/ 624 h 741"/>
                <a:gd name="T116" fmla="*/ 318 w 631"/>
                <a:gd name="T117" fmla="*/ 722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31" h="741">
                  <a:moveTo>
                    <a:pt x="565" y="585"/>
                  </a:moveTo>
                  <a:cubicBezTo>
                    <a:pt x="577" y="562"/>
                    <a:pt x="566" y="543"/>
                    <a:pt x="545" y="531"/>
                  </a:cubicBezTo>
                  <a:cubicBezTo>
                    <a:pt x="517" y="515"/>
                    <a:pt x="536" y="486"/>
                    <a:pt x="567" y="470"/>
                  </a:cubicBezTo>
                  <a:cubicBezTo>
                    <a:pt x="597" y="454"/>
                    <a:pt x="607" y="426"/>
                    <a:pt x="568" y="407"/>
                  </a:cubicBezTo>
                  <a:cubicBezTo>
                    <a:pt x="530" y="387"/>
                    <a:pt x="532" y="381"/>
                    <a:pt x="568" y="345"/>
                  </a:cubicBezTo>
                  <a:cubicBezTo>
                    <a:pt x="604" y="308"/>
                    <a:pt x="586" y="222"/>
                    <a:pt x="535" y="208"/>
                  </a:cubicBezTo>
                  <a:cubicBezTo>
                    <a:pt x="484" y="194"/>
                    <a:pt x="497" y="166"/>
                    <a:pt x="476" y="107"/>
                  </a:cubicBezTo>
                  <a:cubicBezTo>
                    <a:pt x="456" y="51"/>
                    <a:pt x="319" y="0"/>
                    <a:pt x="270" y="60"/>
                  </a:cubicBezTo>
                  <a:cubicBezTo>
                    <a:pt x="236" y="23"/>
                    <a:pt x="161" y="73"/>
                    <a:pt x="146" y="128"/>
                  </a:cubicBezTo>
                  <a:cubicBezTo>
                    <a:pt x="131" y="184"/>
                    <a:pt x="142" y="199"/>
                    <a:pt x="102" y="207"/>
                  </a:cubicBezTo>
                  <a:cubicBezTo>
                    <a:pt x="62" y="215"/>
                    <a:pt x="37" y="273"/>
                    <a:pt x="63" y="310"/>
                  </a:cubicBezTo>
                  <a:cubicBezTo>
                    <a:pt x="89" y="346"/>
                    <a:pt x="101" y="363"/>
                    <a:pt x="64" y="390"/>
                  </a:cubicBezTo>
                  <a:cubicBezTo>
                    <a:pt x="27" y="417"/>
                    <a:pt x="34" y="465"/>
                    <a:pt x="69" y="482"/>
                  </a:cubicBezTo>
                  <a:cubicBezTo>
                    <a:pt x="104" y="498"/>
                    <a:pt x="111" y="523"/>
                    <a:pt x="83" y="539"/>
                  </a:cubicBezTo>
                  <a:cubicBezTo>
                    <a:pt x="63" y="551"/>
                    <a:pt x="53" y="568"/>
                    <a:pt x="67" y="585"/>
                  </a:cubicBezTo>
                  <a:cubicBezTo>
                    <a:pt x="29" y="603"/>
                    <a:pt x="0" y="629"/>
                    <a:pt x="2" y="678"/>
                  </a:cubicBezTo>
                  <a:cubicBezTo>
                    <a:pt x="2" y="699"/>
                    <a:pt x="10" y="720"/>
                    <a:pt x="23" y="741"/>
                  </a:cubicBezTo>
                  <a:cubicBezTo>
                    <a:pt x="609" y="741"/>
                    <a:pt x="609" y="741"/>
                    <a:pt x="609" y="741"/>
                  </a:cubicBezTo>
                  <a:cubicBezTo>
                    <a:pt x="621" y="720"/>
                    <a:pt x="629" y="699"/>
                    <a:pt x="630" y="678"/>
                  </a:cubicBezTo>
                  <a:cubicBezTo>
                    <a:pt x="631" y="629"/>
                    <a:pt x="603" y="603"/>
                    <a:pt x="565" y="585"/>
                  </a:cubicBezTo>
                  <a:close/>
                  <a:moveTo>
                    <a:pt x="454" y="282"/>
                  </a:moveTo>
                  <a:cubicBezTo>
                    <a:pt x="453" y="281"/>
                    <a:pt x="452" y="281"/>
                    <a:pt x="452" y="281"/>
                  </a:cubicBezTo>
                  <a:cubicBezTo>
                    <a:pt x="467" y="252"/>
                    <a:pt x="479" y="289"/>
                    <a:pt x="482" y="305"/>
                  </a:cubicBezTo>
                  <a:cubicBezTo>
                    <a:pt x="486" y="328"/>
                    <a:pt x="481" y="355"/>
                    <a:pt x="470" y="374"/>
                  </a:cubicBezTo>
                  <a:cubicBezTo>
                    <a:pt x="467" y="373"/>
                    <a:pt x="464" y="373"/>
                    <a:pt x="460" y="373"/>
                  </a:cubicBezTo>
                  <a:cubicBezTo>
                    <a:pt x="411" y="378"/>
                    <a:pt x="527" y="312"/>
                    <a:pt x="454" y="282"/>
                  </a:cubicBezTo>
                  <a:close/>
                  <a:moveTo>
                    <a:pt x="150" y="302"/>
                  </a:moveTo>
                  <a:cubicBezTo>
                    <a:pt x="156" y="273"/>
                    <a:pt x="172" y="265"/>
                    <a:pt x="184" y="292"/>
                  </a:cubicBezTo>
                  <a:cubicBezTo>
                    <a:pt x="194" y="314"/>
                    <a:pt x="196" y="325"/>
                    <a:pt x="194" y="284"/>
                  </a:cubicBezTo>
                  <a:cubicBezTo>
                    <a:pt x="193" y="256"/>
                    <a:pt x="199" y="226"/>
                    <a:pt x="211" y="198"/>
                  </a:cubicBezTo>
                  <a:cubicBezTo>
                    <a:pt x="212" y="197"/>
                    <a:pt x="212" y="196"/>
                    <a:pt x="213" y="195"/>
                  </a:cubicBezTo>
                  <a:cubicBezTo>
                    <a:pt x="232" y="223"/>
                    <a:pt x="270" y="249"/>
                    <a:pt x="316" y="252"/>
                  </a:cubicBezTo>
                  <a:cubicBezTo>
                    <a:pt x="321" y="252"/>
                    <a:pt x="325" y="253"/>
                    <a:pt x="329" y="253"/>
                  </a:cubicBezTo>
                  <a:cubicBezTo>
                    <a:pt x="417" y="251"/>
                    <a:pt x="322" y="306"/>
                    <a:pt x="394" y="315"/>
                  </a:cubicBezTo>
                  <a:cubicBezTo>
                    <a:pt x="446" y="322"/>
                    <a:pt x="436" y="331"/>
                    <a:pt x="410" y="360"/>
                  </a:cubicBezTo>
                  <a:cubicBezTo>
                    <a:pt x="392" y="380"/>
                    <a:pt x="397" y="406"/>
                    <a:pt x="435" y="412"/>
                  </a:cubicBezTo>
                  <a:cubicBezTo>
                    <a:pt x="410" y="459"/>
                    <a:pt x="370" y="493"/>
                    <a:pt x="316" y="493"/>
                  </a:cubicBezTo>
                  <a:cubicBezTo>
                    <a:pt x="316" y="493"/>
                    <a:pt x="316" y="493"/>
                    <a:pt x="316" y="493"/>
                  </a:cubicBezTo>
                  <a:cubicBezTo>
                    <a:pt x="256" y="493"/>
                    <a:pt x="212" y="451"/>
                    <a:pt x="188" y="394"/>
                  </a:cubicBezTo>
                  <a:cubicBezTo>
                    <a:pt x="157" y="389"/>
                    <a:pt x="143" y="339"/>
                    <a:pt x="150" y="302"/>
                  </a:cubicBezTo>
                  <a:close/>
                  <a:moveTo>
                    <a:pt x="114" y="589"/>
                  </a:moveTo>
                  <a:cubicBezTo>
                    <a:pt x="141" y="580"/>
                    <a:pt x="171" y="573"/>
                    <a:pt x="200" y="563"/>
                  </a:cubicBezTo>
                  <a:cubicBezTo>
                    <a:pt x="234" y="550"/>
                    <a:pt x="241" y="524"/>
                    <a:pt x="240" y="493"/>
                  </a:cubicBezTo>
                  <a:cubicBezTo>
                    <a:pt x="262" y="507"/>
                    <a:pt x="287" y="515"/>
                    <a:pt x="316" y="515"/>
                  </a:cubicBezTo>
                  <a:cubicBezTo>
                    <a:pt x="316" y="515"/>
                    <a:pt x="316" y="515"/>
                    <a:pt x="316" y="515"/>
                  </a:cubicBezTo>
                  <a:cubicBezTo>
                    <a:pt x="344" y="515"/>
                    <a:pt x="369" y="507"/>
                    <a:pt x="391" y="493"/>
                  </a:cubicBezTo>
                  <a:cubicBezTo>
                    <a:pt x="390" y="524"/>
                    <a:pt x="397" y="550"/>
                    <a:pt x="431" y="563"/>
                  </a:cubicBezTo>
                  <a:cubicBezTo>
                    <a:pt x="461" y="574"/>
                    <a:pt x="492" y="581"/>
                    <a:pt x="519" y="590"/>
                  </a:cubicBezTo>
                  <a:cubicBezTo>
                    <a:pt x="501" y="642"/>
                    <a:pt x="408" y="662"/>
                    <a:pt x="316" y="661"/>
                  </a:cubicBezTo>
                  <a:cubicBezTo>
                    <a:pt x="210" y="660"/>
                    <a:pt x="105" y="630"/>
                    <a:pt x="114" y="589"/>
                  </a:cubicBezTo>
                  <a:close/>
                  <a:moveTo>
                    <a:pt x="318" y="722"/>
                  </a:moveTo>
                  <a:cubicBezTo>
                    <a:pt x="316" y="722"/>
                    <a:pt x="316" y="722"/>
                    <a:pt x="316" y="722"/>
                  </a:cubicBezTo>
                  <a:cubicBezTo>
                    <a:pt x="184" y="722"/>
                    <a:pt x="70" y="685"/>
                    <a:pt x="46" y="621"/>
                  </a:cubicBezTo>
                  <a:cubicBezTo>
                    <a:pt x="52" y="616"/>
                    <a:pt x="59" y="611"/>
                    <a:pt x="67" y="606"/>
                  </a:cubicBezTo>
                  <a:cubicBezTo>
                    <a:pt x="78" y="664"/>
                    <a:pt x="187" y="697"/>
                    <a:pt x="316" y="697"/>
                  </a:cubicBezTo>
                  <a:cubicBezTo>
                    <a:pt x="318" y="697"/>
                    <a:pt x="318" y="697"/>
                    <a:pt x="318" y="697"/>
                  </a:cubicBezTo>
                  <a:cubicBezTo>
                    <a:pt x="448" y="697"/>
                    <a:pt x="551" y="665"/>
                    <a:pt x="564" y="608"/>
                  </a:cubicBezTo>
                  <a:cubicBezTo>
                    <a:pt x="572" y="613"/>
                    <a:pt x="578" y="618"/>
                    <a:pt x="585" y="624"/>
                  </a:cubicBezTo>
                  <a:cubicBezTo>
                    <a:pt x="559" y="687"/>
                    <a:pt x="451" y="722"/>
                    <a:pt x="318" y="722"/>
                  </a:cubicBezTo>
                  <a:close/>
                </a:path>
              </a:pathLst>
            </a:custGeom>
            <a:grpFill/>
            <a:ln>
              <a:noFill/>
            </a:ln>
          </p:spPr>
          <p:txBody>
            <a:bodyPr lIns="162560" tIns="81280" rIns="162560" bIns="81280"/>
            <a:lstStyle/>
            <a:p>
              <a:pPr>
                <a:defRPr/>
              </a:pPr>
              <a:endParaRPr lang="id-ID" sz="3200" dirty="0">
                <a:latin typeface="思源黑体 CN Light" panose="020B0300000000000000" pitchFamily="34" charset="-122"/>
                <a:cs typeface="+mn-ea"/>
                <a:sym typeface="+mn-lt"/>
              </a:endParaRPr>
            </a:p>
          </p:txBody>
        </p:sp>
        <p:sp>
          <p:nvSpPr>
            <p:cNvPr id="56" name="Freeform 26"/>
            <p:cNvSpPr>
              <a:spLocks noEditPoints="1"/>
            </p:cNvSpPr>
            <p:nvPr/>
          </p:nvSpPr>
          <p:spPr bwMode="auto">
            <a:xfrm flipH="1">
              <a:off x="3488175" y="2252948"/>
              <a:ext cx="333735" cy="390671"/>
            </a:xfrm>
            <a:custGeom>
              <a:avLst/>
              <a:gdLst>
                <a:gd name="T0" fmla="*/ 565 w 631"/>
                <a:gd name="T1" fmla="*/ 585 h 741"/>
                <a:gd name="T2" fmla="*/ 545 w 631"/>
                <a:gd name="T3" fmla="*/ 531 h 741"/>
                <a:gd name="T4" fmla="*/ 567 w 631"/>
                <a:gd name="T5" fmla="*/ 470 h 741"/>
                <a:gd name="T6" fmla="*/ 568 w 631"/>
                <a:gd name="T7" fmla="*/ 407 h 741"/>
                <a:gd name="T8" fmla="*/ 568 w 631"/>
                <a:gd name="T9" fmla="*/ 345 h 741"/>
                <a:gd name="T10" fmla="*/ 535 w 631"/>
                <a:gd name="T11" fmla="*/ 208 h 741"/>
                <a:gd name="T12" fmla="*/ 476 w 631"/>
                <a:gd name="T13" fmla="*/ 107 h 741"/>
                <a:gd name="T14" fmla="*/ 270 w 631"/>
                <a:gd name="T15" fmla="*/ 60 h 741"/>
                <a:gd name="T16" fmla="*/ 146 w 631"/>
                <a:gd name="T17" fmla="*/ 128 h 741"/>
                <a:gd name="T18" fmla="*/ 102 w 631"/>
                <a:gd name="T19" fmla="*/ 207 h 741"/>
                <a:gd name="T20" fmla="*/ 63 w 631"/>
                <a:gd name="T21" fmla="*/ 310 h 741"/>
                <a:gd name="T22" fmla="*/ 64 w 631"/>
                <a:gd name="T23" fmla="*/ 390 h 741"/>
                <a:gd name="T24" fmla="*/ 69 w 631"/>
                <a:gd name="T25" fmla="*/ 482 h 741"/>
                <a:gd name="T26" fmla="*/ 83 w 631"/>
                <a:gd name="T27" fmla="*/ 539 h 741"/>
                <a:gd name="T28" fmla="*/ 67 w 631"/>
                <a:gd name="T29" fmla="*/ 585 h 741"/>
                <a:gd name="T30" fmla="*/ 2 w 631"/>
                <a:gd name="T31" fmla="*/ 678 h 741"/>
                <a:gd name="T32" fmla="*/ 23 w 631"/>
                <a:gd name="T33" fmla="*/ 741 h 741"/>
                <a:gd name="T34" fmla="*/ 609 w 631"/>
                <a:gd name="T35" fmla="*/ 741 h 741"/>
                <a:gd name="T36" fmla="*/ 630 w 631"/>
                <a:gd name="T37" fmla="*/ 678 h 741"/>
                <a:gd name="T38" fmla="*/ 565 w 631"/>
                <a:gd name="T39" fmla="*/ 585 h 741"/>
                <a:gd name="T40" fmla="*/ 454 w 631"/>
                <a:gd name="T41" fmla="*/ 282 h 741"/>
                <a:gd name="T42" fmla="*/ 452 w 631"/>
                <a:gd name="T43" fmla="*/ 281 h 741"/>
                <a:gd name="T44" fmla="*/ 482 w 631"/>
                <a:gd name="T45" fmla="*/ 305 h 741"/>
                <a:gd name="T46" fmla="*/ 470 w 631"/>
                <a:gd name="T47" fmla="*/ 374 h 741"/>
                <a:gd name="T48" fmla="*/ 460 w 631"/>
                <a:gd name="T49" fmla="*/ 373 h 741"/>
                <a:gd name="T50" fmla="*/ 454 w 631"/>
                <a:gd name="T51" fmla="*/ 282 h 741"/>
                <a:gd name="T52" fmla="*/ 150 w 631"/>
                <a:gd name="T53" fmla="*/ 302 h 741"/>
                <a:gd name="T54" fmla="*/ 184 w 631"/>
                <a:gd name="T55" fmla="*/ 292 h 741"/>
                <a:gd name="T56" fmla="*/ 194 w 631"/>
                <a:gd name="T57" fmla="*/ 284 h 741"/>
                <a:gd name="T58" fmla="*/ 211 w 631"/>
                <a:gd name="T59" fmla="*/ 198 h 741"/>
                <a:gd name="T60" fmla="*/ 213 w 631"/>
                <a:gd name="T61" fmla="*/ 195 h 741"/>
                <a:gd name="T62" fmla="*/ 316 w 631"/>
                <a:gd name="T63" fmla="*/ 252 h 741"/>
                <a:gd name="T64" fmla="*/ 329 w 631"/>
                <a:gd name="T65" fmla="*/ 253 h 741"/>
                <a:gd name="T66" fmla="*/ 394 w 631"/>
                <a:gd name="T67" fmla="*/ 315 h 741"/>
                <a:gd name="T68" fmla="*/ 410 w 631"/>
                <a:gd name="T69" fmla="*/ 360 h 741"/>
                <a:gd name="T70" fmla="*/ 435 w 631"/>
                <a:gd name="T71" fmla="*/ 412 h 741"/>
                <a:gd name="T72" fmla="*/ 316 w 631"/>
                <a:gd name="T73" fmla="*/ 493 h 741"/>
                <a:gd name="T74" fmla="*/ 316 w 631"/>
                <a:gd name="T75" fmla="*/ 493 h 741"/>
                <a:gd name="T76" fmla="*/ 188 w 631"/>
                <a:gd name="T77" fmla="*/ 394 h 741"/>
                <a:gd name="T78" fmla="*/ 150 w 631"/>
                <a:gd name="T79" fmla="*/ 302 h 741"/>
                <a:gd name="T80" fmla="*/ 114 w 631"/>
                <a:gd name="T81" fmla="*/ 589 h 741"/>
                <a:gd name="T82" fmla="*/ 200 w 631"/>
                <a:gd name="T83" fmla="*/ 563 h 741"/>
                <a:gd name="T84" fmla="*/ 240 w 631"/>
                <a:gd name="T85" fmla="*/ 493 h 741"/>
                <a:gd name="T86" fmla="*/ 316 w 631"/>
                <a:gd name="T87" fmla="*/ 515 h 741"/>
                <a:gd name="T88" fmla="*/ 316 w 631"/>
                <a:gd name="T89" fmla="*/ 515 h 741"/>
                <a:gd name="T90" fmla="*/ 391 w 631"/>
                <a:gd name="T91" fmla="*/ 493 h 741"/>
                <a:gd name="T92" fmla="*/ 431 w 631"/>
                <a:gd name="T93" fmla="*/ 563 h 741"/>
                <a:gd name="T94" fmla="*/ 519 w 631"/>
                <a:gd name="T95" fmla="*/ 590 h 741"/>
                <a:gd name="T96" fmla="*/ 316 w 631"/>
                <a:gd name="T97" fmla="*/ 661 h 741"/>
                <a:gd name="T98" fmla="*/ 114 w 631"/>
                <a:gd name="T99" fmla="*/ 589 h 741"/>
                <a:gd name="T100" fmla="*/ 318 w 631"/>
                <a:gd name="T101" fmla="*/ 722 h 741"/>
                <a:gd name="T102" fmla="*/ 316 w 631"/>
                <a:gd name="T103" fmla="*/ 722 h 741"/>
                <a:gd name="T104" fmla="*/ 46 w 631"/>
                <a:gd name="T105" fmla="*/ 621 h 741"/>
                <a:gd name="T106" fmla="*/ 67 w 631"/>
                <a:gd name="T107" fmla="*/ 606 h 741"/>
                <a:gd name="T108" fmla="*/ 316 w 631"/>
                <a:gd name="T109" fmla="*/ 697 h 741"/>
                <a:gd name="T110" fmla="*/ 318 w 631"/>
                <a:gd name="T111" fmla="*/ 697 h 741"/>
                <a:gd name="T112" fmla="*/ 564 w 631"/>
                <a:gd name="T113" fmla="*/ 608 h 741"/>
                <a:gd name="T114" fmla="*/ 585 w 631"/>
                <a:gd name="T115" fmla="*/ 624 h 741"/>
                <a:gd name="T116" fmla="*/ 318 w 631"/>
                <a:gd name="T117" fmla="*/ 722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31" h="741">
                  <a:moveTo>
                    <a:pt x="565" y="585"/>
                  </a:moveTo>
                  <a:cubicBezTo>
                    <a:pt x="577" y="562"/>
                    <a:pt x="566" y="543"/>
                    <a:pt x="545" y="531"/>
                  </a:cubicBezTo>
                  <a:cubicBezTo>
                    <a:pt x="517" y="515"/>
                    <a:pt x="536" y="486"/>
                    <a:pt x="567" y="470"/>
                  </a:cubicBezTo>
                  <a:cubicBezTo>
                    <a:pt x="597" y="454"/>
                    <a:pt x="607" y="426"/>
                    <a:pt x="568" y="407"/>
                  </a:cubicBezTo>
                  <a:cubicBezTo>
                    <a:pt x="530" y="387"/>
                    <a:pt x="532" y="381"/>
                    <a:pt x="568" y="345"/>
                  </a:cubicBezTo>
                  <a:cubicBezTo>
                    <a:pt x="604" y="308"/>
                    <a:pt x="586" y="222"/>
                    <a:pt x="535" y="208"/>
                  </a:cubicBezTo>
                  <a:cubicBezTo>
                    <a:pt x="484" y="194"/>
                    <a:pt x="497" y="166"/>
                    <a:pt x="476" y="107"/>
                  </a:cubicBezTo>
                  <a:cubicBezTo>
                    <a:pt x="456" y="51"/>
                    <a:pt x="319" y="0"/>
                    <a:pt x="270" y="60"/>
                  </a:cubicBezTo>
                  <a:cubicBezTo>
                    <a:pt x="236" y="23"/>
                    <a:pt x="161" y="73"/>
                    <a:pt x="146" y="128"/>
                  </a:cubicBezTo>
                  <a:cubicBezTo>
                    <a:pt x="131" y="184"/>
                    <a:pt x="142" y="199"/>
                    <a:pt x="102" y="207"/>
                  </a:cubicBezTo>
                  <a:cubicBezTo>
                    <a:pt x="62" y="215"/>
                    <a:pt x="37" y="273"/>
                    <a:pt x="63" y="310"/>
                  </a:cubicBezTo>
                  <a:cubicBezTo>
                    <a:pt x="89" y="346"/>
                    <a:pt x="101" y="363"/>
                    <a:pt x="64" y="390"/>
                  </a:cubicBezTo>
                  <a:cubicBezTo>
                    <a:pt x="27" y="417"/>
                    <a:pt x="34" y="465"/>
                    <a:pt x="69" y="482"/>
                  </a:cubicBezTo>
                  <a:cubicBezTo>
                    <a:pt x="104" y="498"/>
                    <a:pt x="111" y="523"/>
                    <a:pt x="83" y="539"/>
                  </a:cubicBezTo>
                  <a:cubicBezTo>
                    <a:pt x="63" y="551"/>
                    <a:pt x="53" y="568"/>
                    <a:pt x="67" y="585"/>
                  </a:cubicBezTo>
                  <a:cubicBezTo>
                    <a:pt x="29" y="603"/>
                    <a:pt x="0" y="629"/>
                    <a:pt x="2" y="678"/>
                  </a:cubicBezTo>
                  <a:cubicBezTo>
                    <a:pt x="2" y="699"/>
                    <a:pt x="10" y="720"/>
                    <a:pt x="23" y="741"/>
                  </a:cubicBezTo>
                  <a:cubicBezTo>
                    <a:pt x="609" y="741"/>
                    <a:pt x="609" y="741"/>
                    <a:pt x="609" y="741"/>
                  </a:cubicBezTo>
                  <a:cubicBezTo>
                    <a:pt x="621" y="720"/>
                    <a:pt x="629" y="699"/>
                    <a:pt x="630" y="678"/>
                  </a:cubicBezTo>
                  <a:cubicBezTo>
                    <a:pt x="631" y="629"/>
                    <a:pt x="603" y="603"/>
                    <a:pt x="565" y="585"/>
                  </a:cubicBezTo>
                  <a:close/>
                  <a:moveTo>
                    <a:pt x="454" y="282"/>
                  </a:moveTo>
                  <a:cubicBezTo>
                    <a:pt x="453" y="281"/>
                    <a:pt x="452" y="281"/>
                    <a:pt x="452" y="281"/>
                  </a:cubicBezTo>
                  <a:cubicBezTo>
                    <a:pt x="467" y="252"/>
                    <a:pt x="479" y="289"/>
                    <a:pt x="482" y="305"/>
                  </a:cubicBezTo>
                  <a:cubicBezTo>
                    <a:pt x="486" y="328"/>
                    <a:pt x="481" y="355"/>
                    <a:pt x="470" y="374"/>
                  </a:cubicBezTo>
                  <a:cubicBezTo>
                    <a:pt x="467" y="373"/>
                    <a:pt x="464" y="373"/>
                    <a:pt x="460" y="373"/>
                  </a:cubicBezTo>
                  <a:cubicBezTo>
                    <a:pt x="411" y="378"/>
                    <a:pt x="527" y="312"/>
                    <a:pt x="454" y="282"/>
                  </a:cubicBezTo>
                  <a:close/>
                  <a:moveTo>
                    <a:pt x="150" y="302"/>
                  </a:moveTo>
                  <a:cubicBezTo>
                    <a:pt x="156" y="273"/>
                    <a:pt x="172" y="265"/>
                    <a:pt x="184" y="292"/>
                  </a:cubicBezTo>
                  <a:cubicBezTo>
                    <a:pt x="194" y="314"/>
                    <a:pt x="196" y="325"/>
                    <a:pt x="194" y="284"/>
                  </a:cubicBezTo>
                  <a:cubicBezTo>
                    <a:pt x="193" y="256"/>
                    <a:pt x="199" y="226"/>
                    <a:pt x="211" y="198"/>
                  </a:cubicBezTo>
                  <a:cubicBezTo>
                    <a:pt x="212" y="197"/>
                    <a:pt x="212" y="196"/>
                    <a:pt x="213" y="195"/>
                  </a:cubicBezTo>
                  <a:cubicBezTo>
                    <a:pt x="232" y="223"/>
                    <a:pt x="270" y="249"/>
                    <a:pt x="316" y="252"/>
                  </a:cubicBezTo>
                  <a:cubicBezTo>
                    <a:pt x="321" y="252"/>
                    <a:pt x="325" y="253"/>
                    <a:pt x="329" y="253"/>
                  </a:cubicBezTo>
                  <a:cubicBezTo>
                    <a:pt x="417" y="251"/>
                    <a:pt x="322" y="306"/>
                    <a:pt x="394" y="315"/>
                  </a:cubicBezTo>
                  <a:cubicBezTo>
                    <a:pt x="446" y="322"/>
                    <a:pt x="436" y="331"/>
                    <a:pt x="410" y="360"/>
                  </a:cubicBezTo>
                  <a:cubicBezTo>
                    <a:pt x="392" y="380"/>
                    <a:pt x="397" y="406"/>
                    <a:pt x="435" y="412"/>
                  </a:cubicBezTo>
                  <a:cubicBezTo>
                    <a:pt x="410" y="459"/>
                    <a:pt x="370" y="493"/>
                    <a:pt x="316" y="493"/>
                  </a:cubicBezTo>
                  <a:cubicBezTo>
                    <a:pt x="316" y="493"/>
                    <a:pt x="316" y="493"/>
                    <a:pt x="316" y="493"/>
                  </a:cubicBezTo>
                  <a:cubicBezTo>
                    <a:pt x="256" y="493"/>
                    <a:pt x="212" y="451"/>
                    <a:pt x="188" y="394"/>
                  </a:cubicBezTo>
                  <a:cubicBezTo>
                    <a:pt x="157" y="389"/>
                    <a:pt x="143" y="339"/>
                    <a:pt x="150" y="302"/>
                  </a:cubicBezTo>
                  <a:close/>
                  <a:moveTo>
                    <a:pt x="114" y="589"/>
                  </a:moveTo>
                  <a:cubicBezTo>
                    <a:pt x="141" y="580"/>
                    <a:pt x="171" y="573"/>
                    <a:pt x="200" y="563"/>
                  </a:cubicBezTo>
                  <a:cubicBezTo>
                    <a:pt x="234" y="550"/>
                    <a:pt x="241" y="524"/>
                    <a:pt x="240" y="493"/>
                  </a:cubicBezTo>
                  <a:cubicBezTo>
                    <a:pt x="262" y="507"/>
                    <a:pt x="287" y="515"/>
                    <a:pt x="316" y="515"/>
                  </a:cubicBezTo>
                  <a:cubicBezTo>
                    <a:pt x="316" y="515"/>
                    <a:pt x="316" y="515"/>
                    <a:pt x="316" y="515"/>
                  </a:cubicBezTo>
                  <a:cubicBezTo>
                    <a:pt x="344" y="515"/>
                    <a:pt x="369" y="507"/>
                    <a:pt x="391" y="493"/>
                  </a:cubicBezTo>
                  <a:cubicBezTo>
                    <a:pt x="390" y="524"/>
                    <a:pt x="397" y="550"/>
                    <a:pt x="431" y="563"/>
                  </a:cubicBezTo>
                  <a:cubicBezTo>
                    <a:pt x="461" y="574"/>
                    <a:pt x="492" y="581"/>
                    <a:pt x="519" y="590"/>
                  </a:cubicBezTo>
                  <a:cubicBezTo>
                    <a:pt x="501" y="642"/>
                    <a:pt x="408" y="662"/>
                    <a:pt x="316" y="661"/>
                  </a:cubicBezTo>
                  <a:cubicBezTo>
                    <a:pt x="210" y="660"/>
                    <a:pt x="105" y="630"/>
                    <a:pt x="114" y="589"/>
                  </a:cubicBezTo>
                  <a:close/>
                  <a:moveTo>
                    <a:pt x="318" y="722"/>
                  </a:moveTo>
                  <a:cubicBezTo>
                    <a:pt x="316" y="722"/>
                    <a:pt x="316" y="722"/>
                    <a:pt x="316" y="722"/>
                  </a:cubicBezTo>
                  <a:cubicBezTo>
                    <a:pt x="184" y="722"/>
                    <a:pt x="70" y="685"/>
                    <a:pt x="46" y="621"/>
                  </a:cubicBezTo>
                  <a:cubicBezTo>
                    <a:pt x="52" y="616"/>
                    <a:pt x="59" y="611"/>
                    <a:pt x="67" y="606"/>
                  </a:cubicBezTo>
                  <a:cubicBezTo>
                    <a:pt x="78" y="664"/>
                    <a:pt x="187" y="697"/>
                    <a:pt x="316" y="697"/>
                  </a:cubicBezTo>
                  <a:cubicBezTo>
                    <a:pt x="318" y="697"/>
                    <a:pt x="318" y="697"/>
                    <a:pt x="318" y="697"/>
                  </a:cubicBezTo>
                  <a:cubicBezTo>
                    <a:pt x="448" y="697"/>
                    <a:pt x="551" y="665"/>
                    <a:pt x="564" y="608"/>
                  </a:cubicBezTo>
                  <a:cubicBezTo>
                    <a:pt x="572" y="613"/>
                    <a:pt x="578" y="618"/>
                    <a:pt x="585" y="624"/>
                  </a:cubicBezTo>
                  <a:cubicBezTo>
                    <a:pt x="559" y="687"/>
                    <a:pt x="451" y="722"/>
                    <a:pt x="318" y="722"/>
                  </a:cubicBezTo>
                  <a:close/>
                </a:path>
              </a:pathLst>
            </a:custGeom>
            <a:grpFill/>
            <a:ln>
              <a:noFill/>
            </a:ln>
          </p:spPr>
          <p:txBody>
            <a:bodyPr lIns="162560" tIns="81280" rIns="162560" bIns="81280"/>
            <a:lstStyle/>
            <a:p>
              <a:pPr>
                <a:defRPr/>
              </a:pPr>
              <a:endParaRPr lang="id-ID" sz="3200" dirty="0">
                <a:latin typeface="思源黑体 CN Light" panose="020B0300000000000000" pitchFamily="34" charset="-122"/>
                <a:cs typeface="+mn-ea"/>
                <a:sym typeface="+mn-lt"/>
              </a:endParaRPr>
            </a:p>
          </p:txBody>
        </p:sp>
      </p:grpSp>
      <p:sp>
        <p:nvSpPr>
          <p:cNvPr id="57" name="TextBox 55"/>
          <p:cNvSpPr txBox="1"/>
          <p:nvPr/>
        </p:nvSpPr>
        <p:spPr>
          <a:xfrm>
            <a:off x="2270745" y="1519360"/>
            <a:ext cx="1540640" cy="830997"/>
          </a:xfrm>
          <a:prstGeom prst="rect">
            <a:avLst/>
          </a:prstGeom>
          <a:noFill/>
        </p:spPr>
        <p:txBody>
          <a:bodyPr wrap="square" rtlCol="0">
            <a:spAutoFit/>
          </a:bodyPr>
          <a:lstStyle/>
          <a:p>
            <a:pPr lvl="0" algn="ctr"/>
            <a:r>
              <a:rPr lang="en-US" altLang="ko-KR" sz="4800" b="1" dirty="0">
                <a:solidFill>
                  <a:schemeClr val="accent5"/>
                </a:solidFill>
                <a:latin typeface="思源黑体 CN Light" panose="020B0300000000000000" pitchFamily="34" charset="-122"/>
                <a:cs typeface="+mn-ea"/>
                <a:sym typeface="+mn-lt"/>
              </a:rPr>
              <a:t>45%</a:t>
            </a:r>
            <a:endParaRPr lang="ko-KR" altLang="en-US" sz="4800" b="1" dirty="0">
              <a:solidFill>
                <a:schemeClr val="accent5"/>
              </a:solidFill>
              <a:latin typeface="思源黑体 CN Light" panose="020B0300000000000000" pitchFamily="34" charset="-122"/>
              <a:cs typeface="+mn-ea"/>
              <a:sym typeface="+mn-lt"/>
            </a:endParaRPr>
          </a:p>
        </p:txBody>
      </p:sp>
      <p:cxnSp>
        <p:nvCxnSpPr>
          <p:cNvPr id="58" name="直接连接符 57"/>
          <p:cNvCxnSpPr/>
          <p:nvPr/>
        </p:nvCxnSpPr>
        <p:spPr>
          <a:xfrm>
            <a:off x="6096000" y="1962150"/>
            <a:ext cx="0" cy="4054186"/>
          </a:xfrm>
          <a:prstGeom prst="line">
            <a:avLst/>
          </a:prstGeom>
          <a:ln>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61" name="Freeform 6"/>
          <p:cNvSpPr>
            <a:spLocks noEditPoints="1"/>
          </p:cNvSpPr>
          <p:nvPr/>
        </p:nvSpPr>
        <p:spPr bwMode="auto">
          <a:xfrm flipH="1">
            <a:off x="1187694" y="1579965"/>
            <a:ext cx="1093137" cy="1166739"/>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solidFill>
            <a:schemeClr val="accent5"/>
          </a:solidFill>
          <a:ln>
            <a:noFill/>
          </a:ln>
        </p:spPr>
        <p:txBody>
          <a:bodyPr lIns="162560" tIns="81280" rIns="162560" bIns="81280"/>
          <a:lstStyle/>
          <a:p>
            <a:pPr>
              <a:defRPr/>
            </a:pPr>
            <a:endParaRPr lang="id-ID" sz="3200" dirty="0">
              <a:latin typeface="思源黑体 CN Light" panose="020B0300000000000000" pitchFamily="34" charset="-122"/>
              <a:cs typeface="+mn-ea"/>
              <a:sym typeface="+mn-lt"/>
            </a:endParaRPr>
          </a:p>
        </p:txBody>
      </p:sp>
      <p:sp>
        <p:nvSpPr>
          <p:cNvPr id="62" name="TextBox 55"/>
          <p:cNvSpPr txBox="1"/>
          <p:nvPr/>
        </p:nvSpPr>
        <p:spPr>
          <a:xfrm>
            <a:off x="2399736" y="2402600"/>
            <a:ext cx="1389937" cy="369332"/>
          </a:xfrm>
          <a:prstGeom prst="rect">
            <a:avLst/>
          </a:prstGeom>
          <a:noFill/>
        </p:spPr>
        <p:txBody>
          <a:bodyPr wrap="square" rtlCol="0">
            <a:spAutoFit/>
          </a:bodyPr>
          <a:lstStyle/>
          <a:p>
            <a:pPr lvl="0"/>
            <a:r>
              <a:rPr lang="en-US" altLang="ko-KR" dirty="0">
                <a:solidFill>
                  <a:schemeClr val="accent5"/>
                </a:solidFill>
                <a:latin typeface="思源黑体 CN Light" panose="020B0300000000000000" pitchFamily="34" charset="-122"/>
                <a:cs typeface="+mn-ea"/>
                <a:sym typeface="+mn-lt"/>
              </a:rPr>
              <a:t>FROM2015</a:t>
            </a:r>
            <a:endParaRPr lang="ko-KR" altLang="en-US" dirty="0">
              <a:solidFill>
                <a:schemeClr val="accent5"/>
              </a:solidFill>
              <a:latin typeface="思源黑体 CN Light" panose="020B0300000000000000" pitchFamily="34" charset="-122"/>
              <a:cs typeface="+mn-ea"/>
              <a:sym typeface="+mn-lt"/>
            </a:endParaRPr>
          </a:p>
        </p:txBody>
      </p:sp>
      <p:cxnSp>
        <p:nvCxnSpPr>
          <p:cNvPr id="63" name="直接连接符 62"/>
          <p:cNvCxnSpPr/>
          <p:nvPr/>
        </p:nvCxnSpPr>
        <p:spPr>
          <a:xfrm>
            <a:off x="2443163" y="2305206"/>
            <a:ext cx="118685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4" name="Freeform 26"/>
          <p:cNvSpPr>
            <a:spLocks noEditPoints="1"/>
          </p:cNvSpPr>
          <p:nvPr/>
        </p:nvSpPr>
        <p:spPr bwMode="auto">
          <a:xfrm flipH="1">
            <a:off x="10195917" y="1480117"/>
            <a:ext cx="1079002" cy="1263083"/>
          </a:xfrm>
          <a:custGeom>
            <a:avLst/>
            <a:gdLst>
              <a:gd name="T0" fmla="*/ 565 w 631"/>
              <a:gd name="T1" fmla="*/ 585 h 741"/>
              <a:gd name="T2" fmla="*/ 545 w 631"/>
              <a:gd name="T3" fmla="*/ 531 h 741"/>
              <a:gd name="T4" fmla="*/ 567 w 631"/>
              <a:gd name="T5" fmla="*/ 470 h 741"/>
              <a:gd name="T6" fmla="*/ 568 w 631"/>
              <a:gd name="T7" fmla="*/ 407 h 741"/>
              <a:gd name="T8" fmla="*/ 568 w 631"/>
              <a:gd name="T9" fmla="*/ 345 h 741"/>
              <a:gd name="T10" fmla="*/ 535 w 631"/>
              <a:gd name="T11" fmla="*/ 208 h 741"/>
              <a:gd name="T12" fmla="*/ 476 w 631"/>
              <a:gd name="T13" fmla="*/ 107 h 741"/>
              <a:gd name="T14" fmla="*/ 270 w 631"/>
              <a:gd name="T15" fmla="*/ 60 h 741"/>
              <a:gd name="T16" fmla="*/ 146 w 631"/>
              <a:gd name="T17" fmla="*/ 128 h 741"/>
              <a:gd name="T18" fmla="*/ 102 w 631"/>
              <a:gd name="T19" fmla="*/ 207 h 741"/>
              <a:gd name="T20" fmla="*/ 63 w 631"/>
              <a:gd name="T21" fmla="*/ 310 h 741"/>
              <a:gd name="T22" fmla="*/ 64 w 631"/>
              <a:gd name="T23" fmla="*/ 390 h 741"/>
              <a:gd name="T24" fmla="*/ 69 w 631"/>
              <a:gd name="T25" fmla="*/ 482 h 741"/>
              <a:gd name="T26" fmla="*/ 83 w 631"/>
              <a:gd name="T27" fmla="*/ 539 h 741"/>
              <a:gd name="T28" fmla="*/ 67 w 631"/>
              <a:gd name="T29" fmla="*/ 585 h 741"/>
              <a:gd name="T30" fmla="*/ 2 w 631"/>
              <a:gd name="T31" fmla="*/ 678 h 741"/>
              <a:gd name="T32" fmla="*/ 23 w 631"/>
              <a:gd name="T33" fmla="*/ 741 h 741"/>
              <a:gd name="T34" fmla="*/ 609 w 631"/>
              <a:gd name="T35" fmla="*/ 741 h 741"/>
              <a:gd name="T36" fmla="*/ 630 w 631"/>
              <a:gd name="T37" fmla="*/ 678 h 741"/>
              <a:gd name="T38" fmla="*/ 565 w 631"/>
              <a:gd name="T39" fmla="*/ 585 h 741"/>
              <a:gd name="T40" fmla="*/ 454 w 631"/>
              <a:gd name="T41" fmla="*/ 282 h 741"/>
              <a:gd name="T42" fmla="*/ 452 w 631"/>
              <a:gd name="T43" fmla="*/ 281 h 741"/>
              <a:gd name="T44" fmla="*/ 482 w 631"/>
              <a:gd name="T45" fmla="*/ 305 h 741"/>
              <a:gd name="T46" fmla="*/ 470 w 631"/>
              <a:gd name="T47" fmla="*/ 374 h 741"/>
              <a:gd name="T48" fmla="*/ 460 w 631"/>
              <a:gd name="T49" fmla="*/ 373 h 741"/>
              <a:gd name="T50" fmla="*/ 454 w 631"/>
              <a:gd name="T51" fmla="*/ 282 h 741"/>
              <a:gd name="T52" fmla="*/ 150 w 631"/>
              <a:gd name="T53" fmla="*/ 302 h 741"/>
              <a:gd name="T54" fmla="*/ 184 w 631"/>
              <a:gd name="T55" fmla="*/ 292 h 741"/>
              <a:gd name="T56" fmla="*/ 194 w 631"/>
              <a:gd name="T57" fmla="*/ 284 h 741"/>
              <a:gd name="T58" fmla="*/ 211 w 631"/>
              <a:gd name="T59" fmla="*/ 198 h 741"/>
              <a:gd name="T60" fmla="*/ 213 w 631"/>
              <a:gd name="T61" fmla="*/ 195 h 741"/>
              <a:gd name="T62" fmla="*/ 316 w 631"/>
              <a:gd name="T63" fmla="*/ 252 h 741"/>
              <a:gd name="T64" fmla="*/ 329 w 631"/>
              <a:gd name="T65" fmla="*/ 253 h 741"/>
              <a:gd name="T66" fmla="*/ 394 w 631"/>
              <a:gd name="T67" fmla="*/ 315 h 741"/>
              <a:gd name="T68" fmla="*/ 410 w 631"/>
              <a:gd name="T69" fmla="*/ 360 h 741"/>
              <a:gd name="T70" fmla="*/ 435 w 631"/>
              <a:gd name="T71" fmla="*/ 412 h 741"/>
              <a:gd name="T72" fmla="*/ 316 w 631"/>
              <a:gd name="T73" fmla="*/ 493 h 741"/>
              <a:gd name="T74" fmla="*/ 316 w 631"/>
              <a:gd name="T75" fmla="*/ 493 h 741"/>
              <a:gd name="T76" fmla="*/ 188 w 631"/>
              <a:gd name="T77" fmla="*/ 394 h 741"/>
              <a:gd name="T78" fmla="*/ 150 w 631"/>
              <a:gd name="T79" fmla="*/ 302 h 741"/>
              <a:gd name="T80" fmla="*/ 114 w 631"/>
              <a:gd name="T81" fmla="*/ 589 h 741"/>
              <a:gd name="T82" fmla="*/ 200 w 631"/>
              <a:gd name="T83" fmla="*/ 563 h 741"/>
              <a:gd name="T84" fmla="*/ 240 w 631"/>
              <a:gd name="T85" fmla="*/ 493 h 741"/>
              <a:gd name="T86" fmla="*/ 316 w 631"/>
              <a:gd name="T87" fmla="*/ 515 h 741"/>
              <a:gd name="T88" fmla="*/ 316 w 631"/>
              <a:gd name="T89" fmla="*/ 515 h 741"/>
              <a:gd name="T90" fmla="*/ 391 w 631"/>
              <a:gd name="T91" fmla="*/ 493 h 741"/>
              <a:gd name="T92" fmla="*/ 431 w 631"/>
              <a:gd name="T93" fmla="*/ 563 h 741"/>
              <a:gd name="T94" fmla="*/ 519 w 631"/>
              <a:gd name="T95" fmla="*/ 590 h 741"/>
              <a:gd name="T96" fmla="*/ 316 w 631"/>
              <a:gd name="T97" fmla="*/ 661 h 741"/>
              <a:gd name="T98" fmla="*/ 114 w 631"/>
              <a:gd name="T99" fmla="*/ 589 h 741"/>
              <a:gd name="T100" fmla="*/ 318 w 631"/>
              <a:gd name="T101" fmla="*/ 722 h 741"/>
              <a:gd name="T102" fmla="*/ 316 w 631"/>
              <a:gd name="T103" fmla="*/ 722 h 741"/>
              <a:gd name="T104" fmla="*/ 46 w 631"/>
              <a:gd name="T105" fmla="*/ 621 h 741"/>
              <a:gd name="T106" fmla="*/ 67 w 631"/>
              <a:gd name="T107" fmla="*/ 606 h 741"/>
              <a:gd name="T108" fmla="*/ 316 w 631"/>
              <a:gd name="T109" fmla="*/ 697 h 741"/>
              <a:gd name="T110" fmla="*/ 318 w 631"/>
              <a:gd name="T111" fmla="*/ 697 h 741"/>
              <a:gd name="T112" fmla="*/ 564 w 631"/>
              <a:gd name="T113" fmla="*/ 608 h 741"/>
              <a:gd name="T114" fmla="*/ 585 w 631"/>
              <a:gd name="T115" fmla="*/ 624 h 741"/>
              <a:gd name="T116" fmla="*/ 318 w 631"/>
              <a:gd name="T117" fmla="*/ 722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31" h="741">
                <a:moveTo>
                  <a:pt x="565" y="585"/>
                </a:moveTo>
                <a:cubicBezTo>
                  <a:pt x="577" y="562"/>
                  <a:pt x="566" y="543"/>
                  <a:pt x="545" y="531"/>
                </a:cubicBezTo>
                <a:cubicBezTo>
                  <a:pt x="517" y="515"/>
                  <a:pt x="536" y="486"/>
                  <a:pt x="567" y="470"/>
                </a:cubicBezTo>
                <a:cubicBezTo>
                  <a:pt x="597" y="454"/>
                  <a:pt x="607" y="426"/>
                  <a:pt x="568" y="407"/>
                </a:cubicBezTo>
                <a:cubicBezTo>
                  <a:pt x="530" y="387"/>
                  <a:pt x="532" y="381"/>
                  <a:pt x="568" y="345"/>
                </a:cubicBezTo>
                <a:cubicBezTo>
                  <a:pt x="604" y="308"/>
                  <a:pt x="586" y="222"/>
                  <a:pt x="535" y="208"/>
                </a:cubicBezTo>
                <a:cubicBezTo>
                  <a:pt x="484" y="194"/>
                  <a:pt x="497" y="166"/>
                  <a:pt x="476" y="107"/>
                </a:cubicBezTo>
                <a:cubicBezTo>
                  <a:pt x="456" y="51"/>
                  <a:pt x="319" y="0"/>
                  <a:pt x="270" y="60"/>
                </a:cubicBezTo>
                <a:cubicBezTo>
                  <a:pt x="236" y="23"/>
                  <a:pt x="161" y="73"/>
                  <a:pt x="146" y="128"/>
                </a:cubicBezTo>
                <a:cubicBezTo>
                  <a:pt x="131" y="184"/>
                  <a:pt x="142" y="199"/>
                  <a:pt x="102" y="207"/>
                </a:cubicBezTo>
                <a:cubicBezTo>
                  <a:pt x="62" y="215"/>
                  <a:pt x="37" y="273"/>
                  <a:pt x="63" y="310"/>
                </a:cubicBezTo>
                <a:cubicBezTo>
                  <a:pt x="89" y="346"/>
                  <a:pt x="101" y="363"/>
                  <a:pt x="64" y="390"/>
                </a:cubicBezTo>
                <a:cubicBezTo>
                  <a:pt x="27" y="417"/>
                  <a:pt x="34" y="465"/>
                  <a:pt x="69" y="482"/>
                </a:cubicBezTo>
                <a:cubicBezTo>
                  <a:pt x="104" y="498"/>
                  <a:pt x="111" y="523"/>
                  <a:pt x="83" y="539"/>
                </a:cubicBezTo>
                <a:cubicBezTo>
                  <a:pt x="63" y="551"/>
                  <a:pt x="53" y="568"/>
                  <a:pt x="67" y="585"/>
                </a:cubicBezTo>
                <a:cubicBezTo>
                  <a:pt x="29" y="603"/>
                  <a:pt x="0" y="629"/>
                  <a:pt x="2" y="678"/>
                </a:cubicBezTo>
                <a:cubicBezTo>
                  <a:pt x="2" y="699"/>
                  <a:pt x="10" y="720"/>
                  <a:pt x="23" y="741"/>
                </a:cubicBezTo>
                <a:cubicBezTo>
                  <a:pt x="609" y="741"/>
                  <a:pt x="609" y="741"/>
                  <a:pt x="609" y="741"/>
                </a:cubicBezTo>
                <a:cubicBezTo>
                  <a:pt x="621" y="720"/>
                  <a:pt x="629" y="699"/>
                  <a:pt x="630" y="678"/>
                </a:cubicBezTo>
                <a:cubicBezTo>
                  <a:pt x="631" y="629"/>
                  <a:pt x="603" y="603"/>
                  <a:pt x="565" y="585"/>
                </a:cubicBezTo>
                <a:close/>
                <a:moveTo>
                  <a:pt x="454" y="282"/>
                </a:moveTo>
                <a:cubicBezTo>
                  <a:pt x="453" y="281"/>
                  <a:pt x="452" y="281"/>
                  <a:pt x="452" y="281"/>
                </a:cubicBezTo>
                <a:cubicBezTo>
                  <a:pt x="467" y="252"/>
                  <a:pt x="479" y="289"/>
                  <a:pt x="482" y="305"/>
                </a:cubicBezTo>
                <a:cubicBezTo>
                  <a:pt x="486" y="328"/>
                  <a:pt x="481" y="355"/>
                  <a:pt x="470" y="374"/>
                </a:cubicBezTo>
                <a:cubicBezTo>
                  <a:pt x="467" y="373"/>
                  <a:pt x="464" y="373"/>
                  <a:pt x="460" y="373"/>
                </a:cubicBezTo>
                <a:cubicBezTo>
                  <a:pt x="411" y="378"/>
                  <a:pt x="527" y="312"/>
                  <a:pt x="454" y="282"/>
                </a:cubicBezTo>
                <a:close/>
                <a:moveTo>
                  <a:pt x="150" y="302"/>
                </a:moveTo>
                <a:cubicBezTo>
                  <a:pt x="156" y="273"/>
                  <a:pt x="172" y="265"/>
                  <a:pt x="184" y="292"/>
                </a:cubicBezTo>
                <a:cubicBezTo>
                  <a:pt x="194" y="314"/>
                  <a:pt x="196" y="325"/>
                  <a:pt x="194" y="284"/>
                </a:cubicBezTo>
                <a:cubicBezTo>
                  <a:pt x="193" y="256"/>
                  <a:pt x="199" y="226"/>
                  <a:pt x="211" y="198"/>
                </a:cubicBezTo>
                <a:cubicBezTo>
                  <a:pt x="212" y="197"/>
                  <a:pt x="212" y="196"/>
                  <a:pt x="213" y="195"/>
                </a:cubicBezTo>
                <a:cubicBezTo>
                  <a:pt x="232" y="223"/>
                  <a:pt x="270" y="249"/>
                  <a:pt x="316" y="252"/>
                </a:cubicBezTo>
                <a:cubicBezTo>
                  <a:pt x="321" y="252"/>
                  <a:pt x="325" y="253"/>
                  <a:pt x="329" y="253"/>
                </a:cubicBezTo>
                <a:cubicBezTo>
                  <a:pt x="417" y="251"/>
                  <a:pt x="322" y="306"/>
                  <a:pt x="394" y="315"/>
                </a:cubicBezTo>
                <a:cubicBezTo>
                  <a:pt x="446" y="322"/>
                  <a:pt x="436" y="331"/>
                  <a:pt x="410" y="360"/>
                </a:cubicBezTo>
                <a:cubicBezTo>
                  <a:pt x="392" y="380"/>
                  <a:pt x="397" y="406"/>
                  <a:pt x="435" y="412"/>
                </a:cubicBezTo>
                <a:cubicBezTo>
                  <a:pt x="410" y="459"/>
                  <a:pt x="370" y="493"/>
                  <a:pt x="316" y="493"/>
                </a:cubicBezTo>
                <a:cubicBezTo>
                  <a:pt x="316" y="493"/>
                  <a:pt x="316" y="493"/>
                  <a:pt x="316" y="493"/>
                </a:cubicBezTo>
                <a:cubicBezTo>
                  <a:pt x="256" y="493"/>
                  <a:pt x="212" y="451"/>
                  <a:pt x="188" y="394"/>
                </a:cubicBezTo>
                <a:cubicBezTo>
                  <a:pt x="157" y="389"/>
                  <a:pt x="143" y="339"/>
                  <a:pt x="150" y="302"/>
                </a:cubicBezTo>
                <a:close/>
                <a:moveTo>
                  <a:pt x="114" y="589"/>
                </a:moveTo>
                <a:cubicBezTo>
                  <a:pt x="141" y="580"/>
                  <a:pt x="171" y="573"/>
                  <a:pt x="200" y="563"/>
                </a:cubicBezTo>
                <a:cubicBezTo>
                  <a:pt x="234" y="550"/>
                  <a:pt x="241" y="524"/>
                  <a:pt x="240" y="493"/>
                </a:cubicBezTo>
                <a:cubicBezTo>
                  <a:pt x="262" y="507"/>
                  <a:pt x="287" y="515"/>
                  <a:pt x="316" y="515"/>
                </a:cubicBezTo>
                <a:cubicBezTo>
                  <a:pt x="316" y="515"/>
                  <a:pt x="316" y="515"/>
                  <a:pt x="316" y="515"/>
                </a:cubicBezTo>
                <a:cubicBezTo>
                  <a:pt x="344" y="515"/>
                  <a:pt x="369" y="507"/>
                  <a:pt x="391" y="493"/>
                </a:cubicBezTo>
                <a:cubicBezTo>
                  <a:pt x="390" y="524"/>
                  <a:pt x="397" y="550"/>
                  <a:pt x="431" y="563"/>
                </a:cubicBezTo>
                <a:cubicBezTo>
                  <a:pt x="461" y="574"/>
                  <a:pt x="492" y="581"/>
                  <a:pt x="519" y="590"/>
                </a:cubicBezTo>
                <a:cubicBezTo>
                  <a:pt x="501" y="642"/>
                  <a:pt x="408" y="662"/>
                  <a:pt x="316" y="661"/>
                </a:cubicBezTo>
                <a:cubicBezTo>
                  <a:pt x="210" y="660"/>
                  <a:pt x="105" y="630"/>
                  <a:pt x="114" y="589"/>
                </a:cubicBezTo>
                <a:close/>
                <a:moveTo>
                  <a:pt x="318" y="722"/>
                </a:moveTo>
                <a:cubicBezTo>
                  <a:pt x="316" y="722"/>
                  <a:pt x="316" y="722"/>
                  <a:pt x="316" y="722"/>
                </a:cubicBezTo>
                <a:cubicBezTo>
                  <a:pt x="184" y="722"/>
                  <a:pt x="70" y="685"/>
                  <a:pt x="46" y="621"/>
                </a:cubicBezTo>
                <a:cubicBezTo>
                  <a:pt x="52" y="616"/>
                  <a:pt x="59" y="611"/>
                  <a:pt x="67" y="606"/>
                </a:cubicBezTo>
                <a:cubicBezTo>
                  <a:pt x="78" y="664"/>
                  <a:pt x="187" y="697"/>
                  <a:pt x="316" y="697"/>
                </a:cubicBezTo>
                <a:cubicBezTo>
                  <a:pt x="318" y="697"/>
                  <a:pt x="318" y="697"/>
                  <a:pt x="318" y="697"/>
                </a:cubicBezTo>
                <a:cubicBezTo>
                  <a:pt x="448" y="697"/>
                  <a:pt x="551" y="665"/>
                  <a:pt x="564" y="608"/>
                </a:cubicBezTo>
                <a:cubicBezTo>
                  <a:pt x="572" y="613"/>
                  <a:pt x="578" y="618"/>
                  <a:pt x="585" y="624"/>
                </a:cubicBezTo>
                <a:cubicBezTo>
                  <a:pt x="559" y="687"/>
                  <a:pt x="451" y="722"/>
                  <a:pt x="318" y="722"/>
                </a:cubicBezTo>
                <a:close/>
              </a:path>
            </a:pathLst>
          </a:custGeom>
          <a:solidFill>
            <a:schemeClr val="accent2"/>
          </a:solidFill>
          <a:ln>
            <a:noFill/>
          </a:ln>
        </p:spPr>
        <p:txBody>
          <a:bodyPr lIns="162560" tIns="81280" rIns="162560" bIns="81280"/>
          <a:lstStyle/>
          <a:p>
            <a:pPr>
              <a:defRPr/>
            </a:pPr>
            <a:endParaRPr lang="id-ID" sz="3200" dirty="0">
              <a:latin typeface="思源黑体 CN Light" panose="020B0300000000000000" pitchFamily="34" charset="-122"/>
              <a:cs typeface="+mn-ea"/>
              <a:sym typeface="+mn-lt"/>
            </a:endParaRPr>
          </a:p>
        </p:txBody>
      </p:sp>
      <p:sp>
        <p:nvSpPr>
          <p:cNvPr id="65" name="TextBox 55"/>
          <p:cNvSpPr txBox="1"/>
          <p:nvPr/>
        </p:nvSpPr>
        <p:spPr>
          <a:xfrm>
            <a:off x="8548399" y="1519360"/>
            <a:ext cx="1540640" cy="830997"/>
          </a:xfrm>
          <a:prstGeom prst="rect">
            <a:avLst/>
          </a:prstGeom>
          <a:noFill/>
        </p:spPr>
        <p:txBody>
          <a:bodyPr wrap="square" rtlCol="0">
            <a:spAutoFit/>
          </a:bodyPr>
          <a:lstStyle/>
          <a:p>
            <a:pPr lvl="0" algn="ctr"/>
            <a:r>
              <a:rPr lang="en-US" altLang="ko-KR" sz="4800" b="1" dirty="0">
                <a:solidFill>
                  <a:schemeClr val="accent2"/>
                </a:solidFill>
                <a:latin typeface="思源黑体 CN Light" panose="020B0300000000000000" pitchFamily="34" charset="-122"/>
                <a:cs typeface="+mn-ea"/>
                <a:sym typeface="+mn-lt"/>
              </a:rPr>
              <a:t>45%</a:t>
            </a:r>
            <a:endParaRPr lang="ko-KR" altLang="en-US" sz="4800" b="1" dirty="0">
              <a:solidFill>
                <a:schemeClr val="accent2"/>
              </a:solidFill>
              <a:latin typeface="思源黑体 CN Light" panose="020B0300000000000000" pitchFamily="34" charset="-122"/>
              <a:cs typeface="+mn-ea"/>
              <a:sym typeface="+mn-lt"/>
            </a:endParaRPr>
          </a:p>
        </p:txBody>
      </p:sp>
      <p:sp>
        <p:nvSpPr>
          <p:cNvPr id="66" name="TextBox 55"/>
          <p:cNvSpPr txBox="1"/>
          <p:nvPr/>
        </p:nvSpPr>
        <p:spPr>
          <a:xfrm>
            <a:off x="8677390" y="2402600"/>
            <a:ext cx="1389937" cy="369332"/>
          </a:xfrm>
          <a:prstGeom prst="rect">
            <a:avLst/>
          </a:prstGeom>
          <a:noFill/>
        </p:spPr>
        <p:txBody>
          <a:bodyPr wrap="square" rtlCol="0">
            <a:spAutoFit/>
          </a:bodyPr>
          <a:lstStyle/>
          <a:p>
            <a:pPr lvl="0"/>
            <a:r>
              <a:rPr lang="en-US" altLang="ko-KR" dirty="0">
                <a:solidFill>
                  <a:schemeClr val="accent2"/>
                </a:solidFill>
                <a:latin typeface="思源黑体 CN Light" panose="020B0300000000000000" pitchFamily="34" charset="-122"/>
                <a:cs typeface="+mn-ea"/>
                <a:sym typeface="+mn-lt"/>
              </a:rPr>
              <a:t>FROM2015</a:t>
            </a:r>
            <a:endParaRPr lang="ko-KR" altLang="en-US" dirty="0">
              <a:solidFill>
                <a:schemeClr val="accent2"/>
              </a:solidFill>
              <a:latin typeface="思源黑体 CN Light" panose="020B0300000000000000" pitchFamily="34" charset="-122"/>
              <a:cs typeface="+mn-ea"/>
              <a:sym typeface="+mn-lt"/>
            </a:endParaRPr>
          </a:p>
        </p:txBody>
      </p:sp>
      <p:cxnSp>
        <p:nvCxnSpPr>
          <p:cNvPr id="67" name="直接连接符 66"/>
          <p:cNvCxnSpPr/>
          <p:nvPr/>
        </p:nvCxnSpPr>
        <p:spPr>
          <a:xfrm>
            <a:off x="8720817" y="2305206"/>
            <a:ext cx="118685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3" name="矩形 72">
            <a:extLst>
              <a:ext uri="{FF2B5EF4-FFF2-40B4-BE49-F238E27FC236}">
                <a16:creationId xmlns:a16="http://schemas.microsoft.com/office/drawing/2014/main" id="{1B4A9EE5-D38E-4779-8C4F-D924B36E64C5}"/>
              </a:ext>
            </a:extLst>
          </p:cNvPr>
          <p:cNvSpPr/>
          <p:nvPr/>
        </p:nvSpPr>
        <p:spPr>
          <a:xfrm>
            <a:off x="1049306" y="5141878"/>
            <a:ext cx="4219135" cy="342330"/>
          </a:xfrm>
          <a:prstGeom prst="rect">
            <a:avLst/>
          </a:prstGeom>
        </p:spPr>
        <p:txBody>
          <a:bodyPr wrap="square" lIns="91433" tIns="45716" rIns="91433" bIns="45716">
            <a:spAutoFit/>
          </a:bodyPr>
          <a:lstStyle/>
          <a:p>
            <a:pPr>
              <a:lnSpc>
                <a:spcPct val="130000"/>
              </a:lnSpc>
            </a:pPr>
            <a:r>
              <a:rPr lang="zh-CN" altLang="en-US" sz="1333" dirty="0">
                <a:solidFill>
                  <a:schemeClr val="bg2">
                    <a:lumMod val="10000"/>
                  </a:schemeClr>
                </a:solidFill>
                <a:latin typeface="思源黑体 CN Light" panose="020B0300000000000000" pitchFamily="34" charset="-122"/>
                <a:ea typeface="思源黑体 CN Light" panose="020B0300000000000000" pitchFamily="34" charset="-122"/>
                <a:cs typeface="+mn-ea"/>
                <a:sym typeface="+mn-lt"/>
              </a:rPr>
              <a:t>输入替换内容</a:t>
            </a:r>
            <a:r>
              <a:rPr lang="en-US" altLang="zh-CN" sz="1333" dirty="0">
                <a:solidFill>
                  <a:schemeClr val="bg2">
                    <a:lumMod val="10000"/>
                  </a:schemeClr>
                </a:solidFill>
                <a:latin typeface="思源黑体 CN Light" panose="020B0300000000000000" pitchFamily="34" charset="-122"/>
                <a:ea typeface="思源黑体 CN Light" panose="020B0300000000000000" pitchFamily="34" charset="-122"/>
                <a:cs typeface="+mn-ea"/>
                <a:sym typeface="+mn-lt"/>
              </a:rPr>
              <a:t>58pic.com</a:t>
            </a:r>
            <a:r>
              <a:rPr lang="zh-CN" altLang="en-US" sz="1333" dirty="0">
                <a:solidFill>
                  <a:schemeClr val="bg2">
                    <a:lumMod val="10000"/>
                  </a:schemeClr>
                </a:solidFill>
                <a:latin typeface="思源黑体 CN Light" panose="020B0300000000000000" pitchFamily="34" charset="-122"/>
                <a:ea typeface="思源黑体 CN Light" panose="020B0300000000000000" pitchFamily="34" charset="-122"/>
                <a:cs typeface="+mn-ea"/>
                <a:sym typeface="+mn-lt"/>
              </a:rPr>
              <a:t>输入替换内容</a:t>
            </a:r>
            <a:r>
              <a:rPr lang="en-US" altLang="zh-CN" sz="1333" dirty="0">
                <a:solidFill>
                  <a:schemeClr val="bg2">
                    <a:lumMod val="10000"/>
                  </a:schemeClr>
                </a:solidFill>
                <a:latin typeface="思源黑体 CN Light" panose="020B0300000000000000" pitchFamily="34" charset="-122"/>
                <a:ea typeface="思源黑体 CN Light" panose="020B0300000000000000" pitchFamily="34" charset="-122"/>
                <a:cs typeface="+mn-ea"/>
                <a:sym typeface="+mn-lt"/>
              </a:rPr>
              <a:t>58pic.com</a:t>
            </a:r>
            <a:endParaRPr lang="zh-CN" altLang="en-US" sz="1333" dirty="0">
              <a:solidFill>
                <a:srgbClr val="404040"/>
              </a:solidFill>
              <a:latin typeface="思源黑体 CN Light" panose="020B0300000000000000" pitchFamily="34" charset="-122"/>
              <a:ea typeface="思源黑体 CN Light" panose="020B0300000000000000" pitchFamily="34" charset="-122"/>
              <a:cs typeface="+mn-ea"/>
              <a:sym typeface="+mn-lt"/>
            </a:endParaRPr>
          </a:p>
        </p:txBody>
      </p:sp>
      <p:sp>
        <p:nvSpPr>
          <p:cNvPr id="74" name="矩形 73">
            <a:extLst>
              <a:ext uri="{FF2B5EF4-FFF2-40B4-BE49-F238E27FC236}">
                <a16:creationId xmlns:a16="http://schemas.microsoft.com/office/drawing/2014/main" id="{0D68D936-9DA5-4D4A-9C01-39776DD1FA74}"/>
              </a:ext>
            </a:extLst>
          </p:cNvPr>
          <p:cNvSpPr/>
          <p:nvPr/>
        </p:nvSpPr>
        <p:spPr>
          <a:xfrm>
            <a:off x="1049307" y="4800600"/>
            <a:ext cx="1934520" cy="379648"/>
          </a:xfrm>
          <a:prstGeom prst="rect">
            <a:avLst/>
          </a:prstGeom>
        </p:spPr>
        <p:txBody>
          <a:bodyPr wrap="square" lIns="91433" tIns="45716" rIns="91433" bIns="45716">
            <a:spAutoFit/>
          </a:bodyPr>
          <a:lstStyle/>
          <a:p>
            <a:pPr algn="just"/>
            <a:r>
              <a:rPr lang="zh-CN" altLang="en-US" sz="1867" b="1" dirty="0">
                <a:solidFill>
                  <a:schemeClr val="tx1">
                    <a:lumMod val="75000"/>
                  </a:schemeClr>
                </a:solidFill>
                <a:latin typeface="思源黑体 CN Light" panose="020B0300000000000000" pitchFamily="34" charset="-122"/>
                <a:ea typeface="思源黑体 CN Light" panose="020B0300000000000000" pitchFamily="34" charset="-122"/>
                <a:cs typeface="+mn-ea"/>
                <a:sym typeface="+mn-lt"/>
              </a:rPr>
              <a:t>小标题</a:t>
            </a:r>
          </a:p>
        </p:txBody>
      </p:sp>
      <p:sp>
        <p:nvSpPr>
          <p:cNvPr id="75" name="矩形 74">
            <a:extLst>
              <a:ext uri="{FF2B5EF4-FFF2-40B4-BE49-F238E27FC236}">
                <a16:creationId xmlns:a16="http://schemas.microsoft.com/office/drawing/2014/main" id="{640DFBC5-3730-421E-9DC5-A717CFCF5810}"/>
              </a:ext>
            </a:extLst>
          </p:cNvPr>
          <p:cNvSpPr/>
          <p:nvPr/>
        </p:nvSpPr>
        <p:spPr>
          <a:xfrm>
            <a:off x="6760201" y="5167071"/>
            <a:ext cx="4219135" cy="342330"/>
          </a:xfrm>
          <a:prstGeom prst="rect">
            <a:avLst/>
          </a:prstGeom>
        </p:spPr>
        <p:txBody>
          <a:bodyPr wrap="square" lIns="91433" tIns="45716" rIns="91433" bIns="45716">
            <a:spAutoFit/>
          </a:bodyPr>
          <a:lstStyle/>
          <a:p>
            <a:pPr>
              <a:lnSpc>
                <a:spcPct val="130000"/>
              </a:lnSpc>
            </a:pPr>
            <a:r>
              <a:rPr lang="zh-CN" altLang="en-US" sz="1333" dirty="0">
                <a:solidFill>
                  <a:schemeClr val="bg2">
                    <a:lumMod val="10000"/>
                  </a:schemeClr>
                </a:solidFill>
                <a:latin typeface="思源黑体 CN Light" panose="020B0300000000000000" pitchFamily="34" charset="-122"/>
                <a:ea typeface="思源黑体 CN Light" panose="020B0300000000000000" pitchFamily="34" charset="-122"/>
                <a:cs typeface="+mn-ea"/>
                <a:sym typeface="+mn-lt"/>
              </a:rPr>
              <a:t>输入替换内容</a:t>
            </a:r>
            <a:r>
              <a:rPr lang="en-US" altLang="zh-CN" sz="1333" dirty="0">
                <a:solidFill>
                  <a:schemeClr val="bg2">
                    <a:lumMod val="10000"/>
                  </a:schemeClr>
                </a:solidFill>
                <a:latin typeface="思源黑体 CN Light" panose="020B0300000000000000" pitchFamily="34" charset="-122"/>
                <a:ea typeface="思源黑体 CN Light" panose="020B0300000000000000" pitchFamily="34" charset="-122"/>
                <a:cs typeface="+mn-ea"/>
                <a:sym typeface="+mn-lt"/>
              </a:rPr>
              <a:t>58pic.com</a:t>
            </a:r>
            <a:r>
              <a:rPr lang="zh-CN" altLang="en-US" sz="1333" dirty="0">
                <a:solidFill>
                  <a:schemeClr val="bg2">
                    <a:lumMod val="10000"/>
                  </a:schemeClr>
                </a:solidFill>
                <a:latin typeface="思源黑体 CN Light" panose="020B0300000000000000" pitchFamily="34" charset="-122"/>
                <a:ea typeface="思源黑体 CN Light" panose="020B0300000000000000" pitchFamily="34" charset="-122"/>
                <a:cs typeface="+mn-ea"/>
                <a:sym typeface="+mn-lt"/>
              </a:rPr>
              <a:t>输入替换内容</a:t>
            </a:r>
            <a:r>
              <a:rPr lang="en-US" altLang="zh-CN" sz="1333" dirty="0">
                <a:solidFill>
                  <a:schemeClr val="bg2">
                    <a:lumMod val="10000"/>
                  </a:schemeClr>
                </a:solidFill>
                <a:latin typeface="思源黑体 CN Light" panose="020B0300000000000000" pitchFamily="34" charset="-122"/>
                <a:ea typeface="思源黑体 CN Light" panose="020B0300000000000000" pitchFamily="34" charset="-122"/>
                <a:cs typeface="+mn-ea"/>
                <a:sym typeface="+mn-lt"/>
              </a:rPr>
              <a:t>58pic.com</a:t>
            </a:r>
            <a:endParaRPr lang="zh-CN" altLang="en-US" sz="1333" dirty="0">
              <a:solidFill>
                <a:srgbClr val="404040"/>
              </a:solidFill>
              <a:latin typeface="思源黑体 CN Light" panose="020B0300000000000000" pitchFamily="34" charset="-122"/>
              <a:ea typeface="思源黑体 CN Light" panose="020B0300000000000000" pitchFamily="34" charset="-122"/>
              <a:cs typeface="+mn-ea"/>
              <a:sym typeface="+mn-lt"/>
            </a:endParaRPr>
          </a:p>
        </p:txBody>
      </p:sp>
      <p:sp>
        <p:nvSpPr>
          <p:cNvPr id="76" name="矩形 75">
            <a:extLst>
              <a:ext uri="{FF2B5EF4-FFF2-40B4-BE49-F238E27FC236}">
                <a16:creationId xmlns:a16="http://schemas.microsoft.com/office/drawing/2014/main" id="{60E194CB-B8B1-4047-9353-4A692898BF57}"/>
              </a:ext>
            </a:extLst>
          </p:cNvPr>
          <p:cNvSpPr/>
          <p:nvPr/>
        </p:nvSpPr>
        <p:spPr>
          <a:xfrm>
            <a:off x="6760201" y="4825793"/>
            <a:ext cx="4219135" cy="379648"/>
          </a:xfrm>
          <a:prstGeom prst="rect">
            <a:avLst/>
          </a:prstGeom>
        </p:spPr>
        <p:txBody>
          <a:bodyPr wrap="square" lIns="91433" tIns="45716" rIns="91433" bIns="45716">
            <a:spAutoFit/>
          </a:bodyPr>
          <a:lstStyle/>
          <a:p>
            <a:pPr algn="just"/>
            <a:r>
              <a:rPr lang="zh-CN" altLang="en-US" sz="1867" b="1" dirty="0">
                <a:solidFill>
                  <a:schemeClr val="tx1">
                    <a:lumMod val="75000"/>
                  </a:schemeClr>
                </a:solidFill>
                <a:latin typeface="思源黑体 CN Light" panose="020B0300000000000000" pitchFamily="34" charset="-122"/>
                <a:ea typeface="思源黑体 CN Light" panose="020B0300000000000000" pitchFamily="34" charset="-122"/>
                <a:cs typeface="+mn-ea"/>
                <a:sym typeface="+mn-lt"/>
              </a:rPr>
              <a:t>小标题</a:t>
            </a:r>
          </a:p>
        </p:txBody>
      </p:sp>
    </p:spTree>
    <p:extLst>
      <p:ext uri="{BB962C8B-B14F-4D97-AF65-F5344CB8AC3E}">
        <p14:creationId xmlns:p14="http://schemas.microsoft.com/office/powerpoint/2010/main" val="2478767626"/>
      </p:ext>
    </p:extLst>
  </p:cSld>
  <p:clrMapOvr>
    <a:masterClrMapping/>
  </p:clrMapOvr>
  <mc:AlternateContent xmlns:mc="http://schemas.openxmlformats.org/markup-compatibility/2006" xmlns:p14="http://schemas.microsoft.com/office/powerpoint/2010/main">
    <mc:Choice Requires="p14">
      <p:transition spd="slow" p14:dur="1600" advClick="0" advTm="1000">
        <p14:prism isInverted="1"/>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1"/>
                                        </p:tgtEl>
                                        <p:attrNameLst>
                                          <p:attrName>style.visibility</p:attrName>
                                        </p:attrNameLst>
                                      </p:cBhvr>
                                      <p:to>
                                        <p:strVal val="visible"/>
                                      </p:to>
                                    </p:set>
                                    <p:animEffect transition="in" filter="fade">
                                      <p:cBhvr>
                                        <p:cTn id="10" dur="500"/>
                                        <p:tgtEl>
                                          <p:spTgt spid="6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2"/>
                                        </p:tgtEl>
                                        <p:attrNameLst>
                                          <p:attrName>style.visibility</p:attrName>
                                        </p:attrNameLst>
                                      </p:cBhvr>
                                      <p:to>
                                        <p:strVal val="visible"/>
                                      </p:to>
                                    </p:set>
                                    <p:animEffect transition="in" filter="fade">
                                      <p:cBhvr>
                                        <p:cTn id="13" dur="500"/>
                                        <p:tgtEl>
                                          <p:spTgt spid="62"/>
                                        </p:tgtEl>
                                      </p:cBhvr>
                                    </p:animEffect>
                                  </p:childTnLst>
                                </p:cTn>
                              </p:par>
                              <p:par>
                                <p:cTn id="14" presetID="10" presetClass="entr" presetSubtype="0" fill="hold" nodeType="withEffect">
                                  <p:stCondLst>
                                    <p:cond delay="0"/>
                                  </p:stCondLst>
                                  <p:childTnLst>
                                    <p:set>
                                      <p:cBhvr>
                                        <p:cTn id="15" dur="1" fill="hold">
                                          <p:stCondLst>
                                            <p:cond delay="0"/>
                                          </p:stCondLst>
                                        </p:cTn>
                                        <p:tgtEl>
                                          <p:spTgt spid="63"/>
                                        </p:tgtEl>
                                        <p:attrNameLst>
                                          <p:attrName>style.visibility</p:attrName>
                                        </p:attrNameLst>
                                      </p:cBhvr>
                                      <p:to>
                                        <p:strVal val="visible"/>
                                      </p:to>
                                    </p:set>
                                    <p:animEffect transition="in" filter="fade">
                                      <p:cBhvr>
                                        <p:cTn id="16" dur="500"/>
                                        <p:tgtEl>
                                          <p:spTgt spid="63"/>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0-#ppt_w/2"/>
                                          </p:val>
                                        </p:tav>
                                        <p:tav tm="100000">
                                          <p:val>
                                            <p:strVal val="#ppt_x"/>
                                          </p:val>
                                        </p:tav>
                                      </p:tavLst>
                                    </p:anim>
                                    <p:anim calcmode="lin" valueType="num">
                                      <p:cBhvr additive="base">
                                        <p:cTn id="22" dur="500" fill="hold"/>
                                        <p:tgtEl>
                                          <p:spTgt spid="9"/>
                                        </p:tgtEl>
                                        <p:attrNameLst>
                                          <p:attrName>ppt_y</p:attrName>
                                        </p:attrNameLst>
                                      </p:cBhvr>
                                      <p:tavLst>
                                        <p:tav tm="0">
                                          <p:val>
                                            <p:strVal val="#ppt_y"/>
                                          </p:val>
                                        </p:tav>
                                        <p:tav tm="100000">
                                          <p:val>
                                            <p:strVal val="#ppt_y"/>
                                          </p:val>
                                        </p:tav>
                                      </p:tavLst>
                                    </p:anim>
                                  </p:childTnLst>
                                </p:cTn>
                              </p:par>
                            </p:childTnLst>
                          </p:cTn>
                        </p:par>
                        <p:par>
                          <p:cTn id="23" fill="hold">
                            <p:stCondLst>
                              <p:cond delay="500"/>
                            </p:stCondLst>
                            <p:childTnLst>
                              <p:par>
                                <p:cTn id="24" presetID="2" presetClass="entr" presetSubtype="8" fill="hold"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fill="hold"/>
                                        <p:tgtEl>
                                          <p:spTgt spid="25"/>
                                        </p:tgtEl>
                                        <p:attrNameLst>
                                          <p:attrName>ppt_x</p:attrName>
                                        </p:attrNameLst>
                                      </p:cBhvr>
                                      <p:tavLst>
                                        <p:tav tm="0">
                                          <p:val>
                                            <p:strVal val="0-#ppt_w/2"/>
                                          </p:val>
                                        </p:tav>
                                        <p:tav tm="100000">
                                          <p:val>
                                            <p:strVal val="#ppt_x"/>
                                          </p:val>
                                        </p:tav>
                                      </p:tavLst>
                                    </p:anim>
                                    <p:anim calcmode="lin" valueType="num">
                                      <p:cBhvr additive="base">
                                        <p:cTn id="27" dur="500" fill="hold"/>
                                        <p:tgtEl>
                                          <p:spTgt spid="25"/>
                                        </p:tgtEl>
                                        <p:attrNameLst>
                                          <p:attrName>ppt_y</p:attrName>
                                        </p:attrNameLst>
                                      </p:cBhvr>
                                      <p:tavLst>
                                        <p:tav tm="0">
                                          <p:val>
                                            <p:strVal val="#ppt_y"/>
                                          </p:val>
                                        </p:tav>
                                        <p:tav tm="100000">
                                          <p:val>
                                            <p:strVal val="#ppt_y"/>
                                          </p:val>
                                        </p:tav>
                                      </p:tavLst>
                                    </p:anim>
                                  </p:childTnLst>
                                </p:cTn>
                              </p:par>
                            </p:childTnLst>
                          </p:cTn>
                        </p:par>
                        <p:par>
                          <p:cTn id="28" fill="hold">
                            <p:stCondLst>
                              <p:cond delay="1000"/>
                            </p:stCondLst>
                            <p:childTnLst>
                              <p:par>
                                <p:cTn id="29" presetID="2" presetClass="entr" presetSubtype="8" fill="hold" nodeType="afterEffect">
                                  <p:stCondLst>
                                    <p:cond delay="0"/>
                                  </p:stCondLst>
                                  <p:childTnLst>
                                    <p:set>
                                      <p:cBhvr>
                                        <p:cTn id="30" dur="1" fill="hold">
                                          <p:stCondLst>
                                            <p:cond delay="0"/>
                                          </p:stCondLst>
                                        </p:cTn>
                                        <p:tgtEl>
                                          <p:spTgt spid="41"/>
                                        </p:tgtEl>
                                        <p:attrNameLst>
                                          <p:attrName>style.visibility</p:attrName>
                                        </p:attrNameLst>
                                      </p:cBhvr>
                                      <p:to>
                                        <p:strVal val="visible"/>
                                      </p:to>
                                    </p:set>
                                    <p:anim calcmode="lin" valueType="num">
                                      <p:cBhvr additive="base">
                                        <p:cTn id="31" dur="500" fill="hold"/>
                                        <p:tgtEl>
                                          <p:spTgt spid="41"/>
                                        </p:tgtEl>
                                        <p:attrNameLst>
                                          <p:attrName>ppt_x</p:attrName>
                                        </p:attrNameLst>
                                      </p:cBhvr>
                                      <p:tavLst>
                                        <p:tav tm="0">
                                          <p:val>
                                            <p:strVal val="0-#ppt_w/2"/>
                                          </p:val>
                                        </p:tav>
                                        <p:tav tm="100000">
                                          <p:val>
                                            <p:strVal val="#ppt_x"/>
                                          </p:val>
                                        </p:tav>
                                      </p:tavLst>
                                    </p:anim>
                                    <p:anim calcmode="lin" valueType="num">
                                      <p:cBhvr additive="base">
                                        <p:cTn id="32" dur="500" fill="hold"/>
                                        <p:tgtEl>
                                          <p:spTgt spid="4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58"/>
                                        </p:tgtEl>
                                        <p:attrNameLst>
                                          <p:attrName>style.visibility</p:attrName>
                                        </p:attrNameLst>
                                      </p:cBhvr>
                                      <p:to>
                                        <p:strVal val="visible"/>
                                      </p:to>
                                    </p:set>
                                    <p:animEffect transition="in" filter="wipe(up)">
                                      <p:cBhvr>
                                        <p:cTn id="37" dur="500"/>
                                        <p:tgtEl>
                                          <p:spTgt spid="5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4"/>
                                        </p:tgtEl>
                                        <p:attrNameLst>
                                          <p:attrName>style.visibility</p:attrName>
                                        </p:attrNameLst>
                                      </p:cBhvr>
                                      <p:to>
                                        <p:strVal val="visible"/>
                                      </p:to>
                                    </p:set>
                                    <p:animEffect transition="in" filter="fade">
                                      <p:cBhvr>
                                        <p:cTn id="42" dur="500"/>
                                        <p:tgtEl>
                                          <p:spTgt spid="6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5"/>
                                        </p:tgtEl>
                                        <p:attrNameLst>
                                          <p:attrName>style.visibility</p:attrName>
                                        </p:attrNameLst>
                                      </p:cBhvr>
                                      <p:to>
                                        <p:strVal val="visible"/>
                                      </p:to>
                                    </p:set>
                                    <p:animEffect transition="in" filter="fade">
                                      <p:cBhvr>
                                        <p:cTn id="45" dur="500"/>
                                        <p:tgtEl>
                                          <p:spTgt spid="6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66"/>
                                        </p:tgtEl>
                                        <p:attrNameLst>
                                          <p:attrName>style.visibility</p:attrName>
                                        </p:attrNameLst>
                                      </p:cBhvr>
                                      <p:to>
                                        <p:strVal val="visible"/>
                                      </p:to>
                                    </p:set>
                                    <p:animEffect transition="in" filter="fade">
                                      <p:cBhvr>
                                        <p:cTn id="48" dur="500"/>
                                        <p:tgtEl>
                                          <p:spTgt spid="66"/>
                                        </p:tgtEl>
                                      </p:cBhvr>
                                    </p:animEffect>
                                  </p:childTnLst>
                                </p:cTn>
                              </p:par>
                              <p:par>
                                <p:cTn id="49" presetID="10" presetClass="entr" presetSubtype="0" fill="hold" nodeType="withEffect">
                                  <p:stCondLst>
                                    <p:cond delay="0"/>
                                  </p:stCondLst>
                                  <p:childTnLst>
                                    <p:set>
                                      <p:cBhvr>
                                        <p:cTn id="50" dur="1" fill="hold">
                                          <p:stCondLst>
                                            <p:cond delay="0"/>
                                          </p:stCondLst>
                                        </p:cTn>
                                        <p:tgtEl>
                                          <p:spTgt spid="67"/>
                                        </p:tgtEl>
                                        <p:attrNameLst>
                                          <p:attrName>style.visibility</p:attrName>
                                        </p:attrNameLst>
                                      </p:cBhvr>
                                      <p:to>
                                        <p:strVal val="visible"/>
                                      </p:to>
                                    </p:set>
                                    <p:animEffect transition="in" filter="fade">
                                      <p:cBhvr>
                                        <p:cTn id="51" dur="500"/>
                                        <p:tgtEl>
                                          <p:spTgt spid="67"/>
                                        </p:tgtEl>
                                      </p:cBhvr>
                                    </p:animEffect>
                                  </p:childTnLst>
                                </p:cTn>
                              </p:par>
                            </p:childTnLst>
                          </p:cTn>
                        </p:par>
                        <p:par>
                          <p:cTn id="52" fill="hold">
                            <p:stCondLst>
                              <p:cond delay="500"/>
                            </p:stCondLst>
                            <p:childTnLst>
                              <p:par>
                                <p:cTn id="53" presetID="2" presetClass="entr" presetSubtype="2" fill="hold" nodeType="after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500" fill="hold"/>
                                        <p:tgtEl>
                                          <p:spTgt spid="17"/>
                                        </p:tgtEl>
                                        <p:attrNameLst>
                                          <p:attrName>ppt_x</p:attrName>
                                        </p:attrNameLst>
                                      </p:cBhvr>
                                      <p:tavLst>
                                        <p:tav tm="0">
                                          <p:val>
                                            <p:strVal val="1+#ppt_w/2"/>
                                          </p:val>
                                        </p:tav>
                                        <p:tav tm="100000">
                                          <p:val>
                                            <p:strVal val="#ppt_x"/>
                                          </p:val>
                                        </p:tav>
                                      </p:tavLst>
                                    </p:anim>
                                    <p:anim calcmode="lin" valueType="num">
                                      <p:cBhvr additive="base">
                                        <p:cTn id="56" dur="500" fill="hold"/>
                                        <p:tgtEl>
                                          <p:spTgt spid="17"/>
                                        </p:tgtEl>
                                        <p:attrNameLst>
                                          <p:attrName>ppt_y</p:attrName>
                                        </p:attrNameLst>
                                      </p:cBhvr>
                                      <p:tavLst>
                                        <p:tav tm="0">
                                          <p:val>
                                            <p:strVal val="#ppt_y"/>
                                          </p:val>
                                        </p:tav>
                                        <p:tav tm="100000">
                                          <p:val>
                                            <p:strVal val="#ppt_y"/>
                                          </p:val>
                                        </p:tav>
                                      </p:tavLst>
                                    </p:anim>
                                  </p:childTnLst>
                                </p:cTn>
                              </p:par>
                            </p:childTnLst>
                          </p:cTn>
                        </p:par>
                        <p:par>
                          <p:cTn id="57" fill="hold">
                            <p:stCondLst>
                              <p:cond delay="1000"/>
                            </p:stCondLst>
                            <p:childTnLst>
                              <p:par>
                                <p:cTn id="58" presetID="2" presetClass="entr" presetSubtype="2" fill="hold" nodeType="afterEffect">
                                  <p:stCondLst>
                                    <p:cond delay="0"/>
                                  </p:stCondLst>
                                  <p:childTnLst>
                                    <p:set>
                                      <p:cBhvr>
                                        <p:cTn id="59" dur="1" fill="hold">
                                          <p:stCondLst>
                                            <p:cond delay="0"/>
                                          </p:stCondLst>
                                        </p:cTn>
                                        <p:tgtEl>
                                          <p:spTgt spid="33"/>
                                        </p:tgtEl>
                                        <p:attrNameLst>
                                          <p:attrName>style.visibility</p:attrName>
                                        </p:attrNameLst>
                                      </p:cBhvr>
                                      <p:to>
                                        <p:strVal val="visible"/>
                                      </p:to>
                                    </p:set>
                                    <p:anim calcmode="lin" valueType="num">
                                      <p:cBhvr additive="base">
                                        <p:cTn id="60" dur="500" fill="hold"/>
                                        <p:tgtEl>
                                          <p:spTgt spid="33"/>
                                        </p:tgtEl>
                                        <p:attrNameLst>
                                          <p:attrName>ppt_x</p:attrName>
                                        </p:attrNameLst>
                                      </p:cBhvr>
                                      <p:tavLst>
                                        <p:tav tm="0">
                                          <p:val>
                                            <p:strVal val="1+#ppt_w/2"/>
                                          </p:val>
                                        </p:tav>
                                        <p:tav tm="100000">
                                          <p:val>
                                            <p:strVal val="#ppt_x"/>
                                          </p:val>
                                        </p:tav>
                                      </p:tavLst>
                                    </p:anim>
                                    <p:anim calcmode="lin" valueType="num">
                                      <p:cBhvr additive="base">
                                        <p:cTn id="61" dur="500" fill="hold"/>
                                        <p:tgtEl>
                                          <p:spTgt spid="33"/>
                                        </p:tgtEl>
                                        <p:attrNameLst>
                                          <p:attrName>ppt_y</p:attrName>
                                        </p:attrNameLst>
                                      </p:cBhvr>
                                      <p:tavLst>
                                        <p:tav tm="0">
                                          <p:val>
                                            <p:strVal val="#ppt_y"/>
                                          </p:val>
                                        </p:tav>
                                        <p:tav tm="100000">
                                          <p:val>
                                            <p:strVal val="#ppt_y"/>
                                          </p:val>
                                        </p:tav>
                                      </p:tavLst>
                                    </p:anim>
                                  </p:childTnLst>
                                </p:cTn>
                              </p:par>
                            </p:childTnLst>
                          </p:cTn>
                        </p:par>
                        <p:par>
                          <p:cTn id="62" fill="hold">
                            <p:stCondLst>
                              <p:cond delay="1500"/>
                            </p:stCondLst>
                            <p:childTnLst>
                              <p:par>
                                <p:cTn id="63" presetID="2" presetClass="entr" presetSubtype="2" fill="hold" nodeType="afterEffect">
                                  <p:stCondLst>
                                    <p:cond delay="0"/>
                                  </p:stCondLst>
                                  <p:childTnLst>
                                    <p:set>
                                      <p:cBhvr>
                                        <p:cTn id="64" dur="1" fill="hold">
                                          <p:stCondLst>
                                            <p:cond delay="0"/>
                                          </p:stCondLst>
                                        </p:cTn>
                                        <p:tgtEl>
                                          <p:spTgt spid="49"/>
                                        </p:tgtEl>
                                        <p:attrNameLst>
                                          <p:attrName>style.visibility</p:attrName>
                                        </p:attrNameLst>
                                      </p:cBhvr>
                                      <p:to>
                                        <p:strVal val="visible"/>
                                      </p:to>
                                    </p:set>
                                    <p:anim calcmode="lin" valueType="num">
                                      <p:cBhvr additive="base">
                                        <p:cTn id="65" dur="500" fill="hold"/>
                                        <p:tgtEl>
                                          <p:spTgt spid="49"/>
                                        </p:tgtEl>
                                        <p:attrNameLst>
                                          <p:attrName>ppt_x</p:attrName>
                                        </p:attrNameLst>
                                      </p:cBhvr>
                                      <p:tavLst>
                                        <p:tav tm="0">
                                          <p:val>
                                            <p:strVal val="1+#ppt_w/2"/>
                                          </p:val>
                                        </p:tav>
                                        <p:tav tm="100000">
                                          <p:val>
                                            <p:strVal val="#ppt_x"/>
                                          </p:val>
                                        </p:tav>
                                      </p:tavLst>
                                    </p:anim>
                                    <p:anim calcmode="lin" valueType="num">
                                      <p:cBhvr additive="base">
                                        <p:cTn id="66" dur="500" fill="hold"/>
                                        <p:tgtEl>
                                          <p:spTgt spid="49"/>
                                        </p:tgtEl>
                                        <p:attrNameLst>
                                          <p:attrName>ppt_y</p:attrName>
                                        </p:attrNameLst>
                                      </p:cBhvr>
                                      <p:tavLst>
                                        <p:tav tm="0">
                                          <p:val>
                                            <p:strVal val="#ppt_y"/>
                                          </p:val>
                                        </p:tav>
                                        <p:tav tm="100000">
                                          <p:val>
                                            <p:strVal val="#ppt_y"/>
                                          </p:val>
                                        </p:tav>
                                      </p:tavLst>
                                    </p:anim>
                                  </p:childTnLst>
                                </p:cTn>
                              </p:par>
                            </p:childTnLst>
                          </p:cTn>
                        </p:par>
                        <p:par>
                          <p:cTn id="67" fill="hold">
                            <p:stCondLst>
                              <p:cond delay="2000"/>
                            </p:stCondLst>
                            <p:childTnLst>
                              <p:par>
                                <p:cTn id="68" presetID="53" presetClass="entr" presetSubtype="16" fill="hold" grpId="0" nodeType="afterEffect">
                                  <p:stCondLst>
                                    <p:cond delay="0"/>
                                  </p:stCondLst>
                                  <p:childTnLst>
                                    <p:set>
                                      <p:cBhvr>
                                        <p:cTn id="69" dur="1" fill="hold">
                                          <p:stCondLst>
                                            <p:cond delay="0"/>
                                          </p:stCondLst>
                                        </p:cTn>
                                        <p:tgtEl>
                                          <p:spTgt spid="74"/>
                                        </p:tgtEl>
                                        <p:attrNameLst>
                                          <p:attrName>style.visibility</p:attrName>
                                        </p:attrNameLst>
                                      </p:cBhvr>
                                      <p:to>
                                        <p:strVal val="visible"/>
                                      </p:to>
                                    </p:set>
                                    <p:anim calcmode="lin" valueType="num">
                                      <p:cBhvr>
                                        <p:cTn id="70" dur="250" fill="hold"/>
                                        <p:tgtEl>
                                          <p:spTgt spid="74"/>
                                        </p:tgtEl>
                                        <p:attrNameLst>
                                          <p:attrName>ppt_w</p:attrName>
                                        </p:attrNameLst>
                                      </p:cBhvr>
                                      <p:tavLst>
                                        <p:tav tm="0">
                                          <p:val>
                                            <p:fltVal val="0"/>
                                          </p:val>
                                        </p:tav>
                                        <p:tav tm="100000">
                                          <p:val>
                                            <p:strVal val="#ppt_w"/>
                                          </p:val>
                                        </p:tav>
                                      </p:tavLst>
                                    </p:anim>
                                    <p:anim calcmode="lin" valueType="num">
                                      <p:cBhvr>
                                        <p:cTn id="71" dur="250" fill="hold"/>
                                        <p:tgtEl>
                                          <p:spTgt spid="74"/>
                                        </p:tgtEl>
                                        <p:attrNameLst>
                                          <p:attrName>ppt_h</p:attrName>
                                        </p:attrNameLst>
                                      </p:cBhvr>
                                      <p:tavLst>
                                        <p:tav tm="0">
                                          <p:val>
                                            <p:fltVal val="0"/>
                                          </p:val>
                                        </p:tav>
                                        <p:tav tm="100000">
                                          <p:val>
                                            <p:strVal val="#ppt_h"/>
                                          </p:val>
                                        </p:tav>
                                      </p:tavLst>
                                    </p:anim>
                                    <p:animEffect transition="in" filter="fade">
                                      <p:cBhvr>
                                        <p:cTn id="72" dur="250"/>
                                        <p:tgtEl>
                                          <p:spTgt spid="74"/>
                                        </p:tgtEl>
                                      </p:cBhvr>
                                    </p:animEffect>
                                  </p:childTnLst>
                                </p:cTn>
                              </p:par>
                            </p:childTnLst>
                          </p:cTn>
                        </p:par>
                        <p:par>
                          <p:cTn id="73" fill="hold">
                            <p:stCondLst>
                              <p:cond delay="2250"/>
                            </p:stCondLst>
                            <p:childTnLst>
                              <p:par>
                                <p:cTn id="74" presetID="53" presetClass="entr" presetSubtype="16" fill="hold" grpId="0" nodeType="afterEffect">
                                  <p:stCondLst>
                                    <p:cond delay="0"/>
                                  </p:stCondLst>
                                  <p:iterate type="lt">
                                    <p:tmPct val="4054"/>
                                  </p:iterate>
                                  <p:childTnLst>
                                    <p:set>
                                      <p:cBhvr>
                                        <p:cTn id="75" dur="1" fill="hold">
                                          <p:stCondLst>
                                            <p:cond delay="0"/>
                                          </p:stCondLst>
                                        </p:cTn>
                                        <p:tgtEl>
                                          <p:spTgt spid="73"/>
                                        </p:tgtEl>
                                        <p:attrNameLst>
                                          <p:attrName>style.visibility</p:attrName>
                                        </p:attrNameLst>
                                      </p:cBhvr>
                                      <p:to>
                                        <p:strVal val="visible"/>
                                      </p:to>
                                    </p:set>
                                    <p:anim calcmode="lin" valueType="num">
                                      <p:cBhvr>
                                        <p:cTn id="76" dur="250" fill="hold"/>
                                        <p:tgtEl>
                                          <p:spTgt spid="73"/>
                                        </p:tgtEl>
                                        <p:attrNameLst>
                                          <p:attrName>ppt_w</p:attrName>
                                        </p:attrNameLst>
                                      </p:cBhvr>
                                      <p:tavLst>
                                        <p:tav tm="0">
                                          <p:val>
                                            <p:fltVal val="0"/>
                                          </p:val>
                                        </p:tav>
                                        <p:tav tm="100000">
                                          <p:val>
                                            <p:strVal val="#ppt_w"/>
                                          </p:val>
                                        </p:tav>
                                      </p:tavLst>
                                    </p:anim>
                                    <p:anim calcmode="lin" valueType="num">
                                      <p:cBhvr>
                                        <p:cTn id="77" dur="250" fill="hold"/>
                                        <p:tgtEl>
                                          <p:spTgt spid="73"/>
                                        </p:tgtEl>
                                        <p:attrNameLst>
                                          <p:attrName>ppt_h</p:attrName>
                                        </p:attrNameLst>
                                      </p:cBhvr>
                                      <p:tavLst>
                                        <p:tav tm="0">
                                          <p:val>
                                            <p:fltVal val="0"/>
                                          </p:val>
                                        </p:tav>
                                        <p:tav tm="100000">
                                          <p:val>
                                            <p:strVal val="#ppt_h"/>
                                          </p:val>
                                        </p:tav>
                                      </p:tavLst>
                                    </p:anim>
                                    <p:animEffect transition="in" filter="fade">
                                      <p:cBhvr>
                                        <p:cTn id="78" dur="250"/>
                                        <p:tgtEl>
                                          <p:spTgt spid="73"/>
                                        </p:tgtEl>
                                      </p:cBhvr>
                                    </p:animEffect>
                                  </p:childTnLst>
                                </p:cTn>
                              </p:par>
                            </p:childTnLst>
                          </p:cTn>
                        </p:par>
                        <p:par>
                          <p:cTn id="79" fill="hold">
                            <p:stCondLst>
                              <p:cond delay="2794"/>
                            </p:stCondLst>
                            <p:childTnLst>
                              <p:par>
                                <p:cTn id="80" presetID="53" presetClass="entr" presetSubtype="16" fill="hold" grpId="0" nodeType="afterEffect">
                                  <p:stCondLst>
                                    <p:cond delay="0"/>
                                  </p:stCondLst>
                                  <p:childTnLst>
                                    <p:set>
                                      <p:cBhvr>
                                        <p:cTn id="81" dur="1" fill="hold">
                                          <p:stCondLst>
                                            <p:cond delay="0"/>
                                          </p:stCondLst>
                                        </p:cTn>
                                        <p:tgtEl>
                                          <p:spTgt spid="76"/>
                                        </p:tgtEl>
                                        <p:attrNameLst>
                                          <p:attrName>style.visibility</p:attrName>
                                        </p:attrNameLst>
                                      </p:cBhvr>
                                      <p:to>
                                        <p:strVal val="visible"/>
                                      </p:to>
                                    </p:set>
                                    <p:anim calcmode="lin" valueType="num">
                                      <p:cBhvr>
                                        <p:cTn id="82" dur="250" fill="hold"/>
                                        <p:tgtEl>
                                          <p:spTgt spid="76"/>
                                        </p:tgtEl>
                                        <p:attrNameLst>
                                          <p:attrName>ppt_w</p:attrName>
                                        </p:attrNameLst>
                                      </p:cBhvr>
                                      <p:tavLst>
                                        <p:tav tm="0">
                                          <p:val>
                                            <p:fltVal val="0"/>
                                          </p:val>
                                        </p:tav>
                                        <p:tav tm="100000">
                                          <p:val>
                                            <p:strVal val="#ppt_w"/>
                                          </p:val>
                                        </p:tav>
                                      </p:tavLst>
                                    </p:anim>
                                    <p:anim calcmode="lin" valueType="num">
                                      <p:cBhvr>
                                        <p:cTn id="83" dur="250" fill="hold"/>
                                        <p:tgtEl>
                                          <p:spTgt spid="76"/>
                                        </p:tgtEl>
                                        <p:attrNameLst>
                                          <p:attrName>ppt_h</p:attrName>
                                        </p:attrNameLst>
                                      </p:cBhvr>
                                      <p:tavLst>
                                        <p:tav tm="0">
                                          <p:val>
                                            <p:fltVal val="0"/>
                                          </p:val>
                                        </p:tav>
                                        <p:tav tm="100000">
                                          <p:val>
                                            <p:strVal val="#ppt_h"/>
                                          </p:val>
                                        </p:tav>
                                      </p:tavLst>
                                    </p:anim>
                                    <p:animEffect transition="in" filter="fade">
                                      <p:cBhvr>
                                        <p:cTn id="84" dur="250"/>
                                        <p:tgtEl>
                                          <p:spTgt spid="76"/>
                                        </p:tgtEl>
                                      </p:cBhvr>
                                    </p:animEffect>
                                  </p:childTnLst>
                                </p:cTn>
                              </p:par>
                            </p:childTnLst>
                          </p:cTn>
                        </p:par>
                        <p:par>
                          <p:cTn id="85" fill="hold">
                            <p:stCondLst>
                              <p:cond delay="3044"/>
                            </p:stCondLst>
                            <p:childTnLst>
                              <p:par>
                                <p:cTn id="86" presetID="53" presetClass="entr" presetSubtype="16" fill="hold" grpId="0" nodeType="afterEffect">
                                  <p:stCondLst>
                                    <p:cond delay="0"/>
                                  </p:stCondLst>
                                  <p:iterate type="lt">
                                    <p:tmPct val="4054"/>
                                  </p:iterate>
                                  <p:childTnLst>
                                    <p:set>
                                      <p:cBhvr>
                                        <p:cTn id="87" dur="1" fill="hold">
                                          <p:stCondLst>
                                            <p:cond delay="0"/>
                                          </p:stCondLst>
                                        </p:cTn>
                                        <p:tgtEl>
                                          <p:spTgt spid="75"/>
                                        </p:tgtEl>
                                        <p:attrNameLst>
                                          <p:attrName>style.visibility</p:attrName>
                                        </p:attrNameLst>
                                      </p:cBhvr>
                                      <p:to>
                                        <p:strVal val="visible"/>
                                      </p:to>
                                    </p:set>
                                    <p:anim calcmode="lin" valueType="num">
                                      <p:cBhvr>
                                        <p:cTn id="88" dur="250" fill="hold"/>
                                        <p:tgtEl>
                                          <p:spTgt spid="75"/>
                                        </p:tgtEl>
                                        <p:attrNameLst>
                                          <p:attrName>ppt_w</p:attrName>
                                        </p:attrNameLst>
                                      </p:cBhvr>
                                      <p:tavLst>
                                        <p:tav tm="0">
                                          <p:val>
                                            <p:fltVal val="0"/>
                                          </p:val>
                                        </p:tav>
                                        <p:tav tm="100000">
                                          <p:val>
                                            <p:strVal val="#ppt_w"/>
                                          </p:val>
                                        </p:tav>
                                      </p:tavLst>
                                    </p:anim>
                                    <p:anim calcmode="lin" valueType="num">
                                      <p:cBhvr>
                                        <p:cTn id="89" dur="250" fill="hold"/>
                                        <p:tgtEl>
                                          <p:spTgt spid="75"/>
                                        </p:tgtEl>
                                        <p:attrNameLst>
                                          <p:attrName>ppt_h</p:attrName>
                                        </p:attrNameLst>
                                      </p:cBhvr>
                                      <p:tavLst>
                                        <p:tav tm="0">
                                          <p:val>
                                            <p:fltVal val="0"/>
                                          </p:val>
                                        </p:tav>
                                        <p:tav tm="100000">
                                          <p:val>
                                            <p:strVal val="#ppt_h"/>
                                          </p:val>
                                        </p:tav>
                                      </p:tavLst>
                                    </p:anim>
                                    <p:animEffect transition="in" filter="fade">
                                      <p:cBhvr>
                                        <p:cTn id="90" dur="25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61" grpId="0" animBg="1"/>
      <p:bldP spid="62" grpId="0"/>
      <p:bldP spid="64" grpId="0" animBg="1"/>
      <p:bldP spid="65" grpId="0"/>
      <p:bldP spid="66" grpId="0"/>
      <p:bldP spid="73" grpId="0"/>
      <p:bldP spid="74" grpId="0"/>
      <p:bldP spid="75" grpId="0"/>
      <p:bldP spid="7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2"/>
          <p:cNvGraphicFramePr>
            <a:graphicFrameLocks/>
          </p:cNvGraphicFramePr>
          <p:nvPr>
            <p:extLst/>
          </p:nvPr>
        </p:nvGraphicFramePr>
        <p:xfrm>
          <a:off x="1043887" y="3542374"/>
          <a:ext cx="4984450" cy="2675031"/>
        </p:xfrm>
        <a:graphic>
          <a:graphicData uri="http://schemas.openxmlformats.org/drawingml/2006/chart">
            <c:chart xmlns:c="http://schemas.openxmlformats.org/drawingml/2006/chart" xmlns:r="http://schemas.openxmlformats.org/officeDocument/2006/relationships" r:id="rId4"/>
          </a:graphicData>
        </a:graphic>
      </p:graphicFrame>
      <p:cxnSp>
        <p:nvCxnSpPr>
          <p:cNvPr id="60" name="Straight Connector 59"/>
          <p:cNvCxnSpPr/>
          <p:nvPr/>
        </p:nvCxnSpPr>
        <p:spPr>
          <a:xfrm>
            <a:off x="6096096" y="1884599"/>
            <a:ext cx="0" cy="389890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6480384" y="1912097"/>
            <a:ext cx="3652097" cy="1497761"/>
            <a:chOff x="6480484" y="1912096"/>
            <a:chExt cx="3653048" cy="1497761"/>
          </a:xfrm>
        </p:grpSpPr>
        <p:grpSp>
          <p:nvGrpSpPr>
            <p:cNvPr id="37" name="Group 36"/>
            <p:cNvGrpSpPr/>
            <p:nvPr/>
          </p:nvGrpSpPr>
          <p:grpSpPr>
            <a:xfrm>
              <a:off x="6503983" y="1982202"/>
              <a:ext cx="277647" cy="276819"/>
              <a:chOff x="2138511" y="2464802"/>
              <a:chExt cx="354012" cy="352956"/>
            </a:xfrm>
            <a:solidFill>
              <a:schemeClr val="accent2"/>
            </a:solidFill>
          </p:grpSpPr>
          <p:sp>
            <p:nvSpPr>
              <p:cNvPr id="38" name="Oval 37"/>
              <p:cNvSpPr>
                <a:spLocks noChangeArrowheads="1"/>
              </p:cNvSpPr>
              <p:nvPr/>
            </p:nvSpPr>
            <p:spPr bwMode="auto">
              <a:xfrm>
                <a:off x="2229830" y="2555417"/>
                <a:ext cx="171376" cy="171727"/>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latin typeface="思源黑体 CN Light" panose="020B0300000000000000" pitchFamily="34" charset="-122"/>
                </a:endParaRPr>
              </a:p>
            </p:txBody>
          </p:sp>
          <p:sp>
            <p:nvSpPr>
              <p:cNvPr id="39" name="Freeform 38"/>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latin typeface="思源黑体 CN Light" panose="020B0300000000000000" pitchFamily="34" charset="-122"/>
                </a:endParaRPr>
              </a:p>
            </p:txBody>
          </p:sp>
        </p:grpSp>
        <p:sp>
          <p:nvSpPr>
            <p:cNvPr id="40" name="TextBox 39"/>
            <p:cNvSpPr txBox="1"/>
            <p:nvPr/>
          </p:nvSpPr>
          <p:spPr>
            <a:xfrm>
              <a:off x="6825803" y="1912096"/>
              <a:ext cx="833119" cy="353935"/>
            </a:xfrm>
            <a:prstGeom prst="rect">
              <a:avLst/>
            </a:prstGeom>
            <a:noFill/>
          </p:spPr>
          <p:txBody>
            <a:bodyPr wrap="none" lIns="45711" tIns="22856" rIns="45711" bIns="22856" rtlCol="0">
              <a:spAutoFit/>
            </a:bodyPr>
            <a:lstStyle/>
            <a:p>
              <a:r>
                <a:rPr lang="id-ID" sz="2000" b="1" dirty="0">
                  <a:latin typeface="思源黑体 CN Light" panose="020B0300000000000000" pitchFamily="34" charset="-122"/>
                  <a:cs typeface="Lato Regular"/>
                </a:rPr>
                <a:t>Shoes</a:t>
              </a:r>
            </a:p>
          </p:txBody>
        </p:sp>
        <p:sp>
          <p:nvSpPr>
            <p:cNvPr id="41" name="TextBox 40"/>
            <p:cNvSpPr txBox="1"/>
            <p:nvPr/>
          </p:nvSpPr>
          <p:spPr>
            <a:xfrm>
              <a:off x="7635869" y="2386052"/>
              <a:ext cx="2497663" cy="692489"/>
            </a:xfrm>
            <a:prstGeom prst="rect">
              <a:avLst/>
            </a:prstGeom>
            <a:noFill/>
          </p:spPr>
          <p:txBody>
            <a:bodyPr wrap="square" lIns="45711" tIns="22856" rIns="45711" bIns="22856" rtlCol="0">
              <a:spAutoFit/>
            </a:bodyPr>
            <a:lstStyle/>
            <a:p>
              <a:pPr>
                <a:lnSpc>
                  <a:spcPct val="140000"/>
                </a:lnSpc>
              </a:pPr>
              <a:r>
                <a:rPr lang="en-US" sz="1000" dirty="0">
                  <a:latin typeface="思源黑体 CN Light" panose="020B0300000000000000" pitchFamily="34" charset="-122"/>
                  <a:cs typeface="Lato Light"/>
                </a:rPr>
                <a:t>Creativity is the key to success in the future, and primary education is where teachers can bring creativity in children</a:t>
              </a:r>
            </a:p>
          </p:txBody>
        </p:sp>
        <p:grpSp>
          <p:nvGrpSpPr>
            <p:cNvPr id="52" name="Group 51"/>
            <p:cNvGrpSpPr/>
            <p:nvPr/>
          </p:nvGrpSpPr>
          <p:grpSpPr>
            <a:xfrm>
              <a:off x="6480484" y="2356294"/>
              <a:ext cx="1199225" cy="1053563"/>
              <a:chOff x="2894013" y="1827213"/>
              <a:chExt cx="1346200" cy="1182687"/>
            </a:xfrm>
          </p:grpSpPr>
          <p:sp>
            <p:nvSpPr>
              <p:cNvPr id="56" name="Freeform 25"/>
              <p:cNvSpPr>
                <a:spLocks noEditPoints="1"/>
              </p:cNvSpPr>
              <p:nvPr/>
            </p:nvSpPr>
            <p:spPr bwMode="auto">
              <a:xfrm>
                <a:off x="3000376" y="1893888"/>
                <a:ext cx="1039813" cy="1041400"/>
              </a:xfrm>
              <a:custGeom>
                <a:avLst/>
                <a:gdLst>
                  <a:gd name="T0" fmla="*/ 117 w 235"/>
                  <a:gd name="T1" fmla="*/ 218 h 235"/>
                  <a:gd name="T2" fmla="*/ 46 w 235"/>
                  <a:gd name="T3" fmla="*/ 188 h 235"/>
                  <a:gd name="T4" fmla="*/ 46 w 235"/>
                  <a:gd name="T5" fmla="*/ 47 h 235"/>
                  <a:gd name="T6" fmla="*/ 117 w 235"/>
                  <a:gd name="T7" fmla="*/ 17 h 235"/>
                  <a:gd name="T8" fmla="*/ 188 w 235"/>
                  <a:gd name="T9" fmla="*/ 47 h 235"/>
                  <a:gd name="T10" fmla="*/ 188 w 235"/>
                  <a:gd name="T11" fmla="*/ 188 h 235"/>
                  <a:gd name="T12" fmla="*/ 117 w 235"/>
                  <a:gd name="T13" fmla="*/ 218 h 235"/>
                  <a:gd name="T14" fmla="*/ 117 w 235"/>
                  <a:gd name="T15" fmla="*/ 0 h 235"/>
                  <a:gd name="T16" fmla="*/ 34 w 235"/>
                  <a:gd name="T17" fmla="*/ 34 h 235"/>
                  <a:gd name="T18" fmla="*/ 0 w 235"/>
                  <a:gd name="T19" fmla="*/ 117 h 235"/>
                  <a:gd name="T20" fmla="*/ 34 w 235"/>
                  <a:gd name="T21" fmla="*/ 200 h 235"/>
                  <a:gd name="T22" fmla="*/ 117 w 235"/>
                  <a:gd name="T23" fmla="*/ 235 h 235"/>
                  <a:gd name="T24" fmla="*/ 200 w 235"/>
                  <a:gd name="T25" fmla="*/ 200 h 235"/>
                  <a:gd name="T26" fmla="*/ 235 w 235"/>
                  <a:gd name="T27" fmla="*/ 117 h 235"/>
                  <a:gd name="T28" fmla="*/ 200 w 235"/>
                  <a:gd name="T29" fmla="*/ 34 h 235"/>
                  <a:gd name="T30" fmla="*/ 117 w 235"/>
                  <a:gd name="T31"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5" h="235">
                    <a:moveTo>
                      <a:pt x="117" y="218"/>
                    </a:moveTo>
                    <a:cubicBezTo>
                      <a:pt x="92" y="218"/>
                      <a:pt x="66" y="208"/>
                      <a:pt x="46" y="188"/>
                    </a:cubicBezTo>
                    <a:cubicBezTo>
                      <a:pt x="7" y="149"/>
                      <a:pt x="7" y="86"/>
                      <a:pt x="46" y="47"/>
                    </a:cubicBezTo>
                    <a:cubicBezTo>
                      <a:pt x="66" y="27"/>
                      <a:pt x="92" y="17"/>
                      <a:pt x="117" y="17"/>
                    </a:cubicBezTo>
                    <a:cubicBezTo>
                      <a:pt x="143" y="17"/>
                      <a:pt x="169" y="27"/>
                      <a:pt x="188" y="47"/>
                    </a:cubicBezTo>
                    <a:cubicBezTo>
                      <a:pt x="227" y="86"/>
                      <a:pt x="227" y="149"/>
                      <a:pt x="188" y="188"/>
                    </a:cubicBezTo>
                    <a:cubicBezTo>
                      <a:pt x="169" y="208"/>
                      <a:pt x="143" y="218"/>
                      <a:pt x="117" y="218"/>
                    </a:cubicBezTo>
                    <a:moveTo>
                      <a:pt x="117" y="0"/>
                    </a:moveTo>
                    <a:cubicBezTo>
                      <a:pt x="87" y="0"/>
                      <a:pt x="57" y="12"/>
                      <a:pt x="34" y="34"/>
                    </a:cubicBezTo>
                    <a:cubicBezTo>
                      <a:pt x="11" y="57"/>
                      <a:pt x="0" y="87"/>
                      <a:pt x="0" y="117"/>
                    </a:cubicBezTo>
                    <a:cubicBezTo>
                      <a:pt x="0" y="147"/>
                      <a:pt x="11" y="178"/>
                      <a:pt x="34" y="200"/>
                    </a:cubicBezTo>
                    <a:cubicBezTo>
                      <a:pt x="57" y="223"/>
                      <a:pt x="87" y="235"/>
                      <a:pt x="117" y="235"/>
                    </a:cubicBezTo>
                    <a:cubicBezTo>
                      <a:pt x="147" y="235"/>
                      <a:pt x="177" y="223"/>
                      <a:pt x="200" y="200"/>
                    </a:cubicBezTo>
                    <a:cubicBezTo>
                      <a:pt x="223" y="178"/>
                      <a:pt x="235" y="147"/>
                      <a:pt x="235" y="117"/>
                    </a:cubicBezTo>
                    <a:cubicBezTo>
                      <a:pt x="235" y="87"/>
                      <a:pt x="223" y="57"/>
                      <a:pt x="200" y="34"/>
                    </a:cubicBezTo>
                    <a:cubicBezTo>
                      <a:pt x="177" y="12"/>
                      <a:pt x="147" y="0"/>
                      <a:pt x="117" y="0"/>
                    </a:cubicBezTo>
                  </a:path>
                </a:pathLst>
              </a:custGeom>
              <a:solidFill>
                <a:schemeClr val="accent2">
                  <a:lumMod val="40000"/>
                  <a:lumOff val="60000"/>
                </a:schemeClr>
              </a:solidFill>
              <a:ln>
                <a:noFill/>
              </a:ln>
            </p:spPr>
            <p:txBody>
              <a:bodyPr vert="horz" wrap="square" lIns="45720" tIns="22860" rIns="45720" bIns="22860" numCol="1" anchor="t" anchorCtr="0" compatLnSpc="1">
                <a:prstTxWarp prst="textNoShape">
                  <a:avLst/>
                </a:prstTxWarp>
              </a:bodyPr>
              <a:lstStyle/>
              <a:p>
                <a:endParaRPr lang="id-ID" sz="900" dirty="0">
                  <a:latin typeface="思源黑体 CN Light" panose="020B0300000000000000" pitchFamily="34" charset="-122"/>
                </a:endParaRPr>
              </a:p>
            </p:txBody>
          </p:sp>
          <p:sp>
            <p:nvSpPr>
              <p:cNvPr id="57" name="Freeform 26"/>
              <p:cNvSpPr>
                <a:spLocks noEditPoints="1"/>
              </p:cNvSpPr>
              <p:nvPr/>
            </p:nvSpPr>
            <p:spPr bwMode="auto">
              <a:xfrm>
                <a:off x="2894013" y="1827213"/>
                <a:ext cx="1265238" cy="1169988"/>
              </a:xfrm>
              <a:custGeom>
                <a:avLst/>
                <a:gdLst>
                  <a:gd name="T0" fmla="*/ 141 w 286"/>
                  <a:gd name="T1" fmla="*/ 261 h 264"/>
                  <a:gd name="T2" fmla="*/ 50 w 286"/>
                  <a:gd name="T3" fmla="*/ 223 h 264"/>
                  <a:gd name="T4" fmla="*/ 50 w 286"/>
                  <a:gd name="T5" fmla="*/ 41 h 264"/>
                  <a:gd name="T6" fmla="*/ 141 w 286"/>
                  <a:gd name="T7" fmla="*/ 4 h 264"/>
                  <a:gd name="T8" fmla="*/ 232 w 286"/>
                  <a:gd name="T9" fmla="*/ 41 h 264"/>
                  <a:gd name="T10" fmla="*/ 232 w 286"/>
                  <a:gd name="T11" fmla="*/ 223 h 264"/>
                  <a:gd name="T12" fmla="*/ 141 w 286"/>
                  <a:gd name="T13" fmla="*/ 261 h 264"/>
                  <a:gd name="T14" fmla="*/ 141 w 286"/>
                  <a:gd name="T15" fmla="*/ 0 h 264"/>
                  <a:gd name="T16" fmla="*/ 48 w 286"/>
                  <a:gd name="T17" fmla="*/ 39 h 264"/>
                  <a:gd name="T18" fmla="*/ 9 w 286"/>
                  <a:gd name="T19" fmla="*/ 132 h 264"/>
                  <a:gd name="T20" fmla="*/ 48 w 286"/>
                  <a:gd name="T21" fmla="*/ 226 h 264"/>
                  <a:gd name="T22" fmla="*/ 141 w 286"/>
                  <a:gd name="T23" fmla="*/ 264 h 264"/>
                  <a:gd name="T24" fmla="*/ 141 w 286"/>
                  <a:gd name="T25" fmla="*/ 264 h 264"/>
                  <a:gd name="T26" fmla="*/ 235 w 286"/>
                  <a:gd name="T27" fmla="*/ 226 h 264"/>
                  <a:gd name="T28" fmla="*/ 235 w 286"/>
                  <a:gd name="T29" fmla="*/ 39 h 264"/>
                  <a:gd name="T30" fmla="*/ 141 w 286"/>
                  <a:gd name="T31"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6" h="264">
                    <a:moveTo>
                      <a:pt x="141" y="261"/>
                    </a:moveTo>
                    <a:cubicBezTo>
                      <a:pt x="107" y="261"/>
                      <a:pt x="75" y="248"/>
                      <a:pt x="50" y="223"/>
                    </a:cubicBezTo>
                    <a:cubicBezTo>
                      <a:pt x="0" y="173"/>
                      <a:pt x="0" y="92"/>
                      <a:pt x="50" y="41"/>
                    </a:cubicBezTo>
                    <a:cubicBezTo>
                      <a:pt x="75" y="17"/>
                      <a:pt x="107" y="4"/>
                      <a:pt x="141" y="4"/>
                    </a:cubicBezTo>
                    <a:cubicBezTo>
                      <a:pt x="176" y="4"/>
                      <a:pt x="208" y="17"/>
                      <a:pt x="232" y="41"/>
                    </a:cubicBezTo>
                    <a:cubicBezTo>
                      <a:pt x="283" y="92"/>
                      <a:pt x="283" y="173"/>
                      <a:pt x="232" y="223"/>
                    </a:cubicBezTo>
                    <a:cubicBezTo>
                      <a:pt x="208" y="248"/>
                      <a:pt x="176" y="261"/>
                      <a:pt x="141" y="261"/>
                    </a:cubicBezTo>
                    <a:moveTo>
                      <a:pt x="141" y="0"/>
                    </a:moveTo>
                    <a:cubicBezTo>
                      <a:pt x="106" y="0"/>
                      <a:pt x="73" y="14"/>
                      <a:pt x="48" y="39"/>
                    </a:cubicBezTo>
                    <a:cubicBezTo>
                      <a:pt x="23" y="64"/>
                      <a:pt x="9" y="97"/>
                      <a:pt x="9" y="132"/>
                    </a:cubicBezTo>
                    <a:cubicBezTo>
                      <a:pt x="9" y="168"/>
                      <a:pt x="23" y="201"/>
                      <a:pt x="48" y="226"/>
                    </a:cubicBezTo>
                    <a:cubicBezTo>
                      <a:pt x="73" y="251"/>
                      <a:pt x="106" y="264"/>
                      <a:pt x="141" y="264"/>
                    </a:cubicBezTo>
                    <a:cubicBezTo>
                      <a:pt x="141" y="264"/>
                      <a:pt x="141" y="264"/>
                      <a:pt x="141" y="264"/>
                    </a:cubicBezTo>
                    <a:cubicBezTo>
                      <a:pt x="177" y="264"/>
                      <a:pt x="210" y="251"/>
                      <a:pt x="235" y="226"/>
                    </a:cubicBezTo>
                    <a:cubicBezTo>
                      <a:pt x="286" y="174"/>
                      <a:pt x="286" y="91"/>
                      <a:pt x="235" y="39"/>
                    </a:cubicBezTo>
                    <a:cubicBezTo>
                      <a:pt x="210" y="14"/>
                      <a:pt x="177" y="0"/>
                      <a:pt x="141" y="0"/>
                    </a:cubicBezTo>
                  </a:path>
                </a:pathLst>
              </a:custGeom>
              <a:solidFill>
                <a:schemeClr val="accent2">
                  <a:lumMod val="20000"/>
                  <a:lumOff val="80000"/>
                </a:schemeClr>
              </a:solidFill>
              <a:ln>
                <a:noFill/>
              </a:ln>
            </p:spPr>
            <p:txBody>
              <a:bodyPr vert="horz" wrap="square" lIns="45720" tIns="22860" rIns="45720" bIns="22860" numCol="1" anchor="t" anchorCtr="0" compatLnSpc="1">
                <a:prstTxWarp prst="textNoShape">
                  <a:avLst/>
                </a:prstTxWarp>
              </a:bodyPr>
              <a:lstStyle/>
              <a:p>
                <a:endParaRPr lang="id-ID" sz="900" dirty="0">
                  <a:latin typeface="思源黑体 CN Light" panose="020B0300000000000000" pitchFamily="34" charset="-122"/>
                </a:endParaRPr>
              </a:p>
            </p:txBody>
          </p:sp>
          <p:sp>
            <p:nvSpPr>
              <p:cNvPr id="58" name="Freeform 27"/>
              <p:cNvSpPr>
                <a:spLocks/>
              </p:cNvSpPr>
              <p:nvPr/>
            </p:nvSpPr>
            <p:spPr bwMode="auto">
              <a:xfrm>
                <a:off x="3032126" y="1970088"/>
                <a:ext cx="973138" cy="889000"/>
              </a:xfrm>
              <a:custGeom>
                <a:avLst/>
                <a:gdLst>
                  <a:gd name="T0" fmla="*/ 110 w 220"/>
                  <a:gd name="T1" fmla="*/ 0 h 201"/>
                  <a:gd name="T2" fmla="*/ 39 w 220"/>
                  <a:gd name="T3" fmla="*/ 30 h 201"/>
                  <a:gd name="T4" fmla="*/ 39 w 220"/>
                  <a:gd name="T5" fmla="*/ 171 h 201"/>
                  <a:gd name="T6" fmla="*/ 110 w 220"/>
                  <a:gd name="T7" fmla="*/ 201 h 201"/>
                  <a:gd name="T8" fmla="*/ 181 w 220"/>
                  <a:gd name="T9" fmla="*/ 171 h 201"/>
                  <a:gd name="T10" fmla="*/ 181 w 220"/>
                  <a:gd name="T11" fmla="*/ 30 h 201"/>
                  <a:gd name="T12" fmla="*/ 110 w 220"/>
                  <a:gd name="T13" fmla="*/ 0 h 201"/>
                </a:gdLst>
                <a:ahLst/>
                <a:cxnLst>
                  <a:cxn ang="0">
                    <a:pos x="T0" y="T1"/>
                  </a:cxn>
                  <a:cxn ang="0">
                    <a:pos x="T2" y="T3"/>
                  </a:cxn>
                  <a:cxn ang="0">
                    <a:pos x="T4" y="T5"/>
                  </a:cxn>
                  <a:cxn ang="0">
                    <a:pos x="T6" y="T7"/>
                  </a:cxn>
                  <a:cxn ang="0">
                    <a:pos x="T8" y="T9"/>
                  </a:cxn>
                  <a:cxn ang="0">
                    <a:pos x="T10" y="T11"/>
                  </a:cxn>
                  <a:cxn ang="0">
                    <a:pos x="T12" y="T13"/>
                  </a:cxn>
                </a:cxnLst>
                <a:rect l="0" t="0" r="r" b="b"/>
                <a:pathLst>
                  <a:path w="220" h="201">
                    <a:moveTo>
                      <a:pt x="110" y="0"/>
                    </a:moveTo>
                    <a:cubicBezTo>
                      <a:pt x="85" y="0"/>
                      <a:pt x="59" y="10"/>
                      <a:pt x="39" y="30"/>
                    </a:cubicBezTo>
                    <a:cubicBezTo>
                      <a:pt x="0" y="69"/>
                      <a:pt x="0" y="132"/>
                      <a:pt x="39" y="171"/>
                    </a:cubicBezTo>
                    <a:cubicBezTo>
                      <a:pt x="59" y="191"/>
                      <a:pt x="85" y="201"/>
                      <a:pt x="110" y="201"/>
                    </a:cubicBezTo>
                    <a:cubicBezTo>
                      <a:pt x="136" y="201"/>
                      <a:pt x="162" y="191"/>
                      <a:pt x="181" y="171"/>
                    </a:cubicBezTo>
                    <a:cubicBezTo>
                      <a:pt x="220" y="132"/>
                      <a:pt x="220" y="69"/>
                      <a:pt x="181" y="30"/>
                    </a:cubicBezTo>
                    <a:cubicBezTo>
                      <a:pt x="162" y="10"/>
                      <a:pt x="136" y="0"/>
                      <a:pt x="110" y="0"/>
                    </a:cubicBezTo>
                  </a:path>
                </a:pathLst>
              </a:custGeom>
              <a:solidFill>
                <a:schemeClr val="accent2"/>
              </a:solidFill>
              <a:ln>
                <a:noFill/>
              </a:ln>
            </p:spPr>
            <p:txBody>
              <a:bodyPr vert="horz" wrap="square" lIns="45720" tIns="22860" rIns="45720" bIns="22860" numCol="1" anchor="t" anchorCtr="0" compatLnSpc="1">
                <a:prstTxWarp prst="textNoShape">
                  <a:avLst/>
                </a:prstTxWarp>
              </a:bodyPr>
              <a:lstStyle/>
              <a:p>
                <a:endParaRPr lang="id-ID" sz="900" dirty="0">
                  <a:latin typeface="思源黑体 CN Light" panose="020B0300000000000000" pitchFamily="34" charset="-122"/>
                </a:endParaRPr>
              </a:p>
            </p:txBody>
          </p:sp>
          <p:sp>
            <p:nvSpPr>
              <p:cNvPr id="59" name="Freeform 40"/>
              <p:cNvSpPr>
                <a:spLocks/>
              </p:cNvSpPr>
              <p:nvPr/>
            </p:nvSpPr>
            <p:spPr bwMode="auto">
              <a:xfrm>
                <a:off x="3916363" y="2682875"/>
                <a:ext cx="323850" cy="327025"/>
              </a:xfrm>
              <a:custGeom>
                <a:avLst/>
                <a:gdLst>
                  <a:gd name="T0" fmla="*/ 181 w 204"/>
                  <a:gd name="T1" fmla="*/ 0 h 206"/>
                  <a:gd name="T2" fmla="*/ 0 w 204"/>
                  <a:gd name="T3" fmla="*/ 184 h 206"/>
                  <a:gd name="T4" fmla="*/ 204 w 204"/>
                  <a:gd name="T5" fmla="*/ 206 h 206"/>
                  <a:gd name="T6" fmla="*/ 181 w 204"/>
                  <a:gd name="T7" fmla="*/ 0 h 206"/>
                </a:gdLst>
                <a:ahLst/>
                <a:cxnLst>
                  <a:cxn ang="0">
                    <a:pos x="T0" y="T1"/>
                  </a:cxn>
                  <a:cxn ang="0">
                    <a:pos x="T2" y="T3"/>
                  </a:cxn>
                  <a:cxn ang="0">
                    <a:pos x="T4" y="T5"/>
                  </a:cxn>
                  <a:cxn ang="0">
                    <a:pos x="T6" y="T7"/>
                  </a:cxn>
                </a:cxnLst>
                <a:rect l="0" t="0" r="r" b="b"/>
                <a:pathLst>
                  <a:path w="204" h="206">
                    <a:moveTo>
                      <a:pt x="181" y="0"/>
                    </a:moveTo>
                    <a:lnTo>
                      <a:pt x="0" y="184"/>
                    </a:lnTo>
                    <a:lnTo>
                      <a:pt x="204" y="206"/>
                    </a:lnTo>
                    <a:lnTo>
                      <a:pt x="181"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latin typeface="思源黑体 CN Light" panose="020B0300000000000000" pitchFamily="34" charset="-122"/>
                </a:endParaRPr>
              </a:p>
            </p:txBody>
          </p:sp>
        </p:grpSp>
        <p:grpSp>
          <p:nvGrpSpPr>
            <p:cNvPr id="63" name="Group 62"/>
            <p:cNvGrpSpPr/>
            <p:nvPr/>
          </p:nvGrpSpPr>
          <p:grpSpPr>
            <a:xfrm>
              <a:off x="6825804" y="2688863"/>
              <a:ext cx="432364" cy="330459"/>
              <a:chOff x="5516563" y="84138"/>
              <a:chExt cx="1414463" cy="1081087"/>
            </a:xfrm>
            <a:solidFill>
              <a:schemeClr val="bg1"/>
            </a:solidFill>
          </p:grpSpPr>
          <p:sp>
            <p:nvSpPr>
              <p:cNvPr id="64" name="Freeform 13"/>
              <p:cNvSpPr>
                <a:spLocks noEditPoints="1"/>
              </p:cNvSpPr>
              <p:nvPr/>
            </p:nvSpPr>
            <p:spPr bwMode="auto">
              <a:xfrm>
                <a:off x="5688013" y="249238"/>
                <a:ext cx="896938" cy="698500"/>
              </a:xfrm>
              <a:custGeom>
                <a:avLst/>
                <a:gdLst>
                  <a:gd name="T0" fmla="*/ 214 w 239"/>
                  <a:gd name="T1" fmla="*/ 9 h 186"/>
                  <a:gd name="T2" fmla="*/ 120 w 239"/>
                  <a:gd name="T3" fmla="*/ 0 h 186"/>
                  <a:gd name="T4" fmla="*/ 26 w 239"/>
                  <a:gd name="T5" fmla="*/ 9 h 186"/>
                  <a:gd name="T6" fmla="*/ 17 w 239"/>
                  <a:gd name="T7" fmla="*/ 17 h 186"/>
                  <a:gd name="T8" fmla="*/ 17 w 239"/>
                  <a:gd name="T9" fmla="*/ 169 h 186"/>
                  <a:gd name="T10" fmla="*/ 26 w 239"/>
                  <a:gd name="T11" fmla="*/ 177 h 186"/>
                  <a:gd name="T12" fmla="*/ 120 w 239"/>
                  <a:gd name="T13" fmla="*/ 186 h 186"/>
                  <a:gd name="T14" fmla="*/ 214 w 239"/>
                  <a:gd name="T15" fmla="*/ 177 h 186"/>
                  <a:gd name="T16" fmla="*/ 222 w 239"/>
                  <a:gd name="T17" fmla="*/ 169 h 186"/>
                  <a:gd name="T18" fmla="*/ 222 w 239"/>
                  <a:gd name="T19" fmla="*/ 17 h 186"/>
                  <a:gd name="T20" fmla="*/ 214 w 239"/>
                  <a:gd name="T21" fmla="*/ 9 h 186"/>
                  <a:gd name="T22" fmla="*/ 211 w 239"/>
                  <a:gd name="T23" fmla="*/ 165 h 186"/>
                  <a:gd name="T24" fmla="*/ 28 w 239"/>
                  <a:gd name="T25" fmla="*/ 165 h 186"/>
                  <a:gd name="T26" fmla="*/ 28 w 239"/>
                  <a:gd name="T27" fmla="*/ 21 h 186"/>
                  <a:gd name="T28" fmla="*/ 211 w 239"/>
                  <a:gd name="T29" fmla="*/ 21 h 186"/>
                  <a:gd name="T30" fmla="*/ 211 w 239"/>
                  <a:gd name="T31" fmla="*/ 16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9" h="186">
                    <a:moveTo>
                      <a:pt x="214" y="9"/>
                    </a:moveTo>
                    <a:cubicBezTo>
                      <a:pt x="182" y="3"/>
                      <a:pt x="151" y="0"/>
                      <a:pt x="120" y="0"/>
                    </a:cubicBezTo>
                    <a:cubicBezTo>
                      <a:pt x="88" y="0"/>
                      <a:pt x="57" y="3"/>
                      <a:pt x="26" y="9"/>
                    </a:cubicBezTo>
                    <a:cubicBezTo>
                      <a:pt x="22" y="10"/>
                      <a:pt x="18" y="13"/>
                      <a:pt x="17" y="17"/>
                    </a:cubicBezTo>
                    <a:cubicBezTo>
                      <a:pt x="0" y="67"/>
                      <a:pt x="0" y="118"/>
                      <a:pt x="17" y="169"/>
                    </a:cubicBezTo>
                    <a:cubicBezTo>
                      <a:pt x="18" y="173"/>
                      <a:pt x="22" y="176"/>
                      <a:pt x="26" y="177"/>
                    </a:cubicBezTo>
                    <a:cubicBezTo>
                      <a:pt x="57" y="183"/>
                      <a:pt x="88" y="186"/>
                      <a:pt x="120" y="186"/>
                    </a:cubicBezTo>
                    <a:cubicBezTo>
                      <a:pt x="151" y="186"/>
                      <a:pt x="182" y="183"/>
                      <a:pt x="214" y="177"/>
                    </a:cubicBezTo>
                    <a:cubicBezTo>
                      <a:pt x="218" y="176"/>
                      <a:pt x="221" y="173"/>
                      <a:pt x="222" y="169"/>
                    </a:cubicBezTo>
                    <a:cubicBezTo>
                      <a:pt x="239" y="118"/>
                      <a:pt x="239" y="67"/>
                      <a:pt x="222" y="17"/>
                    </a:cubicBezTo>
                    <a:cubicBezTo>
                      <a:pt x="221" y="13"/>
                      <a:pt x="218" y="10"/>
                      <a:pt x="214" y="9"/>
                    </a:cubicBezTo>
                    <a:close/>
                    <a:moveTo>
                      <a:pt x="211" y="165"/>
                    </a:moveTo>
                    <a:cubicBezTo>
                      <a:pt x="150" y="178"/>
                      <a:pt x="89" y="178"/>
                      <a:pt x="28" y="165"/>
                    </a:cubicBezTo>
                    <a:cubicBezTo>
                      <a:pt x="12" y="117"/>
                      <a:pt x="12" y="69"/>
                      <a:pt x="28" y="21"/>
                    </a:cubicBezTo>
                    <a:cubicBezTo>
                      <a:pt x="89" y="8"/>
                      <a:pt x="150" y="8"/>
                      <a:pt x="211" y="21"/>
                    </a:cubicBezTo>
                    <a:cubicBezTo>
                      <a:pt x="227" y="69"/>
                      <a:pt x="227" y="117"/>
                      <a:pt x="211" y="16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latin typeface="思源黑体 CN Light" panose="020B0300000000000000" pitchFamily="34" charset="-122"/>
                </a:endParaRPr>
              </a:p>
            </p:txBody>
          </p:sp>
          <p:sp>
            <p:nvSpPr>
              <p:cNvPr id="65" name="Freeform 14"/>
              <p:cNvSpPr>
                <a:spLocks noEditPoints="1"/>
              </p:cNvSpPr>
              <p:nvPr/>
            </p:nvSpPr>
            <p:spPr bwMode="auto">
              <a:xfrm>
                <a:off x="5516563" y="84138"/>
                <a:ext cx="1414463" cy="1081087"/>
              </a:xfrm>
              <a:custGeom>
                <a:avLst/>
                <a:gdLst>
                  <a:gd name="T0" fmla="*/ 359 w 377"/>
                  <a:gd name="T1" fmla="*/ 27 h 288"/>
                  <a:gd name="T2" fmla="*/ 340 w 377"/>
                  <a:gd name="T3" fmla="*/ 9 h 288"/>
                  <a:gd name="T4" fmla="*/ 189 w 377"/>
                  <a:gd name="T5" fmla="*/ 0 h 288"/>
                  <a:gd name="T6" fmla="*/ 37 w 377"/>
                  <a:gd name="T7" fmla="*/ 9 h 288"/>
                  <a:gd name="T8" fmla="*/ 18 w 377"/>
                  <a:gd name="T9" fmla="*/ 27 h 288"/>
                  <a:gd name="T10" fmla="*/ 18 w 377"/>
                  <a:gd name="T11" fmla="*/ 250 h 288"/>
                  <a:gd name="T12" fmla="*/ 37 w 377"/>
                  <a:gd name="T13" fmla="*/ 267 h 288"/>
                  <a:gd name="T14" fmla="*/ 110 w 377"/>
                  <a:gd name="T15" fmla="*/ 274 h 288"/>
                  <a:gd name="T16" fmla="*/ 108 w 377"/>
                  <a:gd name="T17" fmla="*/ 276 h 288"/>
                  <a:gd name="T18" fmla="*/ 189 w 377"/>
                  <a:gd name="T19" fmla="*/ 288 h 288"/>
                  <a:gd name="T20" fmla="*/ 269 w 377"/>
                  <a:gd name="T21" fmla="*/ 276 h 288"/>
                  <a:gd name="T22" fmla="*/ 267 w 377"/>
                  <a:gd name="T23" fmla="*/ 274 h 288"/>
                  <a:gd name="T24" fmla="*/ 340 w 377"/>
                  <a:gd name="T25" fmla="*/ 267 h 288"/>
                  <a:gd name="T26" fmla="*/ 359 w 377"/>
                  <a:gd name="T27" fmla="*/ 250 h 288"/>
                  <a:gd name="T28" fmla="*/ 359 w 377"/>
                  <a:gd name="T29" fmla="*/ 27 h 288"/>
                  <a:gd name="T30" fmla="*/ 337 w 377"/>
                  <a:gd name="T31" fmla="*/ 244 h 288"/>
                  <a:gd name="T32" fmla="*/ 40 w 377"/>
                  <a:gd name="T33" fmla="*/ 244 h 288"/>
                  <a:gd name="T34" fmla="*/ 40 w 377"/>
                  <a:gd name="T35" fmla="*/ 32 h 288"/>
                  <a:gd name="T36" fmla="*/ 337 w 377"/>
                  <a:gd name="T37" fmla="*/ 32 h 288"/>
                  <a:gd name="T38" fmla="*/ 337 w 377"/>
                  <a:gd name="T39" fmla="*/ 2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77" h="288">
                    <a:moveTo>
                      <a:pt x="359" y="27"/>
                    </a:moveTo>
                    <a:cubicBezTo>
                      <a:pt x="357" y="17"/>
                      <a:pt x="349" y="10"/>
                      <a:pt x="340" y="9"/>
                    </a:cubicBezTo>
                    <a:cubicBezTo>
                      <a:pt x="290" y="3"/>
                      <a:pt x="239" y="0"/>
                      <a:pt x="189" y="0"/>
                    </a:cubicBezTo>
                    <a:cubicBezTo>
                      <a:pt x="138" y="0"/>
                      <a:pt x="87" y="3"/>
                      <a:pt x="37" y="9"/>
                    </a:cubicBezTo>
                    <a:cubicBezTo>
                      <a:pt x="28" y="10"/>
                      <a:pt x="20" y="17"/>
                      <a:pt x="18" y="27"/>
                    </a:cubicBezTo>
                    <a:cubicBezTo>
                      <a:pt x="0" y="101"/>
                      <a:pt x="0" y="176"/>
                      <a:pt x="18" y="250"/>
                    </a:cubicBezTo>
                    <a:cubicBezTo>
                      <a:pt x="20" y="259"/>
                      <a:pt x="28" y="266"/>
                      <a:pt x="37" y="267"/>
                    </a:cubicBezTo>
                    <a:cubicBezTo>
                      <a:pt x="61" y="270"/>
                      <a:pt x="86" y="272"/>
                      <a:pt x="110" y="274"/>
                    </a:cubicBezTo>
                    <a:cubicBezTo>
                      <a:pt x="109" y="275"/>
                      <a:pt x="108" y="275"/>
                      <a:pt x="108" y="276"/>
                    </a:cubicBezTo>
                    <a:cubicBezTo>
                      <a:pt x="108" y="283"/>
                      <a:pt x="144" y="288"/>
                      <a:pt x="189" y="288"/>
                    </a:cubicBezTo>
                    <a:cubicBezTo>
                      <a:pt x="233" y="288"/>
                      <a:pt x="269" y="283"/>
                      <a:pt x="269" y="276"/>
                    </a:cubicBezTo>
                    <a:cubicBezTo>
                      <a:pt x="269" y="275"/>
                      <a:pt x="268" y="275"/>
                      <a:pt x="267" y="274"/>
                    </a:cubicBezTo>
                    <a:cubicBezTo>
                      <a:pt x="291" y="272"/>
                      <a:pt x="316" y="270"/>
                      <a:pt x="340" y="267"/>
                    </a:cubicBezTo>
                    <a:cubicBezTo>
                      <a:pt x="349" y="266"/>
                      <a:pt x="357" y="259"/>
                      <a:pt x="359" y="250"/>
                    </a:cubicBezTo>
                    <a:cubicBezTo>
                      <a:pt x="377" y="176"/>
                      <a:pt x="377" y="101"/>
                      <a:pt x="359" y="27"/>
                    </a:cubicBezTo>
                    <a:close/>
                    <a:moveTo>
                      <a:pt x="337" y="244"/>
                    </a:moveTo>
                    <a:cubicBezTo>
                      <a:pt x="238" y="256"/>
                      <a:pt x="139" y="256"/>
                      <a:pt x="40" y="244"/>
                    </a:cubicBezTo>
                    <a:cubicBezTo>
                      <a:pt x="23" y="174"/>
                      <a:pt x="23" y="103"/>
                      <a:pt x="40" y="32"/>
                    </a:cubicBezTo>
                    <a:cubicBezTo>
                      <a:pt x="139" y="20"/>
                      <a:pt x="238" y="20"/>
                      <a:pt x="337" y="32"/>
                    </a:cubicBezTo>
                    <a:cubicBezTo>
                      <a:pt x="354" y="103"/>
                      <a:pt x="354" y="174"/>
                      <a:pt x="337" y="24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latin typeface="思源黑体 CN Light" panose="020B0300000000000000" pitchFamily="34" charset="-122"/>
                </a:endParaRPr>
              </a:p>
            </p:txBody>
          </p:sp>
          <p:sp>
            <p:nvSpPr>
              <p:cNvPr id="66" name="Freeform 15"/>
              <p:cNvSpPr>
                <a:spLocks noEditPoints="1"/>
              </p:cNvSpPr>
              <p:nvPr/>
            </p:nvSpPr>
            <p:spPr bwMode="auto">
              <a:xfrm>
                <a:off x="6611938" y="301625"/>
                <a:ext cx="131763" cy="128587"/>
              </a:xfrm>
              <a:custGeom>
                <a:avLst/>
                <a:gdLst>
                  <a:gd name="T0" fmla="*/ 17 w 35"/>
                  <a:gd name="T1" fmla="*/ 34 h 34"/>
                  <a:gd name="T2" fmla="*/ 35 w 35"/>
                  <a:gd name="T3" fmla="*/ 17 h 34"/>
                  <a:gd name="T4" fmla="*/ 17 w 35"/>
                  <a:gd name="T5" fmla="*/ 0 h 34"/>
                  <a:gd name="T6" fmla="*/ 0 w 35"/>
                  <a:gd name="T7" fmla="*/ 17 h 34"/>
                  <a:gd name="T8" fmla="*/ 17 w 35"/>
                  <a:gd name="T9" fmla="*/ 34 h 34"/>
                  <a:gd name="T10" fmla="*/ 17 w 35"/>
                  <a:gd name="T11" fmla="*/ 11 h 34"/>
                  <a:gd name="T12" fmla="*/ 23 w 35"/>
                  <a:gd name="T13" fmla="*/ 17 h 34"/>
                  <a:gd name="T14" fmla="*/ 17 w 35"/>
                  <a:gd name="T15" fmla="*/ 23 h 34"/>
                  <a:gd name="T16" fmla="*/ 12 w 35"/>
                  <a:gd name="T17" fmla="*/ 17 h 34"/>
                  <a:gd name="T18" fmla="*/ 17 w 35"/>
                  <a:gd name="T19" fmla="*/ 1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34">
                    <a:moveTo>
                      <a:pt x="17" y="34"/>
                    </a:moveTo>
                    <a:cubicBezTo>
                      <a:pt x="27" y="34"/>
                      <a:pt x="35" y="26"/>
                      <a:pt x="35" y="17"/>
                    </a:cubicBezTo>
                    <a:cubicBezTo>
                      <a:pt x="35" y="7"/>
                      <a:pt x="27" y="0"/>
                      <a:pt x="17" y="0"/>
                    </a:cubicBezTo>
                    <a:cubicBezTo>
                      <a:pt x="8" y="0"/>
                      <a:pt x="0" y="7"/>
                      <a:pt x="0" y="17"/>
                    </a:cubicBezTo>
                    <a:cubicBezTo>
                      <a:pt x="0" y="26"/>
                      <a:pt x="8" y="34"/>
                      <a:pt x="17" y="34"/>
                    </a:cubicBezTo>
                    <a:close/>
                    <a:moveTo>
                      <a:pt x="17" y="11"/>
                    </a:moveTo>
                    <a:cubicBezTo>
                      <a:pt x="21" y="11"/>
                      <a:pt x="23" y="14"/>
                      <a:pt x="23" y="17"/>
                    </a:cubicBezTo>
                    <a:cubicBezTo>
                      <a:pt x="23" y="20"/>
                      <a:pt x="21" y="23"/>
                      <a:pt x="17" y="23"/>
                    </a:cubicBezTo>
                    <a:cubicBezTo>
                      <a:pt x="14" y="23"/>
                      <a:pt x="12" y="20"/>
                      <a:pt x="12" y="17"/>
                    </a:cubicBezTo>
                    <a:cubicBezTo>
                      <a:pt x="12" y="14"/>
                      <a:pt x="14" y="11"/>
                      <a:pt x="17" y="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latin typeface="思源黑体 CN Light" panose="020B0300000000000000" pitchFamily="34" charset="-122"/>
                </a:endParaRPr>
              </a:p>
            </p:txBody>
          </p:sp>
          <p:sp>
            <p:nvSpPr>
              <p:cNvPr id="67" name="Freeform 16"/>
              <p:cNvSpPr>
                <a:spLocks/>
              </p:cNvSpPr>
              <p:nvPr/>
            </p:nvSpPr>
            <p:spPr bwMode="auto">
              <a:xfrm>
                <a:off x="6570663" y="860425"/>
                <a:ext cx="173038" cy="46037"/>
              </a:xfrm>
              <a:custGeom>
                <a:avLst/>
                <a:gdLst>
                  <a:gd name="T0" fmla="*/ 40 w 46"/>
                  <a:gd name="T1" fmla="*/ 0 h 12"/>
                  <a:gd name="T2" fmla="*/ 5 w 46"/>
                  <a:gd name="T3" fmla="*/ 0 h 12"/>
                  <a:gd name="T4" fmla="*/ 0 w 46"/>
                  <a:gd name="T5" fmla="*/ 6 h 12"/>
                  <a:gd name="T6" fmla="*/ 5 w 46"/>
                  <a:gd name="T7" fmla="*/ 12 h 12"/>
                  <a:gd name="T8" fmla="*/ 40 w 46"/>
                  <a:gd name="T9" fmla="*/ 12 h 12"/>
                  <a:gd name="T10" fmla="*/ 46 w 46"/>
                  <a:gd name="T11" fmla="*/ 6 h 12"/>
                  <a:gd name="T12" fmla="*/ 40 w 4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46" h="12">
                    <a:moveTo>
                      <a:pt x="40" y="0"/>
                    </a:moveTo>
                    <a:cubicBezTo>
                      <a:pt x="5" y="0"/>
                      <a:pt x="5" y="0"/>
                      <a:pt x="5" y="0"/>
                    </a:cubicBezTo>
                    <a:cubicBezTo>
                      <a:pt x="2" y="0"/>
                      <a:pt x="0" y="3"/>
                      <a:pt x="0" y="6"/>
                    </a:cubicBezTo>
                    <a:cubicBezTo>
                      <a:pt x="0" y="9"/>
                      <a:pt x="2" y="12"/>
                      <a:pt x="5" y="12"/>
                    </a:cubicBezTo>
                    <a:cubicBezTo>
                      <a:pt x="40" y="12"/>
                      <a:pt x="40" y="12"/>
                      <a:pt x="40" y="12"/>
                    </a:cubicBezTo>
                    <a:cubicBezTo>
                      <a:pt x="43" y="12"/>
                      <a:pt x="46" y="9"/>
                      <a:pt x="46" y="6"/>
                    </a:cubicBezTo>
                    <a:cubicBezTo>
                      <a:pt x="46" y="3"/>
                      <a:pt x="43" y="0"/>
                      <a:pt x="40"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latin typeface="思源黑体 CN Light" panose="020B0300000000000000" pitchFamily="34" charset="-122"/>
                </a:endParaRPr>
              </a:p>
            </p:txBody>
          </p:sp>
          <p:sp>
            <p:nvSpPr>
              <p:cNvPr id="68" name="Freeform 17"/>
              <p:cNvSpPr>
                <a:spLocks/>
              </p:cNvSpPr>
              <p:nvPr/>
            </p:nvSpPr>
            <p:spPr bwMode="auto">
              <a:xfrm>
                <a:off x="6611938" y="733425"/>
                <a:ext cx="173038" cy="41275"/>
              </a:xfrm>
              <a:custGeom>
                <a:avLst/>
                <a:gdLst>
                  <a:gd name="T0" fmla="*/ 40 w 46"/>
                  <a:gd name="T1" fmla="*/ 0 h 11"/>
                  <a:gd name="T2" fmla="*/ 6 w 46"/>
                  <a:gd name="T3" fmla="*/ 0 h 11"/>
                  <a:gd name="T4" fmla="*/ 0 w 46"/>
                  <a:gd name="T5" fmla="*/ 5 h 11"/>
                  <a:gd name="T6" fmla="*/ 6 w 46"/>
                  <a:gd name="T7" fmla="*/ 11 h 11"/>
                  <a:gd name="T8" fmla="*/ 40 w 46"/>
                  <a:gd name="T9" fmla="*/ 11 h 11"/>
                  <a:gd name="T10" fmla="*/ 46 w 46"/>
                  <a:gd name="T11" fmla="*/ 5 h 11"/>
                  <a:gd name="T12" fmla="*/ 40 w 46"/>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46" h="11">
                    <a:moveTo>
                      <a:pt x="40" y="0"/>
                    </a:moveTo>
                    <a:cubicBezTo>
                      <a:pt x="6" y="0"/>
                      <a:pt x="6" y="0"/>
                      <a:pt x="6" y="0"/>
                    </a:cubicBezTo>
                    <a:cubicBezTo>
                      <a:pt x="3" y="0"/>
                      <a:pt x="0" y="2"/>
                      <a:pt x="0" y="5"/>
                    </a:cubicBezTo>
                    <a:cubicBezTo>
                      <a:pt x="0" y="9"/>
                      <a:pt x="3" y="11"/>
                      <a:pt x="6" y="11"/>
                    </a:cubicBezTo>
                    <a:cubicBezTo>
                      <a:pt x="40" y="11"/>
                      <a:pt x="40" y="11"/>
                      <a:pt x="40" y="11"/>
                    </a:cubicBezTo>
                    <a:cubicBezTo>
                      <a:pt x="44" y="11"/>
                      <a:pt x="46" y="9"/>
                      <a:pt x="46" y="5"/>
                    </a:cubicBezTo>
                    <a:cubicBezTo>
                      <a:pt x="46" y="2"/>
                      <a:pt x="44" y="0"/>
                      <a:pt x="40"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latin typeface="思源黑体 CN Light" panose="020B0300000000000000" pitchFamily="34" charset="-122"/>
                </a:endParaRPr>
              </a:p>
            </p:txBody>
          </p:sp>
          <p:sp>
            <p:nvSpPr>
              <p:cNvPr id="69" name="Freeform 18"/>
              <p:cNvSpPr>
                <a:spLocks/>
              </p:cNvSpPr>
              <p:nvPr/>
            </p:nvSpPr>
            <p:spPr bwMode="auto">
              <a:xfrm>
                <a:off x="6611938" y="601663"/>
                <a:ext cx="173038" cy="46037"/>
              </a:xfrm>
              <a:custGeom>
                <a:avLst/>
                <a:gdLst>
                  <a:gd name="T0" fmla="*/ 40 w 46"/>
                  <a:gd name="T1" fmla="*/ 0 h 12"/>
                  <a:gd name="T2" fmla="*/ 6 w 46"/>
                  <a:gd name="T3" fmla="*/ 0 h 12"/>
                  <a:gd name="T4" fmla="*/ 0 w 46"/>
                  <a:gd name="T5" fmla="*/ 6 h 12"/>
                  <a:gd name="T6" fmla="*/ 6 w 46"/>
                  <a:gd name="T7" fmla="*/ 12 h 12"/>
                  <a:gd name="T8" fmla="*/ 40 w 46"/>
                  <a:gd name="T9" fmla="*/ 12 h 12"/>
                  <a:gd name="T10" fmla="*/ 46 w 46"/>
                  <a:gd name="T11" fmla="*/ 6 h 12"/>
                  <a:gd name="T12" fmla="*/ 40 w 4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46" h="12">
                    <a:moveTo>
                      <a:pt x="40" y="0"/>
                    </a:moveTo>
                    <a:cubicBezTo>
                      <a:pt x="6" y="0"/>
                      <a:pt x="6" y="0"/>
                      <a:pt x="6" y="0"/>
                    </a:cubicBezTo>
                    <a:cubicBezTo>
                      <a:pt x="3" y="0"/>
                      <a:pt x="0" y="3"/>
                      <a:pt x="0" y="6"/>
                    </a:cubicBezTo>
                    <a:cubicBezTo>
                      <a:pt x="0" y="9"/>
                      <a:pt x="3" y="12"/>
                      <a:pt x="6" y="12"/>
                    </a:cubicBezTo>
                    <a:cubicBezTo>
                      <a:pt x="40" y="12"/>
                      <a:pt x="40" y="12"/>
                      <a:pt x="40" y="12"/>
                    </a:cubicBezTo>
                    <a:cubicBezTo>
                      <a:pt x="44" y="12"/>
                      <a:pt x="46" y="9"/>
                      <a:pt x="46" y="6"/>
                    </a:cubicBezTo>
                    <a:cubicBezTo>
                      <a:pt x="46" y="3"/>
                      <a:pt x="44" y="0"/>
                      <a:pt x="40"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latin typeface="思源黑体 CN Light" panose="020B0300000000000000" pitchFamily="34" charset="-122"/>
                </a:endParaRPr>
              </a:p>
            </p:txBody>
          </p:sp>
          <p:sp>
            <p:nvSpPr>
              <p:cNvPr id="70" name="Freeform 19"/>
              <p:cNvSpPr>
                <a:spLocks/>
              </p:cNvSpPr>
              <p:nvPr/>
            </p:nvSpPr>
            <p:spPr bwMode="auto">
              <a:xfrm>
                <a:off x="5880100" y="422275"/>
                <a:ext cx="258763" cy="179387"/>
              </a:xfrm>
              <a:custGeom>
                <a:avLst/>
                <a:gdLst>
                  <a:gd name="T0" fmla="*/ 63 w 69"/>
                  <a:gd name="T1" fmla="*/ 0 h 48"/>
                  <a:gd name="T2" fmla="*/ 10 w 69"/>
                  <a:gd name="T3" fmla="*/ 4 h 48"/>
                  <a:gd name="T4" fmla="*/ 3 w 69"/>
                  <a:gd name="T5" fmla="*/ 10 h 48"/>
                  <a:gd name="T6" fmla="*/ 0 w 69"/>
                  <a:gd name="T7" fmla="*/ 42 h 48"/>
                  <a:gd name="T8" fmla="*/ 5 w 69"/>
                  <a:gd name="T9" fmla="*/ 48 h 48"/>
                  <a:gd name="T10" fmla="*/ 11 w 69"/>
                  <a:gd name="T11" fmla="*/ 42 h 48"/>
                  <a:gd name="T12" fmla="*/ 13 w 69"/>
                  <a:gd name="T13" fmla="*/ 21 h 48"/>
                  <a:gd name="T14" fmla="*/ 20 w 69"/>
                  <a:gd name="T15" fmla="*/ 14 h 48"/>
                  <a:gd name="T16" fmla="*/ 63 w 69"/>
                  <a:gd name="T17" fmla="*/ 11 h 48"/>
                  <a:gd name="T18" fmla="*/ 69 w 69"/>
                  <a:gd name="T19" fmla="*/ 5 h 48"/>
                  <a:gd name="T20" fmla="*/ 63 w 69"/>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48">
                    <a:moveTo>
                      <a:pt x="63" y="0"/>
                    </a:moveTo>
                    <a:cubicBezTo>
                      <a:pt x="10" y="4"/>
                      <a:pt x="10" y="4"/>
                      <a:pt x="10" y="4"/>
                    </a:cubicBezTo>
                    <a:cubicBezTo>
                      <a:pt x="7" y="4"/>
                      <a:pt x="4" y="7"/>
                      <a:pt x="3" y="10"/>
                    </a:cubicBezTo>
                    <a:cubicBezTo>
                      <a:pt x="0" y="42"/>
                      <a:pt x="0" y="42"/>
                      <a:pt x="0" y="42"/>
                    </a:cubicBezTo>
                    <a:cubicBezTo>
                      <a:pt x="0" y="46"/>
                      <a:pt x="2" y="48"/>
                      <a:pt x="5" y="48"/>
                    </a:cubicBezTo>
                    <a:cubicBezTo>
                      <a:pt x="8" y="48"/>
                      <a:pt x="11" y="46"/>
                      <a:pt x="11" y="42"/>
                    </a:cubicBezTo>
                    <a:cubicBezTo>
                      <a:pt x="13" y="21"/>
                      <a:pt x="13" y="21"/>
                      <a:pt x="13" y="21"/>
                    </a:cubicBezTo>
                    <a:cubicBezTo>
                      <a:pt x="14" y="17"/>
                      <a:pt x="16" y="15"/>
                      <a:pt x="20" y="14"/>
                    </a:cubicBezTo>
                    <a:cubicBezTo>
                      <a:pt x="63" y="11"/>
                      <a:pt x="63" y="11"/>
                      <a:pt x="63" y="11"/>
                    </a:cubicBezTo>
                    <a:cubicBezTo>
                      <a:pt x="66" y="11"/>
                      <a:pt x="69" y="9"/>
                      <a:pt x="69" y="5"/>
                    </a:cubicBezTo>
                    <a:cubicBezTo>
                      <a:pt x="69" y="2"/>
                      <a:pt x="66" y="0"/>
                      <a:pt x="63"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latin typeface="思源黑体 CN Light" panose="020B0300000000000000" pitchFamily="34" charset="-122"/>
                </a:endParaRPr>
              </a:p>
            </p:txBody>
          </p:sp>
        </p:grpSp>
      </p:grpSp>
      <p:grpSp>
        <p:nvGrpSpPr>
          <p:cNvPr id="4" name="Group 3"/>
          <p:cNvGrpSpPr/>
          <p:nvPr/>
        </p:nvGrpSpPr>
        <p:grpSpPr>
          <a:xfrm>
            <a:off x="1579879" y="1822977"/>
            <a:ext cx="3652097" cy="1497760"/>
            <a:chOff x="1578702" y="1822976"/>
            <a:chExt cx="3653048" cy="1497760"/>
          </a:xfrm>
        </p:grpSpPr>
        <p:grpSp>
          <p:nvGrpSpPr>
            <p:cNvPr id="2" name="Group 1"/>
            <p:cNvGrpSpPr/>
            <p:nvPr/>
          </p:nvGrpSpPr>
          <p:grpSpPr>
            <a:xfrm>
              <a:off x="1578702" y="1822976"/>
              <a:ext cx="3653048" cy="1497760"/>
              <a:chOff x="1578702" y="1822976"/>
              <a:chExt cx="3653048" cy="1497760"/>
            </a:xfrm>
          </p:grpSpPr>
          <p:grpSp>
            <p:nvGrpSpPr>
              <p:cNvPr id="32" name="Group 31"/>
              <p:cNvGrpSpPr/>
              <p:nvPr/>
            </p:nvGrpSpPr>
            <p:grpSpPr>
              <a:xfrm>
                <a:off x="1602201" y="1893082"/>
                <a:ext cx="277647" cy="276819"/>
                <a:chOff x="2138511" y="2464802"/>
                <a:chExt cx="354012" cy="352956"/>
              </a:xfrm>
              <a:solidFill>
                <a:schemeClr val="accent1"/>
              </a:solidFill>
            </p:grpSpPr>
            <p:sp>
              <p:nvSpPr>
                <p:cNvPr id="33" name="Oval 32"/>
                <p:cNvSpPr>
                  <a:spLocks noChangeArrowheads="1"/>
                </p:cNvSpPr>
                <p:nvPr/>
              </p:nvSpPr>
              <p:spPr bwMode="auto">
                <a:xfrm>
                  <a:off x="2229830" y="2555417"/>
                  <a:ext cx="171376" cy="171727"/>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latin typeface="思源黑体 CN Light" panose="020B0300000000000000" pitchFamily="34" charset="-122"/>
                  </a:endParaRPr>
                </a:p>
              </p:txBody>
            </p:sp>
            <p:sp>
              <p:nvSpPr>
                <p:cNvPr id="34" name="Freeform 33"/>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latin typeface="思源黑体 CN Light" panose="020B0300000000000000" pitchFamily="34" charset="-122"/>
                  </a:endParaRPr>
                </a:p>
              </p:txBody>
            </p:sp>
          </p:grpSp>
          <p:sp>
            <p:nvSpPr>
              <p:cNvPr id="35" name="TextBox 34"/>
              <p:cNvSpPr txBox="1"/>
              <p:nvPr/>
            </p:nvSpPr>
            <p:spPr>
              <a:xfrm>
                <a:off x="1924022" y="1822976"/>
                <a:ext cx="767251" cy="353935"/>
              </a:xfrm>
              <a:prstGeom prst="rect">
                <a:avLst/>
              </a:prstGeom>
              <a:noFill/>
            </p:spPr>
            <p:txBody>
              <a:bodyPr wrap="none" lIns="45711" tIns="22856" rIns="45711" bIns="22856" rtlCol="0">
                <a:spAutoFit/>
              </a:bodyPr>
              <a:lstStyle/>
              <a:p>
                <a:r>
                  <a:rPr lang="id-ID" sz="2000" b="1" dirty="0">
                    <a:latin typeface="思源黑体 CN Light" panose="020B0300000000000000" pitchFamily="34" charset="-122"/>
                    <a:cs typeface="Lato Regular"/>
                  </a:rPr>
                  <a:t>Pants</a:t>
                </a:r>
              </a:p>
            </p:txBody>
          </p:sp>
          <p:sp>
            <p:nvSpPr>
              <p:cNvPr id="36" name="TextBox 35"/>
              <p:cNvSpPr txBox="1"/>
              <p:nvPr/>
            </p:nvSpPr>
            <p:spPr>
              <a:xfrm>
                <a:off x="2734087" y="2374912"/>
                <a:ext cx="2497663" cy="692489"/>
              </a:xfrm>
              <a:prstGeom prst="rect">
                <a:avLst/>
              </a:prstGeom>
              <a:noFill/>
            </p:spPr>
            <p:txBody>
              <a:bodyPr wrap="square" lIns="45711" tIns="22856" rIns="45711" bIns="22856" rtlCol="0">
                <a:spAutoFit/>
              </a:bodyPr>
              <a:lstStyle/>
              <a:p>
                <a:pPr>
                  <a:lnSpc>
                    <a:spcPct val="140000"/>
                  </a:lnSpc>
                </a:pPr>
                <a:r>
                  <a:rPr lang="en-US" sz="1000" dirty="0">
                    <a:latin typeface="思源黑体 CN Light" panose="020B0300000000000000" pitchFamily="34" charset="-122"/>
                    <a:cs typeface="Lato Light"/>
                  </a:rPr>
                  <a:t>Creativity is the key to success in the future, and primary education is where teachers can bring creativity in children</a:t>
                </a:r>
              </a:p>
            </p:txBody>
          </p:sp>
          <p:grpSp>
            <p:nvGrpSpPr>
              <p:cNvPr id="43" name="Group 42"/>
              <p:cNvGrpSpPr/>
              <p:nvPr/>
            </p:nvGrpSpPr>
            <p:grpSpPr>
              <a:xfrm>
                <a:off x="1578702" y="2267174"/>
                <a:ext cx="1199225" cy="1053562"/>
                <a:chOff x="2894013" y="1827214"/>
                <a:chExt cx="1346200" cy="1182686"/>
              </a:xfrm>
            </p:grpSpPr>
            <p:sp>
              <p:nvSpPr>
                <p:cNvPr id="47" name="Freeform 25"/>
                <p:cNvSpPr>
                  <a:spLocks noEditPoints="1"/>
                </p:cNvSpPr>
                <p:nvPr/>
              </p:nvSpPr>
              <p:spPr bwMode="auto">
                <a:xfrm>
                  <a:off x="3000378" y="1893890"/>
                  <a:ext cx="1039814" cy="1041401"/>
                </a:xfrm>
                <a:custGeom>
                  <a:avLst/>
                  <a:gdLst>
                    <a:gd name="T0" fmla="*/ 117 w 235"/>
                    <a:gd name="T1" fmla="*/ 218 h 235"/>
                    <a:gd name="T2" fmla="*/ 46 w 235"/>
                    <a:gd name="T3" fmla="*/ 188 h 235"/>
                    <a:gd name="T4" fmla="*/ 46 w 235"/>
                    <a:gd name="T5" fmla="*/ 47 h 235"/>
                    <a:gd name="T6" fmla="*/ 117 w 235"/>
                    <a:gd name="T7" fmla="*/ 17 h 235"/>
                    <a:gd name="T8" fmla="*/ 188 w 235"/>
                    <a:gd name="T9" fmla="*/ 47 h 235"/>
                    <a:gd name="T10" fmla="*/ 188 w 235"/>
                    <a:gd name="T11" fmla="*/ 188 h 235"/>
                    <a:gd name="T12" fmla="*/ 117 w 235"/>
                    <a:gd name="T13" fmla="*/ 218 h 235"/>
                    <a:gd name="T14" fmla="*/ 117 w 235"/>
                    <a:gd name="T15" fmla="*/ 0 h 235"/>
                    <a:gd name="T16" fmla="*/ 34 w 235"/>
                    <a:gd name="T17" fmla="*/ 34 h 235"/>
                    <a:gd name="T18" fmla="*/ 0 w 235"/>
                    <a:gd name="T19" fmla="*/ 117 h 235"/>
                    <a:gd name="T20" fmla="*/ 34 w 235"/>
                    <a:gd name="T21" fmla="*/ 200 h 235"/>
                    <a:gd name="T22" fmla="*/ 117 w 235"/>
                    <a:gd name="T23" fmla="*/ 235 h 235"/>
                    <a:gd name="T24" fmla="*/ 200 w 235"/>
                    <a:gd name="T25" fmla="*/ 200 h 235"/>
                    <a:gd name="T26" fmla="*/ 235 w 235"/>
                    <a:gd name="T27" fmla="*/ 117 h 235"/>
                    <a:gd name="T28" fmla="*/ 200 w 235"/>
                    <a:gd name="T29" fmla="*/ 34 h 235"/>
                    <a:gd name="T30" fmla="*/ 117 w 235"/>
                    <a:gd name="T31"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5" h="235">
                      <a:moveTo>
                        <a:pt x="117" y="218"/>
                      </a:moveTo>
                      <a:cubicBezTo>
                        <a:pt x="92" y="218"/>
                        <a:pt x="66" y="208"/>
                        <a:pt x="46" y="188"/>
                      </a:cubicBezTo>
                      <a:cubicBezTo>
                        <a:pt x="7" y="149"/>
                        <a:pt x="7" y="86"/>
                        <a:pt x="46" y="47"/>
                      </a:cubicBezTo>
                      <a:cubicBezTo>
                        <a:pt x="66" y="27"/>
                        <a:pt x="92" y="17"/>
                        <a:pt x="117" y="17"/>
                      </a:cubicBezTo>
                      <a:cubicBezTo>
                        <a:pt x="143" y="17"/>
                        <a:pt x="169" y="27"/>
                        <a:pt x="188" y="47"/>
                      </a:cubicBezTo>
                      <a:cubicBezTo>
                        <a:pt x="227" y="86"/>
                        <a:pt x="227" y="149"/>
                        <a:pt x="188" y="188"/>
                      </a:cubicBezTo>
                      <a:cubicBezTo>
                        <a:pt x="169" y="208"/>
                        <a:pt x="143" y="218"/>
                        <a:pt x="117" y="218"/>
                      </a:cubicBezTo>
                      <a:moveTo>
                        <a:pt x="117" y="0"/>
                      </a:moveTo>
                      <a:cubicBezTo>
                        <a:pt x="87" y="0"/>
                        <a:pt x="57" y="12"/>
                        <a:pt x="34" y="34"/>
                      </a:cubicBezTo>
                      <a:cubicBezTo>
                        <a:pt x="11" y="57"/>
                        <a:pt x="0" y="87"/>
                        <a:pt x="0" y="117"/>
                      </a:cubicBezTo>
                      <a:cubicBezTo>
                        <a:pt x="0" y="147"/>
                        <a:pt x="11" y="178"/>
                        <a:pt x="34" y="200"/>
                      </a:cubicBezTo>
                      <a:cubicBezTo>
                        <a:pt x="57" y="223"/>
                        <a:pt x="87" y="235"/>
                        <a:pt x="117" y="235"/>
                      </a:cubicBezTo>
                      <a:cubicBezTo>
                        <a:pt x="147" y="235"/>
                        <a:pt x="177" y="223"/>
                        <a:pt x="200" y="200"/>
                      </a:cubicBezTo>
                      <a:cubicBezTo>
                        <a:pt x="223" y="178"/>
                        <a:pt x="235" y="147"/>
                        <a:pt x="235" y="117"/>
                      </a:cubicBezTo>
                      <a:cubicBezTo>
                        <a:pt x="235" y="87"/>
                        <a:pt x="223" y="57"/>
                        <a:pt x="200" y="34"/>
                      </a:cubicBezTo>
                      <a:cubicBezTo>
                        <a:pt x="177" y="12"/>
                        <a:pt x="147" y="0"/>
                        <a:pt x="117" y="0"/>
                      </a:cubicBezTo>
                    </a:path>
                  </a:pathLst>
                </a:custGeom>
                <a:solidFill>
                  <a:schemeClr val="accent1">
                    <a:lumMod val="60000"/>
                    <a:lumOff val="40000"/>
                  </a:schemeClr>
                </a:solidFill>
                <a:ln>
                  <a:noFill/>
                </a:ln>
              </p:spPr>
              <p:txBody>
                <a:bodyPr vert="horz" wrap="square" lIns="45720" tIns="22860" rIns="45720" bIns="22860" numCol="1" anchor="t" anchorCtr="0" compatLnSpc="1">
                  <a:prstTxWarp prst="textNoShape">
                    <a:avLst/>
                  </a:prstTxWarp>
                </a:bodyPr>
                <a:lstStyle/>
                <a:p>
                  <a:endParaRPr lang="id-ID" sz="900" dirty="0">
                    <a:latin typeface="思源黑体 CN Light" panose="020B0300000000000000" pitchFamily="34" charset="-122"/>
                  </a:endParaRPr>
                </a:p>
              </p:txBody>
            </p:sp>
            <p:sp>
              <p:nvSpPr>
                <p:cNvPr id="48" name="Freeform 26"/>
                <p:cNvSpPr>
                  <a:spLocks noEditPoints="1"/>
                </p:cNvSpPr>
                <p:nvPr/>
              </p:nvSpPr>
              <p:spPr bwMode="auto">
                <a:xfrm>
                  <a:off x="2894013" y="1827214"/>
                  <a:ext cx="1265238" cy="1169988"/>
                </a:xfrm>
                <a:custGeom>
                  <a:avLst/>
                  <a:gdLst>
                    <a:gd name="T0" fmla="*/ 141 w 286"/>
                    <a:gd name="T1" fmla="*/ 261 h 264"/>
                    <a:gd name="T2" fmla="*/ 50 w 286"/>
                    <a:gd name="T3" fmla="*/ 223 h 264"/>
                    <a:gd name="T4" fmla="*/ 50 w 286"/>
                    <a:gd name="T5" fmla="*/ 41 h 264"/>
                    <a:gd name="T6" fmla="*/ 141 w 286"/>
                    <a:gd name="T7" fmla="*/ 4 h 264"/>
                    <a:gd name="T8" fmla="*/ 232 w 286"/>
                    <a:gd name="T9" fmla="*/ 41 h 264"/>
                    <a:gd name="T10" fmla="*/ 232 w 286"/>
                    <a:gd name="T11" fmla="*/ 223 h 264"/>
                    <a:gd name="T12" fmla="*/ 141 w 286"/>
                    <a:gd name="T13" fmla="*/ 261 h 264"/>
                    <a:gd name="T14" fmla="*/ 141 w 286"/>
                    <a:gd name="T15" fmla="*/ 0 h 264"/>
                    <a:gd name="T16" fmla="*/ 48 w 286"/>
                    <a:gd name="T17" fmla="*/ 39 h 264"/>
                    <a:gd name="T18" fmla="*/ 9 w 286"/>
                    <a:gd name="T19" fmla="*/ 132 h 264"/>
                    <a:gd name="T20" fmla="*/ 48 w 286"/>
                    <a:gd name="T21" fmla="*/ 226 h 264"/>
                    <a:gd name="T22" fmla="*/ 141 w 286"/>
                    <a:gd name="T23" fmla="*/ 264 h 264"/>
                    <a:gd name="T24" fmla="*/ 141 w 286"/>
                    <a:gd name="T25" fmla="*/ 264 h 264"/>
                    <a:gd name="T26" fmla="*/ 235 w 286"/>
                    <a:gd name="T27" fmla="*/ 226 h 264"/>
                    <a:gd name="T28" fmla="*/ 235 w 286"/>
                    <a:gd name="T29" fmla="*/ 39 h 264"/>
                    <a:gd name="T30" fmla="*/ 141 w 286"/>
                    <a:gd name="T31"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6" h="264">
                      <a:moveTo>
                        <a:pt x="141" y="261"/>
                      </a:moveTo>
                      <a:cubicBezTo>
                        <a:pt x="107" y="261"/>
                        <a:pt x="75" y="248"/>
                        <a:pt x="50" y="223"/>
                      </a:cubicBezTo>
                      <a:cubicBezTo>
                        <a:pt x="0" y="173"/>
                        <a:pt x="0" y="92"/>
                        <a:pt x="50" y="41"/>
                      </a:cubicBezTo>
                      <a:cubicBezTo>
                        <a:pt x="75" y="17"/>
                        <a:pt x="107" y="4"/>
                        <a:pt x="141" y="4"/>
                      </a:cubicBezTo>
                      <a:cubicBezTo>
                        <a:pt x="176" y="4"/>
                        <a:pt x="208" y="17"/>
                        <a:pt x="232" y="41"/>
                      </a:cubicBezTo>
                      <a:cubicBezTo>
                        <a:pt x="283" y="92"/>
                        <a:pt x="283" y="173"/>
                        <a:pt x="232" y="223"/>
                      </a:cubicBezTo>
                      <a:cubicBezTo>
                        <a:pt x="208" y="248"/>
                        <a:pt x="176" y="261"/>
                        <a:pt x="141" y="261"/>
                      </a:cubicBezTo>
                      <a:moveTo>
                        <a:pt x="141" y="0"/>
                      </a:moveTo>
                      <a:cubicBezTo>
                        <a:pt x="106" y="0"/>
                        <a:pt x="73" y="14"/>
                        <a:pt x="48" y="39"/>
                      </a:cubicBezTo>
                      <a:cubicBezTo>
                        <a:pt x="23" y="64"/>
                        <a:pt x="9" y="97"/>
                        <a:pt x="9" y="132"/>
                      </a:cubicBezTo>
                      <a:cubicBezTo>
                        <a:pt x="9" y="168"/>
                        <a:pt x="23" y="201"/>
                        <a:pt x="48" y="226"/>
                      </a:cubicBezTo>
                      <a:cubicBezTo>
                        <a:pt x="73" y="251"/>
                        <a:pt x="106" y="264"/>
                        <a:pt x="141" y="264"/>
                      </a:cubicBezTo>
                      <a:cubicBezTo>
                        <a:pt x="141" y="264"/>
                        <a:pt x="141" y="264"/>
                        <a:pt x="141" y="264"/>
                      </a:cubicBezTo>
                      <a:cubicBezTo>
                        <a:pt x="177" y="264"/>
                        <a:pt x="210" y="251"/>
                        <a:pt x="235" y="226"/>
                      </a:cubicBezTo>
                      <a:cubicBezTo>
                        <a:pt x="286" y="174"/>
                        <a:pt x="286" y="91"/>
                        <a:pt x="235" y="39"/>
                      </a:cubicBezTo>
                      <a:cubicBezTo>
                        <a:pt x="210" y="14"/>
                        <a:pt x="177" y="0"/>
                        <a:pt x="141" y="0"/>
                      </a:cubicBezTo>
                    </a:path>
                  </a:pathLst>
                </a:custGeom>
                <a:solidFill>
                  <a:schemeClr val="bg1">
                    <a:lumMod val="85000"/>
                  </a:schemeClr>
                </a:solidFill>
                <a:ln>
                  <a:noFill/>
                </a:ln>
              </p:spPr>
              <p:txBody>
                <a:bodyPr vert="horz" wrap="square" lIns="45720" tIns="22860" rIns="45720" bIns="22860" numCol="1" anchor="t" anchorCtr="0" compatLnSpc="1">
                  <a:prstTxWarp prst="textNoShape">
                    <a:avLst/>
                  </a:prstTxWarp>
                </a:bodyPr>
                <a:lstStyle/>
                <a:p>
                  <a:endParaRPr lang="id-ID" sz="900" dirty="0">
                    <a:latin typeface="思源黑体 CN Light" panose="020B0300000000000000" pitchFamily="34" charset="-122"/>
                  </a:endParaRPr>
                </a:p>
              </p:txBody>
            </p:sp>
            <p:sp>
              <p:nvSpPr>
                <p:cNvPr id="49" name="Freeform 27"/>
                <p:cNvSpPr>
                  <a:spLocks/>
                </p:cNvSpPr>
                <p:nvPr/>
              </p:nvSpPr>
              <p:spPr bwMode="auto">
                <a:xfrm>
                  <a:off x="3032126" y="1970088"/>
                  <a:ext cx="973138" cy="889000"/>
                </a:xfrm>
                <a:custGeom>
                  <a:avLst/>
                  <a:gdLst>
                    <a:gd name="T0" fmla="*/ 110 w 220"/>
                    <a:gd name="T1" fmla="*/ 0 h 201"/>
                    <a:gd name="T2" fmla="*/ 39 w 220"/>
                    <a:gd name="T3" fmla="*/ 30 h 201"/>
                    <a:gd name="T4" fmla="*/ 39 w 220"/>
                    <a:gd name="T5" fmla="*/ 171 h 201"/>
                    <a:gd name="T6" fmla="*/ 110 w 220"/>
                    <a:gd name="T7" fmla="*/ 201 h 201"/>
                    <a:gd name="T8" fmla="*/ 181 w 220"/>
                    <a:gd name="T9" fmla="*/ 171 h 201"/>
                    <a:gd name="T10" fmla="*/ 181 w 220"/>
                    <a:gd name="T11" fmla="*/ 30 h 201"/>
                    <a:gd name="T12" fmla="*/ 110 w 220"/>
                    <a:gd name="T13" fmla="*/ 0 h 201"/>
                  </a:gdLst>
                  <a:ahLst/>
                  <a:cxnLst>
                    <a:cxn ang="0">
                      <a:pos x="T0" y="T1"/>
                    </a:cxn>
                    <a:cxn ang="0">
                      <a:pos x="T2" y="T3"/>
                    </a:cxn>
                    <a:cxn ang="0">
                      <a:pos x="T4" y="T5"/>
                    </a:cxn>
                    <a:cxn ang="0">
                      <a:pos x="T6" y="T7"/>
                    </a:cxn>
                    <a:cxn ang="0">
                      <a:pos x="T8" y="T9"/>
                    </a:cxn>
                    <a:cxn ang="0">
                      <a:pos x="T10" y="T11"/>
                    </a:cxn>
                    <a:cxn ang="0">
                      <a:pos x="T12" y="T13"/>
                    </a:cxn>
                  </a:cxnLst>
                  <a:rect l="0" t="0" r="r" b="b"/>
                  <a:pathLst>
                    <a:path w="220" h="201">
                      <a:moveTo>
                        <a:pt x="110" y="0"/>
                      </a:moveTo>
                      <a:cubicBezTo>
                        <a:pt x="85" y="0"/>
                        <a:pt x="59" y="10"/>
                        <a:pt x="39" y="30"/>
                      </a:cubicBezTo>
                      <a:cubicBezTo>
                        <a:pt x="0" y="69"/>
                        <a:pt x="0" y="132"/>
                        <a:pt x="39" y="171"/>
                      </a:cubicBezTo>
                      <a:cubicBezTo>
                        <a:pt x="59" y="191"/>
                        <a:pt x="85" y="201"/>
                        <a:pt x="110" y="201"/>
                      </a:cubicBezTo>
                      <a:cubicBezTo>
                        <a:pt x="136" y="201"/>
                        <a:pt x="162" y="191"/>
                        <a:pt x="181" y="171"/>
                      </a:cubicBezTo>
                      <a:cubicBezTo>
                        <a:pt x="220" y="132"/>
                        <a:pt x="220" y="69"/>
                        <a:pt x="181" y="30"/>
                      </a:cubicBezTo>
                      <a:cubicBezTo>
                        <a:pt x="162" y="10"/>
                        <a:pt x="136" y="0"/>
                        <a:pt x="110" y="0"/>
                      </a:cubicBezTo>
                    </a:path>
                  </a:pathLst>
                </a:custGeom>
                <a:solidFill>
                  <a:schemeClr val="accent1"/>
                </a:solidFill>
                <a:ln>
                  <a:noFill/>
                </a:ln>
              </p:spPr>
              <p:txBody>
                <a:bodyPr vert="horz" wrap="square" lIns="45720" tIns="22860" rIns="45720" bIns="22860" numCol="1" anchor="t" anchorCtr="0" compatLnSpc="1">
                  <a:prstTxWarp prst="textNoShape">
                    <a:avLst/>
                  </a:prstTxWarp>
                </a:bodyPr>
                <a:lstStyle/>
                <a:p>
                  <a:endParaRPr lang="id-ID" sz="900" dirty="0">
                    <a:latin typeface="思源黑体 CN Light" panose="020B0300000000000000" pitchFamily="34" charset="-122"/>
                  </a:endParaRPr>
                </a:p>
              </p:txBody>
            </p:sp>
            <p:sp>
              <p:nvSpPr>
                <p:cNvPr id="50" name="Freeform 40"/>
                <p:cNvSpPr>
                  <a:spLocks/>
                </p:cNvSpPr>
                <p:nvPr/>
              </p:nvSpPr>
              <p:spPr bwMode="auto">
                <a:xfrm>
                  <a:off x="3916363" y="2682875"/>
                  <a:ext cx="323850" cy="327025"/>
                </a:xfrm>
                <a:custGeom>
                  <a:avLst/>
                  <a:gdLst>
                    <a:gd name="T0" fmla="*/ 181 w 204"/>
                    <a:gd name="T1" fmla="*/ 0 h 206"/>
                    <a:gd name="T2" fmla="*/ 0 w 204"/>
                    <a:gd name="T3" fmla="*/ 184 h 206"/>
                    <a:gd name="T4" fmla="*/ 204 w 204"/>
                    <a:gd name="T5" fmla="*/ 206 h 206"/>
                    <a:gd name="T6" fmla="*/ 181 w 204"/>
                    <a:gd name="T7" fmla="*/ 0 h 206"/>
                  </a:gdLst>
                  <a:ahLst/>
                  <a:cxnLst>
                    <a:cxn ang="0">
                      <a:pos x="T0" y="T1"/>
                    </a:cxn>
                    <a:cxn ang="0">
                      <a:pos x="T2" y="T3"/>
                    </a:cxn>
                    <a:cxn ang="0">
                      <a:pos x="T4" y="T5"/>
                    </a:cxn>
                    <a:cxn ang="0">
                      <a:pos x="T6" y="T7"/>
                    </a:cxn>
                  </a:cxnLst>
                  <a:rect l="0" t="0" r="r" b="b"/>
                  <a:pathLst>
                    <a:path w="204" h="206">
                      <a:moveTo>
                        <a:pt x="181" y="0"/>
                      </a:moveTo>
                      <a:lnTo>
                        <a:pt x="0" y="184"/>
                      </a:lnTo>
                      <a:lnTo>
                        <a:pt x="204" y="206"/>
                      </a:lnTo>
                      <a:lnTo>
                        <a:pt x="181"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latin typeface="思源黑体 CN Light" panose="020B0300000000000000" pitchFamily="34" charset="-122"/>
                  </a:endParaRPr>
                </a:p>
              </p:txBody>
            </p:sp>
          </p:grpSp>
        </p:grpSp>
        <p:grpSp>
          <p:nvGrpSpPr>
            <p:cNvPr id="71" name="Group 70"/>
            <p:cNvGrpSpPr/>
            <p:nvPr/>
          </p:nvGrpSpPr>
          <p:grpSpPr>
            <a:xfrm>
              <a:off x="1937334" y="2581645"/>
              <a:ext cx="422173" cy="356663"/>
              <a:chOff x="13828713" y="2805113"/>
              <a:chExt cx="1381125" cy="1166812"/>
            </a:xfrm>
            <a:solidFill>
              <a:schemeClr val="bg1"/>
            </a:solidFill>
          </p:grpSpPr>
          <p:sp>
            <p:nvSpPr>
              <p:cNvPr id="72" name="Freeform 10"/>
              <p:cNvSpPr>
                <a:spLocks noEditPoints="1"/>
              </p:cNvSpPr>
              <p:nvPr/>
            </p:nvSpPr>
            <p:spPr bwMode="auto">
              <a:xfrm>
                <a:off x="14173200" y="3109913"/>
                <a:ext cx="690563" cy="690562"/>
              </a:xfrm>
              <a:custGeom>
                <a:avLst/>
                <a:gdLst>
                  <a:gd name="T0" fmla="*/ 92 w 184"/>
                  <a:gd name="T1" fmla="*/ 0 h 184"/>
                  <a:gd name="T2" fmla="*/ 0 w 184"/>
                  <a:gd name="T3" fmla="*/ 92 h 184"/>
                  <a:gd name="T4" fmla="*/ 92 w 184"/>
                  <a:gd name="T5" fmla="*/ 184 h 184"/>
                  <a:gd name="T6" fmla="*/ 184 w 184"/>
                  <a:gd name="T7" fmla="*/ 92 h 184"/>
                  <a:gd name="T8" fmla="*/ 92 w 184"/>
                  <a:gd name="T9" fmla="*/ 0 h 184"/>
                  <a:gd name="T10" fmla="*/ 144 w 184"/>
                  <a:gd name="T11" fmla="*/ 137 h 184"/>
                  <a:gd name="T12" fmla="*/ 47 w 184"/>
                  <a:gd name="T13" fmla="*/ 144 h 184"/>
                  <a:gd name="T14" fmla="*/ 39 w 184"/>
                  <a:gd name="T15" fmla="*/ 47 h 184"/>
                  <a:gd name="T16" fmla="*/ 137 w 184"/>
                  <a:gd name="T17" fmla="*/ 39 h 184"/>
                  <a:gd name="T18" fmla="*/ 144 w 184"/>
                  <a:gd name="T19" fmla="*/ 137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184">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moveTo>
                      <a:pt x="144" y="137"/>
                    </a:moveTo>
                    <a:cubicBezTo>
                      <a:pt x="119" y="166"/>
                      <a:pt x="76" y="169"/>
                      <a:pt x="47" y="144"/>
                    </a:cubicBezTo>
                    <a:cubicBezTo>
                      <a:pt x="18" y="120"/>
                      <a:pt x="15" y="76"/>
                      <a:pt x="39" y="47"/>
                    </a:cubicBezTo>
                    <a:cubicBezTo>
                      <a:pt x="64" y="18"/>
                      <a:pt x="108" y="15"/>
                      <a:pt x="137" y="39"/>
                    </a:cubicBezTo>
                    <a:cubicBezTo>
                      <a:pt x="166" y="64"/>
                      <a:pt x="169" y="108"/>
                      <a:pt x="144" y="13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latin typeface="思源黑体 CN Light" panose="020B0300000000000000" pitchFamily="34" charset="-122"/>
                </a:endParaRPr>
              </a:p>
            </p:txBody>
          </p:sp>
          <p:sp>
            <p:nvSpPr>
              <p:cNvPr id="73" name="Freeform 11"/>
              <p:cNvSpPr>
                <a:spLocks/>
              </p:cNvSpPr>
              <p:nvPr/>
            </p:nvSpPr>
            <p:spPr bwMode="auto">
              <a:xfrm>
                <a:off x="14346238" y="3281363"/>
                <a:ext cx="195263" cy="195262"/>
              </a:xfrm>
              <a:custGeom>
                <a:avLst/>
                <a:gdLst>
                  <a:gd name="T0" fmla="*/ 46 w 52"/>
                  <a:gd name="T1" fmla="*/ 0 h 52"/>
                  <a:gd name="T2" fmla="*/ 0 w 52"/>
                  <a:gd name="T3" fmla="*/ 46 h 52"/>
                  <a:gd name="T4" fmla="*/ 0 w 52"/>
                  <a:gd name="T5" fmla="*/ 46 h 52"/>
                  <a:gd name="T6" fmla="*/ 6 w 52"/>
                  <a:gd name="T7" fmla="*/ 52 h 52"/>
                  <a:gd name="T8" fmla="*/ 11 w 52"/>
                  <a:gd name="T9" fmla="*/ 46 h 52"/>
                  <a:gd name="T10" fmla="*/ 11 w 52"/>
                  <a:gd name="T11" fmla="*/ 46 h 52"/>
                  <a:gd name="T12" fmla="*/ 46 w 52"/>
                  <a:gd name="T13" fmla="*/ 11 h 52"/>
                  <a:gd name="T14" fmla="*/ 52 w 52"/>
                  <a:gd name="T15" fmla="*/ 6 h 52"/>
                  <a:gd name="T16" fmla="*/ 46 w 52"/>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52">
                    <a:moveTo>
                      <a:pt x="46" y="0"/>
                    </a:moveTo>
                    <a:cubicBezTo>
                      <a:pt x="20" y="0"/>
                      <a:pt x="0" y="20"/>
                      <a:pt x="0" y="46"/>
                    </a:cubicBezTo>
                    <a:cubicBezTo>
                      <a:pt x="0" y="46"/>
                      <a:pt x="0" y="46"/>
                      <a:pt x="0" y="46"/>
                    </a:cubicBezTo>
                    <a:cubicBezTo>
                      <a:pt x="0" y="49"/>
                      <a:pt x="2" y="52"/>
                      <a:pt x="6" y="52"/>
                    </a:cubicBezTo>
                    <a:cubicBezTo>
                      <a:pt x="9" y="52"/>
                      <a:pt x="11" y="49"/>
                      <a:pt x="11" y="46"/>
                    </a:cubicBezTo>
                    <a:cubicBezTo>
                      <a:pt x="11" y="46"/>
                      <a:pt x="11" y="46"/>
                      <a:pt x="11" y="46"/>
                    </a:cubicBezTo>
                    <a:cubicBezTo>
                      <a:pt x="11" y="27"/>
                      <a:pt x="27" y="11"/>
                      <a:pt x="46" y="11"/>
                    </a:cubicBezTo>
                    <a:cubicBezTo>
                      <a:pt x="49" y="11"/>
                      <a:pt x="52" y="9"/>
                      <a:pt x="52" y="6"/>
                    </a:cubicBezTo>
                    <a:cubicBezTo>
                      <a:pt x="52" y="2"/>
                      <a:pt x="49" y="0"/>
                      <a:pt x="4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latin typeface="思源黑体 CN Light" panose="020B0300000000000000" pitchFamily="34" charset="-122"/>
                </a:endParaRPr>
              </a:p>
            </p:txBody>
          </p:sp>
          <p:sp>
            <p:nvSpPr>
              <p:cNvPr id="74" name="Freeform 12"/>
              <p:cNvSpPr>
                <a:spLocks noEditPoints="1"/>
              </p:cNvSpPr>
              <p:nvPr/>
            </p:nvSpPr>
            <p:spPr bwMode="auto">
              <a:xfrm>
                <a:off x="13828713" y="2805113"/>
                <a:ext cx="1381125" cy="1166812"/>
              </a:xfrm>
              <a:custGeom>
                <a:avLst/>
                <a:gdLst>
                  <a:gd name="T0" fmla="*/ 339 w 368"/>
                  <a:gd name="T1" fmla="*/ 70 h 311"/>
                  <a:gd name="T2" fmla="*/ 289 w 368"/>
                  <a:gd name="T3" fmla="*/ 61 h 311"/>
                  <a:gd name="T4" fmla="*/ 273 w 368"/>
                  <a:gd name="T5" fmla="*/ 22 h 311"/>
                  <a:gd name="T6" fmla="*/ 241 w 368"/>
                  <a:gd name="T7" fmla="*/ 0 h 311"/>
                  <a:gd name="T8" fmla="*/ 126 w 368"/>
                  <a:gd name="T9" fmla="*/ 0 h 311"/>
                  <a:gd name="T10" fmla="*/ 94 w 368"/>
                  <a:gd name="T11" fmla="*/ 22 h 311"/>
                  <a:gd name="T12" fmla="*/ 78 w 368"/>
                  <a:gd name="T13" fmla="*/ 61 h 311"/>
                  <a:gd name="T14" fmla="*/ 29 w 368"/>
                  <a:gd name="T15" fmla="*/ 70 h 311"/>
                  <a:gd name="T16" fmla="*/ 0 w 368"/>
                  <a:gd name="T17" fmla="*/ 104 h 311"/>
                  <a:gd name="T18" fmla="*/ 0 w 368"/>
                  <a:gd name="T19" fmla="*/ 277 h 311"/>
                  <a:gd name="T20" fmla="*/ 34 w 368"/>
                  <a:gd name="T21" fmla="*/ 311 h 311"/>
                  <a:gd name="T22" fmla="*/ 333 w 368"/>
                  <a:gd name="T23" fmla="*/ 311 h 311"/>
                  <a:gd name="T24" fmla="*/ 368 w 368"/>
                  <a:gd name="T25" fmla="*/ 277 h 311"/>
                  <a:gd name="T26" fmla="*/ 368 w 368"/>
                  <a:gd name="T27" fmla="*/ 104 h 311"/>
                  <a:gd name="T28" fmla="*/ 339 w 368"/>
                  <a:gd name="T29" fmla="*/ 70 h 311"/>
                  <a:gd name="T30" fmla="*/ 345 w 368"/>
                  <a:gd name="T31" fmla="*/ 277 h 311"/>
                  <a:gd name="T32" fmla="*/ 333 w 368"/>
                  <a:gd name="T33" fmla="*/ 288 h 311"/>
                  <a:gd name="T34" fmla="*/ 34 w 368"/>
                  <a:gd name="T35" fmla="*/ 288 h 311"/>
                  <a:gd name="T36" fmla="*/ 23 w 368"/>
                  <a:gd name="T37" fmla="*/ 277 h 311"/>
                  <a:gd name="T38" fmla="*/ 23 w 368"/>
                  <a:gd name="T39" fmla="*/ 104 h 311"/>
                  <a:gd name="T40" fmla="*/ 32 w 368"/>
                  <a:gd name="T41" fmla="*/ 92 h 311"/>
                  <a:gd name="T42" fmla="*/ 95 w 368"/>
                  <a:gd name="T43" fmla="*/ 82 h 311"/>
                  <a:gd name="T44" fmla="*/ 116 w 368"/>
                  <a:gd name="T45" fmla="*/ 31 h 311"/>
                  <a:gd name="T46" fmla="*/ 126 w 368"/>
                  <a:gd name="T47" fmla="*/ 23 h 311"/>
                  <a:gd name="T48" fmla="*/ 241 w 368"/>
                  <a:gd name="T49" fmla="*/ 23 h 311"/>
                  <a:gd name="T50" fmla="*/ 252 w 368"/>
                  <a:gd name="T51" fmla="*/ 31 h 311"/>
                  <a:gd name="T52" fmla="*/ 273 w 368"/>
                  <a:gd name="T53" fmla="*/ 82 h 311"/>
                  <a:gd name="T54" fmla="*/ 335 w 368"/>
                  <a:gd name="T55" fmla="*/ 92 h 311"/>
                  <a:gd name="T56" fmla="*/ 345 w 368"/>
                  <a:gd name="T57" fmla="*/ 104 h 311"/>
                  <a:gd name="T58" fmla="*/ 345 w 368"/>
                  <a:gd name="T59" fmla="*/ 277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8" h="311">
                    <a:moveTo>
                      <a:pt x="339" y="70"/>
                    </a:moveTo>
                    <a:cubicBezTo>
                      <a:pt x="289" y="61"/>
                      <a:pt x="289" y="61"/>
                      <a:pt x="289" y="61"/>
                    </a:cubicBezTo>
                    <a:cubicBezTo>
                      <a:pt x="273" y="22"/>
                      <a:pt x="273" y="22"/>
                      <a:pt x="273" y="22"/>
                    </a:cubicBezTo>
                    <a:cubicBezTo>
                      <a:pt x="268" y="9"/>
                      <a:pt x="256" y="0"/>
                      <a:pt x="241" y="0"/>
                    </a:cubicBezTo>
                    <a:cubicBezTo>
                      <a:pt x="126" y="0"/>
                      <a:pt x="126" y="0"/>
                      <a:pt x="126" y="0"/>
                    </a:cubicBezTo>
                    <a:cubicBezTo>
                      <a:pt x="112" y="0"/>
                      <a:pt x="99" y="9"/>
                      <a:pt x="94" y="22"/>
                    </a:cubicBezTo>
                    <a:cubicBezTo>
                      <a:pt x="78" y="61"/>
                      <a:pt x="78" y="61"/>
                      <a:pt x="78" y="61"/>
                    </a:cubicBezTo>
                    <a:cubicBezTo>
                      <a:pt x="29" y="70"/>
                      <a:pt x="29" y="70"/>
                      <a:pt x="29" y="70"/>
                    </a:cubicBezTo>
                    <a:cubicBezTo>
                      <a:pt x="12" y="73"/>
                      <a:pt x="0" y="87"/>
                      <a:pt x="0" y="104"/>
                    </a:cubicBezTo>
                    <a:cubicBezTo>
                      <a:pt x="0" y="277"/>
                      <a:pt x="0" y="277"/>
                      <a:pt x="0" y="277"/>
                    </a:cubicBezTo>
                    <a:cubicBezTo>
                      <a:pt x="0" y="296"/>
                      <a:pt x="15" y="311"/>
                      <a:pt x="34" y="311"/>
                    </a:cubicBezTo>
                    <a:cubicBezTo>
                      <a:pt x="333" y="311"/>
                      <a:pt x="333" y="311"/>
                      <a:pt x="333" y="311"/>
                    </a:cubicBezTo>
                    <a:cubicBezTo>
                      <a:pt x="353" y="311"/>
                      <a:pt x="368" y="296"/>
                      <a:pt x="368" y="277"/>
                    </a:cubicBezTo>
                    <a:cubicBezTo>
                      <a:pt x="368" y="104"/>
                      <a:pt x="368" y="104"/>
                      <a:pt x="368" y="104"/>
                    </a:cubicBezTo>
                    <a:cubicBezTo>
                      <a:pt x="368" y="87"/>
                      <a:pt x="356" y="73"/>
                      <a:pt x="339" y="70"/>
                    </a:cubicBezTo>
                    <a:close/>
                    <a:moveTo>
                      <a:pt x="345" y="277"/>
                    </a:moveTo>
                    <a:cubicBezTo>
                      <a:pt x="345" y="283"/>
                      <a:pt x="340" y="288"/>
                      <a:pt x="333" y="288"/>
                    </a:cubicBezTo>
                    <a:cubicBezTo>
                      <a:pt x="34" y="288"/>
                      <a:pt x="34" y="288"/>
                      <a:pt x="34" y="288"/>
                    </a:cubicBezTo>
                    <a:cubicBezTo>
                      <a:pt x="28" y="288"/>
                      <a:pt x="23" y="283"/>
                      <a:pt x="23" y="277"/>
                    </a:cubicBezTo>
                    <a:cubicBezTo>
                      <a:pt x="23" y="104"/>
                      <a:pt x="23" y="104"/>
                      <a:pt x="23" y="104"/>
                    </a:cubicBezTo>
                    <a:cubicBezTo>
                      <a:pt x="23" y="98"/>
                      <a:pt x="27" y="93"/>
                      <a:pt x="32" y="92"/>
                    </a:cubicBezTo>
                    <a:cubicBezTo>
                      <a:pt x="95" y="82"/>
                      <a:pt x="95" y="82"/>
                      <a:pt x="95" y="82"/>
                    </a:cubicBezTo>
                    <a:cubicBezTo>
                      <a:pt x="116" y="31"/>
                      <a:pt x="116" y="31"/>
                      <a:pt x="116" y="31"/>
                    </a:cubicBezTo>
                    <a:cubicBezTo>
                      <a:pt x="117" y="26"/>
                      <a:pt x="122" y="23"/>
                      <a:pt x="126" y="23"/>
                    </a:cubicBezTo>
                    <a:cubicBezTo>
                      <a:pt x="241" y="23"/>
                      <a:pt x="241" y="23"/>
                      <a:pt x="241" y="23"/>
                    </a:cubicBezTo>
                    <a:cubicBezTo>
                      <a:pt x="246" y="23"/>
                      <a:pt x="250" y="26"/>
                      <a:pt x="252" y="31"/>
                    </a:cubicBezTo>
                    <a:cubicBezTo>
                      <a:pt x="273" y="82"/>
                      <a:pt x="273" y="82"/>
                      <a:pt x="273" y="82"/>
                    </a:cubicBezTo>
                    <a:cubicBezTo>
                      <a:pt x="335" y="92"/>
                      <a:pt x="335" y="92"/>
                      <a:pt x="335" y="92"/>
                    </a:cubicBezTo>
                    <a:cubicBezTo>
                      <a:pt x="341" y="93"/>
                      <a:pt x="345" y="98"/>
                      <a:pt x="345" y="104"/>
                    </a:cubicBezTo>
                    <a:lnTo>
                      <a:pt x="345" y="27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latin typeface="思源黑体 CN Light" panose="020B0300000000000000" pitchFamily="34" charset="-122"/>
                </a:endParaRPr>
              </a:p>
            </p:txBody>
          </p:sp>
        </p:grpSp>
      </p:grpSp>
      <p:graphicFrame>
        <p:nvGraphicFramePr>
          <p:cNvPr id="44" name="Content Placeholder 2"/>
          <p:cNvGraphicFramePr>
            <a:graphicFrameLocks/>
          </p:cNvGraphicFramePr>
          <p:nvPr>
            <p:extLst/>
          </p:nvPr>
        </p:nvGraphicFramePr>
        <p:xfrm>
          <a:off x="6153566" y="3542449"/>
          <a:ext cx="4984450" cy="2675031"/>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90431995"/>
      </p:ext>
    </p:extLst>
  </p:cSld>
  <p:clrMapOvr>
    <a:masterClrMapping/>
  </p:clrMapOvr>
  <mc:AlternateContent xmlns:mc="http://schemas.openxmlformats.org/markup-compatibility/2006" xmlns:p14="http://schemas.microsoft.com/office/powerpoint/2010/main">
    <mc:Choice Requires="p14">
      <p:transition spd="slow" p14:dur="1200" advClick="0" advTm="1000">
        <p14:prism dir="u"/>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37" presetClass="entr" presetSubtype="0" fill="hold" nodeType="after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fade">
                                      <p:cBhvr>
                                        <p:cTn id="15" dur="1000"/>
                                        <p:tgtEl>
                                          <p:spTgt spid="60"/>
                                        </p:tgtEl>
                                      </p:cBhvr>
                                    </p:animEffect>
                                    <p:anim calcmode="lin" valueType="num">
                                      <p:cBhvr>
                                        <p:cTn id="16" dur="1000" fill="hold"/>
                                        <p:tgtEl>
                                          <p:spTgt spid="60"/>
                                        </p:tgtEl>
                                        <p:attrNameLst>
                                          <p:attrName>ppt_x</p:attrName>
                                        </p:attrNameLst>
                                      </p:cBhvr>
                                      <p:tavLst>
                                        <p:tav tm="0">
                                          <p:val>
                                            <p:strVal val="#ppt_x"/>
                                          </p:val>
                                        </p:tav>
                                        <p:tav tm="100000">
                                          <p:val>
                                            <p:strVal val="#ppt_x"/>
                                          </p:val>
                                        </p:tav>
                                      </p:tavLst>
                                    </p:anim>
                                    <p:anim calcmode="lin" valueType="num">
                                      <p:cBhvr>
                                        <p:cTn id="17" dur="900" decel="100000" fill="hold"/>
                                        <p:tgtEl>
                                          <p:spTgt spid="60"/>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60"/>
                                        </p:tgtEl>
                                        <p:attrNameLst>
                                          <p:attrName>ppt_y</p:attrName>
                                        </p:attrNameLst>
                                      </p:cBhvr>
                                      <p:tavLst>
                                        <p:tav tm="0">
                                          <p:val>
                                            <p:strVal val="#ppt_y-.03"/>
                                          </p:val>
                                        </p:tav>
                                        <p:tav tm="100000">
                                          <p:val>
                                            <p:strVal val="#ppt_y"/>
                                          </p:val>
                                        </p:tav>
                                      </p:tavLst>
                                    </p:anim>
                                  </p:childTnLst>
                                </p:cTn>
                              </p:par>
                            </p:childTnLst>
                          </p:cTn>
                        </p:par>
                        <p:par>
                          <p:cTn id="19" fill="hold">
                            <p:stCondLst>
                              <p:cond delay="2000"/>
                            </p:stCondLst>
                            <p:childTnLst>
                              <p:par>
                                <p:cTn id="20" presetID="10" presetClass="entr" presetSubtype="0" fill="hold"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par>
                          <p:cTn id="23" fill="hold">
                            <p:stCondLst>
                              <p:cond delay="2500"/>
                            </p:stCondLst>
                            <p:childTnLst>
                              <p:par>
                                <p:cTn id="24" presetID="10" presetClass="entr" presetSubtype="0" fill="hold" grpId="0" nodeType="after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fade">
                                      <p:cBhvr>
                                        <p:cTn id="26"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Graphic spid="44" grpId="0">
        <p:bldAsOne/>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a:extLst>
              <a:ext uri="{FF2B5EF4-FFF2-40B4-BE49-F238E27FC236}">
                <a16:creationId xmlns:a16="http://schemas.microsoft.com/office/drawing/2014/main" id="{AE651213-3FDA-4D8C-8862-EDA7A14C6B5B}"/>
              </a:ext>
            </a:extLst>
          </p:cNvPr>
          <p:cNvGrpSpPr/>
          <p:nvPr/>
        </p:nvGrpSpPr>
        <p:grpSpPr>
          <a:xfrm>
            <a:off x="1016407" y="1348354"/>
            <a:ext cx="10159186" cy="4491986"/>
            <a:chOff x="1016407" y="1348354"/>
            <a:chExt cx="10159186" cy="4491986"/>
          </a:xfrm>
        </p:grpSpPr>
        <p:cxnSp>
          <p:nvCxnSpPr>
            <p:cNvPr id="3" name="直接连接符 118">
              <a:extLst>
                <a:ext uri="{FF2B5EF4-FFF2-40B4-BE49-F238E27FC236}">
                  <a16:creationId xmlns:a16="http://schemas.microsoft.com/office/drawing/2014/main" id="{B3741CCA-8989-064E-BDD3-ABD952EC5455}"/>
                </a:ext>
              </a:extLst>
            </p:cNvPr>
            <p:cNvCxnSpPr/>
            <p:nvPr/>
          </p:nvCxnSpPr>
          <p:spPr>
            <a:xfrm>
              <a:off x="7594710" y="2507169"/>
              <a:ext cx="1020020" cy="0"/>
            </a:xfrm>
            <a:prstGeom prst="line">
              <a:avLst/>
            </a:prstGeom>
            <a:ln w="25400">
              <a:solidFill>
                <a:schemeClr val="tx1">
                  <a:lumMod val="50000"/>
                  <a:lumOff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4" name="直接连接符 121">
              <a:extLst>
                <a:ext uri="{FF2B5EF4-FFF2-40B4-BE49-F238E27FC236}">
                  <a16:creationId xmlns:a16="http://schemas.microsoft.com/office/drawing/2014/main" id="{4032D140-68F3-3444-9ABD-9FFB7924EC4E}"/>
                </a:ext>
              </a:extLst>
            </p:cNvPr>
            <p:cNvCxnSpPr/>
            <p:nvPr/>
          </p:nvCxnSpPr>
          <p:spPr>
            <a:xfrm>
              <a:off x="3394043" y="2507169"/>
              <a:ext cx="1301804" cy="0"/>
            </a:xfrm>
            <a:prstGeom prst="line">
              <a:avLst/>
            </a:prstGeom>
            <a:ln w="25400">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5" name="组合 116">
              <a:extLst>
                <a:ext uri="{FF2B5EF4-FFF2-40B4-BE49-F238E27FC236}">
                  <a16:creationId xmlns:a16="http://schemas.microsoft.com/office/drawing/2014/main" id="{412B5542-078E-A14D-A5ED-DB8A5AB1C5EE}"/>
                </a:ext>
              </a:extLst>
            </p:cNvPr>
            <p:cNvGrpSpPr/>
            <p:nvPr/>
          </p:nvGrpSpPr>
          <p:grpSpPr>
            <a:xfrm>
              <a:off x="2163084" y="1348354"/>
              <a:ext cx="1446230" cy="1351490"/>
              <a:chOff x="2110868" y="1897363"/>
              <a:chExt cx="1850104" cy="1728907"/>
            </a:xfrm>
          </p:grpSpPr>
          <p:sp>
            <p:nvSpPr>
              <p:cNvPr id="6" name="圆角矩形 5">
                <a:extLst>
                  <a:ext uri="{FF2B5EF4-FFF2-40B4-BE49-F238E27FC236}">
                    <a16:creationId xmlns:a16="http://schemas.microsoft.com/office/drawing/2014/main" id="{CEBC8CD5-F7BB-EB4D-BF69-C718A6C9DC62}"/>
                  </a:ext>
                </a:extLst>
              </p:cNvPr>
              <p:cNvSpPr/>
              <p:nvPr/>
            </p:nvSpPr>
            <p:spPr>
              <a:xfrm>
                <a:off x="2197183" y="3057583"/>
                <a:ext cx="1488402" cy="568687"/>
              </a:xfrm>
              <a:prstGeom prst="roundRect">
                <a:avLst>
                  <a:gd name="adj" fmla="val 784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r>
                  <a:rPr lang="en-US" altLang="zh-CN" sz="2400" dirty="0">
                    <a:solidFill>
                      <a:prstClr val="white"/>
                    </a:solidFill>
                    <a:latin typeface="思源黑体 CN Light" panose="020B0300000000000000" pitchFamily="34" charset="-122"/>
                    <a:ea typeface="宋体"/>
                  </a:rPr>
                  <a:t>2013</a:t>
                </a:r>
                <a:endParaRPr lang="zh-CN" altLang="en-US" sz="2400" dirty="0">
                  <a:solidFill>
                    <a:prstClr val="white"/>
                  </a:solidFill>
                  <a:latin typeface="思源黑体 CN Light" panose="020B0300000000000000" pitchFamily="34" charset="-122"/>
                  <a:ea typeface="宋体"/>
                </a:endParaRPr>
              </a:p>
            </p:txBody>
          </p:sp>
          <p:sp>
            <p:nvSpPr>
              <p:cNvPr id="7" name="文本框 6">
                <a:extLst>
                  <a:ext uri="{FF2B5EF4-FFF2-40B4-BE49-F238E27FC236}">
                    <a16:creationId xmlns:a16="http://schemas.microsoft.com/office/drawing/2014/main" id="{CAFF0FEA-D776-7942-AB87-D334D1E1FCA0}"/>
                  </a:ext>
                </a:extLst>
              </p:cNvPr>
              <p:cNvSpPr txBox="1"/>
              <p:nvPr/>
            </p:nvSpPr>
            <p:spPr>
              <a:xfrm>
                <a:off x="2110868" y="1897363"/>
                <a:ext cx="1850104" cy="1102433"/>
              </a:xfrm>
              <a:prstGeom prst="rect">
                <a:avLst/>
              </a:prstGeom>
              <a:noFill/>
            </p:spPr>
            <p:txBody>
              <a:bodyPr wrap="none" rtlCol="0">
                <a:spAutoFit/>
              </a:bodyPr>
              <a:lstStyle/>
              <a:p>
                <a:pPr defTabSz="685783"/>
                <a:r>
                  <a:rPr lang="en-US" altLang="zh-CN" sz="5000" dirty="0">
                    <a:solidFill>
                      <a:schemeClr val="accent1"/>
                    </a:solidFill>
                    <a:latin typeface="思源黑体 CN Light" panose="020B0300000000000000" pitchFamily="34" charset="-122"/>
                    <a:ea typeface="宋体"/>
                  </a:rPr>
                  <a:t>66%</a:t>
                </a:r>
                <a:endParaRPr lang="zh-CN" altLang="en-US" sz="5000" dirty="0">
                  <a:solidFill>
                    <a:schemeClr val="accent1"/>
                  </a:solidFill>
                  <a:latin typeface="思源黑体 CN Light" panose="020B0300000000000000" pitchFamily="34" charset="-122"/>
                  <a:ea typeface="宋体"/>
                </a:endParaRPr>
              </a:p>
            </p:txBody>
          </p:sp>
        </p:grpSp>
        <p:grpSp>
          <p:nvGrpSpPr>
            <p:cNvPr id="8" name="组合 113">
              <a:extLst>
                <a:ext uri="{FF2B5EF4-FFF2-40B4-BE49-F238E27FC236}">
                  <a16:creationId xmlns:a16="http://schemas.microsoft.com/office/drawing/2014/main" id="{FD2EC9E2-CF91-034C-B943-F689F45CFBC3}"/>
                </a:ext>
              </a:extLst>
            </p:cNvPr>
            <p:cNvGrpSpPr/>
            <p:nvPr/>
          </p:nvGrpSpPr>
          <p:grpSpPr>
            <a:xfrm>
              <a:off x="8547251" y="1348354"/>
              <a:ext cx="1446230" cy="1351490"/>
              <a:chOff x="8794716" y="1897363"/>
              <a:chExt cx="1850105" cy="1728907"/>
            </a:xfrm>
          </p:grpSpPr>
          <p:sp>
            <p:nvSpPr>
              <p:cNvPr id="9" name="圆角矩形 8">
                <a:extLst>
                  <a:ext uri="{FF2B5EF4-FFF2-40B4-BE49-F238E27FC236}">
                    <a16:creationId xmlns:a16="http://schemas.microsoft.com/office/drawing/2014/main" id="{1F611CB6-61B2-D34E-8238-C326CCE42F80}"/>
                  </a:ext>
                </a:extLst>
              </p:cNvPr>
              <p:cNvSpPr/>
              <p:nvPr/>
            </p:nvSpPr>
            <p:spPr>
              <a:xfrm>
                <a:off x="8881031" y="3057583"/>
                <a:ext cx="1488402" cy="568687"/>
              </a:xfrm>
              <a:prstGeom prst="roundRect">
                <a:avLst>
                  <a:gd name="adj" fmla="val 7843"/>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r>
                  <a:rPr lang="en-US" altLang="zh-CN" sz="2400" b="1" dirty="0">
                    <a:solidFill>
                      <a:prstClr val="white"/>
                    </a:solidFill>
                    <a:latin typeface="思源黑体 CN Light" panose="020B0300000000000000" pitchFamily="34" charset="-122"/>
                    <a:ea typeface="宋体"/>
                  </a:rPr>
                  <a:t>2014</a:t>
                </a:r>
                <a:endParaRPr lang="zh-CN" altLang="en-US" sz="2400" b="1" dirty="0">
                  <a:solidFill>
                    <a:prstClr val="white"/>
                  </a:solidFill>
                  <a:latin typeface="思源黑体 CN Light" panose="020B0300000000000000" pitchFamily="34" charset="-122"/>
                  <a:ea typeface="宋体"/>
                </a:endParaRPr>
              </a:p>
            </p:txBody>
          </p:sp>
          <p:sp>
            <p:nvSpPr>
              <p:cNvPr id="10" name="文本框 9">
                <a:extLst>
                  <a:ext uri="{FF2B5EF4-FFF2-40B4-BE49-F238E27FC236}">
                    <a16:creationId xmlns:a16="http://schemas.microsoft.com/office/drawing/2014/main" id="{37E04F32-2A30-CB47-B6CE-DA68C5019F9B}"/>
                  </a:ext>
                </a:extLst>
              </p:cNvPr>
              <p:cNvSpPr txBox="1"/>
              <p:nvPr/>
            </p:nvSpPr>
            <p:spPr>
              <a:xfrm>
                <a:off x="8794716" y="1897363"/>
                <a:ext cx="1850105" cy="1102433"/>
              </a:xfrm>
              <a:prstGeom prst="rect">
                <a:avLst/>
              </a:prstGeom>
              <a:noFill/>
            </p:spPr>
            <p:txBody>
              <a:bodyPr wrap="none" rtlCol="0">
                <a:spAutoFit/>
              </a:bodyPr>
              <a:lstStyle/>
              <a:p>
                <a:pPr defTabSz="685783"/>
                <a:r>
                  <a:rPr lang="en-US" altLang="zh-CN" sz="5000" dirty="0">
                    <a:solidFill>
                      <a:schemeClr val="accent4"/>
                    </a:solidFill>
                    <a:latin typeface="思源黑体 CN Light" panose="020B0300000000000000" pitchFamily="34" charset="-122"/>
                    <a:ea typeface="宋体"/>
                  </a:rPr>
                  <a:t>76%</a:t>
                </a:r>
                <a:endParaRPr lang="zh-CN" altLang="en-US" sz="5000" dirty="0">
                  <a:solidFill>
                    <a:schemeClr val="accent4"/>
                  </a:solidFill>
                  <a:latin typeface="思源黑体 CN Light" panose="020B0300000000000000" pitchFamily="34" charset="-122"/>
                  <a:ea typeface="宋体"/>
                </a:endParaRPr>
              </a:p>
            </p:txBody>
          </p:sp>
        </p:grpSp>
        <p:sp>
          <p:nvSpPr>
            <p:cNvPr id="11" name="矩形 10">
              <a:extLst>
                <a:ext uri="{FF2B5EF4-FFF2-40B4-BE49-F238E27FC236}">
                  <a16:creationId xmlns:a16="http://schemas.microsoft.com/office/drawing/2014/main" id="{0F423F68-AE7F-6E4A-A811-22997198F077}"/>
                </a:ext>
              </a:extLst>
            </p:cNvPr>
            <p:cNvSpPr/>
            <p:nvPr/>
          </p:nvSpPr>
          <p:spPr>
            <a:xfrm>
              <a:off x="1174890" y="2809501"/>
              <a:ext cx="2452272" cy="799258"/>
            </a:xfrm>
            <a:prstGeom prst="rect">
              <a:avLst/>
            </a:prstGeom>
          </p:spPr>
          <p:txBody>
            <a:bodyPr wrap="square">
              <a:spAutoFit/>
            </a:bodyPr>
            <a:lstStyle/>
            <a:p>
              <a:pPr algn="r" defTabSz="685783">
                <a:lnSpc>
                  <a:spcPct val="150000"/>
                </a:lnSpc>
              </a:pPr>
              <a:r>
                <a:rPr lang="zh-CN" altLang="en-US" sz="1050" dirty="0">
                  <a:solidFill>
                    <a:schemeClr val="bg1">
                      <a:lumMod val="50000"/>
                    </a:schemeClr>
                  </a:solidFill>
                  <a:latin typeface="思源黑体 CN Light" panose="020B0300000000000000" pitchFamily="34" charset="-122"/>
                  <a:ea typeface="思源黑体 CN Light" panose="020B0300000000000000" pitchFamily="34" charset="-122"/>
                  <a:cs typeface="Microsoft YaHei" charset="0"/>
                </a:rPr>
                <a:t>标题数字等都可以通过点击和重新输入进行更改，顶部“开始”面板中可以对字体、字号、颜色、行距等进行修改。</a:t>
              </a:r>
              <a:endParaRPr lang="zh-CN" altLang="en-US" sz="1600" dirty="0">
                <a:solidFill>
                  <a:schemeClr val="bg1">
                    <a:lumMod val="50000"/>
                  </a:schemeClr>
                </a:solidFill>
                <a:latin typeface="思源黑体 CN Light" panose="020B0300000000000000" pitchFamily="34" charset="-122"/>
                <a:ea typeface="思源黑体 CN Light" panose="020B0300000000000000" pitchFamily="34" charset="-122"/>
                <a:cs typeface="Microsoft YaHei" charset="0"/>
              </a:endParaRPr>
            </a:p>
          </p:txBody>
        </p:sp>
        <p:sp>
          <p:nvSpPr>
            <p:cNvPr id="12" name="矩形 11">
              <a:extLst>
                <a:ext uri="{FF2B5EF4-FFF2-40B4-BE49-F238E27FC236}">
                  <a16:creationId xmlns:a16="http://schemas.microsoft.com/office/drawing/2014/main" id="{5E5B7037-C6B3-AB46-B30A-792C8EB539F6}"/>
                </a:ext>
              </a:extLst>
            </p:cNvPr>
            <p:cNvSpPr/>
            <p:nvPr/>
          </p:nvSpPr>
          <p:spPr>
            <a:xfrm>
              <a:off x="8510675" y="2781593"/>
              <a:ext cx="2446853" cy="1041632"/>
            </a:xfrm>
            <a:prstGeom prst="rect">
              <a:avLst/>
            </a:prstGeom>
          </p:spPr>
          <p:txBody>
            <a:bodyPr wrap="square">
              <a:spAutoFit/>
            </a:bodyPr>
            <a:lstStyle/>
            <a:p>
              <a:pPr algn="r" defTabSz="685783">
                <a:lnSpc>
                  <a:spcPct val="150000"/>
                </a:lnSpc>
              </a:pPr>
              <a:r>
                <a:rPr lang="zh-CN" altLang="en-US" sz="1050" dirty="0">
                  <a:solidFill>
                    <a:schemeClr val="bg1">
                      <a:lumMod val="50000"/>
                    </a:schemeClr>
                  </a:solidFill>
                  <a:latin typeface="思源黑体 CN Light" panose="020B0300000000000000" pitchFamily="34" charset="-122"/>
                  <a:ea typeface="思源黑体 CN Light" panose="020B0300000000000000" pitchFamily="34" charset="-122"/>
                </a:rPr>
                <a:t>标题数字等都可以通过点击和重新输入进行更改，顶部“开始”面板中可以对字体、字号、颜色、行距等进行修改。</a:t>
              </a:r>
            </a:p>
          </p:txBody>
        </p:sp>
        <p:grpSp>
          <p:nvGrpSpPr>
            <p:cNvPr id="13" name="组 24">
              <a:extLst>
                <a:ext uri="{FF2B5EF4-FFF2-40B4-BE49-F238E27FC236}">
                  <a16:creationId xmlns:a16="http://schemas.microsoft.com/office/drawing/2014/main" id="{2511E4AA-D897-1847-8733-C062F44C24C7}"/>
                </a:ext>
              </a:extLst>
            </p:cNvPr>
            <p:cNvGrpSpPr/>
            <p:nvPr/>
          </p:nvGrpSpPr>
          <p:grpSpPr>
            <a:xfrm>
              <a:off x="2245715" y="4685590"/>
              <a:ext cx="195434" cy="317456"/>
              <a:chOff x="485617" y="3636894"/>
              <a:chExt cx="228600" cy="371329"/>
            </a:xfrm>
          </p:grpSpPr>
          <p:cxnSp>
            <p:nvCxnSpPr>
              <p:cNvPr id="14" name="直接连接符 138">
                <a:extLst>
                  <a:ext uri="{FF2B5EF4-FFF2-40B4-BE49-F238E27FC236}">
                    <a16:creationId xmlns:a16="http://schemas.microsoft.com/office/drawing/2014/main" id="{9DBE6C5A-B36E-3341-874F-66060283A04F}"/>
                  </a:ext>
                </a:extLst>
              </p:cNvPr>
              <p:cNvCxnSpPr/>
              <p:nvPr/>
            </p:nvCxnSpPr>
            <p:spPr>
              <a:xfrm>
                <a:off x="485617" y="3879289"/>
                <a:ext cx="0" cy="128934"/>
              </a:xfrm>
              <a:prstGeom prst="line">
                <a:avLst/>
              </a:prstGeom>
              <a:ln w="635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 name="直接连接符 139">
                <a:extLst>
                  <a:ext uri="{FF2B5EF4-FFF2-40B4-BE49-F238E27FC236}">
                    <a16:creationId xmlns:a16="http://schemas.microsoft.com/office/drawing/2014/main" id="{DDBA0767-0D3F-804C-BC1F-F0A78E3C0D8B}"/>
                  </a:ext>
                </a:extLst>
              </p:cNvPr>
              <p:cNvCxnSpPr/>
              <p:nvPr/>
            </p:nvCxnSpPr>
            <p:spPr>
              <a:xfrm>
                <a:off x="599917" y="3750356"/>
                <a:ext cx="0" cy="257867"/>
              </a:xfrm>
              <a:prstGeom prst="line">
                <a:avLst/>
              </a:prstGeom>
              <a:ln w="635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直接连接符 140">
                <a:extLst>
                  <a:ext uri="{FF2B5EF4-FFF2-40B4-BE49-F238E27FC236}">
                    <a16:creationId xmlns:a16="http://schemas.microsoft.com/office/drawing/2014/main" id="{7093FDA6-B70F-CD42-BD20-D43721509ADA}"/>
                  </a:ext>
                </a:extLst>
              </p:cNvPr>
              <p:cNvCxnSpPr/>
              <p:nvPr/>
            </p:nvCxnSpPr>
            <p:spPr>
              <a:xfrm>
                <a:off x="714217" y="3636894"/>
                <a:ext cx="0" cy="371329"/>
              </a:xfrm>
              <a:prstGeom prst="line">
                <a:avLst/>
              </a:prstGeom>
              <a:ln w="63500" cap="rnd">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7" name="文本框 16">
              <a:extLst>
                <a:ext uri="{FF2B5EF4-FFF2-40B4-BE49-F238E27FC236}">
                  <a16:creationId xmlns:a16="http://schemas.microsoft.com/office/drawing/2014/main" id="{5FE34DC4-3EC7-E14A-9B7C-8F44FDE9E276}"/>
                </a:ext>
              </a:extLst>
            </p:cNvPr>
            <p:cNvSpPr txBox="1"/>
            <p:nvPr/>
          </p:nvSpPr>
          <p:spPr>
            <a:xfrm>
              <a:off x="2532196" y="4528288"/>
              <a:ext cx="1011815" cy="553998"/>
            </a:xfrm>
            <a:prstGeom prst="rect">
              <a:avLst/>
            </a:prstGeom>
            <a:noFill/>
          </p:spPr>
          <p:txBody>
            <a:bodyPr wrap="none" rtlCol="0">
              <a:spAutoFit/>
            </a:bodyPr>
            <a:lstStyle/>
            <a:p>
              <a:pPr defTabSz="685783"/>
              <a:r>
                <a:rPr lang="en-US" altLang="zh-CN" sz="3000" dirty="0">
                  <a:solidFill>
                    <a:schemeClr val="accent1"/>
                  </a:solidFill>
                  <a:latin typeface="思源黑体 CN Light" panose="020B0300000000000000" pitchFamily="34" charset="-122"/>
                  <a:ea typeface="宋体"/>
                </a:rPr>
                <a:t>6453</a:t>
              </a:r>
              <a:endParaRPr lang="zh-CN" altLang="en-US" sz="3000" dirty="0">
                <a:solidFill>
                  <a:schemeClr val="accent1"/>
                </a:solidFill>
                <a:latin typeface="思源黑体 CN Light" panose="020B0300000000000000" pitchFamily="34" charset="-122"/>
                <a:ea typeface="宋体"/>
              </a:endParaRPr>
            </a:p>
          </p:txBody>
        </p:sp>
        <p:grpSp>
          <p:nvGrpSpPr>
            <p:cNvPr id="18" name="组 29">
              <a:extLst>
                <a:ext uri="{FF2B5EF4-FFF2-40B4-BE49-F238E27FC236}">
                  <a16:creationId xmlns:a16="http://schemas.microsoft.com/office/drawing/2014/main" id="{2B6BD263-33BD-624F-AEB2-D61D76ED700E}"/>
                </a:ext>
              </a:extLst>
            </p:cNvPr>
            <p:cNvGrpSpPr/>
            <p:nvPr/>
          </p:nvGrpSpPr>
          <p:grpSpPr>
            <a:xfrm>
              <a:off x="6867628" y="4621860"/>
              <a:ext cx="195434" cy="317456"/>
              <a:chOff x="4858543" y="3586170"/>
              <a:chExt cx="228600" cy="371329"/>
            </a:xfrm>
          </p:grpSpPr>
          <p:cxnSp>
            <p:nvCxnSpPr>
              <p:cNvPr id="19" name="直接连接符 146">
                <a:extLst>
                  <a:ext uri="{FF2B5EF4-FFF2-40B4-BE49-F238E27FC236}">
                    <a16:creationId xmlns:a16="http://schemas.microsoft.com/office/drawing/2014/main" id="{1382B016-1DAF-A84B-8B59-DAC0029629FB}"/>
                  </a:ext>
                </a:extLst>
              </p:cNvPr>
              <p:cNvCxnSpPr/>
              <p:nvPr/>
            </p:nvCxnSpPr>
            <p:spPr>
              <a:xfrm>
                <a:off x="4858543" y="3828565"/>
                <a:ext cx="0" cy="128934"/>
              </a:xfrm>
              <a:prstGeom prst="line">
                <a:avLst/>
              </a:prstGeom>
              <a:ln w="63500" cap="rnd">
                <a:solidFill>
                  <a:srgbClr val="44B69D"/>
                </a:solidFill>
              </a:ln>
            </p:spPr>
            <p:style>
              <a:lnRef idx="1">
                <a:schemeClr val="accent1"/>
              </a:lnRef>
              <a:fillRef idx="0">
                <a:schemeClr val="accent1"/>
              </a:fillRef>
              <a:effectRef idx="0">
                <a:schemeClr val="accent1"/>
              </a:effectRef>
              <a:fontRef idx="minor">
                <a:schemeClr val="tx1"/>
              </a:fontRef>
            </p:style>
          </p:cxnSp>
          <p:cxnSp>
            <p:nvCxnSpPr>
              <p:cNvPr id="20" name="直接连接符 147">
                <a:extLst>
                  <a:ext uri="{FF2B5EF4-FFF2-40B4-BE49-F238E27FC236}">
                    <a16:creationId xmlns:a16="http://schemas.microsoft.com/office/drawing/2014/main" id="{7B9F4AE3-4601-5D4E-94D0-56C49EACEBD5}"/>
                  </a:ext>
                </a:extLst>
              </p:cNvPr>
              <p:cNvCxnSpPr/>
              <p:nvPr/>
            </p:nvCxnSpPr>
            <p:spPr>
              <a:xfrm>
                <a:off x="4972843" y="3699632"/>
                <a:ext cx="0" cy="257867"/>
              </a:xfrm>
              <a:prstGeom prst="line">
                <a:avLst/>
              </a:prstGeom>
              <a:ln w="63500" cap="rnd">
                <a:solidFill>
                  <a:srgbClr val="44B69D"/>
                </a:solidFill>
              </a:ln>
            </p:spPr>
            <p:style>
              <a:lnRef idx="1">
                <a:schemeClr val="accent1"/>
              </a:lnRef>
              <a:fillRef idx="0">
                <a:schemeClr val="accent1"/>
              </a:fillRef>
              <a:effectRef idx="0">
                <a:schemeClr val="accent1"/>
              </a:effectRef>
              <a:fontRef idx="minor">
                <a:schemeClr val="tx1"/>
              </a:fontRef>
            </p:style>
          </p:cxnSp>
          <p:cxnSp>
            <p:nvCxnSpPr>
              <p:cNvPr id="21" name="直接连接符 148">
                <a:extLst>
                  <a:ext uri="{FF2B5EF4-FFF2-40B4-BE49-F238E27FC236}">
                    <a16:creationId xmlns:a16="http://schemas.microsoft.com/office/drawing/2014/main" id="{986FF9F5-CA0E-2446-9FC6-F07C443680D1}"/>
                  </a:ext>
                </a:extLst>
              </p:cNvPr>
              <p:cNvCxnSpPr/>
              <p:nvPr/>
            </p:nvCxnSpPr>
            <p:spPr>
              <a:xfrm>
                <a:off x="5087143" y="3586170"/>
                <a:ext cx="0" cy="371329"/>
              </a:xfrm>
              <a:prstGeom prst="line">
                <a:avLst/>
              </a:prstGeom>
              <a:ln w="63500" cap="rnd">
                <a:solidFill>
                  <a:srgbClr val="44B69D"/>
                </a:solidFill>
              </a:ln>
            </p:spPr>
            <p:style>
              <a:lnRef idx="1">
                <a:schemeClr val="accent1"/>
              </a:lnRef>
              <a:fillRef idx="0">
                <a:schemeClr val="accent1"/>
              </a:fillRef>
              <a:effectRef idx="0">
                <a:schemeClr val="accent1"/>
              </a:effectRef>
              <a:fontRef idx="minor">
                <a:schemeClr val="tx1"/>
              </a:fontRef>
            </p:style>
          </p:cxnSp>
        </p:grpSp>
        <p:sp>
          <p:nvSpPr>
            <p:cNvPr id="22" name="文本框 21">
              <a:extLst>
                <a:ext uri="{FF2B5EF4-FFF2-40B4-BE49-F238E27FC236}">
                  <a16:creationId xmlns:a16="http://schemas.microsoft.com/office/drawing/2014/main" id="{0B65CD1A-CFF3-1645-B23D-6D882988233A}"/>
                </a:ext>
              </a:extLst>
            </p:cNvPr>
            <p:cNvSpPr txBox="1"/>
            <p:nvPr/>
          </p:nvSpPr>
          <p:spPr>
            <a:xfrm>
              <a:off x="7154108" y="4464558"/>
              <a:ext cx="1008609" cy="553998"/>
            </a:xfrm>
            <a:prstGeom prst="rect">
              <a:avLst/>
            </a:prstGeom>
            <a:noFill/>
          </p:spPr>
          <p:txBody>
            <a:bodyPr wrap="none" rtlCol="0">
              <a:spAutoFit/>
            </a:bodyPr>
            <a:lstStyle/>
            <a:p>
              <a:pPr defTabSz="685783"/>
              <a:r>
                <a:rPr lang="en-US" altLang="zh-CN" sz="3000" dirty="0">
                  <a:solidFill>
                    <a:schemeClr val="accent1"/>
                  </a:solidFill>
                  <a:latin typeface="思源黑体 CN Light" panose="020B0300000000000000" pitchFamily="34" charset="-122"/>
                  <a:ea typeface="宋体"/>
                </a:rPr>
                <a:t>7654</a:t>
              </a:r>
              <a:endParaRPr lang="zh-CN" altLang="en-US" sz="3000" dirty="0">
                <a:solidFill>
                  <a:schemeClr val="accent1"/>
                </a:solidFill>
                <a:latin typeface="思源黑体 CN Light" panose="020B0300000000000000" pitchFamily="34" charset="-122"/>
                <a:ea typeface="宋体"/>
              </a:endParaRPr>
            </a:p>
          </p:txBody>
        </p:sp>
        <p:sp>
          <p:nvSpPr>
            <p:cNvPr id="23" name="矩形 22">
              <a:extLst>
                <a:ext uri="{FF2B5EF4-FFF2-40B4-BE49-F238E27FC236}">
                  <a16:creationId xmlns:a16="http://schemas.microsoft.com/office/drawing/2014/main" id="{E1E61C27-454E-1549-BEFA-CEEB911AE1C9}"/>
                </a:ext>
              </a:extLst>
            </p:cNvPr>
            <p:cNvSpPr/>
            <p:nvPr/>
          </p:nvSpPr>
          <p:spPr>
            <a:xfrm>
              <a:off x="1888460" y="5253155"/>
              <a:ext cx="4385087" cy="454225"/>
            </a:xfrm>
            <a:prstGeom prst="rect">
              <a:avLst/>
            </a:prstGeom>
          </p:spPr>
          <p:txBody>
            <a:bodyPr wrap="square" lIns="68579" tIns="34289" rIns="68579" bIns="34289">
              <a:spAutoFit/>
            </a:bodyPr>
            <a:lstStyle/>
            <a:p>
              <a:pPr defTabSz="685783">
                <a:lnSpc>
                  <a:spcPct val="130000"/>
                </a:lnSpc>
              </a:pPr>
              <a:r>
                <a:rPr lang="zh-CN" altLang="en-US" sz="1000" dirty="0">
                  <a:solidFill>
                    <a:srgbClr val="000000"/>
                  </a:solidFill>
                  <a:latin typeface="思源黑体 CN Light" panose="020B0300000000000000" pitchFamily="34" charset="-122"/>
                  <a:ea typeface="思源黑体 CN Light" panose="020B0300000000000000" pitchFamily="34" charset="-122"/>
                  <a:cs typeface="Microsoft YaHei" charset="0"/>
                </a:rPr>
                <a:t>标题数字等都可以通过点击和重新输入进行更改，顶部“开始”面板中可以对字体、字号、颜色、行距等进行修改。</a:t>
              </a:r>
              <a:endParaRPr lang="zh-CN" altLang="en-US" sz="1000" dirty="0">
                <a:solidFill>
                  <a:prstClr val="black">
                    <a:lumMod val="75000"/>
                    <a:lumOff val="25000"/>
                  </a:prstClr>
                </a:solidFill>
                <a:latin typeface="思源黑体 CN Light" panose="020B0300000000000000" pitchFamily="34" charset="-122"/>
                <a:ea typeface="思源黑体 CN Light" panose="020B0300000000000000" pitchFamily="34" charset="-122"/>
                <a:cs typeface="Microsoft YaHei" charset="0"/>
              </a:endParaRPr>
            </a:p>
          </p:txBody>
        </p:sp>
        <p:sp>
          <p:nvSpPr>
            <p:cNvPr id="24" name="矩形 23">
              <a:extLst>
                <a:ext uri="{FF2B5EF4-FFF2-40B4-BE49-F238E27FC236}">
                  <a16:creationId xmlns:a16="http://schemas.microsoft.com/office/drawing/2014/main" id="{553D3D11-73CE-8A4B-8C5D-AEFE43176A31}"/>
                </a:ext>
              </a:extLst>
            </p:cNvPr>
            <p:cNvSpPr/>
            <p:nvPr/>
          </p:nvSpPr>
          <p:spPr>
            <a:xfrm>
              <a:off x="6584270" y="5250629"/>
              <a:ext cx="4385087" cy="454225"/>
            </a:xfrm>
            <a:prstGeom prst="rect">
              <a:avLst/>
            </a:prstGeom>
          </p:spPr>
          <p:txBody>
            <a:bodyPr wrap="square" lIns="68579" tIns="34289" rIns="68579" bIns="34289">
              <a:spAutoFit/>
            </a:bodyPr>
            <a:lstStyle/>
            <a:p>
              <a:pPr defTabSz="685783">
                <a:lnSpc>
                  <a:spcPct val="130000"/>
                </a:lnSpc>
              </a:pPr>
              <a:r>
                <a:rPr lang="zh-CN" altLang="en-US" sz="1000" dirty="0">
                  <a:solidFill>
                    <a:srgbClr val="000000"/>
                  </a:solidFill>
                  <a:latin typeface="思源黑体 CN Light" panose="020B0300000000000000" pitchFamily="34" charset="-122"/>
                  <a:ea typeface="思源黑体 CN Light" panose="020B0300000000000000" pitchFamily="34" charset="-122"/>
                  <a:cs typeface="Microsoft YaHei" charset="0"/>
                </a:rPr>
                <a:t>标题数字等都可以通过点击和重新输入进行更改，顶部“开始”面板中可以对字体、字号、颜色、行距等进行修改。</a:t>
              </a:r>
              <a:endParaRPr lang="zh-CN" altLang="en-US" sz="1000" dirty="0">
                <a:solidFill>
                  <a:prstClr val="black">
                    <a:lumMod val="75000"/>
                    <a:lumOff val="25000"/>
                  </a:prstClr>
                </a:solidFill>
                <a:latin typeface="思源黑体 CN Light" panose="020B0300000000000000" pitchFamily="34" charset="-122"/>
                <a:ea typeface="思源黑体 CN Light" panose="020B0300000000000000" pitchFamily="34" charset="-122"/>
                <a:cs typeface="Microsoft YaHei" charset="0"/>
              </a:endParaRPr>
            </a:p>
          </p:txBody>
        </p:sp>
        <p:grpSp>
          <p:nvGrpSpPr>
            <p:cNvPr id="25" name="组 40">
              <a:extLst>
                <a:ext uri="{FF2B5EF4-FFF2-40B4-BE49-F238E27FC236}">
                  <a16:creationId xmlns:a16="http://schemas.microsoft.com/office/drawing/2014/main" id="{A3CFBE7C-4102-094C-8380-F85A0B24F80E}"/>
                </a:ext>
              </a:extLst>
            </p:cNvPr>
            <p:cNvGrpSpPr/>
            <p:nvPr/>
          </p:nvGrpSpPr>
          <p:grpSpPr>
            <a:xfrm>
              <a:off x="4965883" y="1510293"/>
              <a:ext cx="2358792" cy="2358790"/>
              <a:chOff x="3483308" y="867929"/>
              <a:chExt cx="2195571" cy="2195571"/>
            </a:xfrm>
          </p:grpSpPr>
          <p:sp>
            <p:nvSpPr>
              <p:cNvPr id="26" name="弧形 74">
                <a:extLst>
                  <a:ext uri="{FF2B5EF4-FFF2-40B4-BE49-F238E27FC236}">
                    <a16:creationId xmlns:a16="http://schemas.microsoft.com/office/drawing/2014/main" id="{C533E083-3FD6-A94F-86C7-A05501A8B7FF}"/>
                  </a:ext>
                </a:extLst>
              </p:cNvPr>
              <p:cNvSpPr/>
              <p:nvPr/>
            </p:nvSpPr>
            <p:spPr>
              <a:xfrm rot="16200000">
                <a:off x="3682905" y="1067525"/>
                <a:ext cx="1796376" cy="1796376"/>
              </a:xfrm>
              <a:prstGeom prst="arc">
                <a:avLst>
                  <a:gd name="adj1" fmla="val 21534898"/>
                  <a:gd name="adj2" fmla="val 14442992"/>
                </a:avLst>
              </a:prstGeom>
              <a:ln w="1587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685783"/>
                <a:endParaRPr lang="zh-CN" altLang="en-US" sz="1400" dirty="0">
                  <a:solidFill>
                    <a:prstClr val="black"/>
                  </a:solidFill>
                  <a:latin typeface="思源黑体 CN Light" panose="020B0300000000000000" pitchFamily="34" charset="-122"/>
                  <a:ea typeface="宋体"/>
                </a:endParaRPr>
              </a:p>
            </p:txBody>
          </p:sp>
          <p:sp>
            <p:nvSpPr>
              <p:cNvPr id="27" name="弧形 75">
                <a:extLst>
                  <a:ext uri="{FF2B5EF4-FFF2-40B4-BE49-F238E27FC236}">
                    <a16:creationId xmlns:a16="http://schemas.microsoft.com/office/drawing/2014/main" id="{B3F1AED5-97AB-3E40-BDC4-CCE5879B40F6}"/>
                  </a:ext>
                </a:extLst>
              </p:cNvPr>
              <p:cNvSpPr/>
              <p:nvPr/>
            </p:nvSpPr>
            <p:spPr>
              <a:xfrm rot="16200000">
                <a:off x="3483308" y="867929"/>
                <a:ext cx="2195571" cy="2195571"/>
              </a:xfrm>
              <a:prstGeom prst="arc">
                <a:avLst>
                  <a:gd name="adj1" fmla="val 21546835"/>
                  <a:gd name="adj2" fmla="val 15457826"/>
                </a:avLst>
              </a:prstGeom>
              <a:ln w="15875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685783"/>
                <a:endParaRPr lang="zh-CN" altLang="en-US" sz="1400" dirty="0">
                  <a:solidFill>
                    <a:prstClr val="black"/>
                  </a:solidFill>
                  <a:latin typeface="思源黑体 CN Light" panose="020B0300000000000000" pitchFamily="34" charset="-122"/>
                  <a:ea typeface="宋体"/>
                </a:endParaRPr>
              </a:p>
            </p:txBody>
          </p:sp>
        </p:grpSp>
        <p:cxnSp>
          <p:nvCxnSpPr>
            <p:cNvPr id="28" name="直线连接符 27">
              <a:extLst>
                <a:ext uri="{FF2B5EF4-FFF2-40B4-BE49-F238E27FC236}">
                  <a16:creationId xmlns:a16="http://schemas.microsoft.com/office/drawing/2014/main" id="{1426A24F-125F-F941-90D2-6EB8C31679E5}"/>
                </a:ext>
              </a:extLst>
            </p:cNvPr>
            <p:cNvCxnSpPr/>
            <p:nvPr/>
          </p:nvCxnSpPr>
          <p:spPr>
            <a:xfrm>
              <a:off x="1016407" y="4177584"/>
              <a:ext cx="10159186" cy="0"/>
            </a:xfrm>
            <a:prstGeom prst="line">
              <a:avLst/>
            </a:prstGeom>
            <a:ln w="15875">
              <a:solidFill>
                <a:srgbClr val="0F79A8"/>
              </a:solidFill>
              <a:prstDash val="sysDash"/>
            </a:ln>
          </p:spPr>
          <p:style>
            <a:lnRef idx="1">
              <a:schemeClr val="accent1"/>
            </a:lnRef>
            <a:fillRef idx="0">
              <a:schemeClr val="accent1"/>
            </a:fillRef>
            <a:effectRef idx="0">
              <a:schemeClr val="accent1"/>
            </a:effectRef>
            <a:fontRef idx="minor">
              <a:schemeClr val="tx1"/>
            </a:fontRef>
          </p:style>
        </p:cxnSp>
        <p:grpSp>
          <p:nvGrpSpPr>
            <p:cNvPr id="29" name="组 44">
              <a:extLst>
                <a:ext uri="{FF2B5EF4-FFF2-40B4-BE49-F238E27FC236}">
                  <a16:creationId xmlns:a16="http://schemas.microsoft.com/office/drawing/2014/main" id="{FF5DABA2-A81D-8345-B36F-6C4875793BBD}"/>
                </a:ext>
              </a:extLst>
            </p:cNvPr>
            <p:cNvGrpSpPr/>
            <p:nvPr/>
          </p:nvGrpSpPr>
          <p:grpSpPr>
            <a:xfrm>
              <a:off x="5605729" y="2141419"/>
              <a:ext cx="1094810" cy="1108907"/>
              <a:chOff x="3378200" y="2806700"/>
              <a:chExt cx="752475" cy="755650"/>
            </a:xfrm>
            <a:solidFill>
              <a:schemeClr val="accent4"/>
            </a:solidFill>
          </p:grpSpPr>
          <p:sp>
            <p:nvSpPr>
              <p:cNvPr id="30" name="Freeform 122">
                <a:extLst>
                  <a:ext uri="{FF2B5EF4-FFF2-40B4-BE49-F238E27FC236}">
                    <a16:creationId xmlns:a16="http://schemas.microsoft.com/office/drawing/2014/main" id="{9D6CAB18-9E7E-FA47-94D4-6E25BE3C0D73}"/>
                  </a:ext>
                </a:extLst>
              </p:cNvPr>
              <p:cNvSpPr>
                <a:spLocks noEditPoints="1"/>
              </p:cNvSpPr>
              <p:nvPr/>
            </p:nvSpPr>
            <p:spPr bwMode="auto">
              <a:xfrm>
                <a:off x="3378200" y="2806700"/>
                <a:ext cx="752475" cy="755650"/>
              </a:xfrm>
              <a:custGeom>
                <a:avLst/>
                <a:gdLst/>
                <a:ahLst/>
                <a:cxnLst>
                  <a:cxn ang="0">
                    <a:pos x="212" y="2"/>
                  </a:cxn>
                  <a:cxn ang="0">
                    <a:pos x="144" y="20"/>
                  </a:cxn>
                  <a:cxn ang="0">
                    <a:pos x="86" y="56"/>
                  </a:cxn>
                  <a:cxn ang="0">
                    <a:pos x="40" y="106"/>
                  </a:cxn>
                  <a:cxn ang="0">
                    <a:pos x="10" y="168"/>
                  </a:cxn>
                  <a:cxn ang="0">
                    <a:pos x="0" y="238"/>
                  </a:cxn>
                  <a:cxn ang="0">
                    <a:pos x="4" y="286"/>
                  </a:cxn>
                  <a:cxn ang="0">
                    <a:pos x="28" y="352"/>
                  </a:cxn>
                  <a:cxn ang="0">
                    <a:pos x="68" y="406"/>
                  </a:cxn>
                  <a:cxn ang="0">
                    <a:pos x="124" y="446"/>
                  </a:cxn>
                  <a:cxn ang="0">
                    <a:pos x="188" y="470"/>
                  </a:cxn>
                  <a:cxn ang="0">
                    <a:pos x="236" y="476"/>
                  </a:cxn>
                  <a:cxn ang="0">
                    <a:pos x="308" y="464"/>
                  </a:cxn>
                  <a:cxn ang="0">
                    <a:pos x="370" y="434"/>
                  </a:cxn>
                  <a:cxn ang="0">
                    <a:pos x="420" y="390"/>
                  </a:cxn>
                  <a:cxn ang="0">
                    <a:pos x="456" y="330"/>
                  </a:cxn>
                  <a:cxn ang="0">
                    <a:pos x="472" y="262"/>
                  </a:cxn>
                  <a:cxn ang="0">
                    <a:pos x="472" y="214"/>
                  </a:cxn>
                  <a:cxn ang="0">
                    <a:pos x="456" y="146"/>
                  </a:cxn>
                  <a:cxn ang="0">
                    <a:pos x="420" y="88"/>
                  </a:cxn>
                  <a:cxn ang="0">
                    <a:pos x="370" y="42"/>
                  </a:cxn>
                  <a:cxn ang="0">
                    <a:pos x="308" y="12"/>
                  </a:cxn>
                  <a:cxn ang="0">
                    <a:pos x="236" y="0"/>
                  </a:cxn>
                  <a:cxn ang="0">
                    <a:pos x="236" y="438"/>
                  </a:cxn>
                  <a:cxn ang="0">
                    <a:pos x="178" y="430"/>
                  </a:cxn>
                  <a:cxn ang="0">
                    <a:pos x="124" y="404"/>
                  </a:cxn>
                  <a:cxn ang="0">
                    <a:pos x="82" y="366"/>
                  </a:cxn>
                  <a:cxn ang="0">
                    <a:pos x="52" y="316"/>
                  </a:cxn>
                  <a:cxn ang="0">
                    <a:pos x="38" y="258"/>
                  </a:cxn>
                  <a:cxn ang="0">
                    <a:pos x="38" y="218"/>
                  </a:cxn>
                  <a:cxn ang="0">
                    <a:pos x="52" y="160"/>
                  </a:cxn>
                  <a:cxn ang="0">
                    <a:pos x="82" y="110"/>
                  </a:cxn>
                  <a:cxn ang="0">
                    <a:pos x="124" y="72"/>
                  </a:cxn>
                  <a:cxn ang="0">
                    <a:pos x="178" y="46"/>
                  </a:cxn>
                  <a:cxn ang="0">
                    <a:pos x="236" y="38"/>
                  </a:cxn>
                  <a:cxn ang="0">
                    <a:pos x="278" y="42"/>
                  </a:cxn>
                  <a:cxn ang="0">
                    <a:pos x="332" y="62"/>
                  </a:cxn>
                  <a:cxn ang="0">
                    <a:pos x="378" y="96"/>
                  </a:cxn>
                  <a:cxn ang="0">
                    <a:pos x="414" y="142"/>
                  </a:cxn>
                  <a:cxn ang="0">
                    <a:pos x="434" y="198"/>
                  </a:cxn>
                  <a:cxn ang="0">
                    <a:pos x="438" y="238"/>
                  </a:cxn>
                  <a:cxn ang="0">
                    <a:pos x="428" y="298"/>
                  </a:cxn>
                  <a:cxn ang="0">
                    <a:pos x="404" y="350"/>
                  </a:cxn>
                  <a:cxn ang="0">
                    <a:pos x="364" y="392"/>
                  </a:cxn>
                  <a:cxn ang="0">
                    <a:pos x="314" y="424"/>
                  </a:cxn>
                  <a:cxn ang="0">
                    <a:pos x="258" y="438"/>
                  </a:cxn>
                </a:cxnLst>
                <a:rect l="0" t="0" r="r" b="b"/>
                <a:pathLst>
                  <a:path w="474" h="476">
                    <a:moveTo>
                      <a:pt x="236" y="0"/>
                    </a:moveTo>
                    <a:lnTo>
                      <a:pt x="236" y="0"/>
                    </a:lnTo>
                    <a:lnTo>
                      <a:pt x="212" y="2"/>
                    </a:lnTo>
                    <a:lnTo>
                      <a:pt x="188" y="6"/>
                    </a:lnTo>
                    <a:lnTo>
                      <a:pt x="166" y="12"/>
                    </a:lnTo>
                    <a:lnTo>
                      <a:pt x="144" y="20"/>
                    </a:lnTo>
                    <a:lnTo>
                      <a:pt x="124" y="30"/>
                    </a:lnTo>
                    <a:lnTo>
                      <a:pt x="104" y="42"/>
                    </a:lnTo>
                    <a:lnTo>
                      <a:pt x="86" y="56"/>
                    </a:lnTo>
                    <a:lnTo>
                      <a:pt x="68" y="70"/>
                    </a:lnTo>
                    <a:lnTo>
                      <a:pt x="54" y="88"/>
                    </a:lnTo>
                    <a:lnTo>
                      <a:pt x="40" y="106"/>
                    </a:lnTo>
                    <a:lnTo>
                      <a:pt x="28" y="126"/>
                    </a:lnTo>
                    <a:lnTo>
                      <a:pt x="18" y="146"/>
                    </a:lnTo>
                    <a:lnTo>
                      <a:pt x="10" y="168"/>
                    </a:lnTo>
                    <a:lnTo>
                      <a:pt x="4" y="190"/>
                    </a:lnTo>
                    <a:lnTo>
                      <a:pt x="0" y="214"/>
                    </a:lnTo>
                    <a:lnTo>
                      <a:pt x="0" y="238"/>
                    </a:lnTo>
                    <a:lnTo>
                      <a:pt x="0" y="238"/>
                    </a:lnTo>
                    <a:lnTo>
                      <a:pt x="0" y="262"/>
                    </a:lnTo>
                    <a:lnTo>
                      <a:pt x="4" y="286"/>
                    </a:lnTo>
                    <a:lnTo>
                      <a:pt x="10" y="308"/>
                    </a:lnTo>
                    <a:lnTo>
                      <a:pt x="18" y="330"/>
                    </a:lnTo>
                    <a:lnTo>
                      <a:pt x="28" y="352"/>
                    </a:lnTo>
                    <a:lnTo>
                      <a:pt x="40" y="370"/>
                    </a:lnTo>
                    <a:lnTo>
                      <a:pt x="54" y="390"/>
                    </a:lnTo>
                    <a:lnTo>
                      <a:pt x="68" y="406"/>
                    </a:lnTo>
                    <a:lnTo>
                      <a:pt x="86" y="422"/>
                    </a:lnTo>
                    <a:lnTo>
                      <a:pt x="104" y="434"/>
                    </a:lnTo>
                    <a:lnTo>
                      <a:pt x="124" y="446"/>
                    </a:lnTo>
                    <a:lnTo>
                      <a:pt x="144" y="456"/>
                    </a:lnTo>
                    <a:lnTo>
                      <a:pt x="166" y="464"/>
                    </a:lnTo>
                    <a:lnTo>
                      <a:pt x="188" y="470"/>
                    </a:lnTo>
                    <a:lnTo>
                      <a:pt x="212" y="474"/>
                    </a:lnTo>
                    <a:lnTo>
                      <a:pt x="236" y="476"/>
                    </a:lnTo>
                    <a:lnTo>
                      <a:pt x="236" y="476"/>
                    </a:lnTo>
                    <a:lnTo>
                      <a:pt x="260" y="474"/>
                    </a:lnTo>
                    <a:lnTo>
                      <a:pt x="284" y="470"/>
                    </a:lnTo>
                    <a:lnTo>
                      <a:pt x="308" y="464"/>
                    </a:lnTo>
                    <a:lnTo>
                      <a:pt x="330" y="456"/>
                    </a:lnTo>
                    <a:lnTo>
                      <a:pt x="350" y="446"/>
                    </a:lnTo>
                    <a:lnTo>
                      <a:pt x="370" y="434"/>
                    </a:lnTo>
                    <a:lnTo>
                      <a:pt x="388" y="422"/>
                    </a:lnTo>
                    <a:lnTo>
                      <a:pt x="404" y="406"/>
                    </a:lnTo>
                    <a:lnTo>
                      <a:pt x="420" y="390"/>
                    </a:lnTo>
                    <a:lnTo>
                      <a:pt x="434" y="370"/>
                    </a:lnTo>
                    <a:lnTo>
                      <a:pt x="446" y="352"/>
                    </a:lnTo>
                    <a:lnTo>
                      <a:pt x="456" y="330"/>
                    </a:lnTo>
                    <a:lnTo>
                      <a:pt x="464" y="308"/>
                    </a:lnTo>
                    <a:lnTo>
                      <a:pt x="470" y="286"/>
                    </a:lnTo>
                    <a:lnTo>
                      <a:pt x="472" y="262"/>
                    </a:lnTo>
                    <a:lnTo>
                      <a:pt x="474" y="238"/>
                    </a:lnTo>
                    <a:lnTo>
                      <a:pt x="474" y="238"/>
                    </a:lnTo>
                    <a:lnTo>
                      <a:pt x="472" y="214"/>
                    </a:lnTo>
                    <a:lnTo>
                      <a:pt x="470" y="190"/>
                    </a:lnTo>
                    <a:lnTo>
                      <a:pt x="464" y="168"/>
                    </a:lnTo>
                    <a:lnTo>
                      <a:pt x="456" y="146"/>
                    </a:lnTo>
                    <a:lnTo>
                      <a:pt x="446" y="126"/>
                    </a:lnTo>
                    <a:lnTo>
                      <a:pt x="434" y="106"/>
                    </a:lnTo>
                    <a:lnTo>
                      <a:pt x="420" y="88"/>
                    </a:lnTo>
                    <a:lnTo>
                      <a:pt x="404" y="70"/>
                    </a:lnTo>
                    <a:lnTo>
                      <a:pt x="388" y="56"/>
                    </a:lnTo>
                    <a:lnTo>
                      <a:pt x="370" y="42"/>
                    </a:lnTo>
                    <a:lnTo>
                      <a:pt x="350" y="30"/>
                    </a:lnTo>
                    <a:lnTo>
                      <a:pt x="330" y="20"/>
                    </a:lnTo>
                    <a:lnTo>
                      <a:pt x="308" y="12"/>
                    </a:lnTo>
                    <a:lnTo>
                      <a:pt x="284" y="6"/>
                    </a:lnTo>
                    <a:lnTo>
                      <a:pt x="260" y="2"/>
                    </a:lnTo>
                    <a:lnTo>
                      <a:pt x="236" y="0"/>
                    </a:lnTo>
                    <a:lnTo>
                      <a:pt x="236" y="0"/>
                    </a:lnTo>
                    <a:close/>
                    <a:moveTo>
                      <a:pt x="236" y="438"/>
                    </a:moveTo>
                    <a:lnTo>
                      <a:pt x="236" y="438"/>
                    </a:lnTo>
                    <a:lnTo>
                      <a:pt x="216" y="438"/>
                    </a:lnTo>
                    <a:lnTo>
                      <a:pt x="196" y="434"/>
                    </a:lnTo>
                    <a:lnTo>
                      <a:pt x="178" y="430"/>
                    </a:lnTo>
                    <a:lnTo>
                      <a:pt x="158" y="424"/>
                    </a:lnTo>
                    <a:lnTo>
                      <a:pt x="142" y="414"/>
                    </a:lnTo>
                    <a:lnTo>
                      <a:pt x="124" y="404"/>
                    </a:lnTo>
                    <a:lnTo>
                      <a:pt x="110" y="392"/>
                    </a:lnTo>
                    <a:lnTo>
                      <a:pt x="94" y="380"/>
                    </a:lnTo>
                    <a:lnTo>
                      <a:pt x="82" y="366"/>
                    </a:lnTo>
                    <a:lnTo>
                      <a:pt x="70" y="350"/>
                    </a:lnTo>
                    <a:lnTo>
                      <a:pt x="60" y="334"/>
                    </a:lnTo>
                    <a:lnTo>
                      <a:pt x="52" y="316"/>
                    </a:lnTo>
                    <a:lnTo>
                      <a:pt x="46" y="298"/>
                    </a:lnTo>
                    <a:lnTo>
                      <a:pt x="40" y="278"/>
                    </a:lnTo>
                    <a:lnTo>
                      <a:pt x="38" y="258"/>
                    </a:lnTo>
                    <a:lnTo>
                      <a:pt x="36" y="238"/>
                    </a:lnTo>
                    <a:lnTo>
                      <a:pt x="36" y="238"/>
                    </a:lnTo>
                    <a:lnTo>
                      <a:pt x="38" y="218"/>
                    </a:lnTo>
                    <a:lnTo>
                      <a:pt x="40" y="198"/>
                    </a:lnTo>
                    <a:lnTo>
                      <a:pt x="46" y="178"/>
                    </a:lnTo>
                    <a:lnTo>
                      <a:pt x="52" y="160"/>
                    </a:lnTo>
                    <a:lnTo>
                      <a:pt x="60" y="142"/>
                    </a:lnTo>
                    <a:lnTo>
                      <a:pt x="70" y="126"/>
                    </a:lnTo>
                    <a:lnTo>
                      <a:pt x="82" y="110"/>
                    </a:lnTo>
                    <a:lnTo>
                      <a:pt x="94" y="96"/>
                    </a:lnTo>
                    <a:lnTo>
                      <a:pt x="110" y="84"/>
                    </a:lnTo>
                    <a:lnTo>
                      <a:pt x="124" y="72"/>
                    </a:lnTo>
                    <a:lnTo>
                      <a:pt x="142" y="62"/>
                    </a:lnTo>
                    <a:lnTo>
                      <a:pt x="158" y="54"/>
                    </a:lnTo>
                    <a:lnTo>
                      <a:pt x="178" y="46"/>
                    </a:lnTo>
                    <a:lnTo>
                      <a:pt x="196" y="42"/>
                    </a:lnTo>
                    <a:lnTo>
                      <a:pt x="216" y="38"/>
                    </a:lnTo>
                    <a:lnTo>
                      <a:pt x="236" y="38"/>
                    </a:lnTo>
                    <a:lnTo>
                      <a:pt x="236" y="38"/>
                    </a:lnTo>
                    <a:lnTo>
                      <a:pt x="258" y="38"/>
                    </a:lnTo>
                    <a:lnTo>
                      <a:pt x="278" y="42"/>
                    </a:lnTo>
                    <a:lnTo>
                      <a:pt x="296" y="46"/>
                    </a:lnTo>
                    <a:lnTo>
                      <a:pt x="314" y="54"/>
                    </a:lnTo>
                    <a:lnTo>
                      <a:pt x="332" y="62"/>
                    </a:lnTo>
                    <a:lnTo>
                      <a:pt x="348" y="72"/>
                    </a:lnTo>
                    <a:lnTo>
                      <a:pt x="364" y="84"/>
                    </a:lnTo>
                    <a:lnTo>
                      <a:pt x="378" y="96"/>
                    </a:lnTo>
                    <a:lnTo>
                      <a:pt x="392" y="110"/>
                    </a:lnTo>
                    <a:lnTo>
                      <a:pt x="404" y="126"/>
                    </a:lnTo>
                    <a:lnTo>
                      <a:pt x="414" y="142"/>
                    </a:lnTo>
                    <a:lnTo>
                      <a:pt x="422" y="160"/>
                    </a:lnTo>
                    <a:lnTo>
                      <a:pt x="428" y="178"/>
                    </a:lnTo>
                    <a:lnTo>
                      <a:pt x="434" y="198"/>
                    </a:lnTo>
                    <a:lnTo>
                      <a:pt x="436" y="218"/>
                    </a:lnTo>
                    <a:lnTo>
                      <a:pt x="438" y="238"/>
                    </a:lnTo>
                    <a:lnTo>
                      <a:pt x="438" y="238"/>
                    </a:lnTo>
                    <a:lnTo>
                      <a:pt x="436" y="258"/>
                    </a:lnTo>
                    <a:lnTo>
                      <a:pt x="434" y="278"/>
                    </a:lnTo>
                    <a:lnTo>
                      <a:pt x="428" y="298"/>
                    </a:lnTo>
                    <a:lnTo>
                      <a:pt x="422" y="316"/>
                    </a:lnTo>
                    <a:lnTo>
                      <a:pt x="414" y="334"/>
                    </a:lnTo>
                    <a:lnTo>
                      <a:pt x="404" y="350"/>
                    </a:lnTo>
                    <a:lnTo>
                      <a:pt x="392" y="366"/>
                    </a:lnTo>
                    <a:lnTo>
                      <a:pt x="378" y="380"/>
                    </a:lnTo>
                    <a:lnTo>
                      <a:pt x="364" y="392"/>
                    </a:lnTo>
                    <a:lnTo>
                      <a:pt x="348" y="404"/>
                    </a:lnTo>
                    <a:lnTo>
                      <a:pt x="332" y="414"/>
                    </a:lnTo>
                    <a:lnTo>
                      <a:pt x="314" y="424"/>
                    </a:lnTo>
                    <a:lnTo>
                      <a:pt x="296" y="430"/>
                    </a:lnTo>
                    <a:lnTo>
                      <a:pt x="278" y="434"/>
                    </a:lnTo>
                    <a:lnTo>
                      <a:pt x="258" y="438"/>
                    </a:lnTo>
                    <a:lnTo>
                      <a:pt x="236" y="438"/>
                    </a:lnTo>
                    <a:lnTo>
                      <a:pt x="236" y="438"/>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u="sng" dirty="0">
                  <a:latin typeface="思源黑体 CN Light" panose="020B0300000000000000" pitchFamily="34" charset="-122"/>
                  <a:ea typeface="思源黑体 CN Light" panose="020B0300000000000000" pitchFamily="34" charset="-122"/>
                </a:endParaRPr>
              </a:p>
            </p:txBody>
          </p:sp>
          <p:sp>
            <p:nvSpPr>
              <p:cNvPr id="31" name="Freeform 123">
                <a:extLst>
                  <a:ext uri="{FF2B5EF4-FFF2-40B4-BE49-F238E27FC236}">
                    <a16:creationId xmlns:a16="http://schemas.microsoft.com/office/drawing/2014/main" id="{70078849-D1CB-874F-8BDF-3DF9F60F5920}"/>
                  </a:ext>
                </a:extLst>
              </p:cNvPr>
              <p:cNvSpPr>
                <a:spLocks/>
              </p:cNvSpPr>
              <p:nvPr/>
            </p:nvSpPr>
            <p:spPr bwMode="auto">
              <a:xfrm>
                <a:off x="3609975" y="2965450"/>
                <a:ext cx="288925" cy="438150"/>
              </a:xfrm>
              <a:custGeom>
                <a:avLst/>
                <a:gdLst/>
                <a:ahLst/>
                <a:cxnLst>
                  <a:cxn ang="0">
                    <a:pos x="182" y="168"/>
                  </a:cxn>
                  <a:cxn ang="0">
                    <a:pos x="172" y="144"/>
                  </a:cxn>
                  <a:cxn ang="0">
                    <a:pos x="154" y="126"/>
                  </a:cxn>
                  <a:cxn ang="0">
                    <a:pos x="126" y="116"/>
                  </a:cxn>
                  <a:cxn ang="0">
                    <a:pos x="76" y="104"/>
                  </a:cxn>
                  <a:cxn ang="0">
                    <a:pos x="66" y="94"/>
                  </a:cxn>
                  <a:cxn ang="0">
                    <a:pos x="66" y="80"/>
                  </a:cxn>
                  <a:cxn ang="0">
                    <a:pos x="78" y="68"/>
                  </a:cxn>
                  <a:cxn ang="0">
                    <a:pos x="92" y="66"/>
                  </a:cxn>
                  <a:cxn ang="0">
                    <a:pos x="116" y="72"/>
                  </a:cxn>
                  <a:cxn ang="0">
                    <a:pos x="128" y="84"/>
                  </a:cxn>
                  <a:cxn ang="0">
                    <a:pos x="130" y="86"/>
                  </a:cxn>
                  <a:cxn ang="0">
                    <a:pos x="172" y="88"/>
                  </a:cxn>
                  <a:cxn ang="0">
                    <a:pos x="178" y="84"/>
                  </a:cxn>
                  <a:cxn ang="0">
                    <a:pos x="176" y="78"/>
                  </a:cxn>
                  <a:cxn ang="0">
                    <a:pos x="160" y="52"/>
                  </a:cxn>
                  <a:cxn ang="0">
                    <a:pos x="136" y="36"/>
                  </a:cxn>
                  <a:cxn ang="0">
                    <a:pos x="114" y="8"/>
                  </a:cxn>
                  <a:cxn ang="0">
                    <a:pos x="112" y="2"/>
                  </a:cxn>
                  <a:cxn ang="0">
                    <a:pos x="76" y="0"/>
                  </a:cxn>
                  <a:cxn ang="0">
                    <a:pos x="70" y="2"/>
                  </a:cxn>
                  <a:cxn ang="0">
                    <a:pos x="68" y="30"/>
                  </a:cxn>
                  <a:cxn ang="0">
                    <a:pos x="34" y="46"/>
                  </a:cxn>
                  <a:cxn ang="0">
                    <a:pos x="18" y="64"/>
                  </a:cxn>
                  <a:cxn ang="0">
                    <a:pos x="10" y="96"/>
                  </a:cxn>
                  <a:cxn ang="0">
                    <a:pos x="14" y="116"/>
                  </a:cxn>
                  <a:cxn ang="0">
                    <a:pos x="24" y="134"/>
                  </a:cxn>
                  <a:cxn ang="0">
                    <a:pos x="70" y="156"/>
                  </a:cxn>
                  <a:cxn ang="0">
                    <a:pos x="108" y="166"/>
                  </a:cxn>
                  <a:cxn ang="0">
                    <a:pos x="124" y="178"/>
                  </a:cxn>
                  <a:cxn ang="0">
                    <a:pos x="124" y="194"/>
                  </a:cxn>
                  <a:cxn ang="0">
                    <a:pos x="94" y="206"/>
                  </a:cxn>
                  <a:cxn ang="0">
                    <a:pos x="72" y="202"/>
                  </a:cxn>
                  <a:cxn ang="0">
                    <a:pos x="60" y="194"/>
                  </a:cxn>
                  <a:cxn ang="0">
                    <a:pos x="52" y="182"/>
                  </a:cxn>
                  <a:cxn ang="0">
                    <a:pos x="50" y="180"/>
                  </a:cxn>
                  <a:cxn ang="0">
                    <a:pos x="4" y="180"/>
                  </a:cxn>
                  <a:cxn ang="0">
                    <a:pos x="0" y="184"/>
                  </a:cxn>
                  <a:cxn ang="0">
                    <a:pos x="4" y="198"/>
                  </a:cxn>
                  <a:cxn ang="0">
                    <a:pos x="24" y="226"/>
                  </a:cxn>
                  <a:cxn ang="0">
                    <a:pos x="56" y="242"/>
                  </a:cxn>
                  <a:cxn ang="0">
                    <a:pos x="68" y="268"/>
                  </a:cxn>
                  <a:cxn ang="0">
                    <a:pos x="76" y="276"/>
                  </a:cxn>
                  <a:cxn ang="0">
                    <a:pos x="108" y="276"/>
                  </a:cxn>
                  <a:cxn ang="0">
                    <a:pos x="114" y="268"/>
                  </a:cxn>
                  <a:cxn ang="0">
                    <a:pos x="128" y="242"/>
                  </a:cxn>
                  <a:cxn ang="0">
                    <a:pos x="162" y="224"/>
                  </a:cxn>
                  <a:cxn ang="0">
                    <a:pos x="178" y="202"/>
                  </a:cxn>
                  <a:cxn ang="0">
                    <a:pos x="182" y="178"/>
                  </a:cxn>
                </a:cxnLst>
                <a:rect l="0" t="0" r="r" b="b"/>
                <a:pathLst>
                  <a:path w="182" h="276">
                    <a:moveTo>
                      <a:pt x="182" y="178"/>
                    </a:moveTo>
                    <a:lnTo>
                      <a:pt x="182" y="178"/>
                    </a:lnTo>
                    <a:lnTo>
                      <a:pt x="182" y="168"/>
                    </a:lnTo>
                    <a:lnTo>
                      <a:pt x="180" y="158"/>
                    </a:lnTo>
                    <a:lnTo>
                      <a:pt x="176" y="150"/>
                    </a:lnTo>
                    <a:lnTo>
                      <a:pt x="172" y="144"/>
                    </a:lnTo>
                    <a:lnTo>
                      <a:pt x="172" y="144"/>
                    </a:lnTo>
                    <a:lnTo>
                      <a:pt x="160" y="130"/>
                    </a:lnTo>
                    <a:lnTo>
                      <a:pt x="154" y="126"/>
                    </a:lnTo>
                    <a:lnTo>
                      <a:pt x="146" y="122"/>
                    </a:lnTo>
                    <a:lnTo>
                      <a:pt x="146" y="122"/>
                    </a:lnTo>
                    <a:lnTo>
                      <a:pt x="126" y="116"/>
                    </a:lnTo>
                    <a:lnTo>
                      <a:pt x="92" y="108"/>
                    </a:lnTo>
                    <a:lnTo>
                      <a:pt x="92" y="108"/>
                    </a:lnTo>
                    <a:lnTo>
                      <a:pt x="76" y="104"/>
                    </a:lnTo>
                    <a:lnTo>
                      <a:pt x="70" y="100"/>
                    </a:lnTo>
                    <a:lnTo>
                      <a:pt x="70" y="100"/>
                    </a:lnTo>
                    <a:lnTo>
                      <a:pt x="66" y="94"/>
                    </a:lnTo>
                    <a:lnTo>
                      <a:pt x="64" y="86"/>
                    </a:lnTo>
                    <a:lnTo>
                      <a:pt x="64" y="86"/>
                    </a:lnTo>
                    <a:lnTo>
                      <a:pt x="66" y="80"/>
                    </a:lnTo>
                    <a:lnTo>
                      <a:pt x="68" y="74"/>
                    </a:lnTo>
                    <a:lnTo>
                      <a:pt x="72" y="70"/>
                    </a:lnTo>
                    <a:lnTo>
                      <a:pt x="78" y="68"/>
                    </a:lnTo>
                    <a:lnTo>
                      <a:pt x="84" y="66"/>
                    </a:lnTo>
                    <a:lnTo>
                      <a:pt x="92" y="66"/>
                    </a:lnTo>
                    <a:lnTo>
                      <a:pt x="92" y="66"/>
                    </a:lnTo>
                    <a:lnTo>
                      <a:pt x="100" y="66"/>
                    </a:lnTo>
                    <a:lnTo>
                      <a:pt x="108" y="68"/>
                    </a:lnTo>
                    <a:lnTo>
                      <a:pt x="116" y="72"/>
                    </a:lnTo>
                    <a:lnTo>
                      <a:pt x="122" y="76"/>
                    </a:lnTo>
                    <a:lnTo>
                      <a:pt x="122" y="76"/>
                    </a:lnTo>
                    <a:lnTo>
                      <a:pt x="128" y="84"/>
                    </a:lnTo>
                    <a:lnTo>
                      <a:pt x="128" y="84"/>
                    </a:lnTo>
                    <a:lnTo>
                      <a:pt x="130" y="86"/>
                    </a:lnTo>
                    <a:lnTo>
                      <a:pt x="130" y="86"/>
                    </a:lnTo>
                    <a:lnTo>
                      <a:pt x="130" y="88"/>
                    </a:lnTo>
                    <a:lnTo>
                      <a:pt x="134" y="88"/>
                    </a:lnTo>
                    <a:lnTo>
                      <a:pt x="172" y="88"/>
                    </a:lnTo>
                    <a:lnTo>
                      <a:pt x="172" y="88"/>
                    </a:lnTo>
                    <a:lnTo>
                      <a:pt x="176" y="86"/>
                    </a:lnTo>
                    <a:lnTo>
                      <a:pt x="178" y="84"/>
                    </a:lnTo>
                    <a:lnTo>
                      <a:pt x="178" y="84"/>
                    </a:lnTo>
                    <a:lnTo>
                      <a:pt x="176" y="78"/>
                    </a:lnTo>
                    <a:lnTo>
                      <a:pt x="176" y="78"/>
                    </a:lnTo>
                    <a:lnTo>
                      <a:pt x="172" y="68"/>
                    </a:lnTo>
                    <a:lnTo>
                      <a:pt x="166" y="60"/>
                    </a:lnTo>
                    <a:lnTo>
                      <a:pt x="160" y="52"/>
                    </a:lnTo>
                    <a:lnTo>
                      <a:pt x="152" y="46"/>
                    </a:lnTo>
                    <a:lnTo>
                      <a:pt x="144" y="40"/>
                    </a:lnTo>
                    <a:lnTo>
                      <a:pt x="136" y="36"/>
                    </a:lnTo>
                    <a:lnTo>
                      <a:pt x="124" y="32"/>
                    </a:lnTo>
                    <a:lnTo>
                      <a:pt x="114" y="30"/>
                    </a:lnTo>
                    <a:lnTo>
                      <a:pt x="114" y="8"/>
                    </a:lnTo>
                    <a:lnTo>
                      <a:pt x="114" y="8"/>
                    </a:lnTo>
                    <a:lnTo>
                      <a:pt x="114" y="4"/>
                    </a:lnTo>
                    <a:lnTo>
                      <a:pt x="112" y="2"/>
                    </a:lnTo>
                    <a:lnTo>
                      <a:pt x="108" y="0"/>
                    </a:lnTo>
                    <a:lnTo>
                      <a:pt x="106" y="0"/>
                    </a:lnTo>
                    <a:lnTo>
                      <a:pt x="76" y="0"/>
                    </a:lnTo>
                    <a:lnTo>
                      <a:pt x="76" y="0"/>
                    </a:lnTo>
                    <a:lnTo>
                      <a:pt x="72" y="0"/>
                    </a:lnTo>
                    <a:lnTo>
                      <a:pt x="70" y="2"/>
                    </a:lnTo>
                    <a:lnTo>
                      <a:pt x="68" y="8"/>
                    </a:lnTo>
                    <a:lnTo>
                      <a:pt x="68" y="30"/>
                    </a:lnTo>
                    <a:lnTo>
                      <a:pt x="68" y="30"/>
                    </a:lnTo>
                    <a:lnTo>
                      <a:pt x="54" y="34"/>
                    </a:lnTo>
                    <a:lnTo>
                      <a:pt x="44" y="40"/>
                    </a:lnTo>
                    <a:lnTo>
                      <a:pt x="34" y="46"/>
                    </a:lnTo>
                    <a:lnTo>
                      <a:pt x="26" y="54"/>
                    </a:lnTo>
                    <a:lnTo>
                      <a:pt x="26" y="54"/>
                    </a:lnTo>
                    <a:lnTo>
                      <a:pt x="18" y="64"/>
                    </a:lnTo>
                    <a:lnTo>
                      <a:pt x="14" y="74"/>
                    </a:lnTo>
                    <a:lnTo>
                      <a:pt x="10" y="84"/>
                    </a:lnTo>
                    <a:lnTo>
                      <a:pt x="10" y="96"/>
                    </a:lnTo>
                    <a:lnTo>
                      <a:pt x="10" y="96"/>
                    </a:lnTo>
                    <a:lnTo>
                      <a:pt x="10" y="106"/>
                    </a:lnTo>
                    <a:lnTo>
                      <a:pt x="14" y="116"/>
                    </a:lnTo>
                    <a:lnTo>
                      <a:pt x="18" y="126"/>
                    </a:lnTo>
                    <a:lnTo>
                      <a:pt x="24" y="134"/>
                    </a:lnTo>
                    <a:lnTo>
                      <a:pt x="24" y="134"/>
                    </a:lnTo>
                    <a:lnTo>
                      <a:pt x="34" y="142"/>
                    </a:lnTo>
                    <a:lnTo>
                      <a:pt x="50" y="150"/>
                    </a:lnTo>
                    <a:lnTo>
                      <a:pt x="70" y="156"/>
                    </a:lnTo>
                    <a:lnTo>
                      <a:pt x="94" y="162"/>
                    </a:lnTo>
                    <a:lnTo>
                      <a:pt x="94" y="162"/>
                    </a:lnTo>
                    <a:lnTo>
                      <a:pt x="108" y="166"/>
                    </a:lnTo>
                    <a:lnTo>
                      <a:pt x="118" y="170"/>
                    </a:lnTo>
                    <a:lnTo>
                      <a:pt x="118" y="170"/>
                    </a:lnTo>
                    <a:lnTo>
                      <a:pt x="124" y="178"/>
                    </a:lnTo>
                    <a:lnTo>
                      <a:pt x="126" y="186"/>
                    </a:lnTo>
                    <a:lnTo>
                      <a:pt x="126" y="186"/>
                    </a:lnTo>
                    <a:lnTo>
                      <a:pt x="124" y="194"/>
                    </a:lnTo>
                    <a:lnTo>
                      <a:pt x="120" y="200"/>
                    </a:lnTo>
                    <a:lnTo>
                      <a:pt x="110" y="204"/>
                    </a:lnTo>
                    <a:lnTo>
                      <a:pt x="94" y="206"/>
                    </a:lnTo>
                    <a:lnTo>
                      <a:pt x="94" y="206"/>
                    </a:lnTo>
                    <a:lnTo>
                      <a:pt x="82" y="206"/>
                    </a:lnTo>
                    <a:lnTo>
                      <a:pt x="72" y="202"/>
                    </a:lnTo>
                    <a:lnTo>
                      <a:pt x="72" y="202"/>
                    </a:lnTo>
                    <a:lnTo>
                      <a:pt x="66" y="200"/>
                    </a:lnTo>
                    <a:lnTo>
                      <a:pt x="60" y="194"/>
                    </a:lnTo>
                    <a:lnTo>
                      <a:pt x="56" y="190"/>
                    </a:lnTo>
                    <a:lnTo>
                      <a:pt x="52" y="184"/>
                    </a:lnTo>
                    <a:lnTo>
                      <a:pt x="52" y="182"/>
                    </a:lnTo>
                    <a:lnTo>
                      <a:pt x="52" y="182"/>
                    </a:lnTo>
                    <a:lnTo>
                      <a:pt x="52" y="182"/>
                    </a:lnTo>
                    <a:lnTo>
                      <a:pt x="50" y="180"/>
                    </a:lnTo>
                    <a:lnTo>
                      <a:pt x="48" y="180"/>
                    </a:lnTo>
                    <a:lnTo>
                      <a:pt x="4" y="180"/>
                    </a:lnTo>
                    <a:lnTo>
                      <a:pt x="4" y="180"/>
                    </a:lnTo>
                    <a:lnTo>
                      <a:pt x="0" y="182"/>
                    </a:lnTo>
                    <a:lnTo>
                      <a:pt x="0" y="184"/>
                    </a:lnTo>
                    <a:lnTo>
                      <a:pt x="0" y="184"/>
                    </a:lnTo>
                    <a:lnTo>
                      <a:pt x="0" y="186"/>
                    </a:lnTo>
                    <a:lnTo>
                      <a:pt x="0" y="186"/>
                    </a:lnTo>
                    <a:lnTo>
                      <a:pt x="4" y="198"/>
                    </a:lnTo>
                    <a:lnTo>
                      <a:pt x="10" y="210"/>
                    </a:lnTo>
                    <a:lnTo>
                      <a:pt x="16" y="218"/>
                    </a:lnTo>
                    <a:lnTo>
                      <a:pt x="24" y="226"/>
                    </a:lnTo>
                    <a:lnTo>
                      <a:pt x="34" y="232"/>
                    </a:lnTo>
                    <a:lnTo>
                      <a:pt x="44" y="238"/>
                    </a:lnTo>
                    <a:lnTo>
                      <a:pt x="56" y="242"/>
                    </a:lnTo>
                    <a:lnTo>
                      <a:pt x="68" y="246"/>
                    </a:lnTo>
                    <a:lnTo>
                      <a:pt x="68" y="268"/>
                    </a:lnTo>
                    <a:lnTo>
                      <a:pt x="68" y="268"/>
                    </a:lnTo>
                    <a:lnTo>
                      <a:pt x="68" y="272"/>
                    </a:lnTo>
                    <a:lnTo>
                      <a:pt x="70" y="274"/>
                    </a:lnTo>
                    <a:lnTo>
                      <a:pt x="76" y="276"/>
                    </a:lnTo>
                    <a:lnTo>
                      <a:pt x="106" y="276"/>
                    </a:lnTo>
                    <a:lnTo>
                      <a:pt x="106" y="276"/>
                    </a:lnTo>
                    <a:lnTo>
                      <a:pt x="108" y="276"/>
                    </a:lnTo>
                    <a:lnTo>
                      <a:pt x="112" y="274"/>
                    </a:lnTo>
                    <a:lnTo>
                      <a:pt x="114" y="272"/>
                    </a:lnTo>
                    <a:lnTo>
                      <a:pt x="114" y="268"/>
                    </a:lnTo>
                    <a:lnTo>
                      <a:pt x="114" y="246"/>
                    </a:lnTo>
                    <a:lnTo>
                      <a:pt x="114" y="246"/>
                    </a:lnTo>
                    <a:lnTo>
                      <a:pt x="128" y="242"/>
                    </a:lnTo>
                    <a:lnTo>
                      <a:pt x="142" y="238"/>
                    </a:lnTo>
                    <a:lnTo>
                      <a:pt x="152" y="232"/>
                    </a:lnTo>
                    <a:lnTo>
                      <a:pt x="162" y="224"/>
                    </a:lnTo>
                    <a:lnTo>
                      <a:pt x="162" y="224"/>
                    </a:lnTo>
                    <a:lnTo>
                      <a:pt x="170" y="214"/>
                    </a:lnTo>
                    <a:lnTo>
                      <a:pt x="178" y="202"/>
                    </a:lnTo>
                    <a:lnTo>
                      <a:pt x="180" y="190"/>
                    </a:lnTo>
                    <a:lnTo>
                      <a:pt x="182" y="178"/>
                    </a:lnTo>
                    <a:lnTo>
                      <a:pt x="182" y="178"/>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u="sng" dirty="0">
                  <a:latin typeface="思源黑体 CN Light" panose="020B0300000000000000" pitchFamily="34" charset="-122"/>
                  <a:ea typeface="思源黑体 CN Light" panose="020B0300000000000000" pitchFamily="34" charset="-122"/>
                </a:endParaRPr>
              </a:p>
            </p:txBody>
          </p:sp>
        </p:grpSp>
        <p:cxnSp>
          <p:nvCxnSpPr>
            <p:cNvPr id="32" name="直线连接符 31">
              <a:extLst>
                <a:ext uri="{FF2B5EF4-FFF2-40B4-BE49-F238E27FC236}">
                  <a16:creationId xmlns:a16="http://schemas.microsoft.com/office/drawing/2014/main" id="{DA8A2606-55A7-1340-A951-E989F79B5409}"/>
                </a:ext>
              </a:extLst>
            </p:cNvPr>
            <p:cNvCxnSpPr/>
            <p:nvPr/>
          </p:nvCxnSpPr>
          <p:spPr>
            <a:xfrm>
              <a:off x="6341019" y="4177584"/>
              <a:ext cx="0" cy="1662756"/>
            </a:xfrm>
            <a:prstGeom prst="line">
              <a:avLst/>
            </a:prstGeom>
            <a:ln w="15875">
              <a:solidFill>
                <a:srgbClr val="0F79A8"/>
              </a:solidFill>
              <a:prstDash val="sys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53826721"/>
      </p:ext>
    </p:extLst>
  </p:cSld>
  <p:clrMapOvr>
    <a:masterClrMapping/>
  </p:clrMapOvr>
  <mc:AlternateContent xmlns:mc="http://schemas.openxmlformats.org/markup-compatibility/2006" xmlns:p14="http://schemas.microsoft.com/office/powerpoint/2010/main">
    <mc:Choice Requires="p14">
      <p:transition spd="slow" p14:dur="1200" advClick="0" advTm="1000">
        <p14:prism dir="u"/>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Chart Placeholder 18"/>
          <p:cNvGraphicFramePr>
            <a:graphicFrameLocks noGrp="1"/>
          </p:cNvGraphicFramePr>
          <p:nvPr>
            <p:ph sz="half" idx="1"/>
            <p:extLst/>
          </p:nvPr>
        </p:nvGraphicFramePr>
        <p:xfrm>
          <a:off x="914400" y="1452034"/>
          <a:ext cx="5080000" cy="452543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 name="Chart Placeholder 2"/>
          <p:cNvGraphicFramePr>
            <a:graphicFrameLocks noGrp="1"/>
          </p:cNvGraphicFramePr>
          <p:nvPr>
            <p:ph sz="half" idx="2"/>
            <p:extLst/>
          </p:nvPr>
        </p:nvGraphicFramePr>
        <p:xfrm>
          <a:off x="6440603" y="1452034"/>
          <a:ext cx="5080000" cy="4525433"/>
        </p:xfrm>
        <a:graphic>
          <a:graphicData uri="http://schemas.openxmlformats.org/drawingml/2006/chart">
            <c:chart xmlns:c="http://schemas.openxmlformats.org/drawingml/2006/chart" xmlns:r="http://schemas.openxmlformats.org/officeDocument/2006/relationships" r:id="rId5"/>
          </a:graphicData>
        </a:graphic>
      </p:graphicFrame>
      <p:sp>
        <p:nvSpPr>
          <p:cNvPr id="15" name="Freeform 14"/>
          <p:cNvSpPr/>
          <p:nvPr/>
        </p:nvSpPr>
        <p:spPr>
          <a:xfrm flipH="1" flipV="1">
            <a:off x="3996619" y="4644960"/>
            <a:ext cx="600287" cy="272627"/>
          </a:xfrm>
          <a:custGeom>
            <a:avLst/>
            <a:gdLst>
              <a:gd name="connsiteX0" fmla="*/ 670560 w 670560"/>
              <a:gd name="connsiteY0" fmla="*/ 304800 h 304800"/>
              <a:gd name="connsiteX1" fmla="*/ 345440 w 670560"/>
              <a:gd name="connsiteY1" fmla="*/ 0 h 304800"/>
              <a:gd name="connsiteX2" fmla="*/ 0 w 670560"/>
              <a:gd name="connsiteY2" fmla="*/ 0 h 304800"/>
              <a:gd name="connsiteX0" fmla="*/ 525915 w 525915"/>
              <a:gd name="connsiteY0" fmla="*/ 265258 h 265258"/>
              <a:gd name="connsiteX1" fmla="*/ 345440 w 525915"/>
              <a:gd name="connsiteY1" fmla="*/ 0 h 265258"/>
              <a:gd name="connsiteX2" fmla="*/ 0 w 525915"/>
              <a:gd name="connsiteY2" fmla="*/ 0 h 265258"/>
            </a:gdLst>
            <a:ahLst/>
            <a:cxnLst>
              <a:cxn ang="0">
                <a:pos x="connsiteX0" y="connsiteY0"/>
              </a:cxn>
              <a:cxn ang="0">
                <a:pos x="connsiteX1" y="connsiteY1"/>
              </a:cxn>
              <a:cxn ang="0">
                <a:pos x="connsiteX2" y="connsiteY2"/>
              </a:cxn>
            </a:cxnLst>
            <a:rect l="l" t="t" r="r" b="b"/>
            <a:pathLst>
              <a:path w="525915" h="265258">
                <a:moveTo>
                  <a:pt x="525915" y="265258"/>
                </a:moveTo>
                <a:lnTo>
                  <a:pt x="345440" y="0"/>
                </a:lnTo>
                <a:lnTo>
                  <a:pt x="0" y="0"/>
                </a:lnTo>
              </a:path>
            </a:pathLst>
          </a:custGeom>
          <a:noFill/>
          <a:ln w="3175">
            <a:solidFill>
              <a:schemeClr val="accent2"/>
            </a:solidFill>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chemeClr val="tx1">
                  <a:lumMod val="85000"/>
                  <a:lumOff val="15000"/>
                </a:schemeClr>
              </a:solidFill>
              <a:effectLst/>
              <a:uLnTx/>
              <a:uFillTx/>
              <a:latin typeface="思源黑体 CN Light" panose="020B0300000000000000" pitchFamily="34" charset="-122"/>
              <a:ea typeface="+mn-ea"/>
              <a:cs typeface="+mn-cs"/>
            </a:endParaRPr>
          </a:p>
        </p:txBody>
      </p:sp>
      <p:sp>
        <p:nvSpPr>
          <p:cNvPr id="35" name="Rectangle 34"/>
          <p:cNvSpPr/>
          <p:nvPr/>
        </p:nvSpPr>
        <p:spPr>
          <a:xfrm>
            <a:off x="768783" y="1855193"/>
            <a:ext cx="843181" cy="458972"/>
          </a:xfrm>
          <a:prstGeom prst="rect">
            <a:avLst/>
          </a:prstGeom>
        </p:spPr>
        <p:txBody>
          <a:bodyPr wrap="none" lIns="0" tIns="0" rIns="0" bIns="0">
            <a:spAutoFit/>
          </a:bodyPr>
          <a:lstStyle/>
          <a:p>
            <a:pPr marL="0" marR="0" lvl="0" indent="0" algn="r" defTabSz="1219170" rtl="0" eaLnBrk="1" fontAlgn="auto" latinLnBrk="0" hangingPunct="1">
              <a:lnSpc>
                <a:spcPct val="85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tx1">
                    <a:lumMod val="85000"/>
                    <a:lumOff val="15000"/>
                  </a:schemeClr>
                </a:solidFill>
                <a:effectLst/>
                <a:uLnTx/>
                <a:uFillTx/>
                <a:latin typeface="思源黑体 CN Light" panose="020B0300000000000000" pitchFamily="34" charset="-122"/>
                <a:ea typeface="思源黑体 CN Light" panose="020B0300000000000000" pitchFamily="34" charset="-122"/>
                <a:cs typeface="Open Sans Extrabold" pitchFamily="34" charset="0"/>
              </a:rPr>
              <a:t>23%</a:t>
            </a:r>
            <a:endParaRPr kumimoji="0" lang="en-US" sz="1100" b="0" i="0" u="none" strike="noStrike" kern="1200" cap="none" spc="0" normalizeH="0" baseline="0" noProof="0" dirty="0">
              <a:ln>
                <a:noFill/>
              </a:ln>
              <a:solidFill>
                <a:schemeClr val="tx1">
                  <a:lumMod val="85000"/>
                  <a:lumOff val="15000"/>
                </a:schemeClr>
              </a:solidFill>
              <a:effectLst/>
              <a:uLnTx/>
              <a:uFillTx/>
              <a:latin typeface="思源黑体 CN Light" panose="020B0300000000000000" pitchFamily="34" charset="-122"/>
              <a:ea typeface="思源黑体 CN Light" panose="020B0300000000000000" pitchFamily="34" charset="-122"/>
              <a:cs typeface="Open Sans Extrabold" pitchFamily="34" charset="0"/>
            </a:endParaRPr>
          </a:p>
          <a:p>
            <a:pPr marL="0" marR="0" lvl="0" indent="0" algn="r" defTabSz="1219170" rtl="0" eaLnBrk="1" fontAlgn="auto" latinLnBrk="0" hangingPunct="1">
              <a:lnSpc>
                <a:spcPct val="85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lumMod val="85000"/>
                    <a:lumOff val="15000"/>
                  </a:schemeClr>
                </a:solidFill>
                <a:effectLst/>
                <a:uLnTx/>
                <a:uFillTx/>
                <a:latin typeface="思源黑体 CN Light" panose="020B0300000000000000" pitchFamily="34" charset="-122"/>
                <a:ea typeface="+mn-ea"/>
                <a:cs typeface="+mn-cs"/>
              </a:rPr>
              <a:t>Lorem Ipsum</a:t>
            </a:r>
          </a:p>
        </p:txBody>
      </p:sp>
      <p:sp>
        <p:nvSpPr>
          <p:cNvPr id="20" name="Rectangle 19"/>
          <p:cNvSpPr/>
          <p:nvPr/>
        </p:nvSpPr>
        <p:spPr>
          <a:xfrm>
            <a:off x="705276" y="3519195"/>
            <a:ext cx="843181" cy="458972"/>
          </a:xfrm>
          <a:prstGeom prst="rect">
            <a:avLst/>
          </a:prstGeom>
        </p:spPr>
        <p:txBody>
          <a:bodyPr wrap="none" lIns="0" tIns="0" rIns="0" bIns="0">
            <a:spAutoFit/>
          </a:bodyPr>
          <a:lstStyle/>
          <a:p>
            <a:pPr marL="0" marR="0" lvl="0" indent="0" algn="r" defTabSz="1219170" rtl="0" eaLnBrk="1" fontAlgn="auto" latinLnBrk="0" hangingPunct="1">
              <a:lnSpc>
                <a:spcPct val="85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tx1">
                    <a:lumMod val="85000"/>
                    <a:lumOff val="15000"/>
                  </a:schemeClr>
                </a:solidFill>
                <a:effectLst/>
                <a:uLnTx/>
                <a:uFillTx/>
                <a:latin typeface="思源黑体 CN Light" panose="020B0300000000000000" pitchFamily="34" charset="-122"/>
                <a:ea typeface="思源黑体 CN Light" panose="020B0300000000000000" pitchFamily="34" charset="-122"/>
                <a:cs typeface="Open Sans Extrabold" pitchFamily="34" charset="0"/>
              </a:rPr>
              <a:t>19%</a:t>
            </a:r>
            <a:endParaRPr kumimoji="0" lang="en-US" sz="1100" b="0" i="0" u="none" strike="noStrike" kern="1200" cap="none" spc="0" normalizeH="0" baseline="0" noProof="0" dirty="0">
              <a:ln>
                <a:noFill/>
              </a:ln>
              <a:solidFill>
                <a:schemeClr val="tx1">
                  <a:lumMod val="85000"/>
                  <a:lumOff val="15000"/>
                </a:schemeClr>
              </a:solidFill>
              <a:effectLst/>
              <a:uLnTx/>
              <a:uFillTx/>
              <a:latin typeface="思源黑体 CN Light" panose="020B0300000000000000" pitchFamily="34" charset="-122"/>
              <a:ea typeface="思源黑体 CN Light" panose="020B0300000000000000" pitchFamily="34" charset="-122"/>
              <a:cs typeface="Open Sans Extrabold" pitchFamily="34" charset="0"/>
            </a:endParaRPr>
          </a:p>
          <a:p>
            <a:pPr marL="0" marR="0" lvl="0" indent="0" algn="r" defTabSz="1219170" rtl="0" eaLnBrk="1" fontAlgn="auto" latinLnBrk="0" hangingPunct="1">
              <a:lnSpc>
                <a:spcPct val="85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lumMod val="85000"/>
                    <a:lumOff val="15000"/>
                  </a:schemeClr>
                </a:solidFill>
                <a:effectLst/>
                <a:uLnTx/>
                <a:uFillTx/>
                <a:latin typeface="思源黑体 CN Light" panose="020B0300000000000000" pitchFamily="34" charset="-122"/>
                <a:ea typeface="+mn-ea"/>
                <a:cs typeface="+mn-cs"/>
              </a:rPr>
              <a:t>Lorem Ipsum</a:t>
            </a:r>
          </a:p>
        </p:txBody>
      </p:sp>
      <p:sp>
        <p:nvSpPr>
          <p:cNvPr id="21" name="Rectangle 20"/>
          <p:cNvSpPr/>
          <p:nvPr/>
        </p:nvSpPr>
        <p:spPr>
          <a:xfrm>
            <a:off x="768783" y="4678671"/>
            <a:ext cx="843181" cy="458972"/>
          </a:xfrm>
          <a:prstGeom prst="rect">
            <a:avLst/>
          </a:prstGeom>
        </p:spPr>
        <p:txBody>
          <a:bodyPr wrap="none" lIns="0" tIns="0" rIns="0" bIns="0">
            <a:spAutoFit/>
          </a:bodyPr>
          <a:lstStyle/>
          <a:p>
            <a:pPr marL="0" marR="0" lvl="0" indent="0" algn="r" defTabSz="1219170" rtl="0" eaLnBrk="1" fontAlgn="auto" latinLnBrk="0" hangingPunct="1">
              <a:lnSpc>
                <a:spcPct val="85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tx1">
                    <a:lumMod val="85000"/>
                    <a:lumOff val="15000"/>
                  </a:schemeClr>
                </a:solidFill>
                <a:effectLst/>
                <a:uLnTx/>
                <a:uFillTx/>
                <a:latin typeface="思源黑体 CN Light" panose="020B0300000000000000" pitchFamily="34" charset="-122"/>
                <a:ea typeface="思源黑体 CN Light" panose="020B0300000000000000" pitchFamily="34" charset="-122"/>
                <a:cs typeface="Open Sans Extrabold" pitchFamily="34" charset="0"/>
              </a:rPr>
              <a:t>21%</a:t>
            </a:r>
            <a:endParaRPr kumimoji="0" lang="en-US" sz="1100" b="0" i="0" u="none" strike="noStrike" kern="1200" cap="none" spc="0" normalizeH="0" baseline="0" noProof="0" dirty="0">
              <a:ln>
                <a:noFill/>
              </a:ln>
              <a:solidFill>
                <a:schemeClr val="tx1">
                  <a:lumMod val="85000"/>
                  <a:lumOff val="15000"/>
                </a:schemeClr>
              </a:solidFill>
              <a:effectLst/>
              <a:uLnTx/>
              <a:uFillTx/>
              <a:latin typeface="思源黑体 CN Light" panose="020B0300000000000000" pitchFamily="34" charset="-122"/>
              <a:ea typeface="思源黑体 CN Light" panose="020B0300000000000000" pitchFamily="34" charset="-122"/>
              <a:cs typeface="Open Sans Extrabold" pitchFamily="34" charset="0"/>
            </a:endParaRPr>
          </a:p>
          <a:p>
            <a:pPr marL="0" marR="0" lvl="0" indent="0" algn="r" defTabSz="1219170" rtl="0" eaLnBrk="1" fontAlgn="auto" latinLnBrk="0" hangingPunct="1">
              <a:lnSpc>
                <a:spcPct val="85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lumMod val="85000"/>
                    <a:lumOff val="15000"/>
                  </a:schemeClr>
                </a:solidFill>
                <a:effectLst/>
                <a:uLnTx/>
                <a:uFillTx/>
                <a:latin typeface="思源黑体 CN Light" panose="020B0300000000000000" pitchFamily="34" charset="-122"/>
                <a:ea typeface="+mn-ea"/>
                <a:cs typeface="+mn-cs"/>
              </a:rPr>
              <a:t>Lorem Ipsum</a:t>
            </a:r>
          </a:p>
        </p:txBody>
      </p:sp>
      <p:sp>
        <p:nvSpPr>
          <p:cNvPr id="22" name="Rectangle 21"/>
          <p:cNvSpPr/>
          <p:nvPr/>
        </p:nvSpPr>
        <p:spPr>
          <a:xfrm>
            <a:off x="4780402" y="4678671"/>
            <a:ext cx="843180" cy="458972"/>
          </a:xfrm>
          <a:prstGeom prst="rect">
            <a:avLst/>
          </a:prstGeom>
        </p:spPr>
        <p:txBody>
          <a:bodyPr wrap="none" lIns="0" tIns="0" rIns="0" bIns="0">
            <a:spAutoFit/>
          </a:bodyPr>
          <a:lstStyle/>
          <a:p>
            <a:pPr marL="0" marR="0" lvl="0" indent="0" algn="l" defTabSz="1219170" rtl="0" eaLnBrk="1" fontAlgn="auto" latinLnBrk="0" hangingPunct="1">
              <a:lnSpc>
                <a:spcPct val="85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tx1">
                    <a:lumMod val="85000"/>
                    <a:lumOff val="15000"/>
                  </a:schemeClr>
                </a:solidFill>
                <a:effectLst/>
                <a:uLnTx/>
                <a:uFillTx/>
                <a:latin typeface="思源黑体 CN Light" panose="020B0300000000000000" pitchFamily="34" charset="-122"/>
                <a:ea typeface="思源黑体 CN Light" panose="020B0300000000000000" pitchFamily="34" charset="-122"/>
                <a:cs typeface="Open Sans Extrabold" pitchFamily="34" charset="0"/>
              </a:rPr>
              <a:t>16%</a:t>
            </a:r>
            <a:endParaRPr kumimoji="0" lang="en-US" sz="1100" b="0" i="0" u="none" strike="noStrike" kern="1200" cap="none" spc="0" normalizeH="0" baseline="0" noProof="0" dirty="0">
              <a:ln>
                <a:noFill/>
              </a:ln>
              <a:solidFill>
                <a:schemeClr val="tx1">
                  <a:lumMod val="85000"/>
                  <a:lumOff val="15000"/>
                </a:schemeClr>
              </a:solidFill>
              <a:effectLst/>
              <a:uLnTx/>
              <a:uFillTx/>
              <a:latin typeface="思源黑体 CN Light" panose="020B0300000000000000" pitchFamily="34" charset="-122"/>
              <a:ea typeface="思源黑体 CN Light" panose="020B0300000000000000" pitchFamily="34" charset="-122"/>
              <a:cs typeface="Open Sans Extrabold" pitchFamily="34" charset="0"/>
            </a:endParaRPr>
          </a:p>
          <a:p>
            <a:pPr marL="0" marR="0" lvl="0" indent="0" algn="l" defTabSz="1219170" rtl="0" eaLnBrk="1" fontAlgn="auto" latinLnBrk="0" hangingPunct="1">
              <a:lnSpc>
                <a:spcPct val="85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lumMod val="85000"/>
                    <a:lumOff val="15000"/>
                  </a:schemeClr>
                </a:solidFill>
                <a:effectLst/>
                <a:uLnTx/>
                <a:uFillTx/>
                <a:latin typeface="思源黑体 CN Light" panose="020B0300000000000000" pitchFamily="34" charset="-122"/>
                <a:ea typeface="+mn-ea"/>
                <a:cs typeface="+mn-cs"/>
              </a:rPr>
              <a:t>Lorem Ipsum</a:t>
            </a:r>
          </a:p>
        </p:txBody>
      </p:sp>
      <p:sp>
        <p:nvSpPr>
          <p:cNvPr id="23" name="Rectangle 22"/>
          <p:cNvSpPr/>
          <p:nvPr/>
        </p:nvSpPr>
        <p:spPr>
          <a:xfrm>
            <a:off x="4797738" y="1861965"/>
            <a:ext cx="843180" cy="458972"/>
          </a:xfrm>
          <a:prstGeom prst="rect">
            <a:avLst/>
          </a:prstGeom>
        </p:spPr>
        <p:txBody>
          <a:bodyPr wrap="none" lIns="0" tIns="0" rIns="0" bIns="0">
            <a:spAutoFit/>
          </a:bodyPr>
          <a:lstStyle/>
          <a:p>
            <a:pPr marL="0" marR="0" lvl="0" indent="0" algn="l" defTabSz="1219170" rtl="0" eaLnBrk="1" fontAlgn="auto" latinLnBrk="0" hangingPunct="1">
              <a:lnSpc>
                <a:spcPct val="85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tx1">
                    <a:lumMod val="85000"/>
                    <a:lumOff val="15000"/>
                  </a:schemeClr>
                </a:solidFill>
                <a:effectLst/>
                <a:uLnTx/>
                <a:uFillTx/>
                <a:latin typeface="思源黑体 CN Light" panose="020B0300000000000000" pitchFamily="34" charset="-122"/>
                <a:ea typeface="思源黑体 CN Light" panose="020B0300000000000000" pitchFamily="34" charset="-122"/>
                <a:cs typeface="Open Sans Extrabold" pitchFamily="34" charset="0"/>
              </a:rPr>
              <a:t>35%</a:t>
            </a:r>
            <a:endParaRPr kumimoji="0" lang="en-US" sz="1100" b="0" i="0" u="none" strike="noStrike" kern="1200" cap="none" spc="0" normalizeH="0" baseline="0" noProof="0" dirty="0">
              <a:ln>
                <a:noFill/>
              </a:ln>
              <a:solidFill>
                <a:schemeClr val="tx1">
                  <a:lumMod val="85000"/>
                  <a:lumOff val="15000"/>
                </a:schemeClr>
              </a:solidFill>
              <a:effectLst/>
              <a:uLnTx/>
              <a:uFillTx/>
              <a:latin typeface="思源黑体 CN Light" panose="020B0300000000000000" pitchFamily="34" charset="-122"/>
              <a:ea typeface="思源黑体 CN Light" panose="020B0300000000000000" pitchFamily="34" charset="-122"/>
              <a:cs typeface="Open Sans Extrabold" pitchFamily="34" charset="0"/>
            </a:endParaRPr>
          </a:p>
          <a:p>
            <a:pPr marL="0" marR="0" lvl="0" indent="0" algn="l" defTabSz="1219170" rtl="0" eaLnBrk="1" fontAlgn="auto" latinLnBrk="0" hangingPunct="1">
              <a:lnSpc>
                <a:spcPct val="85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lumMod val="85000"/>
                    <a:lumOff val="15000"/>
                  </a:schemeClr>
                </a:solidFill>
                <a:effectLst/>
                <a:uLnTx/>
                <a:uFillTx/>
                <a:latin typeface="思源黑体 CN Light" panose="020B0300000000000000" pitchFamily="34" charset="-122"/>
                <a:ea typeface="+mn-ea"/>
                <a:cs typeface="+mn-cs"/>
              </a:rPr>
              <a:t>Lorem Ipsum</a:t>
            </a:r>
          </a:p>
        </p:txBody>
      </p:sp>
      <p:sp>
        <p:nvSpPr>
          <p:cNvPr id="24" name="Freeform 23"/>
          <p:cNvSpPr/>
          <p:nvPr/>
        </p:nvSpPr>
        <p:spPr>
          <a:xfrm flipV="1">
            <a:off x="1808479" y="4581128"/>
            <a:ext cx="927148" cy="336459"/>
          </a:xfrm>
          <a:custGeom>
            <a:avLst/>
            <a:gdLst>
              <a:gd name="connsiteX0" fmla="*/ 670560 w 670560"/>
              <a:gd name="connsiteY0" fmla="*/ 304800 h 304800"/>
              <a:gd name="connsiteX1" fmla="*/ 345440 w 670560"/>
              <a:gd name="connsiteY1" fmla="*/ 0 h 304800"/>
              <a:gd name="connsiteX2" fmla="*/ 0 w 670560"/>
              <a:gd name="connsiteY2" fmla="*/ 0 h 304800"/>
              <a:gd name="connsiteX0" fmla="*/ 552619 w 552619"/>
              <a:gd name="connsiteY0" fmla="*/ 255373 h 255373"/>
              <a:gd name="connsiteX1" fmla="*/ 345440 w 552619"/>
              <a:gd name="connsiteY1" fmla="*/ 0 h 255373"/>
              <a:gd name="connsiteX2" fmla="*/ 0 w 552619"/>
              <a:gd name="connsiteY2" fmla="*/ 0 h 255373"/>
            </a:gdLst>
            <a:ahLst/>
            <a:cxnLst>
              <a:cxn ang="0">
                <a:pos x="connsiteX0" y="connsiteY0"/>
              </a:cxn>
              <a:cxn ang="0">
                <a:pos x="connsiteX1" y="connsiteY1"/>
              </a:cxn>
              <a:cxn ang="0">
                <a:pos x="connsiteX2" y="connsiteY2"/>
              </a:cxn>
            </a:cxnLst>
            <a:rect l="l" t="t" r="r" b="b"/>
            <a:pathLst>
              <a:path w="552619" h="255373">
                <a:moveTo>
                  <a:pt x="552619" y="255373"/>
                </a:moveTo>
                <a:lnTo>
                  <a:pt x="345440" y="0"/>
                </a:lnTo>
                <a:lnTo>
                  <a:pt x="0" y="0"/>
                </a:lnTo>
              </a:path>
            </a:pathLst>
          </a:custGeom>
          <a:noFill/>
          <a:ln w="3175">
            <a:solidFill>
              <a:schemeClr val="accent3"/>
            </a:solidFill>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chemeClr val="tx1">
                  <a:lumMod val="85000"/>
                  <a:lumOff val="15000"/>
                </a:schemeClr>
              </a:solidFill>
              <a:effectLst/>
              <a:uLnTx/>
              <a:uFillTx/>
              <a:latin typeface="思源黑体 CN Light" panose="020B0300000000000000" pitchFamily="34" charset="-122"/>
              <a:ea typeface="+mn-ea"/>
              <a:cs typeface="+mn-cs"/>
            </a:endParaRPr>
          </a:p>
        </p:txBody>
      </p:sp>
      <p:sp>
        <p:nvSpPr>
          <p:cNvPr id="18" name="Freeform 17"/>
          <p:cNvSpPr/>
          <p:nvPr/>
        </p:nvSpPr>
        <p:spPr>
          <a:xfrm flipH="1">
            <a:off x="9699376" y="2085495"/>
            <a:ext cx="720987" cy="527415"/>
          </a:xfrm>
          <a:custGeom>
            <a:avLst/>
            <a:gdLst>
              <a:gd name="connsiteX0" fmla="*/ 670560 w 670560"/>
              <a:gd name="connsiteY0" fmla="*/ 304800 h 304800"/>
              <a:gd name="connsiteX1" fmla="*/ 345440 w 670560"/>
              <a:gd name="connsiteY1" fmla="*/ 0 h 304800"/>
              <a:gd name="connsiteX2" fmla="*/ 0 w 670560"/>
              <a:gd name="connsiteY2" fmla="*/ 0 h 304800"/>
              <a:gd name="connsiteX0" fmla="*/ 626054 w 626054"/>
              <a:gd name="connsiteY0" fmla="*/ 265258 h 265258"/>
              <a:gd name="connsiteX1" fmla="*/ 345440 w 626054"/>
              <a:gd name="connsiteY1" fmla="*/ 0 h 265258"/>
              <a:gd name="connsiteX2" fmla="*/ 0 w 626054"/>
              <a:gd name="connsiteY2" fmla="*/ 0 h 265258"/>
              <a:gd name="connsiteX0" fmla="*/ 626054 w 626054"/>
              <a:gd name="connsiteY0" fmla="*/ 278439 h 278439"/>
              <a:gd name="connsiteX1" fmla="*/ 345440 w 626054"/>
              <a:gd name="connsiteY1" fmla="*/ 0 h 278439"/>
              <a:gd name="connsiteX2" fmla="*/ 0 w 626054"/>
              <a:gd name="connsiteY2" fmla="*/ 0 h 278439"/>
              <a:gd name="connsiteX0" fmla="*/ 548910 w 548910"/>
              <a:gd name="connsiteY0" fmla="*/ 304800 h 304800"/>
              <a:gd name="connsiteX1" fmla="*/ 345440 w 548910"/>
              <a:gd name="connsiteY1" fmla="*/ 0 h 304800"/>
              <a:gd name="connsiteX2" fmla="*/ 0 w 548910"/>
              <a:gd name="connsiteY2" fmla="*/ 0 h 304800"/>
            </a:gdLst>
            <a:ahLst/>
            <a:cxnLst>
              <a:cxn ang="0">
                <a:pos x="connsiteX0" y="connsiteY0"/>
              </a:cxn>
              <a:cxn ang="0">
                <a:pos x="connsiteX1" y="connsiteY1"/>
              </a:cxn>
              <a:cxn ang="0">
                <a:pos x="connsiteX2" y="connsiteY2"/>
              </a:cxn>
            </a:cxnLst>
            <a:rect l="l" t="t" r="r" b="b"/>
            <a:pathLst>
              <a:path w="548910" h="304800">
                <a:moveTo>
                  <a:pt x="548910" y="304800"/>
                </a:moveTo>
                <a:lnTo>
                  <a:pt x="345440" y="0"/>
                </a:lnTo>
                <a:lnTo>
                  <a:pt x="0" y="0"/>
                </a:lnTo>
              </a:path>
            </a:pathLst>
          </a:custGeom>
          <a:noFill/>
          <a:ln w="3175">
            <a:solidFill>
              <a:schemeClr val="accent1"/>
            </a:solidFill>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chemeClr val="tx1">
                  <a:lumMod val="85000"/>
                  <a:lumOff val="15000"/>
                </a:schemeClr>
              </a:solidFill>
              <a:effectLst/>
              <a:uLnTx/>
              <a:uFillTx/>
              <a:latin typeface="思源黑体 CN Light" panose="020B0300000000000000" pitchFamily="34" charset="-122"/>
              <a:ea typeface="+mn-ea"/>
              <a:cs typeface="+mn-cs"/>
            </a:endParaRPr>
          </a:p>
        </p:txBody>
      </p:sp>
      <p:sp>
        <p:nvSpPr>
          <p:cNvPr id="25" name="Rectangle 24"/>
          <p:cNvSpPr/>
          <p:nvPr/>
        </p:nvSpPr>
        <p:spPr>
          <a:xfrm>
            <a:off x="10574966" y="1861965"/>
            <a:ext cx="843180" cy="458972"/>
          </a:xfrm>
          <a:prstGeom prst="rect">
            <a:avLst/>
          </a:prstGeom>
        </p:spPr>
        <p:txBody>
          <a:bodyPr wrap="none" lIns="0" tIns="0" rIns="0" bIns="0">
            <a:spAutoFit/>
          </a:bodyPr>
          <a:lstStyle/>
          <a:p>
            <a:pPr marL="0" marR="0" lvl="0" indent="0" algn="l" defTabSz="1219170" rtl="0" eaLnBrk="1" fontAlgn="auto" latinLnBrk="0" hangingPunct="1">
              <a:lnSpc>
                <a:spcPct val="85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tx1">
                    <a:lumMod val="85000"/>
                    <a:lumOff val="15000"/>
                  </a:schemeClr>
                </a:solidFill>
                <a:effectLst/>
                <a:uLnTx/>
                <a:uFillTx/>
                <a:latin typeface="思源黑体 CN Light" panose="020B0300000000000000" pitchFamily="34" charset="-122"/>
                <a:ea typeface="思源黑体 CN Light" panose="020B0300000000000000" pitchFamily="34" charset="-122"/>
                <a:cs typeface="Open Sans Extrabold" pitchFamily="34" charset="0"/>
              </a:rPr>
              <a:t>59%</a:t>
            </a:r>
            <a:endParaRPr kumimoji="0" lang="en-US" sz="1100" b="0" i="0" u="none" strike="noStrike" kern="1200" cap="none" spc="0" normalizeH="0" baseline="0" noProof="0" dirty="0">
              <a:ln>
                <a:noFill/>
              </a:ln>
              <a:solidFill>
                <a:schemeClr val="tx1">
                  <a:lumMod val="85000"/>
                  <a:lumOff val="15000"/>
                </a:schemeClr>
              </a:solidFill>
              <a:effectLst/>
              <a:uLnTx/>
              <a:uFillTx/>
              <a:latin typeface="思源黑体 CN Light" panose="020B0300000000000000" pitchFamily="34" charset="-122"/>
              <a:ea typeface="思源黑体 CN Light" panose="020B0300000000000000" pitchFamily="34" charset="-122"/>
              <a:cs typeface="Open Sans Extrabold" pitchFamily="34" charset="0"/>
            </a:endParaRPr>
          </a:p>
          <a:p>
            <a:pPr marL="0" marR="0" lvl="0" indent="0" algn="l" defTabSz="1219170" rtl="0" eaLnBrk="1" fontAlgn="auto" latinLnBrk="0" hangingPunct="1">
              <a:lnSpc>
                <a:spcPct val="85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lumMod val="85000"/>
                    <a:lumOff val="15000"/>
                  </a:schemeClr>
                </a:solidFill>
                <a:effectLst/>
                <a:uLnTx/>
                <a:uFillTx/>
                <a:latin typeface="思源黑体 CN Light" panose="020B0300000000000000" pitchFamily="34" charset="-122"/>
                <a:ea typeface="+mn-ea"/>
                <a:cs typeface="+mn-cs"/>
              </a:rPr>
              <a:t>Lorem Ipsum</a:t>
            </a:r>
          </a:p>
        </p:txBody>
      </p:sp>
      <p:sp>
        <p:nvSpPr>
          <p:cNvPr id="26" name="Freeform 25"/>
          <p:cNvSpPr/>
          <p:nvPr/>
        </p:nvSpPr>
        <p:spPr>
          <a:xfrm flipV="1">
            <a:off x="8514055" y="4815233"/>
            <a:ext cx="311175" cy="557439"/>
          </a:xfrm>
          <a:custGeom>
            <a:avLst/>
            <a:gdLst>
              <a:gd name="connsiteX0" fmla="*/ 670560 w 670560"/>
              <a:gd name="connsiteY0" fmla="*/ 304800 h 304800"/>
              <a:gd name="connsiteX1" fmla="*/ 345440 w 670560"/>
              <a:gd name="connsiteY1" fmla="*/ 0 h 304800"/>
              <a:gd name="connsiteX2" fmla="*/ 0 w 670560"/>
              <a:gd name="connsiteY2" fmla="*/ 0 h 304800"/>
              <a:gd name="connsiteX0" fmla="*/ 581897 w 581897"/>
              <a:gd name="connsiteY0" fmla="*/ 220430 h 220430"/>
              <a:gd name="connsiteX1" fmla="*/ 345440 w 581897"/>
              <a:gd name="connsiteY1" fmla="*/ 0 h 220430"/>
              <a:gd name="connsiteX2" fmla="*/ 0 w 581897"/>
              <a:gd name="connsiteY2" fmla="*/ 0 h 220430"/>
            </a:gdLst>
            <a:ahLst/>
            <a:cxnLst>
              <a:cxn ang="0">
                <a:pos x="connsiteX0" y="connsiteY0"/>
              </a:cxn>
              <a:cxn ang="0">
                <a:pos x="connsiteX1" y="connsiteY1"/>
              </a:cxn>
              <a:cxn ang="0">
                <a:pos x="connsiteX2" y="connsiteY2"/>
              </a:cxn>
            </a:cxnLst>
            <a:rect l="l" t="t" r="r" b="b"/>
            <a:pathLst>
              <a:path w="581897" h="220430">
                <a:moveTo>
                  <a:pt x="581897" y="220430"/>
                </a:moveTo>
                <a:lnTo>
                  <a:pt x="345440" y="0"/>
                </a:lnTo>
                <a:lnTo>
                  <a:pt x="0" y="0"/>
                </a:lnTo>
              </a:path>
            </a:pathLst>
          </a:custGeom>
          <a:noFill/>
          <a:ln w="3175">
            <a:solidFill>
              <a:schemeClr val="accent2"/>
            </a:solidFill>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chemeClr val="tx1">
                  <a:lumMod val="85000"/>
                  <a:lumOff val="15000"/>
                </a:schemeClr>
              </a:solidFill>
              <a:effectLst/>
              <a:uLnTx/>
              <a:uFillTx/>
              <a:latin typeface="思源黑体 CN Light" panose="020B0300000000000000" pitchFamily="34" charset="-122"/>
              <a:ea typeface="+mn-ea"/>
              <a:cs typeface="+mn-cs"/>
            </a:endParaRPr>
          </a:p>
        </p:txBody>
      </p:sp>
      <p:sp>
        <p:nvSpPr>
          <p:cNvPr id="27" name="Rectangle 26"/>
          <p:cNvSpPr/>
          <p:nvPr/>
        </p:nvSpPr>
        <p:spPr>
          <a:xfrm>
            <a:off x="7506962" y="5133759"/>
            <a:ext cx="843181" cy="458972"/>
          </a:xfrm>
          <a:prstGeom prst="rect">
            <a:avLst/>
          </a:prstGeom>
        </p:spPr>
        <p:txBody>
          <a:bodyPr wrap="none" lIns="0" tIns="0" rIns="0" bIns="0">
            <a:spAutoFit/>
          </a:bodyPr>
          <a:lstStyle/>
          <a:p>
            <a:pPr marL="0" marR="0" lvl="0" indent="0" algn="r" defTabSz="1219170" rtl="0" eaLnBrk="1" fontAlgn="auto" latinLnBrk="0" hangingPunct="1">
              <a:lnSpc>
                <a:spcPct val="85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tx1">
                    <a:lumMod val="85000"/>
                    <a:lumOff val="15000"/>
                  </a:schemeClr>
                </a:solidFill>
                <a:effectLst/>
                <a:uLnTx/>
                <a:uFillTx/>
                <a:latin typeface="思源黑体 CN Light" panose="020B0300000000000000" pitchFamily="34" charset="-122"/>
                <a:ea typeface="思源黑体 CN Light" panose="020B0300000000000000" pitchFamily="34" charset="-122"/>
                <a:cs typeface="Open Sans Extrabold" pitchFamily="34" charset="0"/>
              </a:rPr>
              <a:t>23%</a:t>
            </a:r>
            <a:endParaRPr kumimoji="0" lang="en-US" sz="1100" b="0" i="0" u="none" strike="noStrike" kern="1200" cap="none" spc="0" normalizeH="0" baseline="0" noProof="0" dirty="0">
              <a:ln>
                <a:noFill/>
              </a:ln>
              <a:solidFill>
                <a:schemeClr val="tx1">
                  <a:lumMod val="85000"/>
                  <a:lumOff val="15000"/>
                </a:schemeClr>
              </a:solidFill>
              <a:effectLst/>
              <a:uLnTx/>
              <a:uFillTx/>
              <a:latin typeface="思源黑体 CN Light" panose="020B0300000000000000" pitchFamily="34" charset="-122"/>
              <a:ea typeface="思源黑体 CN Light" panose="020B0300000000000000" pitchFamily="34" charset="-122"/>
              <a:cs typeface="Open Sans Extrabold" pitchFamily="34" charset="0"/>
            </a:endParaRPr>
          </a:p>
          <a:p>
            <a:pPr marL="0" marR="0" lvl="0" indent="0" algn="r" defTabSz="1219170" rtl="0" eaLnBrk="1" fontAlgn="auto" latinLnBrk="0" hangingPunct="1">
              <a:lnSpc>
                <a:spcPct val="85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lumMod val="85000"/>
                    <a:lumOff val="15000"/>
                  </a:schemeClr>
                </a:solidFill>
                <a:effectLst/>
                <a:uLnTx/>
                <a:uFillTx/>
                <a:latin typeface="思源黑体 CN Light" panose="020B0300000000000000" pitchFamily="34" charset="-122"/>
                <a:ea typeface="+mn-ea"/>
                <a:cs typeface="+mn-cs"/>
              </a:rPr>
              <a:t>Lorem Ipsum</a:t>
            </a:r>
          </a:p>
        </p:txBody>
      </p:sp>
      <p:sp>
        <p:nvSpPr>
          <p:cNvPr id="31" name="Freeform 30"/>
          <p:cNvSpPr/>
          <p:nvPr/>
        </p:nvSpPr>
        <p:spPr>
          <a:xfrm flipV="1">
            <a:off x="7755695" y="4445908"/>
            <a:ext cx="455516" cy="206768"/>
          </a:xfrm>
          <a:custGeom>
            <a:avLst/>
            <a:gdLst>
              <a:gd name="connsiteX0" fmla="*/ 670560 w 670560"/>
              <a:gd name="connsiteY0" fmla="*/ 304800 h 304800"/>
              <a:gd name="connsiteX1" fmla="*/ 345440 w 670560"/>
              <a:gd name="connsiteY1" fmla="*/ 0 h 304800"/>
              <a:gd name="connsiteX2" fmla="*/ 0 w 670560"/>
              <a:gd name="connsiteY2" fmla="*/ 0 h 304800"/>
              <a:gd name="connsiteX0" fmla="*/ 477892 w 477892"/>
              <a:gd name="connsiteY0" fmla="*/ 124716 h 124716"/>
              <a:gd name="connsiteX1" fmla="*/ 345440 w 477892"/>
              <a:gd name="connsiteY1" fmla="*/ 0 h 124716"/>
              <a:gd name="connsiteX2" fmla="*/ 0 w 477892"/>
              <a:gd name="connsiteY2" fmla="*/ 0 h 124716"/>
            </a:gdLst>
            <a:ahLst/>
            <a:cxnLst>
              <a:cxn ang="0">
                <a:pos x="connsiteX0" y="connsiteY0"/>
              </a:cxn>
              <a:cxn ang="0">
                <a:pos x="connsiteX1" y="connsiteY1"/>
              </a:cxn>
              <a:cxn ang="0">
                <a:pos x="connsiteX2" y="connsiteY2"/>
              </a:cxn>
            </a:cxnLst>
            <a:rect l="l" t="t" r="r" b="b"/>
            <a:pathLst>
              <a:path w="477892" h="124716">
                <a:moveTo>
                  <a:pt x="477892" y="124716"/>
                </a:moveTo>
                <a:lnTo>
                  <a:pt x="345440" y="0"/>
                </a:lnTo>
                <a:lnTo>
                  <a:pt x="0" y="0"/>
                </a:lnTo>
              </a:path>
            </a:pathLst>
          </a:custGeom>
          <a:noFill/>
          <a:ln w="3175">
            <a:solidFill>
              <a:schemeClr val="accent3"/>
            </a:solidFill>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chemeClr val="tx1">
                  <a:lumMod val="85000"/>
                  <a:lumOff val="15000"/>
                </a:schemeClr>
              </a:solidFill>
              <a:effectLst/>
              <a:uLnTx/>
              <a:uFillTx/>
              <a:latin typeface="思源黑体 CN Light" panose="020B0300000000000000" pitchFamily="34" charset="-122"/>
              <a:ea typeface="+mn-ea"/>
              <a:cs typeface="+mn-cs"/>
            </a:endParaRPr>
          </a:p>
        </p:txBody>
      </p:sp>
      <p:sp>
        <p:nvSpPr>
          <p:cNvPr id="32" name="Rectangle 31"/>
          <p:cNvSpPr/>
          <p:nvPr/>
        </p:nvSpPr>
        <p:spPr>
          <a:xfrm>
            <a:off x="6706522" y="4445909"/>
            <a:ext cx="843181" cy="458972"/>
          </a:xfrm>
          <a:prstGeom prst="rect">
            <a:avLst/>
          </a:prstGeom>
        </p:spPr>
        <p:txBody>
          <a:bodyPr wrap="none" lIns="0" tIns="0" rIns="0" bIns="0">
            <a:spAutoFit/>
          </a:bodyPr>
          <a:lstStyle/>
          <a:p>
            <a:pPr marL="0" marR="0" lvl="0" indent="0" algn="r" defTabSz="1219170" rtl="0" eaLnBrk="1" fontAlgn="auto" latinLnBrk="0" hangingPunct="1">
              <a:lnSpc>
                <a:spcPct val="85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tx1">
                    <a:lumMod val="85000"/>
                    <a:lumOff val="15000"/>
                  </a:schemeClr>
                </a:solidFill>
                <a:effectLst/>
                <a:uLnTx/>
                <a:uFillTx/>
                <a:latin typeface="思源黑体 CN Light" panose="020B0300000000000000" pitchFamily="34" charset="-122"/>
                <a:ea typeface="思源黑体 CN Light" panose="020B0300000000000000" pitchFamily="34" charset="-122"/>
                <a:cs typeface="Open Sans Extrabold" pitchFamily="34" charset="0"/>
              </a:rPr>
              <a:t>7%</a:t>
            </a:r>
            <a:endParaRPr kumimoji="0" lang="en-US" sz="1100" b="0" i="0" u="none" strike="noStrike" kern="1200" cap="none" spc="0" normalizeH="0" baseline="0" noProof="0" dirty="0">
              <a:ln>
                <a:noFill/>
              </a:ln>
              <a:solidFill>
                <a:schemeClr val="tx1">
                  <a:lumMod val="85000"/>
                  <a:lumOff val="15000"/>
                </a:schemeClr>
              </a:solidFill>
              <a:effectLst/>
              <a:uLnTx/>
              <a:uFillTx/>
              <a:latin typeface="思源黑体 CN Light" panose="020B0300000000000000" pitchFamily="34" charset="-122"/>
              <a:ea typeface="思源黑体 CN Light" panose="020B0300000000000000" pitchFamily="34" charset="-122"/>
              <a:cs typeface="Open Sans Extrabold" pitchFamily="34" charset="0"/>
            </a:endParaRPr>
          </a:p>
          <a:p>
            <a:pPr marL="0" marR="0" lvl="0" indent="0" algn="r" defTabSz="1219170" rtl="0" eaLnBrk="1" fontAlgn="auto" latinLnBrk="0" hangingPunct="1">
              <a:lnSpc>
                <a:spcPct val="85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lumMod val="85000"/>
                    <a:lumOff val="15000"/>
                  </a:schemeClr>
                </a:solidFill>
                <a:effectLst/>
                <a:uLnTx/>
                <a:uFillTx/>
                <a:latin typeface="思源黑体 CN Light" panose="020B0300000000000000" pitchFamily="34" charset="-122"/>
                <a:ea typeface="+mn-ea"/>
                <a:cs typeface="+mn-cs"/>
              </a:rPr>
              <a:t>Lorem Ipsum</a:t>
            </a:r>
          </a:p>
        </p:txBody>
      </p:sp>
      <p:sp>
        <p:nvSpPr>
          <p:cNvPr id="33" name="Freeform 32"/>
          <p:cNvSpPr/>
          <p:nvPr/>
        </p:nvSpPr>
        <p:spPr>
          <a:xfrm flipV="1">
            <a:off x="7355002" y="3935493"/>
            <a:ext cx="594993" cy="52448"/>
          </a:xfrm>
          <a:custGeom>
            <a:avLst/>
            <a:gdLst>
              <a:gd name="connsiteX0" fmla="*/ 670560 w 670560"/>
              <a:gd name="connsiteY0" fmla="*/ 304800 h 304800"/>
              <a:gd name="connsiteX1" fmla="*/ 345440 w 670560"/>
              <a:gd name="connsiteY1" fmla="*/ 0 h 304800"/>
              <a:gd name="connsiteX2" fmla="*/ 0 w 670560"/>
              <a:gd name="connsiteY2" fmla="*/ 0 h 304800"/>
              <a:gd name="connsiteX0" fmla="*/ 512910 w 512910"/>
              <a:gd name="connsiteY0" fmla="*/ 145300 h 145300"/>
              <a:gd name="connsiteX1" fmla="*/ 345440 w 512910"/>
              <a:gd name="connsiteY1" fmla="*/ 0 h 145300"/>
              <a:gd name="connsiteX2" fmla="*/ 0 w 512910"/>
              <a:gd name="connsiteY2" fmla="*/ 0 h 145300"/>
            </a:gdLst>
            <a:ahLst/>
            <a:cxnLst>
              <a:cxn ang="0">
                <a:pos x="connsiteX0" y="connsiteY0"/>
              </a:cxn>
              <a:cxn ang="0">
                <a:pos x="connsiteX1" y="connsiteY1"/>
              </a:cxn>
              <a:cxn ang="0">
                <a:pos x="connsiteX2" y="connsiteY2"/>
              </a:cxn>
            </a:cxnLst>
            <a:rect l="l" t="t" r="r" b="b"/>
            <a:pathLst>
              <a:path w="512910" h="145300">
                <a:moveTo>
                  <a:pt x="512910" y="145300"/>
                </a:moveTo>
                <a:lnTo>
                  <a:pt x="345440" y="0"/>
                </a:lnTo>
                <a:lnTo>
                  <a:pt x="0" y="0"/>
                </a:lnTo>
              </a:path>
            </a:pathLst>
          </a:custGeom>
          <a:noFill/>
          <a:ln w="3175">
            <a:solidFill>
              <a:schemeClr val="accent4"/>
            </a:solidFill>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chemeClr val="tx1">
                  <a:lumMod val="85000"/>
                  <a:lumOff val="15000"/>
                </a:schemeClr>
              </a:solidFill>
              <a:effectLst/>
              <a:uLnTx/>
              <a:uFillTx/>
              <a:latin typeface="思源黑体 CN Light" panose="020B0300000000000000" pitchFamily="34" charset="-122"/>
              <a:ea typeface="+mn-ea"/>
              <a:cs typeface="+mn-cs"/>
            </a:endParaRPr>
          </a:p>
        </p:txBody>
      </p:sp>
      <p:sp>
        <p:nvSpPr>
          <p:cNvPr id="34" name="Rectangle 33"/>
          <p:cNvSpPr/>
          <p:nvPr/>
        </p:nvSpPr>
        <p:spPr>
          <a:xfrm>
            <a:off x="6330572" y="3749033"/>
            <a:ext cx="843181" cy="458972"/>
          </a:xfrm>
          <a:prstGeom prst="rect">
            <a:avLst/>
          </a:prstGeom>
        </p:spPr>
        <p:txBody>
          <a:bodyPr wrap="none" lIns="0" tIns="0" rIns="0" bIns="0">
            <a:spAutoFit/>
          </a:bodyPr>
          <a:lstStyle/>
          <a:p>
            <a:pPr marL="0" marR="0" lvl="0" indent="0" algn="r" defTabSz="1219170" rtl="0" eaLnBrk="1" fontAlgn="auto" latinLnBrk="0" hangingPunct="1">
              <a:lnSpc>
                <a:spcPct val="85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tx1">
                    <a:lumMod val="85000"/>
                    <a:lumOff val="15000"/>
                  </a:schemeClr>
                </a:solidFill>
                <a:effectLst/>
                <a:uLnTx/>
                <a:uFillTx/>
                <a:latin typeface="思源黑体 CN Light" panose="020B0300000000000000" pitchFamily="34" charset="-122"/>
                <a:ea typeface="思源黑体 CN Light" panose="020B0300000000000000" pitchFamily="34" charset="-122"/>
                <a:cs typeface="Open Sans Extrabold" pitchFamily="34" charset="0"/>
              </a:rPr>
              <a:t>6%</a:t>
            </a:r>
            <a:endParaRPr kumimoji="0" lang="en-US" sz="1100" b="0" i="0" u="none" strike="noStrike" kern="1200" cap="none" spc="0" normalizeH="0" baseline="0" noProof="0" dirty="0">
              <a:ln>
                <a:noFill/>
              </a:ln>
              <a:solidFill>
                <a:schemeClr val="tx1">
                  <a:lumMod val="85000"/>
                  <a:lumOff val="15000"/>
                </a:schemeClr>
              </a:solidFill>
              <a:effectLst/>
              <a:uLnTx/>
              <a:uFillTx/>
              <a:latin typeface="思源黑体 CN Light" panose="020B0300000000000000" pitchFamily="34" charset="-122"/>
              <a:ea typeface="思源黑体 CN Light" panose="020B0300000000000000" pitchFamily="34" charset="-122"/>
              <a:cs typeface="Open Sans Extrabold" pitchFamily="34" charset="0"/>
            </a:endParaRPr>
          </a:p>
          <a:p>
            <a:pPr marL="0" marR="0" lvl="0" indent="0" algn="r" defTabSz="1219170" rtl="0" eaLnBrk="1" fontAlgn="auto" latinLnBrk="0" hangingPunct="1">
              <a:lnSpc>
                <a:spcPct val="85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lumMod val="85000"/>
                    <a:lumOff val="15000"/>
                  </a:schemeClr>
                </a:solidFill>
                <a:effectLst/>
                <a:uLnTx/>
                <a:uFillTx/>
                <a:latin typeface="思源黑体 CN Light" panose="020B0300000000000000" pitchFamily="34" charset="-122"/>
                <a:ea typeface="+mn-ea"/>
                <a:cs typeface="+mn-cs"/>
              </a:rPr>
              <a:t>Lorem Ipsum</a:t>
            </a:r>
          </a:p>
        </p:txBody>
      </p:sp>
      <p:sp>
        <p:nvSpPr>
          <p:cNvPr id="38" name="Freeform 37"/>
          <p:cNvSpPr/>
          <p:nvPr/>
        </p:nvSpPr>
        <p:spPr>
          <a:xfrm>
            <a:off x="7355003" y="2768742"/>
            <a:ext cx="677333" cy="163241"/>
          </a:xfrm>
          <a:custGeom>
            <a:avLst/>
            <a:gdLst>
              <a:gd name="connsiteX0" fmla="*/ 670560 w 670560"/>
              <a:gd name="connsiteY0" fmla="*/ 304800 h 304800"/>
              <a:gd name="connsiteX1" fmla="*/ 345440 w 670560"/>
              <a:gd name="connsiteY1" fmla="*/ 0 h 304800"/>
              <a:gd name="connsiteX2" fmla="*/ 0 w 670560"/>
              <a:gd name="connsiteY2" fmla="*/ 0 h 304800"/>
              <a:gd name="connsiteX0" fmla="*/ 558800 w 558800"/>
              <a:gd name="connsiteY0" fmla="*/ 206341 h 206341"/>
              <a:gd name="connsiteX1" fmla="*/ 345440 w 558800"/>
              <a:gd name="connsiteY1" fmla="*/ 0 h 206341"/>
              <a:gd name="connsiteX2" fmla="*/ 0 w 558800"/>
              <a:gd name="connsiteY2" fmla="*/ 0 h 206341"/>
            </a:gdLst>
            <a:ahLst/>
            <a:cxnLst>
              <a:cxn ang="0">
                <a:pos x="connsiteX0" y="connsiteY0"/>
              </a:cxn>
              <a:cxn ang="0">
                <a:pos x="connsiteX1" y="connsiteY1"/>
              </a:cxn>
              <a:cxn ang="0">
                <a:pos x="connsiteX2" y="connsiteY2"/>
              </a:cxn>
            </a:cxnLst>
            <a:rect l="l" t="t" r="r" b="b"/>
            <a:pathLst>
              <a:path w="558800" h="206341">
                <a:moveTo>
                  <a:pt x="558800" y="206341"/>
                </a:moveTo>
                <a:lnTo>
                  <a:pt x="345440" y="0"/>
                </a:lnTo>
                <a:lnTo>
                  <a:pt x="0" y="0"/>
                </a:lnTo>
              </a:path>
            </a:pathLst>
          </a:custGeom>
          <a:noFill/>
          <a:ln w="3175">
            <a:solidFill>
              <a:schemeClr val="accent5"/>
            </a:solidFill>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chemeClr val="tx1">
                  <a:lumMod val="85000"/>
                  <a:lumOff val="15000"/>
                </a:schemeClr>
              </a:solidFill>
              <a:effectLst/>
              <a:uLnTx/>
              <a:uFillTx/>
              <a:latin typeface="思源黑体 CN Light" panose="020B0300000000000000" pitchFamily="34" charset="-122"/>
              <a:ea typeface="+mn-ea"/>
              <a:cs typeface="+mn-cs"/>
            </a:endParaRPr>
          </a:p>
        </p:txBody>
      </p:sp>
      <p:sp>
        <p:nvSpPr>
          <p:cNvPr id="39" name="Rectangle 38"/>
          <p:cNvSpPr/>
          <p:nvPr/>
        </p:nvSpPr>
        <p:spPr>
          <a:xfrm>
            <a:off x="6330572" y="2529834"/>
            <a:ext cx="843181" cy="458972"/>
          </a:xfrm>
          <a:prstGeom prst="rect">
            <a:avLst/>
          </a:prstGeom>
        </p:spPr>
        <p:txBody>
          <a:bodyPr wrap="none" lIns="0" tIns="0" rIns="0" bIns="0">
            <a:spAutoFit/>
          </a:bodyPr>
          <a:lstStyle/>
          <a:p>
            <a:pPr marL="0" marR="0" lvl="0" indent="0" algn="r" defTabSz="1219170" rtl="0" eaLnBrk="1" fontAlgn="auto" latinLnBrk="0" hangingPunct="1">
              <a:lnSpc>
                <a:spcPct val="85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tx1">
                    <a:lumMod val="85000"/>
                    <a:lumOff val="15000"/>
                  </a:schemeClr>
                </a:solidFill>
                <a:effectLst/>
                <a:uLnTx/>
                <a:uFillTx/>
                <a:latin typeface="思源黑体 CN Light" panose="020B0300000000000000" pitchFamily="34" charset="-122"/>
                <a:ea typeface="思源黑体 CN Light" panose="020B0300000000000000" pitchFamily="34" charset="-122"/>
                <a:cs typeface="Open Sans Extrabold" pitchFamily="34" charset="0"/>
              </a:rPr>
              <a:t>16%</a:t>
            </a:r>
            <a:endParaRPr kumimoji="0" lang="en-US" sz="1100" b="0" i="0" u="none" strike="noStrike" kern="1200" cap="none" spc="0" normalizeH="0" baseline="0" noProof="0" dirty="0">
              <a:ln>
                <a:noFill/>
              </a:ln>
              <a:solidFill>
                <a:schemeClr val="tx1">
                  <a:lumMod val="85000"/>
                  <a:lumOff val="15000"/>
                </a:schemeClr>
              </a:solidFill>
              <a:effectLst/>
              <a:uLnTx/>
              <a:uFillTx/>
              <a:latin typeface="思源黑体 CN Light" panose="020B0300000000000000" pitchFamily="34" charset="-122"/>
              <a:ea typeface="思源黑体 CN Light" panose="020B0300000000000000" pitchFamily="34" charset="-122"/>
              <a:cs typeface="Open Sans Extrabold" pitchFamily="34" charset="0"/>
            </a:endParaRPr>
          </a:p>
          <a:p>
            <a:pPr marL="0" marR="0" lvl="0" indent="0" algn="r" defTabSz="1219170" rtl="0" eaLnBrk="1" fontAlgn="auto" latinLnBrk="0" hangingPunct="1">
              <a:lnSpc>
                <a:spcPct val="85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lumMod val="85000"/>
                    <a:lumOff val="15000"/>
                  </a:schemeClr>
                </a:solidFill>
                <a:effectLst/>
                <a:uLnTx/>
                <a:uFillTx/>
                <a:latin typeface="思源黑体 CN Light" panose="020B0300000000000000" pitchFamily="34" charset="-122"/>
                <a:ea typeface="+mn-ea"/>
                <a:cs typeface="+mn-cs"/>
              </a:rPr>
              <a:t>Lorem Ipsum</a:t>
            </a:r>
          </a:p>
        </p:txBody>
      </p:sp>
      <p:sp>
        <p:nvSpPr>
          <p:cNvPr id="40" name="Freeform 39"/>
          <p:cNvSpPr/>
          <p:nvPr/>
        </p:nvSpPr>
        <p:spPr>
          <a:xfrm>
            <a:off x="7609003" y="2085495"/>
            <a:ext cx="948829" cy="457323"/>
          </a:xfrm>
          <a:custGeom>
            <a:avLst/>
            <a:gdLst>
              <a:gd name="connsiteX0" fmla="*/ 670560 w 670560"/>
              <a:gd name="connsiteY0" fmla="*/ 304800 h 304800"/>
              <a:gd name="connsiteX1" fmla="*/ 345440 w 670560"/>
              <a:gd name="connsiteY1" fmla="*/ 0 h 304800"/>
              <a:gd name="connsiteX2" fmla="*/ 0 w 670560"/>
              <a:gd name="connsiteY2" fmla="*/ 0 h 304800"/>
              <a:gd name="connsiteX0" fmla="*/ 481054 w 481054"/>
              <a:gd name="connsiteY0" fmla="*/ 290855 h 290855"/>
              <a:gd name="connsiteX1" fmla="*/ 345440 w 481054"/>
              <a:gd name="connsiteY1" fmla="*/ 0 h 290855"/>
              <a:gd name="connsiteX2" fmla="*/ 0 w 481054"/>
              <a:gd name="connsiteY2" fmla="*/ 0 h 290855"/>
              <a:gd name="connsiteX0" fmla="*/ 435573 w 435573"/>
              <a:gd name="connsiteY0" fmla="*/ 192310 h 192310"/>
              <a:gd name="connsiteX1" fmla="*/ 345440 w 435573"/>
              <a:gd name="connsiteY1" fmla="*/ 0 h 192310"/>
              <a:gd name="connsiteX2" fmla="*/ 0 w 435573"/>
              <a:gd name="connsiteY2" fmla="*/ 0 h 192310"/>
              <a:gd name="connsiteX0" fmla="*/ 438683 w 438683"/>
              <a:gd name="connsiteY0" fmla="*/ 199747 h 199747"/>
              <a:gd name="connsiteX1" fmla="*/ 345440 w 438683"/>
              <a:gd name="connsiteY1" fmla="*/ 0 h 199747"/>
              <a:gd name="connsiteX2" fmla="*/ 0 w 438683"/>
              <a:gd name="connsiteY2" fmla="*/ 0 h 199747"/>
            </a:gdLst>
            <a:ahLst/>
            <a:cxnLst>
              <a:cxn ang="0">
                <a:pos x="connsiteX0" y="connsiteY0"/>
              </a:cxn>
              <a:cxn ang="0">
                <a:pos x="connsiteX1" y="connsiteY1"/>
              </a:cxn>
              <a:cxn ang="0">
                <a:pos x="connsiteX2" y="connsiteY2"/>
              </a:cxn>
            </a:cxnLst>
            <a:rect l="l" t="t" r="r" b="b"/>
            <a:pathLst>
              <a:path w="438683" h="199747">
                <a:moveTo>
                  <a:pt x="438683" y="199747"/>
                </a:moveTo>
                <a:lnTo>
                  <a:pt x="345440" y="0"/>
                </a:lnTo>
                <a:lnTo>
                  <a:pt x="0" y="0"/>
                </a:lnTo>
              </a:path>
            </a:pathLst>
          </a:custGeom>
          <a:noFill/>
          <a:ln w="3175">
            <a:solidFill>
              <a:schemeClr val="accent6"/>
            </a:solidFill>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chemeClr val="tx1">
                  <a:lumMod val="85000"/>
                  <a:lumOff val="15000"/>
                </a:schemeClr>
              </a:solidFill>
              <a:effectLst/>
              <a:uLnTx/>
              <a:uFillTx/>
              <a:latin typeface="思源黑体 CN Light" panose="020B0300000000000000" pitchFamily="34" charset="-122"/>
              <a:ea typeface="+mn-ea"/>
              <a:cs typeface="+mn-cs"/>
            </a:endParaRPr>
          </a:p>
        </p:txBody>
      </p:sp>
      <p:sp>
        <p:nvSpPr>
          <p:cNvPr id="41" name="Rectangle 40"/>
          <p:cNvSpPr/>
          <p:nvPr/>
        </p:nvSpPr>
        <p:spPr>
          <a:xfrm>
            <a:off x="6547476" y="1861965"/>
            <a:ext cx="843181" cy="458972"/>
          </a:xfrm>
          <a:prstGeom prst="rect">
            <a:avLst/>
          </a:prstGeom>
        </p:spPr>
        <p:txBody>
          <a:bodyPr wrap="none" lIns="0" tIns="0" rIns="0" bIns="0">
            <a:spAutoFit/>
          </a:bodyPr>
          <a:lstStyle/>
          <a:p>
            <a:pPr marL="0" marR="0" lvl="0" indent="0" algn="r" defTabSz="1219170" rtl="0" eaLnBrk="1" fontAlgn="auto" latinLnBrk="0" hangingPunct="1">
              <a:lnSpc>
                <a:spcPct val="85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tx1">
                    <a:lumMod val="85000"/>
                    <a:lumOff val="15000"/>
                  </a:schemeClr>
                </a:solidFill>
                <a:effectLst/>
                <a:uLnTx/>
                <a:uFillTx/>
                <a:latin typeface="思源黑体 CN Light" panose="020B0300000000000000" pitchFamily="34" charset="-122"/>
                <a:ea typeface="思源黑体 CN Light" panose="020B0300000000000000" pitchFamily="34" charset="-122"/>
                <a:cs typeface="Open Sans Extrabold" pitchFamily="34" charset="0"/>
              </a:rPr>
              <a:t>11%</a:t>
            </a:r>
            <a:endParaRPr kumimoji="0" lang="en-US" sz="1100" b="0" i="0" u="none" strike="noStrike" kern="1200" cap="none" spc="0" normalizeH="0" baseline="0" noProof="0" dirty="0">
              <a:ln>
                <a:noFill/>
              </a:ln>
              <a:solidFill>
                <a:schemeClr val="tx1">
                  <a:lumMod val="85000"/>
                  <a:lumOff val="15000"/>
                </a:schemeClr>
              </a:solidFill>
              <a:effectLst/>
              <a:uLnTx/>
              <a:uFillTx/>
              <a:latin typeface="思源黑体 CN Light" panose="020B0300000000000000" pitchFamily="34" charset="-122"/>
              <a:ea typeface="思源黑体 CN Light" panose="020B0300000000000000" pitchFamily="34" charset="-122"/>
              <a:cs typeface="Open Sans Extrabold" pitchFamily="34" charset="0"/>
            </a:endParaRPr>
          </a:p>
          <a:p>
            <a:pPr marL="0" marR="0" lvl="0" indent="0" algn="r" defTabSz="1219170" rtl="0" eaLnBrk="1" fontAlgn="auto" latinLnBrk="0" hangingPunct="1">
              <a:lnSpc>
                <a:spcPct val="85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lumMod val="85000"/>
                    <a:lumOff val="15000"/>
                  </a:schemeClr>
                </a:solidFill>
                <a:effectLst/>
                <a:uLnTx/>
                <a:uFillTx/>
                <a:latin typeface="思源黑体 CN Light" panose="020B0300000000000000" pitchFamily="34" charset="-122"/>
                <a:ea typeface="+mn-ea"/>
                <a:cs typeface="+mn-cs"/>
              </a:rPr>
              <a:t>Lorem Ipsum</a:t>
            </a:r>
          </a:p>
        </p:txBody>
      </p:sp>
      <p:sp>
        <p:nvSpPr>
          <p:cNvPr id="5" name="TextBox 4"/>
          <p:cNvSpPr txBox="1"/>
          <p:nvPr/>
        </p:nvSpPr>
        <p:spPr>
          <a:xfrm>
            <a:off x="3085344" y="3402889"/>
            <a:ext cx="721801" cy="461665"/>
          </a:xfrm>
          <a:prstGeom prst="rect">
            <a:avLst/>
          </a:prstGeom>
          <a:noFill/>
        </p:spPr>
        <p:txBody>
          <a:bodyPr wrap="none" rtlCol="0" anchor="ctr" anchorCtr="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tx1">
                    <a:lumMod val="85000"/>
                    <a:lumOff val="15000"/>
                  </a:schemeClr>
                </a:solidFill>
                <a:effectLst/>
                <a:uLnTx/>
                <a:uFillTx/>
                <a:latin typeface="思源黑体 CN Light" panose="020B0300000000000000" pitchFamily="34" charset="-122"/>
                <a:ea typeface="Open Sans Semibold" pitchFamily="34" charset="0"/>
                <a:cs typeface="Open Sans Semibold" pitchFamily="34" charset="0"/>
              </a:rPr>
              <a:t>E.U.</a:t>
            </a:r>
          </a:p>
        </p:txBody>
      </p:sp>
      <p:sp>
        <p:nvSpPr>
          <p:cNvPr id="42" name="TextBox 41"/>
          <p:cNvSpPr txBox="1"/>
          <p:nvPr/>
        </p:nvSpPr>
        <p:spPr>
          <a:xfrm>
            <a:off x="8508593" y="3402889"/>
            <a:ext cx="908134" cy="461665"/>
          </a:xfrm>
          <a:prstGeom prst="rect">
            <a:avLst/>
          </a:prstGeom>
          <a:noFill/>
        </p:spPr>
        <p:txBody>
          <a:bodyPr wrap="none" rtlCol="0" anchor="ctr" anchorCtr="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tx1">
                    <a:lumMod val="85000"/>
                    <a:lumOff val="15000"/>
                  </a:schemeClr>
                </a:solidFill>
                <a:effectLst/>
                <a:uLnTx/>
                <a:uFillTx/>
                <a:latin typeface="思源黑体 CN Light" panose="020B0300000000000000" pitchFamily="34" charset="-122"/>
                <a:ea typeface="Open Sans Semibold" pitchFamily="34" charset="0"/>
                <a:cs typeface="Open Sans Semibold" pitchFamily="34" charset="0"/>
              </a:rPr>
              <a:t>APAC</a:t>
            </a:r>
          </a:p>
        </p:txBody>
      </p:sp>
      <p:cxnSp>
        <p:nvCxnSpPr>
          <p:cNvPr id="43" name="Straight Connector 42"/>
          <p:cNvCxnSpPr/>
          <p:nvPr/>
        </p:nvCxnSpPr>
        <p:spPr>
          <a:xfrm flipH="1">
            <a:off x="1700522" y="3750067"/>
            <a:ext cx="603057" cy="0"/>
          </a:xfrm>
          <a:prstGeom prst="line">
            <a:avLst/>
          </a:prstGeom>
          <a:noFill/>
          <a:ln w="3175">
            <a:solidFill>
              <a:schemeClr val="accent4"/>
            </a:solidFill>
            <a:tailEnd type="oval" w="med" len="med"/>
          </a:ln>
        </p:spPr>
        <p:style>
          <a:lnRef idx="2">
            <a:schemeClr val="accent1">
              <a:shade val="50000"/>
            </a:schemeClr>
          </a:lnRef>
          <a:fillRef idx="1">
            <a:schemeClr val="accent1"/>
          </a:fillRef>
          <a:effectRef idx="0">
            <a:schemeClr val="accent1"/>
          </a:effectRef>
          <a:fontRef idx="minor">
            <a:schemeClr val="lt1"/>
          </a:fontRef>
        </p:style>
      </p:cxnSp>
      <p:sp>
        <p:nvSpPr>
          <p:cNvPr id="36" name="Freeform 35"/>
          <p:cNvSpPr/>
          <p:nvPr/>
        </p:nvSpPr>
        <p:spPr>
          <a:xfrm flipH="1">
            <a:off x="3962399" y="2085495"/>
            <a:ext cx="646007" cy="457323"/>
          </a:xfrm>
          <a:custGeom>
            <a:avLst/>
            <a:gdLst>
              <a:gd name="connsiteX0" fmla="*/ 670560 w 670560"/>
              <a:gd name="connsiteY0" fmla="*/ 304800 h 304800"/>
              <a:gd name="connsiteX1" fmla="*/ 345440 w 670560"/>
              <a:gd name="connsiteY1" fmla="*/ 0 h 304800"/>
              <a:gd name="connsiteX2" fmla="*/ 0 w 670560"/>
              <a:gd name="connsiteY2" fmla="*/ 0 h 304800"/>
              <a:gd name="connsiteX0" fmla="*/ 626054 w 626054"/>
              <a:gd name="connsiteY0" fmla="*/ 265258 h 265258"/>
              <a:gd name="connsiteX1" fmla="*/ 345440 w 626054"/>
              <a:gd name="connsiteY1" fmla="*/ 0 h 265258"/>
              <a:gd name="connsiteX2" fmla="*/ 0 w 626054"/>
              <a:gd name="connsiteY2" fmla="*/ 0 h 265258"/>
              <a:gd name="connsiteX0" fmla="*/ 626054 w 626054"/>
              <a:gd name="connsiteY0" fmla="*/ 278439 h 278439"/>
              <a:gd name="connsiteX1" fmla="*/ 345440 w 626054"/>
              <a:gd name="connsiteY1" fmla="*/ 0 h 278439"/>
              <a:gd name="connsiteX2" fmla="*/ 0 w 626054"/>
              <a:gd name="connsiteY2" fmla="*/ 0 h 278439"/>
              <a:gd name="connsiteX0" fmla="*/ 548910 w 548910"/>
              <a:gd name="connsiteY0" fmla="*/ 304800 h 304800"/>
              <a:gd name="connsiteX1" fmla="*/ 345440 w 548910"/>
              <a:gd name="connsiteY1" fmla="*/ 0 h 304800"/>
              <a:gd name="connsiteX2" fmla="*/ 0 w 548910"/>
              <a:gd name="connsiteY2" fmla="*/ 0 h 304800"/>
            </a:gdLst>
            <a:ahLst/>
            <a:cxnLst>
              <a:cxn ang="0">
                <a:pos x="connsiteX0" y="connsiteY0"/>
              </a:cxn>
              <a:cxn ang="0">
                <a:pos x="connsiteX1" y="connsiteY1"/>
              </a:cxn>
              <a:cxn ang="0">
                <a:pos x="connsiteX2" y="connsiteY2"/>
              </a:cxn>
            </a:cxnLst>
            <a:rect l="l" t="t" r="r" b="b"/>
            <a:pathLst>
              <a:path w="548910" h="304800">
                <a:moveTo>
                  <a:pt x="548910" y="304800"/>
                </a:moveTo>
                <a:lnTo>
                  <a:pt x="345440" y="0"/>
                </a:lnTo>
                <a:lnTo>
                  <a:pt x="0" y="0"/>
                </a:lnTo>
              </a:path>
            </a:pathLst>
          </a:custGeom>
          <a:noFill/>
          <a:ln w="3175">
            <a:solidFill>
              <a:schemeClr val="accent1"/>
            </a:solidFill>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chemeClr val="tx1">
                  <a:lumMod val="85000"/>
                  <a:lumOff val="15000"/>
                </a:schemeClr>
              </a:solidFill>
              <a:effectLst/>
              <a:uLnTx/>
              <a:uFillTx/>
              <a:latin typeface="思源黑体 CN Light" panose="020B0300000000000000" pitchFamily="34" charset="-122"/>
              <a:ea typeface="+mn-ea"/>
              <a:cs typeface="+mn-cs"/>
            </a:endParaRPr>
          </a:p>
        </p:txBody>
      </p:sp>
      <p:sp>
        <p:nvSpPr>
          <p:cNvPr id="37" name="Freeform 36"/>
          <p:cNvSpPr/>
          <p:nvPr/>
        </p:nvSpPr>
        <p:spPr>
          <a:xfrm>
            <a:off x="1808479" y="2085495"/>
            <a:ext cx="980259" cy="527415"/>
          </a:xfrm>
          <a:custGeom>
            <a:avLst/>
            <a:gdLst>
              <a:gd name="connsiteX0" fmla="*/ 670560 w 670560"/>
              <a:gd name="connsiteY0" fmla="*/ 304800 h 304800"/>
              <a:gd name="connsiteX1" fmla="*/ 345440 w 670560"/>
              <a:gd name="connsiteY1" fmla="*/ 0 h 304800"/>
              <a:gd name="connsiteX2" fmla="*/ 0 w 670560"/>
              <a:gd name="connsiteY2" fmla="*/ 0 h 304800"/>
              <a:gd name="connsiteX0" fmla="*/ 481054 w 481054"/>
              <a:gd name="connsiteY0" fmla="*/ 290855 h 290855"/>
              <a:gd name="connsiteX1" fmla="*/ 345440 w 481054"/>
              <a:gd name="connsiteY1" fmla="*/ 0 h 290855"/>
              <a:gd name="connsiteX2" fmla="*/ 0 w 481054"/>
              <a:gd name="connsiteY2" fmla="*/ 0 h 290855"/>
              <a:gd name="connsiteX0" fmla="*/ 435573 w 435573"/>
              <a:gd name="connsiteY0" fmla="*/ 192310 h 192310"/>
              <a:gd name="connsiteX1" fmla="*/ 345440 w 435573"/>
              <a:gd name="connsiteY1" fmla="*/ 0 h 192310"/>
              <a:gd name="connsiteX2" fmla="*/ 0 w 435573"/>
              <a:gd name="connsiteY2" fmla="*/ 0 h 192310"/>
              <a:gd name="connsiteX0" fmla="*/ 438683 w 438683"/>
              <a:gd name="connsiteY0" fmla="*/ 199747 h 199747"/>
              <a:gd name="connsiteX1" fmla="*/ 345440 w 438683"/>
              <a:gd name="connsiteY1" fmla="*/ 0 h 199747"/>
              <a:gd name="connsiteX2" fmla="*/ 0 w 438683"/>
              <a:gd name="connsiteY2" fmla="*/ 0 h 199747"/>
              <a:gd name="connsiteX0" fmla="*/ 482551 w 482551"/>
              <a:gd name="connsiteY0" fmla="*/ 226698 h 226698"/>
              <a:gd name="connsiteX1" fmla="*/ 345440 w 482551"/>
              <a:gd name="connsiteY1" fmla="*/ 0 h 226698"/>
              <a:gd name="connsiteX2" fmla="*/ 0 w 482551"/>
              <a:gd name="connsiteY2" fmla="*/ 0 h 226698"/>
            </a:gdLst>
            <a:ahLst/>
            <a:cxnLst>
              <a:cxn ang="0">
                <a:pos x="connsiteX0" y="connsiteY0"/>
              </a:cxn>
              <a:cxn ang="0">
                <a:pos x="connsiteX1" y="connsiteY1"/>
              </a:cxn>
              <a:cxn ang="0">
                <a:pos x="connsiteX2" y="connsiteY2"/>
              </a:cxn>
            </a:cxnLst>
            <a:rect l="l" t="t" r="r" b="b"/>
            <a:pathLst>
              <a:path w="482551" h="226698">
                <a:moveTo>
                  <a:pt x="482551" y="226698"/>
                </a:moveTo>
                <a:lnTo>
                  <a:pt x="345440" y="0"/>
                </a:lnTo>
                <a:lnTo>
                  <a:pt x="0" y="0"/>
                </a:lnTo>
              </a:path>
            </a:pathLst>
          </a:custGeom>
          <a:noFill/>
          <a:ln w="3175">
            <a:solidFill>
              <a:schemeClr val="accent5"/>
            </a:solidFill>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chemeClr val="tx1">
                  <a:lumMod val="85000"/>
                  <a:lumOff val="15000"/>
                </a:schemeClr>
              </a:solidFill>
              <a:effectLst/>
              <a:uLnTx/>
              <a:uFillTx/>
              <a:latin typeface="思源黑体 CN Light" panose="020B0300000000000000" pitchFamily="34" charset="-122"/>
              <a:ea typeface="+mn-ea"/>
              <a:cs typeface="+mn-cs"/>
            </a:endParaRPr>
          </a:p>
        </p:txBody>
      </p:sp>
    </p:spTree>
    <p:extLst>
      <p:ext uri="{BB962C8B-B14F-4D97-AF65-F5344CB8AC3E}">
        <p14:creationId xmlns:p14="http://schemas.microsoft.com/office/powerpoint/2010/main" val="3377094482"/>
      </p:ext>
    </p:extLst>
  </p:cSld>
  <p:clrMapOvr>
    <a:masterClrMapping/>
  </p:clrMapOvr>
  <mc:AlternateContent xmlns:mc="http://schemas.openxmlformats.org/markup-compatibility/2006" xmlns:p14="http://schemas.microsoft.com/office/powerpoint/2010/main">
    <mc:Choice Requires="p14">
      <p:transition spd="slow" p14:dur="1200" advClick="0" advTm="1000">
        <p14:prism dir="u"/>
      </p:transition>
    </mc:Choice>
    <mc:Fallback xmlns="">
      <p:transition spd="slow" advClick="0" advTm="100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Box 109"/>
          <p:cNvSpPr txBox="1"/>
          <p:nvPr/>
        </p:nvSpPr>
        <p:spPr>
          <a:xfrm>
            <a:off x="1104909" y="6379029"/>
            <a:ext cx="231153" cy="338554"/>
          </a:xfrm>
          <a:prstGeom prst="rect">
            <a:avLst/>
          </a:prstGeom>
          <a:noFill/>
        </p:spPr>
        <p:txBody>
          <a:bodyPr wrap="none" rtlCol="0">
            <a:spAutoFit/>
          </a:bodyPr>
          <a:lstStyle/>
          <a:p>
            <a:pPr algn="ctr"/>
            <a:r>
              <a:rPr lang="en-US" sz="1600" dirty="0">
                <a:solidFill>
                  <a:schemeClr val="bg1">
                    <a:lumMod val="75000"/>
                  </a:schemeClr>
                </a:solidFill>
                <a:latin typeface="思源黑体 CN Light" panose="020B0300000000000000" pitchFamily="34" charset="-122"/>
              </a:rPr>
              <a:t> </a:t>
            </a:r>
          </a:p>
        </p:txBody>
      </p:sp>
      <p:graphicFrame>
        <p:nvGraphicFramePr>
          <p:cNvPr id="115" name="Chart 114"/>
          <p:cNvGraphicFramePr/>
          <p:nvPr>
            <p:extLst/>
          </p:nvPr>
        </p:nvGraphicFramePr>
        <p:xfrm>
          <a:off x="6968462" y="1639489"/>
          <a:ext cx="4468256" cy="4116589"/>
        </p:xfrm>
        <a:graphic>
          <a:graphicData uri="http://schemas.openxmlformats.org/drawingml/2006/chart">
            <c:chart xmlns:c="http://schemas.openxmlformats.org/drawingml/2006/chart" xmlns:r="http://schemas.openxmlformats.org/officeDocument/2006/relationships" r:id="rId4"/>
          </a:graphicData>
        </a:graphic>
      </p:graphicFrame>
      <p:sp>
        <p:nvSpPr>
          <p:cNvPr id="116" name="Rectangle: Rounded Corners 115"/>
          <p:cNvSpPr/>
          <p:nvPr/>
        </p:nvSpPr>
        <p:spPr>
          <a:xfrm>
            <a:off x="1160326" y="4568185"/>
            <a:ext cx="2472532" cy="965701"/>
          </a:xfrm>
          <a:prstGeom prst="roundRect">
            <a:avLst>
              <a:gd name="adj" fmla="val 303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思源黑体 CN Light" panose="020B0300000000000000" pitchFamily="34" charset="-122"/>
            </a:endParaRPr>
          </a:p>
        </p:txBody>
      </p:sp>
      <p:sp>
        <p:nvSpPr>
          <p:cNvPr id="119" name="TextBox 118"/>
          <p:cNvSpPr txBox="1"/>
          <p:nvPr/>
        </p:nvSpPr>
        <p:spPr>
          <a:xfrm>
            <a:off x="1385777" y="4663984"/>
            <a:ext cx="2117887" cy="461665"/>
          </a:xfrm>
          <a:prstGeom prst="rect">
            <a:avLst/>
          </a:prstGeom>
          <a:noFill/>
        </p:spPr>
        <p:txBody>
          <a:bodyPr wrap="none" rtlCol="0">
            <a:spAutoFit/>
          </a:bodyPr>
          <a:lstStyle/>
          <a:p>
            <a:pPr algn="ctr"/>
            <a:r>
              <a:rPr lang="en-US" sz="2400" b="1" spc="300" dirty="0">
                <a:solidFill>
                  <a:schemeClr val="bg1"/>
                </a:solidFill>
                <a:latin typeface="思源黑体 CN Light" panose="020B0300000000000000" pitchFamily="34" charset="-122"/>
              </a:rPr>
              <a:t>$1.340.000</a:t>
            </a:r>
          </a:p>
        </p:txBody>
      </p:sp>
      <p:sp>
        <p:nvSpPr>
          <p:cNvPr id="120" name="TextBox 119"/>
          <p:cNvSpPr txBox="1"/>
          <p:nvPr/>
        </p:nvSpPr>
        <p:spPr>
          <a:xfrm>
            <a:off x="1669060" y="5066996"/>
            <a:ext cx="1551323" cy="338554"/>
          </a:xfrm>
          <a:prstGeom prst="rect">
            <a:avLst/>
          </a:prstGeom>
          <a:noFill/>
        </p:spPr>
        <p:txBody>
          <a:bodyPr wrap="none" rtlCol="0">
            <a:spAutoFit/>
          </a:bodyPr>
          <a:lstStyle/>
          <a:p>
            <a:pPr algn="ctr"/>
            <a:r>
              <a:rPr lang="en-US" sz="1600" b="1" dirty="0">
                <a:solidFill>
                  <a:schemeClr val="bg1"/>
                </a:solidFill>
                <a:latin typeface="思源黑体 CN Light" panose="020B0300000000000000" pitchFamily="34" charset="-122"/>
              </a:rPr>
              <a:t>CONSUMTION</a:t>
            </a:r>
          </a:p>
        </p:txBody>
      </p:sp>
      <p:sp>
        <p:nvSpPr>
          <p:cNvPr id="121" name="Rectangle: Rounded Corners 120"/>
          <p:cNvSpPr/>
          <p:nvPr/>
        </p:nvSpPr>
        <p:spPr>
          <a:xfrm>
            <a:off x="4064394" y="4568185"/>
            <a:ext cx="2472532" cy="965701"/>
          </a:xfrm>
          <a:prstGeom prst="roundRect">
            <a:avLst>
              <a:gd name="adj" fmla="val 30303"/>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思源黑体 CN Light" panose="020B0300000000000000" pitchFamily="34" charset="-122"/>
            </a:endParaRPr>
          </a:p>
        </p:txBody>
      </p:sp>
      <p:sp>
        <p:nvSpPr>
          <p:cNvPr id="122" name="TextBox 121"/>
          <p:cNvSpPr txBox="1"/>
          <p:nvPr/>
        </p:nvSpPr>
        <p:spPr>
          <a:xfrm>
            <a:off x="4289845" y="4663984"/>
            <a:ext cx="2117887" cy="461665"/>
          </a:xfrm>
          <a:prstGeom prst="rect">
            <a:avLst/>
          </a:prstGeom>
          <a:noFill/>
        </p:spPr>
        <p:txBody>
          <a:bodyPr wrap="none" rtlCol="0">
            <a:spAutoFit/>
          </a:bodyPr>
          <a:lstStyle/>
          <a:p>
            <a:pPr algn="ctr"/>
            <a:r>
              <a:rPr lang="en-US" sz="2400" b="1" spc="300" dirty="0">
                <a:solidFill>
                  <a:schemeClr val="bg1"/>
                </a:solidFill>
                <a:latin typeface="思源黑体 CN Light" panose="020B0300000000000000" pitchFamily="34" charset="-122"/>
              </a:rPr>
              <a:t>$1.340.000</a:t>
            </a:r>
          </a:p>
        </p:txBody>
      </p:sp>
      <p:sp>
        <p:nvSpPr>
          <p:cNvPr id="123" name="TextBox 122"/>
          <p:cNvSpPr txBox="1"/>
          <p:nvPr/>
        </p:nvSpPr>
        <p:spPr>
          <a:xfrm>
            <a:off x="4573128" y="5066996"/>
            <a:ext cx="1551323" cy="338554"/>
          </a:xfrm>
          <a:prstGeom prst="rect">
            <a:avLst/>
          </a:prstGeom>
          <a:noFill/>
        </p:spPr>
        <p:txBody>
          <a:bodyPr wrap="none" rtlCol="0">
            <a:spAutoFit/>
          </a:bodyPr>
          <a:lstStyle/>
          <a:p>
            <a:pPr algn="ctr"/>
            <a:r>
              <a:rPr lang="en-US" sz="1600" b="1" dirty="0">
                <a:solidFill>
                  <a:schemeClr val="bg1"/>
                </a:solidFill>
                <a:latin typeface="思源黑体 CN Light" panose="020B0300000000000000" pitchFamily="34" charset="-122"/>
              </a:rPr>
              <a:t>CONSUMTION</a:t>
            </a:r>
          </a:p>
        </p:txBody>
      </p:sp>
      <p:sp>
        <p:nvSpPr>
          <p:cNvPr id="124" name="Rectangle 123"/>
          <p:cNvSpPr/>
          <p:nvPr/>
        </p:nvSpPr>
        <p:spPr>
          <a:xfrm>
            <a:off x="1101094" y="2782707"/>
            <a:ext cx="4874152" cy="1384995"/>
          </a:xfrm>
          <a:prstGeom prst="rect">
            <a:avLst/>
          </a:prstGeom>
        </p:spPr>
        <p:txBody>
          <a:bodyPr wrap="square">
            <a:spAutoFit/>
          </a:bodyPr>
          <a:lstStyle/>
          <a:p>
            <a:pPr>
              <a:lnSpc>
                <a:spcPct val="150000"/>
              </a:lnSpc>
            </a:pPr>
            <a:r>
              <a:rPr lang="en-US" sz="1400" dirty="0">
                <a:solidFill>
                  <a:schemeClr val="bg1">
                    <a:lumMod val="65000"/>
                  </a:schemeClr>
                </a:solidFill>
                <a:effectLst/>
                <a:latin typeface="思源黑体 CN Light" panose="020B0300000000000000" pitchFamily="34" charset="-122"/>
              </a:rPr>
              <a:t>Lorem Ipsum is simply dummy text for example lorem ipsum dolor sit </a:t>
            </a:r>
            <a:r>
              <a:rPr lang="en-US" sz="1400" dirty="0" err="1">
                <a:solidFill>
                  <a:schemeClr val="bg1">
                    <a:lumMod val="65000"/>
                  </a:schemeClr>
                </a:solidFill>
                <a:effectLst/>
                <a:latin typeface="思源黑体 CN Light" panose="020B0300000000000000" pitchFamily="34" charset="-122"/>
              </a:rPr>
              <a:t>amet</a:t>
            </a:r>
            <a:r>
              <a:rPr lang="en-US" sz="1400" dirty="0">
                <a:solidFill>
                  <a:schemeClr val="bg1">
                    <a:lumMod val="65000"/>
                  </a:schemeClr>
                </a:solidFill>
                <a:latin typeface="思源黑体 CN Light" panose="020B0300000000000000" pitchFamily="34" charset="-122"/>
              </a:rPr>
              <a:t> text for example lorem ipsum lorem ipsum dolor sit </a:t>
            </a:r>
            <a:r>
              <a:rPr lang="en-US" sz="1400" dirty="0" err="1">
                <a:solidFill>
                  <a:schemeClr val="bg1">
                    <a:lumMod val="65000"/>
                  </a:schemeClr>
                </a:solidFill>
                <a:latin typeface="思源黑体 CN Light" panose="020B0300000000000000" pitchFamily="34" charset="-122"/>
              </a:rPr>
              <a:t>amet</a:t>
            </a:r>
            <a:r>
              <a:rPr lang="en-US" sz="1400" dirty="0">
                <a:solidFill>
                  <a:schemeClr val="bg1">
                    <a:lumMod val="65000"/>
                  </a:schemeClr>
                </a:solidFill>
                <a:latin typeface="思源黑体 CN Light" panose="020B0300000000000000" pitchFamily="34" charset="-122"/>
              </a:rPr>
              <a:t> text for example lorem ipsum dolor lorem sit </a:t>
            </a:r>
            <a:r>
              <a:rPr lang="en-US" sz="1400" dirty="0" err="1">
                <a:solidFill>
                  <a:schemeClr val="bg1">
                    <a:lumMod val="65000"/>
                  </a:schemeClr>
                </a:solidFill>
                <a:latin typeface="思源黑体 CN Light" panose="020B0300000000000000" pitchFamily="34" charset="-122"/>
              </a:rPr>
              <a:t>amet</a:t>
            </a:r>
            <a:r>
              <a:rPr lang="en-US" sz="1400" dirty="0">
                <a:solidFill>
                  <a:schemeClr val="bg1">
                    <a:lumMod val="65000"/>
                  </a:schemeClr>
                </a:solidFill>
                <a:latin typeface="思源黑体 CN Light" panose="020B0300000000000000" pitchFamily="34" charset="-122"/>
              </a:rPr>
              <a:t> text for example lorem ipsum dolor </a:t>
            </a:r>
          </a:p>
        </p:txBody>
      </p:sp>
      <p:sp>
        <p:nvSpPr>
          <p:cNvPr id="128" name="TextBox 127"/>
          <p:cNvSpPr txBox="1"/>
          <p:nvPr/>
        </p:nvSpPr>
        <p:spPr>
          <a:xfrm>
            <a:off x="1160326" y="1892317"/>
            <a:ext cx="3030958" cy="523220"/>
          </a:xfrm>
          <a:prstGeom prst="rect">
            <a:avLst/>
          </a:prstGeom>
          <a:solidFill>
            <a:schemeClr val="accent2"/>
          </a:solidFill>
        </p:spPr>
        <p:txBody>
          <a:bodyPr wrap="none" rtlCol="0">
            <a:spAutoFit/>
          </a:bodyPr>
          <a:lstStyle/>
          <a:p>
            <a:r>
              <a:rPr lang="en-US" sz="2800" b="1" dirty="0">
                <a:solidFill>
                  <a:schemeClr val="bg1"/>
                </a:solidFill>
                <a:latin typeface="思源黑体 CN Light" panose="020B0300000000000000" pitchFamily="34" charset="-122"/>
              </a:rPr>
              <a:t>Write Something</a:t>
            </a:r>
          </a:p>
        </p:txBody>
      </p:sp>
    </p:spTree>
    <p:extLst>
      <p:ext uri="{BB962C8B-B14F-4D97-AF65-F5344CB8AC3E}">
        <p14:creationId xmlns:p14="http://schemas.microsoft.com/office/powerpoint/2010/main" val="2785670750"/>
      </p:ext>
    </p:extLst>
  </p:cSld>
  <p:clrMapOvr>
    <a:masterClrMapping/>
  </p:clrMapOvr>
  <mc:AlternateContent xmlns:mc="http://schemas.openxmlformats.org/markup-compatibility/2006" xmlns:p14="http://schemas.microsoft.com/office/powerpoint/2010/main">
    <mc:Choice Requires="p14">
      <p:transition spd="slow" p14:dur="1200" advClick="0" advTm="1000">
        <p14:prism dir="u"/>
      </p:transition>
    </mc:Choice>
    <mc:Fallback xmlns="">
      <p:transition spd="slow" advClick="0" advTm="100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CDFA1115-3F73-4062-B384-0665738E57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03123"/>
            <a:ext cx="12192000" cy="7664246"/>
          </a:xfrm>
          <a:prstGeom prst="rect">
            <a:avLst/>
          </a:prstGeom>
        </p:spPr>
      </p:pic>
      <p:grpSp>
        <p:nvGrpSpPr>
          <p:cNvPr id="7" name="组 14">
            <a:extLst>
              <a:ext uri="{FF2B5EF4-FFF2-40B4-BE49-F238E27FC236}">
                <a16:creationId xmlns:a16="http://schemas.microsoft.com/office/drawing/2014/main" id="{A2616832-16C0-40B6-B178-EAECD6F5968C}"/>
              </a:ext>
            </a:extLst>
          </p:cNvPr>
          <p:cNvGrpSpPr/>
          <p:nvPr/>
        </p:nvGrpSpPr>
        <p:grpSpPr>
          <a:xfrm>
            <a:off x="1128722" y="2025446"/>
            <a:ext cx="9983336" cy="2416278"/>
            <a:chOff x="1780999" y="149544"/>
            <a:chExt cx="8517573" cy="2061519"/>
          </a:xfrm>
          <a:effectLst>
            <a:outerShdw blurRad="127000" dist="127000" dir="5400000" sx="102000" sy="102000" algn="ctr" rotWithShape="0">
              <a:prstClr val="black">
                <a:alpha val="40000"/>
              </a:prstClr>
            </a:outerShdw>
          </a:effectLst>
        </p:grpSpPr>
        <p:sp>
          <p:nvSpPr>
            <p:cNvPr id="8" name="圆角矩形 15">
              <a:extLst>
                <a:ext uri="{FF2B5EF4-FFF2-40B4-BE49-F238E27FC236}">
                  <a16:creationId xmlns:a16="http://schemas.microsoft.com/office/drawing/2014/main" id="{D37A30E2-7B81-402B-8BB8-888577785FE1}"/>
                </a:ext>
              </a:extLst>
            </p:cNvPr>
            <p:cNvSpPr/>
            <p:nvPr/>
          </p:nvSpPr>
          <p:spPr>
            <a:xfrm>
              <a:off x="1780999" y="149544"/>
              <a:ext cx="3007567" cy="2061519"/>
            </a:xfrm>
            <a:prstGeom prst="roundRect">
              <a:avLst>
                <a:gd name="adj" fmla="val 19872"/>
              </a:avLst>
            </a:prstGeom>
            <a:solidFill>
              <a:srgbClr val="FEFEFE"/>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7200" dirty="0">
                  <a:solidFill>
                    <a:schemeClr val="accent2"/>
                  </a:solidFill>
                  <a:latin typeface="思源黑体 Normal" panose="020B0400000000000000" pitchFamily="34" charset="-122"/>
                  <a:ea typeface="思源黑体 Normal" panose="020B0400000000000000" pitchFamily="34" charset="-122"/>
                  <a:cs typeface="黑体" panose="02010609060101010101" charset="-122"/>
                </a:rPr>
                <a:t>23</a:t>
              </a:r>
              <a:r>
                <a:rPr kumimoji="1" lang="zh-CN" altLang="en-US" sz="4400" dirty="0">
                  <a:solidFill>
                    <a:schemeClr val="accent2"/>
                  </a:solidFill>
                  <a:latin typeface="思源黑体 Normal" panose="020B0400000000000000" pitchFamily="34" charset="-122"/>
                  <a:ea typeface="思源黑体 Normal" panose="020B0400000000000000" pitchFamily="34" charset="-122"/>
                  <a:cs typeface="黑体" panose="02010609060101010101" charset="-122"/>
                </a:rPr>
                <a:t>页</a:t>
              </a:r>
              <a:br>
                <a:rPr kumimoji="1" lang="en-US" altLang="zh-CN" sz="4400" dirty="0">
                  <a:solidFill>
                    <a:schemeClr val="tx1">
                      <a:lumMod val="85000"/>
                      <a:lumOff val="15000"/>
                    </a:schemeClr>
                  </a:solidFill>
                  <a:latin typeface="思源黑体 Normal" panose="020B0400000000000000" pitchFamily="34" charset="-122"/>
                  <a:ea typeface="思源黑体 Normal" panose="020B0400000000000000" pitchFamily="34" charset="-122"/>
                  <a:cs typeface="黑体" panose="02010609060101010101" charset="-122"/>
                </a:rPr>
              </a:br>
              <a:r>
                <a:rPr kumimoji="1" lang="en-US" altLang="zh-CN" sz="4400" b="1" dirty="0">
                  <a:solidFill>
                    <a:schemeClr val="tx1">
                      <a:lumMod val="85000"/>
                      <a:lumOff val="15000"/>
                    </a:schemeClr>
                  </a:solidFill>
                  <a:latin typeface="思源黑体 Normal" panose="020B0400000000000000" pitchFamily="34" charset="-122"/>
                  <a:ea typeface="思源黑体 Normal" panose="020B0400000000000000" pitchFamily="34" charset="-122"/>
                  <a:cs typeface="黑体" panose="02010609060101010101" charset="-122"/>
                </a:rPr>
                <a:t>PPT</a:t>
              </a:r>
              <a:r>
                <a:rPr kumimoji="1" lang="zh-CN" altLang="en-US" sz="4400" b="1" dirty="0">
                  <a:solidFill>
                    <a:schemeClr val="tx1">
                      <a:lumMod val="85000"/>
                      <a:lumOff val="15000"/>
                    </a:schemeClr>
                  </a:solidFill>
                  <a:latin typeface="思源黑体 Normal" panose="020B0400000000000000" pitchFamily="34" charset="-122"/>
                  <a:ea typeface="思源黑体 Normal" panose="020B0400000000000000" pitchFamily="34" charset="-122"/>
                  <a:cs typeface="黑体" panose="02010609060101010101" charset="-122"/>
                </a:rPr>
                <a:t>图表</a:t>
              </a:r>
            </a:p>
          </p:txBody>
        </p:sp>
        <p:sp>
          <p:nvSpPr>
            <p:cNvPr id="9" name="圆角矩形 16">
              <a:extLst>
                <a:ext uri="{FF2B5EF4-FFF2-40B4-BE49-F238E27FC236}">
                  <a16:creationId xmlns:a16="http://schemas.microsoft.com/office/drawing/2014/main" id="{251D84CB-4F78-427C-B356-BA910C62F869}"/>
                </a:ext>
              </a:extLst>
            </p:cNvPr>
            <p:cNvSpPr/>
            <p:nvPr/>
          </p:nvSpPr>
          <p:spPr>
            <a:xfrm>
              <a:off x="4788566" y="149544"/>
              <a:ext cx="5510006" cy="2061519"/>
            </a:xfrm>
            <a:prstGeom prst="roundRect">
              <a:avLst>
                <a:gd name="adj" fmla="val 19872"/>
              </a:avLst>
            </a:prstGeom>
            <a:solidFill>
              <a:srgbClr val="FEFEFE"/>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CN" sz="10000" b="1" dirty="0">
                  <a:solidFill>
                    <a:schemeClr val="accent2"/>
                  </a:solidFill>
                  <a:latin typeface="思源黑体 Normal" panose="020B0400000000000000" pitchFamily="34" charset="-122"/>
                  <a:ea typeface="思源黑体 Normal" panose="020B0400000000000000" pitchFamily="34" charset="-122"/>
                  <a:cs typeface="Hiragino Sans GB W3" charset="-122"/>
                </a:rPr>
                <a:t>THANKS</a:t>
              </a:r>
            </a:p>
            <a:p>
              <a:pPr algn="ctr">
                <a:defRPr/>
              </a:pPr>
              <a:r>
                <a:rPr lang="zh-CN" altLang="en-US" sz="2000" b="1" dirty="0">
                  <a:solidFill>
                    <a:schemeClr val="tx1">
                      <a:lumMod val="85000"/>
                      <a:lumOff val="15000"/>
                    </a:schemeClr>
                  </a:solidFill>
                  <a:latin typeface="思源黑体 Normal" panose="020B0400000000000000" pitchFamily="34" charset="-122"/>
                  <a:ea typeface="思源黑体 Normal" panose="020B0400000000000000" pitchFamily="34" charset="-122"/>
                  <a:cs typeface="Hiragino Sans GB W3" charset="-122"/>
                </a:rPr>
                <a:t>数据分析</a:t>
              </a:r>
              <a:endParaRPr lang="en-US" altLang="zh-CN" sz="2000" b="1" dirty="0">
                <a:solidFill>
                  <a:schemeClr val="tx1">
                    <a:lumMod val="85000"/>
                    <a:lumOff val="15000"/>
                  </a:schemeClr>
                </a:solidFill>
                <a:latin typeface="思源黑体 Normal" panose="020B0400000000000000" pitchFamily="34" charset="-122"/>
                <a:ea typeface="思源黑体 Normal" panose="020B0400000000000000" pitchFamily="34" charset="-122"/>
                <a:cs typeface="Hiragino Sans GB W3" charset="-122"/>
              </a:endParaRPr>
            </a:p>
            <a:p>
              <a:pPr algn="ctr">
                <a:defRPr/>
              </a:pPr>
              <a:r>
                <a:rPr lang="zh-CN" altLang="en-US" sz="2000" b="1" dirty="0">
                  <a:solidFill>
                    <a:schemeClr val="tx1">
                      <a:lumMod val="85000"/>
                      <a:lumOff val="15000"/>
                    </a:schemeClr>
                  </a:solidFill>
                  <a:latin typeface="思源黑体 Normal" panose="020B0400000000000000" pitchFamily="34" charset="-122"/>
                  <a:ea typeface="思源黑体 Normal" panose="020B0400000000000000" pitchFamily="34" charset="-122"/>
                  <a:cs typeface="Hiragino Sans GB W3" charset="-122"/>
                </a:rPr>
                <a:t>信息可视化图表集</a:t>
              </a:r>
              <a:endParaRPr lang="en-US" altLang="zh-CN" sz="2000" b="1" dirty="0">
                <a:solidFill>
                  <a:schemeClr val="tx1">
                    <a:lumMod val="85000"/>
                    <a:lumOff val="15000"/>
                  </a:schemeClr>
                </a:solidFill>
                <a:latin typeface="思源黑体 Normal" panose="020B0400000000000000" pitchFamily="34" charset="-122"/>
                <a:ea typeface="思源黑体 Normal" panose="020B0400000000000000" pitchFamily="34" charset="-122"/>
                <a:cs typeface="Hiragino Sans GB W3" charset="-122"/>
              </a:endParaRPr>
            </a:p>
          </p:txBody>
        </p:sp>
      </p:grpSp>
    </p:spTree>
    <p:extLst>
      <p:ext uri="{BB962C8B-B14F-4D97-AF65-F5344CB8AC3E}">
        <p14:creationId xmlns:p14="http://schemas.microsoft.com/office/powerpoint/2010/main" val="1559218165"/>
      </p:ext>
    </p:extLst>
  </p:cSld>
  <p:clrMapOvr>
    <a:masterClrMapping/>
  </p:clrMapOvr>
  <mc:AlternateContent xmlns:mc="http://schemas.openxmlformats.org/markup-compatibility/2006" xmlns:p14="http://schemas.microsoft.com/office/powerpoint/2010/main">
    <mc:Choice Requires="p14">
      <p:transition spd="slow" p14:dur="1200" advClick="0" advTm="1000">
        <p14:prism dir="u"/>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D15AB28-4D64-4083-87BB-F03F230F81B9}"/>
              </a:ext>
            </a:extLst>
          </p:cNvPr>
          <p:cNvSpPr/>
          <p:nvPr/>
        </p:nvSpPr>
        <p:spPr>
          <a:xfrm>
            <a:off x="3293918" y="0"/>
            <a:ext cx="6972300" cy="1438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 Placeholder 2"/>
          <p:cNvSpPr>
            <a:spLocks noGrp="1"/>
          </p:cNvSpPr>
          <p:nvPr>
            <p:ph type="body" sz="quarter" idx="10"/>
          </p:nvPr>
        </p:nvSpPr>
        <p:spPr>
          <a:xfrm>
            <a:off x="4065616" y="764839"/>
            <a:ext cx="4060768" cy="673550"/>
          </a:xfrm>
        </p:spPr>
        <p:txBody>
          <a:bodyPr anchor="t">
            <a:normAutofit lnSpcReduction="10000"/>
          </a:bodyPr>
          <a:lstStyle/>
          <a:p>
            <a:r>
              <a:rPr lang="en-US" b="0" dirty="0">
                <a:solidFill>
                  <a:schemeClr val="tx1">
                    <a:lumMod val="85000"/>
                    <a:lumOff val="15000"/>
                  </a:schemeClr>
                </a:solidFill>
                <a:latin typeface="思源黑体 Normal" panose="020B0400000000000000" pitchFamily="34" charset="-122"/>
                <a:ea typeface="思源黑体 Normal" panose="020B0400000000000000" pitchFamily="34" charset="-122"/>
                <a:cs typeface="+mn-ea"/>
                <a:sym typeface="+mn-lt"/>
              </a:rPr>
              <a:t>版权声明</a:t>
            </a:r>
          </a:p>
        </p:txBody>
      </p:sp>
      <p:sp>
        <p:nvSpPr>
          <p:cNvPr id="4" name="Text Placeholder 3"/>
          <p:cNvSpPr>
            <a:spLocks noGrp="1"/>
          </p:cNvSpPr>
          <p:nvPr>
            <p:ph type="body" sz="quarter" idx="11"/>
          </p:nvPr>
        </p:nvSpPr>
        <p:spPr>
          <a:xfrm>
            <a:off x="2721738" y="1580777"/>
            <a:ext cx="6748522" cy="399830"/>
          </a:xfrm>
        </p:spPr>
        <p:txBody>
          <a:bodyPr anchor="t">
            <a:normAutofit lnSpcReduction="10000"/>
          </a:bodyPr>
          <a:lstStyle/>
          <a:p>
            <a:r>
              <a:rPr lang="en-US" sz="2160" dirty="0" err="1">
                <a:solidFill>
                  <a:schemeClr val="tx1">
                    <a:lumMod val="85000"/>
                    <a:lumOff val="15000"/>
                  </a:schemeClr>
                </a:solidFill>
                <a:latin typeface="思源黑体 Normal" panose="020B0400000000000000" pitchFamily="34" charset="-122"/>
                <a:ea typeface="思源黑体 Normal" panose="020B0400000000000000" pitchFamily="34" charset="-122"/>
                <a:cs typeface="+mn-ea"/>
                <a:sym typeface="+mn-lt"/>
              </a:rPr>
              <a:t>感谢您支持原创设计事业，支持设计版权产品</a:t>
            </a:r>
            <a:r>
              <a:rPr lang="en-US" sz="2160" dirty="0">
                <a:solidFill>
                  <a:schemeClr val="tx1">
                    <a:lumMod val="85000"/>
                    <a:lumOff val="15000"/>
                  </a:schemeClr>
                </a:solidFill>
                <a:latin typeface="思源黑体 Normal" panose="020B0400000000000000" pitchFamily="34" charset="-122"/>
                <a:ea typeface="思源黑体 Normal" panose="020B0400000000000000" pitchFamily="34" charset="-122"/>
                <a:cs typeface="+mn-ea"/>
                <a:sym typeface="+mn-lt"/>
              </a:rPr>
              <a:t>！</a:t>
            </a:r>
          </a:p>
        </p:txBody>
      </p:sp>
      <p:sp>
        <p:nvSpPr>
          <p:cNvPr id="5" name="Text Placeholder 4"/>
          <p:cNvSpPr>
            <a:spLocks noGrp="1"/>
          </p:cNvSpPr>
          <p:nvPr>
            <p:ph type="body" sz="quarter" idx="16"/>
          </p:nvPr>
        </p:nvSpPr>
        <p:spPr>
          <a:xfrm>
            <a:off x="1668854" y="2122995"/>
            <a:ext cx="8854291" cy="3756695"/>
          </a:xfrm>
        </p:spPr>
        <p:txBody>
          <a:bodyPr anchor="t"/>
          <a:lstStyle/>
          <a:p>
            <a:pPr algn="l">
              <a:spcBef>
                <a:spcPts val="1440"/>
              </a:spcBef>
            </a:pPr>
            <a:r>
              <a:rPr lang="en-US" dirty="0" err="1">
                <a:solidFill>
                  <a:schemeClr val="tx1">
                    <a:lumMod val="85000"/>
                    <a:lumOff val="15000"/>
                  </a:schemeClr>
                </a:solidFill>
                <a:latin typeface="思源黑体 Normal" panose="020B0400000000000000" pitchFamily="34" charset="-122"/>
                <a:ea typeface="思源黑体 Normal" panose="020B0400000000000000" pitchFamily="34" charset="-122"/>
                <a:cs typeface="+mn-ea"/>
                <a:sym typeface="+mn-lt"/>
              </a:rPr>
              <a:t>感谢您下载千图网</a:t>
            </a:r>
            <a:r>
              <a:rPr lang="zh-CN" altLang="en-US" dirty="0">
                <a:solidFill>
                  <a:schemeClr val="tx1">
                    <a:lumMod val="85000"/>
                    <a:lumOff val="15000"/>
                  </a:schemeClr>
                </a:solidFill>
                <a:latin typeface="思源黑体 Normal" panose="020B0400000000000000" pitchFamily="34" charset="-122"/>
                <a:ea typeface="思源黑体 Normal" panose="020B0400000000000000" pitchFamily="34" charset="-122"/>
                <a:cs typeface="+mn-ea"/>
                <a:sym typeface="+mn-lt"/>
              </a:rPr>
              <a:t>原创</a:t>
            </a:r>
            <a:r>
              <a:rPr lang="en-US" altLang="zh-CN" dirty="0">
                <a:solidFill>
                  <a:schemeClr val="tx1">
                    <a:lumMod val="85000"/>
                    <a:lumOff val="15000"/>
                  </a:schemeClr>
                </a:solidFill>
                <a:latin typeface="思源黑体 Normal" panose="020B0400000000000000" pitchFamily="34" charset="-122"/>
                <a:ea typeface="思源黑体 Normal" panose="020B0400000000000000" pitchFamily="34" charset="-122"/>
                <a:cs typeface="+mn-ea"/>
                <a:sym typeface="+mn-lt"/>
              </a:rPr>
              <a:t>PPT</a:t>
            </a:r>
            <a:r>
              <a:rPr lang="zh-CN" altLang="en-US" dirty="0">
                <a:solidFill>
                  <a:schemeClr val="tx1">
                    <a:lumMod val="85000"/>
                    <a:lumOff val="15000"/>
                  </a:schemeClr>
                </a:solidFill>
                <a:latin typeface="思源黑体 Normal" panose="020B0400000000000000" pitchFamily="34" charset="-122"/>
                <a:ea typeface="思源黑体 Normal" panose="020B0400000000000000" pitchFamily="34" charset="-122"/>
                <a:cs typeface="+mn-ea"/>
                <a:sym typeface="+mn-lt"/>
              </a:rPr>
              <a:t>模板</a:t>
            </a:r>
            <a:r>
              <a:rPr lang="en-US" dirty="0">
                <a:solidFill>
                  <a:schemeClr val="tx1">
                    <a:lumMod val="85000"/>
                    <a:lumOff val="15000"/>
                  </a:schemeClr>
                </a:solidFill>
                <a:latin typeface="思源黑体 Normal" panose="020B0400000000000000" pitchFamily="34" charset="-122"/>
                <a:ea typeface="思源黑体 Normal" panose="020B0400000000000000" pitchFamily="34" charset="-122"/>
                <a:cs typeface="+mn-ea"/>
                <a:sym typeface="+mn-lt"/>
              </a:rPr>
              <a:t>，</a:t>
            </a:r>
            <a:r>
              <a:rPr lang="en-US" dirty="0" err="1">
                <a:solidFill>
                  <a:schemeClr val="tx1">
                    <a:lumMod val="85000"/>
                    <a:lumOff val="15000"/>
                  </a:schemeClr>
                </a:solidFill>
                <a:latin typeface="思源黑体 Normal" panose="020B0400000000000000" pitchFamily="34" charset="-122"/>
                <a:ea typeface="思源黑体 Normal" panose="020B0400000000000000" pitchFamily="34" charset="-122"/>
                <a:cs typeface="+mn-ea"/>
                <a:sym typeface="+mn-lt"/>
              </a:rPr>
              <a:t>为了您和千图网以及原创作者的利益，请勿复制、传播、销售，否则将承担法律责任</a:t>
            </a:r>
            <a:r>
              <a:rPr lang="en-US" dirty="0">
                <a:solidFill>
                  <a:schemeClr val="tx1">
                    <a:lumMod val="85000"/>
                    <a:lumOff val="15000"/>
                  </a:schemeClr>
                </a:solidFill>
                <a:latin typeface="思源黑体 Normal" panose="020B0400000000000000" pitchFamily="34" charset="-122"/>
                <a:ea typeface="思源黑体 Normal" panose="020B0400000000000000" pitchFamily="34" charset="-122"/>
                <a:cs typeface="+mn-ea"/>
                <a:sym typeface="+mn-lt"/>
              </a:rPr>
              <a:t>！</a:t>
            </a:r>
          </a:p>
          <a:p>
            <a:pPr algn="l">
              <a:spcBef>
                <a:spcPts val="1440"/>
              </a:spcBef>
            </a:pPr>
            <a:r>
              <a:rPr lang="en-US" dirty="0" err="1">
                <a:solidFill>
                  <a:schemeClr val="tx1">
                    <a:lumMod val="85000"/>
                    <a:lumOff val="15000"/>
                  </a:schemeClr>
                </a:solidFill>
                <a:latin typeface="思源黑体 Normal" panose="020B0400000000000000" pitchFamily="34" charset="-122"/>
                <a:ea typeface="思源黑体 Normal" panose="020B0400000000000000" pitchFamily="34" charset="-122"/>
                <a:cs typeface="+mn-ea"/>
                <a:sym typeface="+mn-lt"/>
              </a:rPr>
              <a:t>千图网将对作品进行维权，按照传播下载次数的十倍进行索取赔偿</a:t>
            </a:r>
            <a:r>
              <a:rPr lang="zh-CN" altLang="en-US" dirty="0">
                <a:solidFill>
                  <a:schemeClr val="tx1">
                    <a:lumMod val="85000"/>
                    <a:lumOff val="15000"/>
                  </a:schemeClr>
                </a:solidFill>
                <a:latin typeface="思源黑体 Normal" panose="020B0400000000000000" pitchFamily="34" charset="-122"/>
                <a:ea typeface="思源黑体 Normal" panose="020B0400000000000000" pitchFamily="34" charset="-122"/>
                <a:cs typeface="+mn-ea"/>
                <a:sym typeface="+mn-lt"/>
              </a:rPr>
              <a:t>金</a:t>
            </a:r>
            <a:r>
              <a:rPr lang="en-US" dirty="0">
                <a:solidFill>
                  <a:schemeClr val="tx1">
                    <a:lumMod val="85000"/>
                    <a:lumOff val="15000"/>
                  </a:schemeClr>
                </a:solidFill>
                <a:latin typeface="思源黑体 Normal" panose="020B0400000000000000" pitchFamily="34" charset="-122"/>
                <a:ea typeface="思源黑体 Normal" panose="020B0400000000000000" pitchFamily="34" charset="-122"/>
                <a:cs typeface="+mn-ea"/>
                <a:sym typeface="+mn-lt"/>
              </a:rPr>
              <a:t>！</a:t>
            </a:r>
          </a:p>
          <a:p>
            <a:pPr algn="l">
              <a:spcBef>
                <a:spcPts val="1440"/>
              </a:spcBef>
            </a:pPr>
            <a:r>
              <a:rPr lang="en-US" dirty="0">
                <a:solidFill>
                  <a:schemeClr val="tx1">
                    <a:lumMod val="85000"/>
                    <a:lumOff val="15000"/>
                  </a:schemeClr>
                </a:solidFill>
                <a:latin typeface="思源黑体 Normal" panose="020B0400000000000000" pitchFamily="34" charset="-122"/>
                <a:ea typeface="思源黑体 Normal" panose="020B0400000000000000" pitchFamily="34" charset="-122"/>
                <a:cs typeface="+mn-ea"/>
                <a:sym typeface="+mn-lt"/>
              </a:rPr>
              <a:t>1、千图网网站出售的PPT模版是免版税类（RF：Royalty-free）正版受《中华人民共和国著作法》和《世界版权公约》的保护，作品的所有权、版权和著作权归千图网所有，您下载的是PPT模版素材使用权。</a:t>
            </a:r>
          </a:p>
          <a:p>
            <a:pPr algn="l">
              <a:spcBef>
                <a:spcPts val="1440"/>
              </a:spcBef>
            </a:pPr>
            <a:r>
              <a:rPr lang="en-US" dirty="0">
                <a:solidFill>
                  <a:schemeClr val="tx1">
                    <a:lumMod val="85000"/>
                    <a:lumOff val="15000"/>
                  </a:schemeClr>
                </a:solidFill>
                <a:latin typeface="思源黑体 Normal" panose="020B0400000000000000" pitchFamily="34" charset="-122"/>
                <a:ea typeface="思源黑体 Normal" panose="020B0400000000000000" pitchFamily="34" charset="-122"/>
                <a:cs typeface="+mn-ea"/>
                <a:sym typeface="+mn-lt"/>
              </a:rPr>
              <a:t>2、不得将千图网的PPT模版、PPT素材，本身用于再出售，或者出租、出借、转让、分销、发布或者作为礼物供他人使用，不得转授权、出卖、转让本协议或本协议中的权利。</a:t>
            </a:r>
          </a:p>
          <a:p>
            <a:pPr algn="l">
              <a:spcBef>
                <a:spcPts val="1440"/>
              </a:spcBef>
            </a:pPr>
            <a:r>
              <a:rPr lang="en-US" dirty="0">
                <a:solidFill>
                  <a:schemeClr val="tx1">
                    <a:lumMod val="85000"/>
                    <a:lumOff val="15000"/>
                  </a:schemeClr>
                </a:solidFill>
                <a:latin typeface="思源黑体 Normal" panose="020B0400000000000000" pitchFamily="34" charset="-122"/>
                <a:ea typeface="思源黑体 Normal" panose="020B0400000000000000" pitchFamily="34" charset="-122"/>
                <a:cs typeface="+mn-ea"/>
                <a:sym typeface="+mn-lt"/>
              </a:rPr>
              <a:t>3、禁止把作品纳入商标或服务标记。</a:t>
            </a:r>
          </a:p>
          <a:p>
            <a:pPr algn="l">
              <a:spcBef>
                <a:spcPts val="1440"/>
              </a:spcBef>
            </a:pPr>
            <a:r>
              <a:rPr lang="en-US" dirty="0">
                <a:solidFill>
                  <a:schemeClr val="tx1">
                    <a:lumMod val="85000"/>
                    <a:lumOff val="15000"/>
                  </a:schemeClr>
                </a:solidFill>
                <a:latin typeface="思源黑体 Normal" panose="020B0400000000000000" pitchFamily="34" charset="-122"/>
                <a:ea typeface="思源黑体 Normal" panose="020B0400000000000000" pitchFamily="34" charset="-122"/>
                <a:cs typeface="+mn-ea"/>
                <a:sym typeface="+mn-lt"/>
              </a:rPr>
              <a:t>4、禁止用户用下载格式在网上传播作品。或者作品可以让第三方单独付费或共享免费下载、或通过转移电话服务系统传播。</a:t>
            </a:r>
          </a:p>
        </p:txBody>
      </p:sp>
    </p:spTree>
    <p:extLst>
      <p:ext uri="{BB962C8B-B14F-4D97-AF65-F5344CB8AC3E}">
        <p14:creationId xmlns:p14="http://schemas.microsoft.com/office/powerpoint/2010/main" val="460261490"/>
      </p:ext>
    </p:extLst>
  </p:cSld>
  <p:clrMapOvr>
    <a:masterClrMapping/>
  </p:clrMapOvr>
  <mc:AlternateContent xmlns:mc="http://schemas.openxmlformats.org/markup-compatibility/2006" xmlns:p14="http://schemas.microsoft.com/office/powerpoint/2010/main">
    <mc:Choice Requires="p14">
      <p:transition spd="slow" p14:dur="1200" advClick="0" advTm="1000">
        <p14:prism dir="u"/>
      </p:transition>
    </mc:Choice>
    <mc:Fallback xmlns="">
      <p:transition spd="slow" advClick="0" advTm="1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千图PPT彼岸天：ID 8661124库_左中括号 4">
            <a:extLst>
              <a:ext uri="{FF2B5EF4-FFF2-40B4-BE49-F238E27FC236}">
                <a16:creationId xmlns:a16="http://schemas.microsoft.com/office/drawing/2014/main" id="{F2AB6E1B-9C0F-4486-83D6-FC6C1AD02E8F}"/>
              </a:ext>
            </a:extLst>
          </p:cNvPr>
          <p:cNvSpPr/>
          <p:nvPr>
            <p:custDataLst>
              <p:tags r:id="rId2"/>
            </p:custDataLst>
          </p:nvPr>
        </p:nvSpPr>
        <p:spPr>
          <a:xfrm rot="5400000">
            <a:off x="4940933" y="1780727"/>
            <a:ext cx="690380" cy="3471110"/>
          </a:xfrm>
          <a:prstGeom prst="leftBracket">
            <a:avLst>
              <a:gd name="adj" fmla="val 429983"/>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txBody>
          <a:bodyPr anchor="ctr"/>
          <a:lstStyle/>
          <a:p>
            <a:pPr algn="ctr"/>
            <a:endParaRPr dirty="0">
              <a:latin typeface="思源黑体 CN Light" panose="020B0300000000000000" pitchFamily="34" charset="-122"/>
              <a:cs typeface="+mn-ea"/>
              <a:sym typeface="+mn-lt"/>
            </a:endParaRPr>
          </a:p>
        </p:txBody>
      </p:sp>
      <p:sp>
        <p:nvSpPr>
          <p:cNvPr id="5" name="千图PPT彼岸天：ID 8661124库_Freeform: Shape 5">
            <a:extLst>
              <a:ext uri="{FF2B5EF4-FFF2-40B4-BE49-F238E27FC236}">
                <a16:creationId xmlns:a16="http://schemas.microsoft.com/office/drawing/2014/main" id="{874618CA-4EC8-4BF4-AAF4-C5015DD18E65}"/>
              </a:ext>
            </a:extLst>
          </p:cNvPr>
          <p:cNvSpPr/>
          <p:nvPr>
            <p:custDataLst>
              <p:tags r:id="rId3"/>
            </p:custDataLst>
          </p:nvPr>
        </p:nvSpPr>
        <p:spPr>
          <a:xfrm flipV="1">
            <a:off x="4478804" y="2213518"/>
            <a:ext cx="1616584" cy="775566"/>
          </a:xfrm>
          <a:custGeom>
            <a:avLst/>
            <a:gdLst/>
            <a:ahLst/>
            <a:cxnLst/>
            <a:rect l="l" t="t" r="r" b="b"/>
            <a:pathLst>
              <a:path w="1343204" h="644411">
                <a:moveTo>
                  <a:pt x="0" y="644411"/>
                </a:moveTo>
                <a:lnTo>
                  <a:pt x="1343204" y="644411"/>
                </a:lnTo>
                <a:lnTo>
                  <a:pt x="1343204" y="187211"/>
                </a:lnTo>
                <a:lnTo>
                  <a:pt x="750417" y="187211"/>
                </a:lnTo>
                <a:lnTo>
                  <a:pt x="671602" y="0"/>
                </a:lnTo>
                <a:lnTo>
                  <a:pt x="592788" y="187211"/>
                </a:lnTo>
                <a:lnTo>
                  <a:pt x="0" y="18721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思源黑体 CN Light" panose="020B0300000000000000" pitchFamily="34" charset="-122"/>
              <a:cs typeface="+mn-ea"/>
              <a:sym typeface="+mn-lt"/>
            </a:endParaRPr>
          </a:p>
        </p:txBody>
      </p:sp>
      <p:sp>
        <p:nvSpPr>
          <p:cNvPr id="6" name="千图PPT彼岸天：ID 8661124库_矩形 6">
            <a:extLst>
              <a:ext uri="{FF2B5EF4-FFF2-40B4-BE49-F238E27FC236}">
                <a16:creationId xmlns:a16="http://schemas.microsoft.com/office/drawing/2014/main" id="{D0EFF619-7815-478D-8413-188D37D85F64}"/>
              </a:ext>
            </a:extLst>
          </p:cNvPr>
          <p:cNvSpPr/>
          <p:nvPr>
            <p:custDataLst>
              <p:tags r:id="rId4"/>
            </p:custDataLst>
          </p:nvPr>
        </p:nvSpPr>
        <p:spPr>
          <a:xfrm>
            <a:off x="1813074" y="3644947"/>
            <a:ext cx="8740985" cy="17626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思源黑体 CN Light" panose="020B0300000000000000" pitchFamily="34" charset="-122"/>
              <a:cs typeface="+mn-ea"/>
              <a:sym typeface="+mn-lt"/>
            </a:endParaRPr>
          </a:p>
        </p:txBody>
      </p:sp>
      <p:sp>
        <p:nvSpPr>
          <p:cNvPr id="7" name="千图PPT彼岸天：ID 8661124库_矩形 7">
            <a:extLst>
              <a:ext uri="{FF2B5EF4-FFF2-40B4-BE49-F238E27FC236}">
                <a16:creationId xmlns:a16="http://schemas.microsoft.com/office/drawing/2014/main" id="{2402E372-2B95-4214-8EAD-07F2BD10C8BF}"/>
              </a:ext>
            </a:extLst>
          </p:cNvPr>
          <p:cNvSpPr/>
          <p:nvPr>
            <p:custDataLst>
              <p:tags r:id="rId5"/>
            </p:custDataLst>
          </p:nvPr>
        </p:nvSpPr>
        <p:spPr>
          <a:xfrm>
            <a:off x="3550573" y="3644946"/>
            <a:ext cx="3477252" cy="1944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思源黑体 CN Light" panose="020B0300000000000000" pitchFamily="34" charset="-122"/>
              <a:cs typeface="+mn-ea"/>
              <a:sym typeface="+mn-lt"/>
            </a:endParaRPr>
          </a:p>
        </p:txBody>
      </p:sp>
      <p:sp>
        <p:nvSpPr>
          <p:cNvPr id="8" name="千图PPT彼岸天：ID 8661124库_椭圆 8">
            <a:extLst>
              <a:ext uri="{FF2B5EF4-FFF2-40B4-BE49-F238E27FC236}">
                <a16:creationId xmlns:a16="http://schemas.microsoft.com/office/drawing/2014/main" id="{3A64CE71-1DB1-424E-BA63-CC276AD14C86}"/>
              </a:ext>
            </a:extLst>
          </p:cNvPr>
          <p:cNvSpPr/>
          <p:nvPr>
            <p:custDataLst>
              <p:tags r:id="rId6"/>
            </p:custDataLst>
          </p:nvPr>
        </p:nvSpPr>
        <p:spPr>
          <a:xfrm>
            <a:off x="1650293" y="3570301"/>
            <a:ext cx="325560" cy="3255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思源黑体 CN Light" panose="020B0300000000000000" pitchFamily="34" charset="-122"/>
              <a:cs typeface="+mn-ea"/>
              <a:sym typeface="+mn-lt"/>
            </a:endParaRPr>
          </a:p>
        </p:txBody>
      </p:sp>
      <p:sp>
        <p:nvSpPr>
          <p:cNvPr id="9" name="千图PPT彼岸天：ID 8661124库_椭圆 9">
            <a:extLst>
              <a:ext uri="{FF2B5EF4-FFF2-40B4-BE49-F238E27FC236}">
                <a16:creationId xmlns:a16="http://schemas.microsoft.com/office/drawing/2014/main" id="{7F617751-6E71-461D-8B89-CD48FDD9D140}"/>
              </a:ext>
            </a:extLst>
          </p:cNvPr>
          <p:cNvSpPr/>
          <p:nvPr>
            <p:custDataLst>
              <p:tags r:id="rId7"/>
            </p:custDataLst>
          </p:nvPr>
        </p:nvSpPr>
        <p:spPr>
          <a:xfrm>
            <a:off x="1722931" y="3642938"/>
            <a:ext cx="180284" cy="1802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思源黑体 CN Light" panose="020B0300000000000000" pitchFamily="34" charset="-122"/>
              <a:cs typeface="+mn-ea"/>
              <a:sym typeface="+mn-lt"/>
            </a:endParaRPr>
          </a:p>
        </p:txBody>
      </p:sp>
      <p:sp>
        <p:nvSpPr>
          <p:cNvPr id="10" name="千图PPT彼岸天：ID 8661124库_椭圆 10">
            <a:extLst>
              <a:ext uri="{FF2B5EF4-FFF2-40B4-BE49-F238E27FC236}">
                <a16:creationId xmlns:a16="http://schemas.microsoft.com/office/drawing/2014/main" id="{8AF2E36A-F765-4051-AF2C-FF0AC7AF0AB3}"/>
              </a:ext>
            </a:extLst>
          </p:cNvPr>
          <p:cNvSpPr/>
          <p:nvPr>
            <p:custDataLst>
              <p:tags r:id="rId8"/>
            </p:custDataLst>
          </p:nvPr>
        </p:nvSpPr>
        <p:spPr>
          <a:xfrm>
            <a:off x="3387791" y="3570301"/>
            <a:ext cx="325560" cy="3255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思源黑体 CN Light" panose="020B0300000000000000" pitchFamily="34" charset="-122"/>
              <a:cs typeface="+mn-ea"/>
              <a:sym typeface="+mn-lt"/>
            </a:endParaRPr>
          </a:p>
        </p:txBody>
      </p:sp>
      <p:sp>
        <p:nvSpPr>
          <p:cNvPr id="11" name="千图PPT彼岸天：ID 8661124库_椭圆 11">
            <a:extLst>
              <a:ext uri="{FF2B5EF4-FFF2-40B4-BE49-F238E27FC236}">
                <a16:creationId xmlns:a16="http://schemas.microsoft.com/office/drawing/2014/main" id="{F6FF5673-8AAC-432F-B59A-BE9A82C49B4C}"/>
              </a:ext>
            </a:extLst>
          </p:cNvPr>
          <p:cNvSpPr/>
          <p:nvPr>
            <p:custDataLst>
              <p:tags r:id="rId9"/>
            </p:custDataLst>
          </p:nvPr>
        </p:nvSpPr>
        <p:spPr>
          <a:xfrm>
            <a:off x="3460429" y="3642938"/>
            <a:ext cx="180284" cy="18028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思源黑体 CN Light" panose="020B0300000000000000" pitchFamily="34" charset="-122"/>
              <a:cs typeface="+mn-ea"/>
              <a:sym typeface="+mn-lt"/>
            </a:endParaRPr>
          </a:p>
        </p:txBody>
      </p:sp>
      <p:sp>
        <p:nvSpPr>
          <p:cNvPr id="12" name="千图PPT彼岸天：ID 8661124库_椭圆 12">
            <a:extLst>
              <a:ext uri="{FF2B5EF4-FFF2-40B4-BE49-F238E27FC236}">
                <a16:creationId xmlns:a16="http://schemas.microsoft.com/office/drawing/2014/main" id="{F0D80D4E-1951-4F57-9F0C-189385CF70B1}"/>
              </a:ext>
            </a:extLst>
          </p:cNvPr>
          <p:cNvSpPr/>
          <p:nvPr>
            <p:custDataLst>
              <p:tags r:id="rId10"/>
            </p:custDataLst>
          </p:nvPr>
        </p:nvSpPr>
        <p:spPr>
          <a:xfrm>
            <a:off x="5125290" y="3570301"/>
            <a:ext cx="325560" cy="3255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思源黑体 CN Light" panose="020B0300000000000000" pitchFamily="34" charset="-122"/>
              <a:cs typeface="+mn-ea"/>
              <a:sym typeface="+mn-lt"/>
            </a:endParaRPr>
          </a:p>
        </p:txBody>
      </p:sp>
      <p:sp>
        <p:nvSpPr>
          <p:cNvPr id="13" name="千图PPT彼岸天：ID 8661124库_椭圆 13">
            <a:extLst>
              <a:ext uri="{FF2B5EF4-FFF2-40B4-BE49-F238E27FC236}">
                <a16:creationId xmlns:a16="http://schemas.microsoft.com/office/drawing/2014/main" id="{4904DAD2-473B-462B-B301-1D0E1CA63713}"/>
              </a:ext>
            </a:extLst>
          </p:cNvPr>
          <p:cNvSpPr/>
          <p:nvPr>
            <p:custDataLst>
              <p:tags r:id="rId11"/>
            </p:custDataLst>
          </p:nvPr>
        </p:nvSpPr>
        <p:spPr>
          <a:xfrm>
            <a:off x="5197927" y="3642938"/>
            <a:ext cx="180284" cy="18028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思源黑体 CN Light" panose="020B0300000000000000" pitchFamily="34" charset="-122"/>
              <a:cs typeface="+mn-ea"/>
              <a:sym typeface="+mn-lt"/>
            </a:endParaRPr>
          </a:p>
        </p:txBody>
      </p:sp>
      <p:sp>
        <p:nvSpPr>
          <p:cNvPr id="14" name="千图PPT彼岸天：ID 8661124库_椭圆 14">
            <a:extLst>
              <a:ext uri="{FF2B5EF4-FFF2-40B4-BE49-F238E27FC236}">
                <a16:creationId xmlns:a16="http://schemas.microsoft.com/office/drawing/2014/main" id="{6B0FE872-1747-40FB-A172-4EB3440A01BE}"/>
              </a:ext>
            </a:extLst>
          </p:cNvPr>
          <p:cNvSpPr/>
          <p:nvPr>
            <p:custDataLst>
              <p:tags r:id="rId12"/>
            </p:custDataLst>
          </p:nvPr>
        </p:nvSpPr>
        <p:spPr>
          <a:xfrm>
            <a:off x="6862787" y="3570301"/>
            <a:ext cx="325560" cy="3255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思源黑体 CN Light" panose="020B0300000000000000" pitchFamily="34" charset="-122"/>
              <a:cs typeface="+mn-ea"/>
              <a:sym typeface="+mn-lt"/>
            </a:endParaRPr>
          </a:p>
        </p:txBody>
      </p:sp>
      <p:sp>
        <p:nvSpPr>
          <p:cNvPr id="15" name="千图PPT彼岸天：ID 8661124库_椭圆 15">
            <a:extLst>
              <a:ext uri="{FF2B5EF4-FFF2-40B4-BE49-F238E27FC236}">
                <a16:creationId xmlns:a16="http://schemas.microsoft.com/office/drawing/2014/main" id="{93F1B571-A849-4D01-9BD8-96B0453B3CAA}"/>
              </a:ext>
            </a:extLst>
          </p:cNvPr>
          <p:cNvSpPr/>
          <p:nvPr>
            <p:custDataLst>
              <p:tags r:id="rId13"/>
            </p:custDataLst>
          </p:nvPr>
        </p:nvSpPr>
        <p:spPr>
          <a:xfrm>
            <a:off x="6935425" y="3642938"/>
            <a:ext cx="180284" cy="18028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思源黑体 CN Light" panose="020B0300000000000000" pitchFamily="34" charset="-122"/>
              <a:cs typeface="+mn-ea"/>
              <a:sym typeface="+mn-lt"/>
            </a:endParaRPr>
          </a:p>
        </p:txBody>
      </p:sp>
      <p:sp>
        <p:nvSpPr>
          <p:cNvPr id="16" name="千图PPT彼岸天：ID 8661124库_椭圆 16">
            <a:extLst>
              <a:ext uri="{FF2B5EF4-FFF2-40B4-BE49-F238E27FC236}">
                <a16:creationId xmlns:a16="http://schemas.microsoft.com/office/drawing/2014/main" id="{D659C684-6C4C-4699-9747-F86244961EAF}"/>
              </a:ext>
            </a:extLst>
          </p:cNvPr>
          <p:cNvSpPr/>
          <p:nvPr>
            <p:custDataLst>
              <p:tags r:id="rId14"/>
            </p:custDataLst>
          </p:nvPr>
        </p:nvSpPr>
        <p:spPr>
          <a:xfrm>
            <a:off x="8600285" y="3570301"/>
            <a:ext cx="325560" cy="3255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思源黑体 CN Light" panose="020B0300000000000000" pitchFamily="34" charset="-122"/>
              <a:cs typeface="+mn-ea"/>
              <a:sym typeface="+mn-lt"/>
            </a:endParaRPr>
          </a:p>
        </p:txBody>
      </p:sp>
      <p:sp>
        <p:nvSpPr>
          <p:cNvPr id="17" name="千图PPT彼岸天：ID 8661124库_椭圆 17">
            <a:extLst>
              <a:ext uri="{FF2B5EF4-FFF2-40B4-BE49-F238E27FC236}">
                <a16:creationId xmlns:a16="http://schemas.microsoft.com/office/drawing/2014/main" id="{3DDCA986-E1C4-4FD4-B104-40E3F303183D}"/>
              </a:ext>
            </a:extLst>
          </p:cNvPr>
          <p:cNvSpPr/>
          <p:nvPr>
            <p:custDataLst>
              <p:tags r:id="rId15"/>
            </p:custDataLst>
          </p:nvPr>
        </p:nvSpPr>
        <p:spPr>
          <a:xfrm>
            <a:off x="8672923" y="3642938"/>
            <a:ext cx="180284" cy="1802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思源黑体 CN Light" panose="020B0300000000000000" pitchFamily="34" charset="-122"/>
              <a:cs typeface="+mn-ea"/>
              <a:sym typeface="+mn-lt"/>
            </a:endParaRPr>
          </a:p>
        </p:txBody>
      </p:sp>
      <p:sp>
        <p:nvSpPr>
          <p:cNvPr id="18" name="千图PPT彼岸天：ID 8661124库_椭圆 18">
            <a:extLst>
              <a:ext uri="{FF2B5EF4-FFF2-40B4-BE49-F238E27FC236}">
                <a16:creationId xmlns:a16="http://schemas.microsoft.com/office/drawing/2014/main" id="{E6EC0688-6631-4DAF-B3A1-28DD80551E31}"/>
              </a:ext>
            </a:extLst>
          </p:cNvPr>
          <p:cNvSpPr/>
          <p:nvPr>
            <p:custDataLst>
              <p:tags r:id="rId16"/>
            </p:custDataLst>
          </p:nvPr>
        </p:nvSpPr>
        <p:spPr>
          <a:xfrm>
            <a:off x="10337784" y="3570301"/>
            <a:ext cx="325560" cy="3255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思源黑体 CN Light" panose="020B0300000000000000" pitchFamily="34" charset="-122"/>
              <a:cs typeface="+mn-ea"/>
              <a:sym typeface="+mn-lt"/>
            </a:endParaRPr>
          </a:p>
        </p:txBody>
      </p:sp>
      <p:sp>
        <p:nvSpPr>
          <p:cNvPr id="19" name="千图PPT彼岸天：ID 8661124库_椭圆 19">
            <a:extLst>
              <a:ext uri="{FF2B5EF4-FFF2-40B4-BE49-F238E27FC236}">
                <a16:creationId xmlns:a16="http://schemas.microsoft.com/office/drawing/2014/main" id="{E1B6139E-B5D4-48E6-BA62-6C6504625E1C}"/>
              </a:ext>
            </a:extLst>
          </p:cNvPr>
          <p:cNvSpPr/>
          <p:nvPr>
            <p:custDataLst>
              <p:tags r:id="rId17"/>
            </p:custDataLst>
          </p:nvPr>
        </p:nvSpPr>
        <p:spPr>
          <a:xfrm>
            <a:off x="10410422" y="3642938"/>
            <a:ext cx="180284" cy="1802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思源黑体 CN Light" panose="020B0300000000000000" pitchFamily="34" charset="-122"/>
              <a:cs typeface="+mn-ea"/>
              <a:sym typeface="+mn-lt"/>
            </a:endParaRPr>
          </a:p>
        </p:txBody>
      </p:sp>
      <p:sp>
        <p:nvSpPr>
          <p:cNvPr id="20" name="千图PPT彼岸天：ID 8661124库_文本框 20">
            <a:extLst>
              <a:ext uri="{FF2B5EF4-FFF2-40B4-BE49-F238E27FC236}">
                <a16:creationId xmlns:a16="http://schemas.microsoft.com/office/drawing/2014/main" id="{BC2683F9-F6F6-4E66-807B-66D0B2D79976}"/>
              </a:ext>
            </a:extLst>
          </p:cNvPr>
          <p:cNvSpPr txBox="1">
            <a:spLocks/>
          </p:cNvSpPr>
          <p:nvPr>
            <p:custDataLst>
              <p:tags r:id="rId18"/>
            </p:custDataLst>
          </p:nvPr>
        </p:nvSpPr>
        <p:spPr>
          <a:xfrm>
            <a:off x="10025857" y="4010026"/>
            <a:ext cx="949412" cy="327979"/>
          </a:xfrm>
          <a:prstGeom prst="rect">
            <a:avLst/>
          </a:prstGeom>
        </p:spPr>
        <p:txBody>
          <a:bodyPr wrap="none" lIns="0" tIns="0" rIns="0" bIns="0" anchor="ctr">
            <a:normAutofit/>
          </a:bodyPr>
          <a:lstStyle/>
          <a:p>
            <a:pPr algn="ctr"/>
            <a:r>
              <a:rPr lang="en-US" altLang="ko-KR" sz="1600" b="1" dirty="0">
                <a:solidFill>
                  <a:schemeClr val="tx1">
                    <a:lumMod val="75000"/>
                    <a:lumOff val="25000"/>
                  </a:schemeClr>
                </a:solidFill>
                <a:latin typeface="思源黑体 CN Light" panose="020B0300000000000000" pitchFamily="34" charset="-122"/>
                <a:cs typeface="+mn-ea"/>
                <a:sym typeface="+mn-lt"/>
              </a:rPr>
              <a:t>2015</a:t>
            </a:r>
          </a:p>
        </p:txBody>
      </p:sp>
      <p:sp>
        <p:nvSpPr>
          <p:cNvPr id="21" name="千图PPT彼岸天：ID 8661124库_文本框 21">
            <a:extLst>
              <a:ext uri="{FF2B5EF4-FFF2-40B4-BE49-F238E27FC236}">
                <a16:creationId xmlns:a16="http://schemas.microsoft.com/office/drawing/2014/main" id="{9A8733B9-CF35-4E03-9F3D-C4453A4DF6AA}"/>
              </a:ext>
            </a:extLst>
          </p:cNvPr>
          <p:cNvSpPr txBox="1">
            <a:spLocks/>
          </p:cNvSpPr>
          <p:nvPr>
            <p:custDataLst>
              <p:tags r:id="rId19"/>
            </p:custDataLst>
          </p:nvPr>
        </p:nvSpPr>
        <p:spPr>
          <a:xfrm>
            <a:off x="1338367" y="4010026"/>
            <a:ext cx="949412" cy="327979"/>
          </a:xfrm>
          <a:prstGeom prst="rect">
            <a:avLst/>
          </a:prstGeom>
        </p:spPr>
        <p:txBody>
          <a:bodyPr wrap="none" lIns="0" tIns="0" rIns="0" bIns="0" anchor="ctr">
            <a:normAutofit/>
          </a:bodyPr>
          <a:lstStyle/>
          <a:p>
            <a:pPr algn="ctr"/>
            <a:r>
              <a:rPr lang="en-US" altLang="ko-KR" sz="1600" b="1" dirty="0">
                <a:solidFill>
                  <a:schemeClr val="tx1">
                    <a:lumMod val="75000"/>
                    <a:lumOff val="25000"/>
                  </a:schemeClr>
                </a:solidFill>
                <a:latin typeface="思源黑体 CN Light" panose="020B0300000000000000" pitchFamily="34" charset="-122"/>
                <a:cs typeface="+mn-ea"/>
                <a:sym typeface="+mn-lt"/>
              </a:rPr>
              <a:t>2017</a:t>
            </a:r>
          </a:p>
        </p:txBody>
      </p:sp>
      <p:sp>
        <p:nvSpPr>
          <p:cNvPr id="22" name="千图PPT彼岸天：ID 8661124库_文本框 22">
            <a:extLst>
              <a:ext uri="{FF2B5EF4-FFF2-40B4-BE49-F238E27FC236}">
                <a16:creationId xmlns:a16="http://schemas.microsoft.com/office/drawing/2014/main" id="{FDCC2553-5C25-4E90-A7C3-918FF5C0EE9C}"/>
              </a:ext>
            </a:extLst>
          </p:cNvPr>
          <p:cNvSpPr txBox="1">
            <a:spLocks/>
          </p:cNvSpPr>
          <p:nvPr>
            <p:custDataLst>
              <p:tags r:id="rId20"/>
            </p:custDataLst>
          </p:nvPr>
        </p:nvSpPr>
        <p:spPr>
          <a:xfrm>
            <a:off x="3075865" y="4010026"/>
            <a:ext cx="949412" cy="327979"/>
          </a:xfrm>
          <a:prstGeom prst="rect">
            <a:avLst/>
          </a:prstGeom>
        </p:spPr>
        <p:txBody>
          <a:bodyPr wrap="none" lIns="0" tIns="0" rIns="0" bIns="0" anchor="ctr">
            <a:normAutofit/>
          </a:bodyPr>
          <a:lstStyle/>
          <a:p>
            <a:pPr algn="ctr"/>
            <a:r>
              <a:rPr lang="en-US" altLang="ko-KR" sz="1600" b="1" dirty="0">
                <a:solidFill>
                  <a:schemeClr val="tx1">
                    <a:lumMod val="75000"/>
                    <a:lumOff val="25000"/>
                  </a:schemeClr>
                </a:solidFill>
                <a:latin typeface="思源黑体 CN Light" panose="020B0300000000000000" pitchFamily="34" charset="-122"/>
                <a:cs typeface="+mn-ea"/>
                <a:sym typeface="+mn-lt"/>
              </a:rPr>
              <a:t>2011</a:t>
            </a:r>
          </a:p>
        </p:txBody>
      </p:sp>
      <p:sp>
        <p:nvSpPr>
          <p:cNvPr id="23" name="千图PPT彼岸天：ID 8661124库_文本框 23">
            <a:extLst>
              <a:ext uri="{FF2B5EF4-FFF2-40B4-BE49-F238E27FC236}">
                <a16:creationId xmlns:a16="http://schemas.microsoft.com/office/drawing/2014/main" id="{30C57784-4B2E-4F7F-8160-A79457481AF7}"/>
              </a:ext>
            </a:extLst>
          </p:cNvPr>
          <p:cNvSpPr txBox="1">
            <a:spLocks/>
          </p:cNvSpPr>
          <p:nvPr>
            <p:custDataLst>
              <p:tags r:id="rId21"/>
            </p:custDataLst>
          </p:nvPr>
        </p:nvSpPr>
        <p:spPr>
          <a:xfrm>
            <a:off x="4813362" y="4010026"/>
            <a:ext cx="949412" cy="327979"/>
          </a:xfrm>
          <a:prstGeom prst="rect">
            <a:avLst/>
          </a:prstGeom>
        </p:spPr>
        <p:txBody>
          <a:bodyPr wrap="none" lIns="0" tIns="0" rIns="0" bIns="0" anchor="ctr">
            <a:normAutofit/>
          </a:bodyPr>
          <a:lstStyle/>
          <a:p>
            <a:pPr algn="ctr"/>
            <a:r>
              <a:rPr lang="en-US" altLang="ko-KR" sz="1600" b="1" dirty="0">
                <a:solidFill>
                  <a:schemeClr val="tx1">
                    <a:lumMod val="75000"/>
                    <a:lumOff val="25000"/>
                  </a:schemeClr>
                </a:solidFill>
                <a:latin typeface="思源黑体 CN Light" panose="020B0300000000000000" pitchFamily="34" charset="-122"/>
                <a:cs typeface="+mn-ea"/>
                <a:sym typeface="+mn-lt"/>
              </a:rPr>
              <a:t>2018</a:t>
            </a:r>
          </a:p>
        </p:txBody>
      </p:sp>
      <p:sp>
        <p:nvSpPr>
          <p:cNvPr id="24" name="千图PPT彼岸天：ID 8661124库_文本框 24">
            <a:extLst>
              <a:ext uri="{FF2B5EF4-FFF2-40B4-BE49-F238E27FC236}">
                <a16:creationId xmlns:a16="http://schemas.microsoft.com/office/drawing/2014/main" id="{E30A83F7-E9A0-4877-90D1-6ABC64B3C81C}"/>
              </a:ext>
            </a:extLst>
          </p:cNvPr>
          <p:cNvSpPr txBox="1">
            <a:spLocks/>
          </p:cNvSpPr>
          <p:nvPr>
            <p:custDataLst>
              <p:tags r:id="rId22"/>
            </p:custDataLst>
          </p:nvPr>
        </p:nvSpPr>
        <p:spPr>
          <a:xfrm>
            <a:off x="6550860" y="4010026"/>
            <a:ext cx="949412" cy="327979"/>
          </a:xfrm>
          <a:prstGeom prst="rect">
            <a:avLst/>
          </a:prstGeom>
        </p:spPr>
        <p:txBody>
          <a:bodyPr wrap="none" lIns="0" tIns="0" rIns="0" bIns="0" anchor="ctr">
            <a:normAutofit/>
          </a:bodyPr>
          <a:lstStyle/>
          <a:p>
            <a:pPr algn="ctr"/>
            <a:r>
              <a:rPr lang="en-US" altLang="ko-KR" sz="1600" b="1" dirty="0">
                <a:solidFill>
                  <a:schemeClr val="tx1">
                    <a:lumMod val="75000"/>
                    <a:lumOff val="25000"/>
                  </a:schemeClr>
                </a:solidFill>
                <a:latin typeface="思源黑体 CN Light" panose="020B0300000000000000" pitchFamily="34" charset="-122"/>
                <a:cs typeface="+mn-ea"/>
                <a:sym typeface="+mn-lt"/>
              </a:rPr>
              <a:t>2013</a:t>
            </a:r>
          </a:p>
        </p:txBody>
      </p:sp>
      <p:sp>
        <p:nvSpPr>
          <p:cNvPr id="25" name="千图PPT彼岸天：ID 8661124库_文本框 25">
            <a:extLst>
              <a:ext uri="{FF2B5EF4-FFF2-40B4-BE49-F238E27FC236}">
                <a16:creationId xmlns:a16="http://schemas.microsoft.com/office/drawing/2014/main" id="{1CAA5BD8-E794-472A-888E-83ADD2E46B68}"/>
              </a:ext>
            </a:extLst>
          </p:cNvPr>
          <p:cNvSpPr txBox="1">
            <a:spLocks/>
          </p:cNvSpPr>
          <p:nvPr>
            <p:custDataLst>
              <p:tags r:id="rId23"/>
            </p:custDataLst>
          </p:nvPr>
        </p:nvSpPr>
        <p:spPr>
          <a:xfrm>
            <a:off x="8288358" y="4010026"/>
            <a:ext cx="949412" cy="327979"/>
          </a:xfrm>
          <a:prstGeom prst="rect">
            <a:avLst/>
          </a:prstGeom>
        </p:spPr>
        <p:txBody>
          <a:bodyPr wrap="none" lIns="0" tIns="0" rIns="0" bIns="0" anchor="ctr">
            <a:normAutofit/>
          </a:bodyPr>
          <a:lstStyle/>
          <a:p>
            <a:pPr algn="ctr"/>
            <a:r>
              <a:rPr lang="en-US" altLang="ko-KR" sz="1600" b="1" dirty="0">
                <a:solidFill>
                  <a:schemeClr val="tx1">
                    <a:lumMod val="75000"/>
                    <a:lumOff val="25000"/>
                  </a:schemeClr>
                </a:solidFill>
                <a:latin typeface="思源黑体 CN Light" panose="020B0300000000000000" pitchFamily="34" charset="-122"/>
                <a:cs typeface="+mn-ea"/>
                <a:sym typeface="+mn-lt"/>
              </a:rPr>
              <a:t>2014</a:t>
            </a:r>
          </a:p>
        </p:txBody>
      </p:sp>
      <p:cxnSp>
        <p:nvCxnSpPr>
          <p:cNvPr id="26" name="千图PPT彼岸天：ID 8661124库_直接连接符 27">
            <a:extLst>
              <a:ext uri="{FF2B5EF4-FFF2-40B4-BE49-F238E27FC236}">
                <a16:creationId xmlns:a16="http://schemas.microsoft.com/office/drawing/2014/main" id="{96146205-438F-487B-BA88-19534A01775B}"/>
              </a:ext>
            </a:extLst>
          </p:cNvPr>
          <p:cNvCxnSpPr/>
          <p:nvPr>
            <p:custDataLst>
              <p:tags r:id="rId24"/>
            </p:custDataLst>
          </p:nvPr>
        </p:nvCxnSpPr>
        <p:spPr>
          <a:xfrm>
            <a:off x="1813072" y="2970093"/>
            <a:ext cx="0" cy="600207"/>
          </a:xfrm>
          <a:prstGeom prst="line">
            <a:avLst/>
          </a:prstGeom>
          <a:ln w="19050">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千图PPT彼岸天：ID 8661124库_直接连接符 30">
            <a:extLst>
              <a:ext uri="{FF2B5EF4-FFF2-40B4-BE49-F238E27FC236}">
                <a16:creationId xmlns:a16="http://schemas.microsoft.com/office/drawing/2014/main" id="{872C3C96-0783-472B-B1C0-AB19D4C94793}"/>
              </a:ext>
            </a:extLst>
          </p:cNvPr>
          <p:cNvCxnSpPr/>
          <p:nvPr>
            <p:custDataLst>
              <p:tags r:id="rId25"/>
            </p:custDataLst>
          </p:nvPr>
        </p:nvCxnSpPr>
        <p:spPr>
          <a:xfrm>
            <a:off x="8761120" y="2970093"/>
            <a:ext cx="0" cy="600207"/>
          </a:xfrm>
          <a:prstGeom prst="line">
            <a:avLst/>
          </a:prstGeom>
          <a:ln w="19050">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 name="千图PPT彼岸天：ID 8661124库_直接连接符 32">
            <a:extLst>
              <a:ext uri="{FF2B5EF4-FFF2-40B4-BE49-F238E27FC236}">
                <a16:creationId xmlns:a16="http://schemas.microsoft.com/office/drawing/2014/main" id="{EA6CCEB9-E483-4C5B-8326-67E0BAE4E584}"/>
              </a:ext>
            </a:extLst>
          </p:cNvPr>
          <p:cNvCxnSpPr/>
          <p:nvPr>
            <p:custDataLst>
              <p:tags r:id="rId26"/>
            </p:custDataLst>
          </p:nvPr>
        </p:nvCxnSpPr>
        <p:spPr>
          <a:xfrm>
            <a:off x="10500562" y="2970093"/>
            <a:ext cx="0" cy="600207"/>
          </a:xfrm>
          <a:prstGeom prst="line">
            <a:avLst/>
          </a:prstGeom>
          <a:ln w="19050">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29" name="千图PPT彼岸天：ID 8661124库_文本框 34">
            <a:extLst>
              <a:ext uri="{FF2B5EF4-FFF2-40B4-BE49-F238E27FC236}">
                <a16:creationId xmlns:a16="http://schemas.microsoft.com/office/drawing/2014/main" id="{33F92195-3927-4AD2-94E5-4CE1BA6DE768}"/>
              </a:ext>
            </a:extLst>
          </p:cNvPr>
          <p:cNvSpPr txBox="1">
            <a:spLocks/>
          </p:cNvSpPr>
          <p:nvPr>
            <p:custDataLst>
              <p:tags r:id="rId27"/>
            </p:custDataLst>
          </p:nvPr>
        </p:nvSpPr>
        <p:spPr bwMode="auto">
          <a:xfrm>
            <a:off x="1974377" y="5130604"/>
            <a:ext cx="8243247" cy="904374"/>
          </a:xfrm>
          <a:prstGeom prst="rect">
            <a:avLst/>
          </a:prstGeom>
        </p:spPr>
        <p:txBody>
          <a:bodyPr wrap="square" lIns="0" tIns="0" rIns="0" bIns="0" anchor="t" anchorCtr="1">
            <a:normAutofit/>
            <a:scene3d>
              <a:camera prst="orthographicFront"/>
              <a:lightRig rig="threePt" dir="t"/>
            </a:scene3d>
            <a:sp3d/>
          </a:bodyPr>
          <a:lstStyle/>
          <a:p>
            <a:pPr algn="ctr">
              <a:lnSpc>
                <a:spcPct val="120000"/>
              </a:lnSpc>
            </a:pPr>
            <a:r>
              <a:rPr lang="zh-CN" altLang="en-US" sz="1200" dirty="0">
                <a:solidFill>
                  <a:schemeClr val="tx1">
                    <a:lumMod val="85000"/>
                    <a:lumOff val="15000"/>
                  </a:schemeClr>
                </a:solidFill>
                <a:latin typeface="思源黑体 CN Light" panose="020B0300000000000000" pitchFamily="34" charset="-122"/>
                <a:ea typeface="思源黑体 CN Light" panose="020B0300000000000000" pitchFamily="34" charset="-122"/>
                <a:cs typeface="+mn-ea"/>
                <a:sym typeface="+mn-lt"/>
              </a:rPr>
              <a:t>输入替换内容</a:t>
            </a:r>
            <a:r>
              <a:rPr lang="en-US" altLang="zh-CN" sz="1200" dirty="0">
                <a:solidFill>
                  <a:schemeClr val="tx1">
                    <a:lumMod val="85000"/>
                    <a:lumOff val="15000"/>
                  </a:schemeClr>
                </a:solidFill>
                <a:latin typeface="思源黑体 CN Light" panose="020B0300000000000000" pitchFamily="34" charset="-122"/>
                <a:ea typeface="思源黑体 CN Light" panose="020B0300000000000000" pitchFamily="34" charset="-122"/>
                <a:cs typeface="+mn-ea"/>
                <a:sym typeface="+mn-lt"/>
              </a:rPr>
              <a:t>58pic.com</a:t>
            </a:r>
            <a:r>
              <a:rPr lang="zh-CN" altLang="en-US" sz="1200" dirty="0">
                <a:solidFill>
                  <a:schemeClr val="tx1">
                    <a:lumMod val="85000"/>
                    <a:lumOff val="15000"/>
                  </a:schemeClr>
                </a:solidFill>
                <a:latin typeface="思源黑体 CN Light" panose="020B0300000000000000" pitchFamily="34" charset="-122"/>
                <a:ea typeface="思源黑体 CN Light" panose="020B0300000000000000" pitchFamily="34" charset="-122"/>
                <a:cs typeface="+mn-ea"/>
                <a:sym typeface="+mn-lt"/>
              </a:rPr>
              <a:t>输入替换内容</a:t>
            </a:r>
            <a:r>
              <a:rPr lang="en-US" altLang="zh-CN" sz="1200" dirty="0">
                <a:solidFill>
                  <a:schemeClr val="tx1">
                    <a:lumMod val="85000"/>
                    <a:lumOff val="15000"/>
                  </a:schemeClr>
                </a:solidFill>
                <a:latin typeface="思源黑体 CN Light" panose="020B0300000000000000" pitchFamily="34" charset="-122"/>
                <a:ea typeface="思源黑体 CN Light" panose="020B0300000000000000" pitchFamily="34" charset="-122"/>
                <a:cs typeface="+mn-ea"/>
                <a:sym typeface="+mn-lt"/>
              </a:rPr>
              <a:t>58pic.com</a:t>
            </a:r>
            <a:r>
              <a:rPr lang="zh-CN" altLang="en-US" sz="1200" dirty="0">
                <a:solidFill>
                  <a:schemeClr val="tx1">
                    <a:lumMod val="85000"/>
                    <a:lumOff val="15000"/>
                  </a:schemeClr>
                </a:solidFill>
                <a:latin typeface="思源黑体 CN Light" panose="020B0300000000000000" pitchFamily="34" charset="-122"/>
                <a:ea typeface="思源黑体 CN Light" panose="020B0300000000000000" pitchFamily="34" charset="-122"/>
                <a:cs typeface="+mn-ea"/>
                <a:sym typeface="+mn-lt"/>
              </a:rPr>
              <a:t>输入替换内容</a:t>
            </a:r>
            <a:r>
              <a:rPr lang="en-US" altLang="zh-CN" sz="1200" dirty="0">
                <a:solidFill>
                  <a:schemeClr val="tx1">
                    <a:lumMod val="85000"/>
                    <a:lumOff val="15000"/>
                  </a:schemeClr>
                </a:solidFill>
                <a:latin typeface="思源黑体 CN Light" panose="020B0300000000000000" pitchFamily="34" charset="-122"/>
                <a:ea typeface="思源黑体 CN Light" panose="020B0300000000000000" pitchFamily="34" charset="-122"/>
                <a:cs typeface="+mn-ea"/>
                <a:sym typeface="+mn-lt"/>
              </a:rPr>
              <a:t>58pic.com</a:t>
            </a:r>
            <a:r>
              <a:rPr lang="zh-CN" altLang="en-US" sz="1200" dirty="0">
                <a:solidFill>
                  <a:schemeClr val="tx1">
                    <a:lumMod val="85000"/>
                    <a:lumOff val="15000"/>
                  </a:schemeClr>
                </a:solidFill>
                <a:latin typeface="思源黑体 CN Light" panose="020B0300000000000000" pitchFamily="34" charset="-122"/>
                <a:ea typeface="思源黑体 CN Light" panose="020B0300000000000000" pitchFamily="34" charset="-122"/>
                <a:cs typeface="+mn-ea"/>
                <a:sym typeface="+mn-lt"/>
              </a:rPr>
              <a:t>输入替换内容</a:t>
            </a:r>
            <a:r>
              <a:rPr lang="en-US" altLang="zh-CN" sz="1200" dirty="0">
                <a:solidFill>
                  <a:schemeClr val="tx1">
                    <a:lumMod val="85000"/>
                    <a:lumOff val="15000"/>
                  </a:schemeClr>
                </a:solidFill>
                <a:latin typeface="思源黑体 CN Light" panose="020B0300000000000000" pitchFamily="34" charset="-122"/>
                <a:ea typeface="思源黑体 CN Light" panose="020B0300000000000000" pitchFamily="34" charset="-122"/>
                <a:cs typeface="+mn-ea"/>
                <a:sym typeface="+mn-lt"/>
              </a:rPr>
              <a:t>58pic.com</a:t>
            </a:r>
            <a:r>
              <a:rPr lang="zh-CN" altLang="en-US" sz="1200" dirty="0">
                <a:solidFill>
                  <a:schemeClr val="tx1">
                    <a:lumMod val="85000"/>
                    <a:lumOff val="15000"/>
                  </a:schemeClr>
                </a:solidFill>
                <a:latin typeface="思源黑体 CN Light" panose="020B0300000000000000" pitchFamily="34" charset="-122"/>
                <a:ea typeface="思源黑体 CN Light" panose="020B0300000000000000" pitchFamily="34" charset="-122"/>
                <a:cs typeface="+mn-ea"/>
                <a:sym typeface="+mn-lt"/>
              </a:rPr>
              <a:t>输入替换内容</a:t>
            </a:r>
            <a:r>
              <a:rPr lang="en-US" altLang="zh-CN" sz="1200" dirty="0">
                <a:solidFill>
                  <a:schemeClr val="tx1">
                    <a:lumMod val="85000"/>
                    <a:lumOff val="15000"/>
                  </a:schemeClr>
                </a:solidFill>
                <a:latin typeface="思源黑体 CN Light" panose="020B0300000000000000" pitchFamily="34" charset="-122"/>
                <a:ea typeface="思源黑体 CN Light" panose="020B0300000000000000" pitchFamily="34" charset="-122"/>
                <a:cs typeface="+mn-ea"/>
                <a:sym typeface="+mn-lt"/>
              </a:rPr>
              <a:t>58pic.com</a:t>
            </a:r>
            <a:r>
              <a:rPr lang="zh-CN" altLang="en-US" sz="1200" dirty="0">
                <a:solidFill>
                  <a:schemeClr val="tx1">
                    <a:lumMod val="85000"/>
                    <a:lumOff val="15000"/>
                  </a:schemeClr>
                </a:solidFill>
                <a:latin typeface="思源黑体 CN Light" panose="020B0300000000000000" pitchFamily="34" charset="-122"/>
                <a:ea typeface="思源黑体 CN Light" panose="020B0300000000000000" pitchFamily="34" charset="-122"/>
                <a:cs typeface="+mn-ea"/>
                <a:sym typeface="+mn-lt"/>
              </a:rPr>
              <a:t>输入替换内容</a:t>
            </a:r>
            <a:r>
              <a:rPr lang="en-US" altLang="zh-CN" sz="1200" dirty="0">
                <a:solidFill>
                  <a:schemeClr val="tx1">
                    <a:lumMod val="85000"/>
                    <a:lumOff val="15000"/>
                  </a:schemeClr>
                </a:solidFill>
                <a:latin typeface="思源黑体 CN Light" panose="020B0300000000000000" pitchFamily="34" charset="-122"/>
                <a:ea typeface="思源黑体 CN Light" panose="020B0300000000000000" pitchFamily="34" charset="-122"/>
                <a:cs typeface="+mn-ea"/>
                <a:sym typeface="+mn-lt"/>
              </a:rPr>
              <a:t>58pic.com</a:t>
            </a:r>
          </a:p>
          <a:p>
            <a:pPr algn="ctr">
              <a:lnSpc>
                <a:spcPct val="120000"/>
              </a:lnSpc>
            </a:pPr>
            <a:endParaRPr lang="en-US" altLang="zh-CN" sz="1200" dirty="0">
              <a:solidFill>
                <a:schemeClr val="tx1">
                  <a:lumMod val="85000"/>
                  <a:lumOff val="15000"/>
                </a:schemeClr>
              </a:solidFill>
              <a:latin typeface="思源黑体 CN Light" panose="020B0300000000000000" pitchFamily="34" charset="-122"/>
              <a:ea typeface="思源黑体 CN Light" panose="020B0300000000000000" pitchFamily="34" charset="-122"/>
              <a:cs typeface="+mn-ea"/>
              <a:sym typeface="+mn-lt"/>
            </a:endParaRPr>
          </a:p>
          <a:p>
            <a:pPr algn="ctr">
              <a:lnSpc>
                <a:spcPct val="120000"/>
              </a:lnSpc>
            </a:pPr>
            <a:endParaRPr lang="en-US" altLang="zh-CN" sz="1200" dirty="0">
              <a:solidFill>
                <a:schemeClr val="tx1">
                  <a:lumMod val="85000"/>
                  <a:lumOff val="15000"/>
                </a:schemeClr>
              </a:solidFill>
              <a:latin typeface="思源黑体 CN Light" panose="020B0300000000000000" pitchFamily="34" charset="-122"/>
              <a:ea typeface="思源黑体 CN Light" panose="020B0300000000000000" pitchFamily="34" charset="-122"/>
              <a:cs typeface="+mn-ea"/>
              <a:sym typeface="+mn-lt"/>
            </a:endParaRPr>
          </a:p>
        </p:txBody>
      </p:sp>
      <p:sp>
        <p:nvSpPr>
          <p:cNvPr id="33" name="千图PPT彼岸天：ID 8661124库_矩形 39">
            <a:extLst>
              <a:ext uri="{FF2B5EF4-FFF2-40B4-BE49-F238E27FC236}">
                <a16:creationId xmlns:a16="http://schemas.microsoft.com/office/drawing/2014/main" id="{89CEE441-79B5-470D-92EA-ACFAC4C8D3B4}"/>
              </a:ext>
            </a:extLst>
          </p:cNvPr>
          <p:cNvSpPr/>
          <p:nvPr>
            <p:custDataLst>
              <p:tags r:id="rId28"/>
            </p:custDataLst>
          </p:nvPr>
        </p:nvSpPr>
        <p:spPr>
          <a:xfrm>
            <a:off x="4419000" y="2276593"/>
            <a:ext cx="1734247" cy="461498"/>
          </a:xfrm>
          <a:prstGeom prst="rect">
            <a:avLst/>
          </a:prstGeom>
        </p:spPr>
        <p:txBody>
          <a:bodyPr wrap="square">
            <a:normAutofit/>
          </a:bodyPr>
          <a:lstStyle/>
          <a:p>
            <a:pPr algn="ctr">
              <a:lnSpc>
                <a:spcPct val="120000"/>
              </a:lnSpc>
            </a:pPr>
            <a:r>
              <a:rPr lang="zh-CN" altLang="en-US" sz="1000" dirty="0">
                <a:solidFill>
                  <a:schemeClr val="bg1"/>
                </a:solidFill>
                <a:latin typeface="思源黑体 CN Light" panose="020B0300000000000000" pitchFamily="34" charset="-122"/>
                <a:ea typeface="思源黑体 CN Light" panose="020B0300000000000000" pitchFamily="34" charset="-122"/>
                <a:cs typeface="+mn-ea"/>
                <a:sym typeface="+mn-lt"/>
              </a:rPr>
              <a:t>输入替换内容</a:t>
            </a:r>
            <a:r>
              <a:rPr lang="en-US" altLang="zh-CN" sz="1000" dirty="0">
                <a:solidFill>
                  <a:schemeClr val="bg1"/>
                </a:solidFill>
                <a:latin typeface="思源黑体 CN Light" panose="020B0300000000000000" pitchFamily="34" charset="-122"/>
                <a:ea typeface="思源黑体 CN Light" panose="020B0300000000000000" pitchFamily="34" charset="-122"/>
                <a:cs typeface="+mn-ea"/>
                <a:sym typeface="+mn-lt"/>
              </a:rPr>
              <a:t>58pic.com</a:t>
            </a:r>
            <a:r>
              <a:rPr lang="zh-CN" altLang="en-US" sz="1000" dirty="0">
                <a:solidFill>
                  <a:schemeClr val="bg1"/>
                </a:solidFill>
                <a:latin typeface="思源黑体 CN Light" panose="020B0300000000000000" pitchFamily="34" charset="-122"/>
                <a:ea typeface="思源黑体 CN Light" panose="020B0300000000000000" pitchFamily="34" charset="-122"/>
                <a:cs typeface="+mn-ea"/>
                <a:sym typeface="+mn-lt"/>
              </a:rPr>
              <a:t>输入替换内容</a:t>
            </a:r>
            <a:r>
              <a:rPr lang="en-US" altLang="zh-CN" sz="1000" dirty="0">
                <a:solidFill>
                  <a:schemeClr val="bg1"/>
                </a:solidFill>
                <a:latin typeface="思源黑体 CN Light" panose="020B0300000000000000" pitchFamily="34" charset="-122"/>
                <a:ea typeface="思源黑体 CN Light" panose="020B0300000000000000" pitchFamily="34" charset="-122"/>
                <a:cs typeface="+mn-ea"/>
                <a:sym typeface="+mn-lt"/>
              </a:rPr>
              <a:t>58pic.com</a:t>
            </a:r>
          </a:p>
        </p:txBody>
      </p:sp>
      <p:grpSp>
        <p:nvGrpSpPr>
          <p:cNvPr id="56" name="组合 55">
            <a:extLst>
              <a:ext uri="{FF2B5EF4-FFF2-40B4-BE49-F238E27FC236}">
                <a16:creationId xmlns:a16="http://schemas.microsoft.com/office/drawing/2014/main" id="{4BD58B8C-7E59-4BAB-8208-B8B6E3D7F66B}"/>
              </a:ext>
            </a:extLst>
          </p:cNvPr>
          <p:cNvGrpSpPr/>
          <p:nvPr/>
        </p:nvGrpSpPr>
        <p:grpSpPr>
          <a:xfrm>
            <a:off x="1186493" y="1849070"/>
            <a:ext cx="2343161" cy="928012"/>
            <a:chOff x="5354323" y="1967781"/>
            <a:chExt cx="2084387" cy="979119"/>
          </a:xfrm>
        </p:grpSpPr>
        <p:sp>
          <p:nvSpPr>
            <p:cNvPr id="57" name="矩形 56">
              <a:extLst>
                <a:ext uri="{FF2B5EF4-FFF2-40B4-BE49-F238E27FC236}">
                  <a16:creationId xmlns:a16="http://schemas.microsoft.com/office/drawing/2014/main" id="{A7205F44-FBAE-44EA-8D08-3C147575BCA9}"/>
                </a:ext>
              </a:extLst>
            </p:cNvPr>
            <p:cNvSpPr/>
            <p:nvPr/>
          </p:nvSpPr>
          <p:spPr>
            <a:xfrm>
              <a:off x="5354323" y="2332307"/>
              <a:ext cx="1835544" cy="614593"/>
            </a:xfrm>
            <a:prstGeom prst="rect">
              <a:avLst/>
            </a:prstGeom>
          </p:spPr>
          <p:txBody>
            <a:bodyPr wrap="square">
              <a:spAutoFit/>
              <a:scene3d>
                <a:camera prst="orthographicFront"/>
                <a:lightRig rig="threePt" dir="t"/>
              </a:scene3d>
              <a:sp3d contourW="12700"/>
            </a:bodyPr>
            <a:lstStyle/>
            <a:p>
              <a:pPr>
                <a:lnSpc>
                  <a:spcPct val="120000"/>
                </a:lnSpc>
              </a:pPr>
              <a:r>
                <a:rPr lang="zh-CN" altLang="en-US" sz="1328" dirty="0">
                  <a:solidFill>
                    <a:schemeClr val="tx1">
                      <a:lumMod val="85000"/>
                      <a:lumOff val="15000"/>
                    </a:schemeClr>
                  </a:solidFill>
                  <a:latin typeface="思源黑体 CN Light" panose="020B0300000000000000" pitchFamily="34" charset="-122"/>
                  <a:ea typeface="思源黑体 CN Light" panose="020B0300000000000000" pitchFamily="34" charset="-122"/>
                  <a:cs typeface="+mn-ea"/>
                  <a:sym typeface="+mn-lt"/>
                </a:rPr>
                <a:t>输入替换内容</a:t>
              </a:r>
              <a:r>
                <a:rPr lang="en-US" altLang="zh-CN" sz="1328" dirty="0">
                  <a:solidFill>
                    <a:schemeClr val="tx1">
                      <a:lumMod val="85000"/>
                      <a:lumOff val="15000"/>
                    </a:schemeClr>
                  </a:solidFill>
                  <a:latin typeface="思源黑体 CN Light" panose="020B0300000000000000" pitchFamily="34" charset="-122"/>
                  <a:ea typeface="思源黑体 CN Light" panose="020B0300000000000000" pitchFamily="34" charset="-122"/>
                  <a:cs typeface="+mn-ea"/>
                  <a:sym typeface="+mn-lt"/>
                </a:rPr>
                <a:t>58pic.com</a:t>
              </a:r>
              <a:r>
                <a:rPr lang="zh-CN" altLang="en-US" sz="1328" dirty="0">
                  <a:solidFill>
                    <a:schemeClr val="tx1">
                      <a:lumMod val="85000"/>
                      <a:lumOff val="15000"/>
                    </a:schemeClr>
                  </a:solidFill>
                  <a:latin typeface="思源黑体 CN Light" panose="020B0300000000000000" pitchFamily="34" charset="-122"/>
                  <a:ea typeface="思源黑体 CN Light" panose="020B0300000000000000" pitchFamily="34" charset="-122"/>
                  <a:cs typeface="+mn-ea"/>
                  <a:sym typeface="+mn-lt"/>
                </a:rPr>
                <a:t>输入替换内容</a:t>
              </a:r>
              <a:r>
                <a:rPr lang="en-US" altLang="zh-CN" sz="1328" dirty="0">
                  <a:solidFill>
                    <a:schemeClr val="tx1">
                      <a:lumMod val="85000"/>
                      <a:lumOff val="15000"/>
                    </a:schemeClr>
                  </a:solidFill>
                  <a:latin typeface="思源黑体 CN Light" panose="020B0300000000000000" pitchFamily="34" charset="-122"/>
                  <a:ea typeface="思源黑体 CN Light" panose="020B0300000000000000" pitchFamily="34" charset="-122"/>
                  <a:cs typeface="+mn-ea"/>
                  <a:sym typeface="+mn-lt"/>
                </a:rPr>
                <a:t>58pic.com</a:t>
              </a:r>
            </a:p>
          </p:txBody>
        </p:sp>
        <p:sp>
          <p:nvSpPr>
            <p:cNvPr id="58" name="矩形 57">
              <a:extLst>
                <a:ext uri="{FF2B5EF4-FFF2-40B4-BE49-F238E27FC236}">
                  <a16:creationId xmlns:a16="http://schemas.microsoft.com/office/drawing/2014/main" id="{73FCC9FF-D8F5-46F9-88AF-DC994FD6DD07}"/>
                </a:ext>
              </a:extLst>
            </p:cNvPr>
            <p:cNvSpPr/>
            <p:nvPr/>
          </p:nvSpPr>
          <p:spPr>
            <a:xfrm>
              <a:off x="5354323" y="1967781"/>
              <a:ext cx="2084387" cy="416191"/>
            </a:xfrm>
            <a:prstGeom prst="rect">
              <a:avLst/>
            </a:prstGeom>
          </p:spPr>
          <p:txBody>
            <a:bodyPr wrap="square">
              <a:spAutoFit/>
              <a:scene3d>
                <a:camera prst="orthographicFront"/>
                <a:lightRig rig="threePt" dir="t"/>
              </a:scene3d>
              <a:sp3d contourW="12700"/>
            </a:bodyPr>
            <a:lstStyle/>
            <a:p>
              <a:pPr>
                <a:lnSpc>
                  <a:spcPct val="120000"/>
                </a:lnSpc>
              </a:pPr>
              <a:r>
                <a:rPr lang="zh-CN" altLang="en-US" sz="1707" b="1" dirty="0">
                  <a:solidFill>
                    <a:schemeClr val="tx1">
                      <a:lumMod val="85000"/>
                      <a:lumOff val="15000"/>
                    </a:schemeClr>
                  </a:solidFill>
                  <a:latin typeface="思源黑体 CN Light" panose="020B0300000000000000" pitchFamily="34" charset="-122"/>
                  <a:ea typeface="思源黑体 CN Light" panose="020B0300000000000000" pitchFamily="34" charset="-122"/>
                  <a:cs typeface="+mn-ea"/>
                  <a:sym typeface="+mn-lt"/>
                </a:rPr>
                <a:t>小标题</a:t>
              </a:r>
            </a:p>
          </p:txBody>
        </p:sp>
      </p:grpSp>
      <p:grpSp>
        <p:nvGrpSpPr>
          <p:cNvPr id="59" name="组合 58">
            <a:extLst>
              <a:ext uri="{FF2B5EF4-FFF2-40B4-BE49-F238E27FC236}">
                <a16:creationId xmlns:a16="http://schemas.microsoft.com/office/drawing/2014/main" id="{13A8C3CE-4968-4B32-80B2-D542E327BE2A}"/>
              </a:ext>
            </a:extLst>
          </p:cNvPr>
          <p:cNvGrpSpPr/>
          <p:nvPr/>
        </p:nvGrpSpPr>
        <p:grpSpPr>
          <a:xfrm>
            <a:off x="7322331" y="1849070"/>
            <a:ext cx="2343161" cy="928012"/>
            <a:chOff x="5354323" y="1967781"/>
            <a:chExt cx="2084387" cy="979119"/>
          </a:xfrm>
        </p:grpSpPr>
        <p:sp>
          <p:nvSpPr>
            <p:cNvPr id="60" name="矩形 59">
              <a:extLst>
                <a:ext uri="{FF2B5EF4-FFF2-40B4-BE49-F238E27FC236}">
                  <a16:creationId xmlns:a16="http://schemas.microsoft.com/office/drawing/2014/main" id="{4039AC08-B9DA-48D3-B0E5-DAC8A95B650F}"/>
                </a:ext>
              </a:extLst>
            </p:cNvPr>
            <p:cNvSpPr/>
            <p:nvPr/>
          </p:nvSpPr>
          <p:spPr>
            <a:xfrm>
              <a:off x="5354323" y="2332307"/>
              <a:ext cx="1835544" cy="614593"/>
            </a:xfrm>
            <a:prstGeom prst="rect">
              <a:avLst/>
            </a:prstGeom>
          </p:spPr>
          <p:txBody>
            <a:bodyPr wrap="square">
              <a:spAutoFit/>
              <a:scene3d>
                <a:camera prst="orthographicFront"/>
                <a:lightRig rig="threePt" dir="t"/>
              </a:scene3d>
              <a:sp3d contourW="12700"/>
            </a:bodyPr>
            <a:lstStyle/>
            <a:p>
              <a:pPr>
                <a:lnSpc>
                  <a:spcPct val="120000"/>
                </a:lnSpc>
              </a:pPr>
              <a:r>
                <a:rPr lang="zh-CN" altLang="en-US" sz="1328" dirty="0">
                  <a:solidFill>
                    <a:schemeClr val="tx1">
                      <a:lumMod val="85000"/>
                      <a:lumOff val="15000"/>
                    </a:schemeClr>
                  </a:solidFill>
                  <a:latin typeface="思源黑体 CN Light" panose="020B0300000000000000" pitchFamily="34" charset="-122"/>
                  <a:ea typeface="思源黑体 CN Light" panose="020B0300000000000000" pitchFamily="34" charset="-122"/>
                  <a:cs typeface="+mn-ea"/>
                  <a:sym typeface="+mn-lt"/>
                </a:rPr>
                <a:t>输入替换内容</a:t>
              </a:r>
              <a:r>
                <a:rPr lang="en-US" altLang="zh-CN" sz="1328" dirty="0">
                  <a:solidFill>
                    <a:schemeClr val="tx1">
                      <a:lumMod val="85000"/>
                      <a:lumOff val="15000"/>
                    </a:schemeClr>
                  </a:solidFill>
                  <a:latin typeface="思源黑体 CN Light" panose="020B0300000000000000" pitchFamily="34" charset="-122"/>
                  <a:ea typeface="思源黑体 CN Light" panose="020B0300000000000000" pitchFamily="34" charset="-122"/>
                  <a:cs typeface="+mn-ea"/>
                  <a:sym typeface="+mn-lt"/>
                </a:rPr>
                <a:t>58pic.com</a:t>
              </a:r>
              <a:r>
                <a:rPr lang="zh-CN" altLang="en-US" sz="1328" dirty="0">
                  <a:solidFill>
                    <a:schemeClr val="tx1">
                      <a:lumMod val="85000"/>
                      <a:lumOff val="15000"/>
                    </a:schemeClr>
                  </a:solidFill>
                  <a:latin typeface="思源黑体 CN Light" panose="020B0300000000000000" pitchFamily="34" charset="-122"/>
                  <a:ea typeface="思源黑体 CN Light" panose="020B0300000000000000" pitchFamily="34" charset="-122"/>
                  <a:cs typeface="+mn-ea"/>
                  <a:sym typeface="+mn-lt"/>
                </a:rPr>
                <a:t>输入替换内容</a:t>
              </a:r>
              <a:r>
                <a:rPr lang="en-US" altLang="zh-CN" sz="1328" dirty="0">
                  <a:solidFill>
                    <a:schemeClr val="tx1">
                      <a:lumMod val="85000"/>
                      <a:lumOff val="15000"/>
                    </a:schemeClr>
                  </a:solidFill>
                  <a:latin typeface="思源黑体 CN Light" panose="020B0300000000000000" pitchFamily="34" charset="-122"/>
                  <a:ea typeface="思源黑体 CN Light" panose="020B0300000000000000" pitchFamily="34" charset="-122"/>
                  <a:cs typeface="+mn-ea"/>
                  <a:sym typeface="+mn-lt"/>
                </a:rPr>
                <a:t>58pic.com</a:t>
              </a:r>
            </a:p>
          </p:txBody>
        </p:sp>
        <p:sp>
          <p:nvSpPr>
            <p:cNvPr id="61" name="矩形 60">
              <a:extLst>
                <a:ext uri="{FF2B5EF4-FFF2-40B4-BE49-F238E27FC236}">
                  <a16:creationId xmlns:a16="http://schemas.microsoft.com/office/drawing/2014/main" id="{F83E15EB-4373-4815-B53D-9D87994AEF9C}"/>
                </a:ext>
              </a:extLst>
            </p:cNvPr>
            <p:cNvSpPr/>
            <p:nvPr/>
          </p:nvSpPr>
          <p:spPr>
            <a:xfrm>
              <a:off x="5354323" y="1967781"/>
              <a:ext cx="2084387" cy="416191"/>
            </a:xfrm>
            <a:prstGeom prst="rect">
              <a:avLst/>
            </a:prstGeom>
          </p:spPr>
          <p:txBody>
            <a:bodyPr wrap="square">
              <a:spAutoFit/>
              <a:scene3d>
                <a:camera prst="orthographicFront"/>
                <a:lightRig rig="threePt" dir="t"/>
              </a:scene3d>
              <a:sp3d contourW="12700"/>
            </a:bodyPr>
            <a:lstStyle/>
            <a:p>
              <a:pPr>
                <a:lnSpc>
                  <a:spcPct val="120000"/>
                </a:lnSpc>
              </a:pPr>
              <a:r>
                <a:rPr lang="zh-CN" altLang="en-US" sz="1707" b="1" dirty="0">
                  <a:solidFill>
                    <a:schemeClr val="tx1">
                      <a:lumMod val="85000"/>
                      <a:lumOff val="15000"/>
                    </a:schemeClr>
                  </a:solidFill>
                  <a:latin typeface="思源黑体 CN Light" panose="020B0300000000000000" pitchFamily="34" charset="-122"/>
                  <a:ea typeface="思源黑体 CN Light" panose="020B0300000000000000" pitchFamily="34" charset="-122"/>
                  <a:cs typeface="+mn-ea"/>
                  <a:sym typeface="+mn-lt"/>
                </a:rPr>
                <a:t>小标题</a:t>
              </a:r>
            </a:p>
          </p:txBody>
        </p:sp>
      </p:grpSp>
      <p:grpSp>
        <p:nvGrpSpPr>
          <p:cNvPr id="62" name="组合 61">
            <a:extLst>
              <a:ext uri="{FF2B5EF4-FFF2-40B4-BE49-F238E27FC236}">
                <a16:creationId xmlns:a16="http://schemas.microsoft.com/office/drawing/2014/main" id="{75B742EF-2EFE-4775-B9F8-FF67A13BC0C0}"/>
              </a:ext>
            </a:extLst>
          </p:cNvPr>
          <p:cNvGrpSpPr/>
          <p:nvPr/>
        </p:nvGrpSpPr>
        <p:grpSpPr>
          <a:xfrm>
            <a:off x="9617880" y="1839083"/>
            <a:ext cx="2343161" cy="928012"/>
            <a:chOff x="5354323" y="1967781"/>
            <a:chExt cx="2084387" cy="979119"/>
          </a:xfrm>
        </p:grpSpPr>
        <p:sp>
          <p:nvSpPr>
            <p:cNvPr id="63" name="矩形 62">
              <a:extLst>
                <a:ext uri="{FF2B5EF4-FFF2-40B4-BE49-F238E27FC236}">
                  <a16:creationId xmlns:a16="http://schemas.microsoft.com/office/drawing/2014/main" id="{E57B4C1E-B935-4EBF-A6E1-2515EFA5E128}"/>
                </a:ext>
              </a:extLst>
            </p:cNvPr>
            <p:cNvSpPr/>
            <p:nvPr/>
          </p:nvSpPr>
          <p:spPr>
            <a:xfrm>
              <a:off x="5354323" y="2332307"/>
              <a:ext cx="1835544" cy="614593"/>
            </a:xfrm>
            <a:prstGeom prst="rect">
              <a:avLst/>
            </a:prstGeom>
          </p:spPr>
          <p:txBody>
            <a:bodyPr wrap="square">
              <a:spAutoFit/>
              <a:scene3d>
                <a:camera prst="orthographicFront"/>
                <a:lightRig rig="threePt" dir="t"/>
              </a:scene3d>
              <a:sp3d contourW="12700"/>
            </a:bodyPr>
            <a:lstStyle/>
            <a:p>
              <a:pPr>
                <a:lnSpc>
                  <a:spcPct val="120000"/>
                </a:lnSpc>
              </a:pPr>
              <a:r>
                <a:rPr lang="zh-CN" altLang="en-US" sz="1328" dirty="0">
                  <a:solidFill>
                    <a:schemeClr val="tx1">
                      <a:lumMod val="85000"/>
                      <a:lumOff val="15000"/>
                    </a:schemeClr>
                  </a:solidFill>
                  <a:latin typeface="思源黑体 CN Light" panose="020B0300000000000000" pitchFamily="34" charset="-122"/>
                  <a:ea typeface="思源黑体 CN Light" panose="020B0300000000000000" pitchFamily="34" charset="-122"/>
                  <a:cs typeface="+mn-ea"/>
                  <a:sym typeface="+mn-lt"/>
                </a:rPr>
                <a:t>输入替换内容</a:t>
              </a:r>
              <a:r>
                <a:rPr lang="en-US" altLang="zh-CN" sz="1328" dirty="0">
                  <a:solidFill>
                    <a:schemeClr val="tx1">
                      <a:lumMod val="85000"/>
                      <a:lumOff val="15000"/>
                    </a:schemeClr>
                  </a:solidFill>
                  <a:latin typeface="思源黑体 CN Light" panose="020B0300000000000000" pitchFamily="34" charset="-122"/>
                  <a:ea typeface="思源黑体 CN Light" panose="020B0300000000000000" pitchFamily="34" charset="-122"/>
                  <a:cs typeface="+mn-ea"/>
                  <a:sym typeface="+mn-lt"/>
                </a:rPr>
                <a:t>58pic.com</a:t>
              </a:r>
              <a:r>
                <a:rPr lang="zh-CN" altLang="en-US" sz="1328" dirty="0">
                  <a:solidFill>
                    <a:schemeClr val="tx1">
                      <a:lumMod val="85000"/>
                      <a:lumOff val="15000"/>
                    </a:schemeClr>
                  </a:solidFill>
                  <a:latin typeface="思源黑体 CN Light" panose="020B0300000000000000" pitchFamily="34" charset="-122"/>
                  <a:ea typeface="思源黑体 CN Light" panose="020B0300000000000000" pitchFamily="34" charset="-122"/>
                  <a:cs typeface="+mn-ea"/>
                  <a:sym typeface="+mn-lt"/>
                </a:rPr>
                <a:t>输入替换内容</a:t>
              </a:r>
              <a:r>
                <a:rPr lang="en-US" altLang="zh-CN" sz="1328" dirty="0">
                  <a:solidFill>
                    <a:schemeClr val="tx1">
                      <a:lumMod val="85000"/>
                      <a:lumOff val="15000"/>
                    </a:schemeClr>
                  </a:solidFill>
                  <a:latin typeface="思源黑体 CN Light" panose="020B0300000000000000" pitchFamily="34" charset="-122"/>
                  <a:ea typeface="思源黑体 CN Light" panose="020B0300000000000000" pitchFamily="34" charset="-122"/>
                  <a:cs typeface="+mn-ea"/>
                  <a:sym typeface="+mn-lt"/>
                </a:rPr>
                <a:t>58pic.com</a:t>
              </a:r>
            </a:p>
          </p:txBody>
        </p:sp>
        <p:sp>
          <p:nvSpPr>
            <p:cNvPr id="64" name="矩形 63">
              <a:extLst>
                <a:ext uri="{FF2B5EF4-FFF2-40B4-BE49-F238E27FC236}">
                  <a16:creationId xmlns:a16="http://schemas.microsoft.com/office/drawing/2014/main" id="{7587E5E1-6EBB-45D8-BE22-B0AB78CED578}"/>
                </a:ext>
              </a:extLst>
            </p:cNvPr>
            <p:cNvSpPr/>
            <p:nvPr/>
          </p:nvSpPr>
          <p:spPr>
            <a:xfrm>
              <a:off x="5354323" y="1967781"/>
              <a:ext cx="2084387" cy="416191"/>
            </a:xfrm>
            <a:prstGeom prst="rect">
              <a:avLst/>
            </a:prstGeom>
          </p:spPr>
          <p:txBody>
            <a:bodyPr wrap="square">
              <a:spAutoFit/>
              <a:scene3d>
                <a:camera prst="orthographicFront"/>
                <a:lightRig rig="threePt" dir="t"/>
              </a:scene3d>
              <a:sp3d contourW="12700"/>
            </a:bodyPr>
            <a:lstStyle/>
            <a:p>
              <a:pPr>
                <a:lnSpc>
                  <a:spcPct val="120000"/>
                </a:lnSpc>
              </a:pPr>
              <a:r>
                <a:rPr lang="zh-CN" altLang="en-US" sz="1707" b="1" dirty="0">
                  <a:solidFill>
                    <a:schemeClr val="tx1">
                      <a:lumMod val="85000"/>
                      <a:lumOff val="15000"/>
                    </a:schemeClr>
                  </a:solidFill>
                  <a:latin typeface="思源黑体 CN Light" panose="020B0300000000000000" pitchFamily="34" charset="-122"/>
                  <a:ea typeface="思源黑体 CN Light" panose="020B0300000000000000" pitchFamily="34" charset="-122"/>
                  <a:cs typeface="+mn-ea"/>
                  <a:sym typeface="+mn-lt"/>
                </a:rPr>
                <a:t>小标题</a:t>
              </a:r>
            </a:p>
          </p:txBody>
        </p:sp>
      </p:grpSp>
    </p:spTree>
    <p:extLst>
      <p:ext uri="{BB962C8B-B14F-4D97-AF65-F5344CB8AC3E}">
        <p14:creationId xmlns:p14="http://schemas.microsoft.com/office/powerpoint/2010/main" val="914838748"/>
      </p:ext>
    </p:extLst>
  </p:cSld>
  <p:clrMapOvr>
    <a:masterClrMapping/>
  </p:clrMapOvr>
  <mc:AlternateContent xmlns:mc="http://schemas.openxmlformats.org/markup-compatibility/2006" xmlns:p14="http://schemas.microsoft.com/office/powerpoint/2010/main">
    <mc:Choice Requires="p14">
      <p:transition spd="slow" p14:dur="4400" advClick="0" advTm="1000">
        <p14:honeycomb/>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p:tgtEl>
                                          <p:spTgt spid="5"/>
                                        </p:tgtEl>
                                        <p:attrNameLst>
                                          <p:attrName>ppt_y</p:attrName>
                                        </p:attrNameLst>
                                      </p:cBhvr>
                                      <p:tavLst>
                                        <p:tav tm="0">
                                          <p:val>
                                            <p:strVal val="#ppt_y+#ppt_h*1.125000"/>
                                          </p:val>
                                        </p:tav>
                                        <p:tav tm="100000">
                                          <p:val>
                                            <p:strVal val="#ppt_y"/>
                                          </p:val>
                                        </p:tav>
                                      </p:tavLst>
                                    </p:anim>
                                    <p:animEffect transition="in" filter="wipe(up)">
                                      <p:cBhvr>
                                        <p:cTn id="12" dur="500"/>
                                        <p:tgtEl>
                                          <p:spTgt spid="5"/>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p:tgtEl>
                                          <p:spTgt spid="6"/>
                                        </p:tgtEl>
                                        <p:attrNameLst>
                                          <p:attrName>ppt_y</p:attrName>
                                        </p:attrNameLst>
                                      </p:cBhvr>
                                      <p:tavLst>
                                        <p:tav tm="0">
                                          <p:val>
                                            <p:strVal val="#ppt_y+#ppt_h*1.125000"/>
                                          </p:val>
                                        </p:tav>
                                        <p:tav tm="100000">
                                          <p:val>
                                            <p:strVal val="#ppt_y"/>
                                          </p:val>
                                        </p:tav>
                                      </p:tavLst>
                                    </p:anim>
                                    <p:animEffect transition="in" filter="wipe(up)">
                                      <p:cBhvr>
                                        <p:cTn id="16" dur="500"/>
                                        <p:tgtEl>
                                          <p:spTgt spid="6"/>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p:tgtEl>
                                          <p:spTgt spid="7"/>
                                        </p:tgtEl>
                                        <p:attrNameLst>
                                          <p:attrName>ppt_y</p:attrName>
                                        </p:attrNameLst>
                                      </p:cBhvr>
                                      <p:tavLst>
                                        <p:tav tm="0">
                                          <p:val>
                                            <p:strVal val="#ppt_y+#ppt_h*1.125000"/>
                                          </p:val>
                                        </p:tav>
                                        <p:tav tm="100000">
                                          <p:val>
                                            <p:strVal val="#ppt_y"/>
                                          </p:val>
                                        </p:tav>
                                      </p:tavLst>
                                    </p:anim>
                                    <p:animEffect transition="in" filter="wipe(up)">
                                      <p:cBhvr>
                                        <p:cTn id="20" dur="500"/>
                                        <p:tgtEl>
                                          <p:spTgt spid="7"/>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p:tgtEl>
                                          <p:spTgt spid="8"/>
                                        </p:tgtEl>
                                        <p:attrNameLst>
                                          <p:attrName>ppt_y</p:attrName>
                                        </p:attrNameLst>
                                      </p:cBhvr>
                                      <p:tavLst>
                                        <p:tav tm="0">
                                          <p:val>
                                            <p:strVal val="#ppt_y+#ppt_h*1.125000"/>
                                          </p:val>
                                        </p:tav>
                                        <p:tav tm="100000">
                                          <p:val>
                                            <p:strVal val="#ppt_y"/>
                                          </p:val>
                                        </p:tav>
                                      </p:tavLst>
                                    </p:anim>
                                    <p:animEffect transition="in" filter="wipe(up)">
                                      <p:cBhvr>
                                        <p:cTn id="24" dur="500"/>
                                        <p:tgtEl>
                                          <p:spTgt spid="8"/>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p:tgtEl>
                                          <p:spTgt spid="9"/>
                                        </p:tgtEl>
                                        <p:attrNameLst>
                                          <p:attrName>ppt_y</p:attrName>
                                        </p:attrNameLst>
                                      </p:cBhvr>
                                      <p:tavLst>
                                        <p:tav tm="0">
                                          <p:val>
                                            <p:strVal val="#ppt_y+#ppt_h*1.125000"/>
                                          </p:val>
                                        </p:tav>
                                        <p:tav tm="100000">
                                          <p:val>
                                            <p:strVal val="#ppt_y"/>
                                          </p:val>
                                        </p:tav>
                                      </p:tavLst>
                                    </p:anim>
                                    <p:animEffect transition="in" filter="wipe(up)">
                                      <p:cBhvr>
                                        <p:cTn id="28" dur="500"/>
                                        <p:tgtEl>
                                          <p:spTgt spid="9"/>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p:tgtEl>
                                          <p:spTgt spid="10"/>
                                        </p:tgtEl>
                                        <p:attrNameLst>
                                          <p:attrName>ppt_y</p:attrName>
                                        </p:attrNameLst>
                                      </p:cBhvr>
                                      <p:tavLst>
                                        <p:tav tm="0">
                                          <p:val>
                                            <p:strVal val="#ppt_y+#ppt_h*1.125000"/>
                                          </p:val>
                                        </p:tav>
                                        <p:tav tm="100000">
                                          <p:val>
                                            <p:strVal val="#ppt_y"/>
                                          </p:val>
                                        </p:tav>
                                      </p:tavLst>
                                    </p:anim>
                                    <p:animEffect transition="in" filter="wipe(up)">
                                      <p:cBhvr>
                                        <p:cTn id="32" dur="500"/>
                                        <p:tgtEl>
                                          <p:spTgt spid="10"/>
                                        </p:tgtEl>
                                      </p:cBhvr>
                                    </p:animEffect>
                                  </p:childTnLst>
                                </p:cTn>
                              </p:par>
                              <p:par>
                                <p:cTn id="33" presetID="12" presetClass="entr" presetSubtype="4"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p:tgtEl>
                                          <p:spTgt spid="11"/>
                                        </p:tgtEl>
                                        <p:attrNameLst>
                                          <p:attrName>ppt_y</p:attrName>
                                        </p:attrNameLst>
                                      </p:cBhvr>
                                      <p:tavLst>
                                        <p:tav tm="0">
                                          <p:val>
                                            <p:strVal val="#ppt_y+#ppt_h*1.125000"/>
                                          </p:val>
                                        </p:tav>
                                        <p:tav tm="100000">
                                          <p:val>
                                            <p:strVal val="#ppt_y"/>
                                          </p:val>
                                        </p:tav>
                                      </p:tavLst>
                                    </p:anim>
                                    <p:animEffect transition="in" filter="wipe(up)">
                                      <p:cBhvr>
                                        <p:cTn id="36" dur="500"/>
                                        <p:tgtEl>
                                          <p:spTgt spid="11"/>
                                        </p:tgtEl>
                                      </p:cBhvr>
                                    </p:animEffect>
                                  </p:childTnLst>
                                </p:cTn>
                              </p:par>
                              <p:par>
                                <p:cTn id="37" presetID="12" presetClass="entr" presetSubtype="4"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500"/>
                                        <p:tgtEl>
                                          <p:spTgt spid="12"/>
                                        </p:tgtEl>
                                        <p:attrNameLst>
                                          <p:attrName>ppt_y</p:attrName>
                                        </p:attrNameLst>
                                      </p:cBhvr>
                                      <p:tavLst>
                                        <p:tav tm="0">
                                          <p:val>
                                            <p:strVal val="#ppt_y+#ppt_h*1.125000"/>
                                          </p:val>
                                        </p:tav>
                                        <p:tav tm="100000">
                                          <p:val>
                                            <p:strVal val="#ppt_y"/>
                                          </p:val>
                                        </p:tav>
                                      </p:tavLst>
                                    </p:anim>
                                    <p:animEffect transition="in" filter="wipe(up)">
                                      <p:cBhvr>
                                        <p:cTn id="40" dur="500"/>
                                        <p:tgtEl>
                                          <p:spTgt spid="12"/>
                                        </p:tgtEl>
                                      </p:cBhvr>
                                    </p:animEffect>
                                  </p:childTnLst>
                                </p:cTn>
                              </p:par>
                              <p:par>
                                <p:cTn id="41" presetID="12" presetClass="entr" presetSubtype="4"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p:tgtEl>
                                          <p:spTgt spid="13"/>
                                        </p:tgtEl>
                                        <p:attrNameLst>
                                          <p:attrName>ppt_y</p:attrName>
                                        </p:attrNameLst>
                                      </p:cBhvr>
                                      <p:tavLst>
                                        <p:tav tm="0">
                                          <p:val>
                                            <p:strVal val="#ppt_y+#ppt_h*1.125000"/>
                                          </p:val>
                                        </p:tav>
                                        <p:tav tm="100000">
                                          <p:val>
                                            <p:strVal val="#ppt_y"/>
                                          </p:val>
                                        </p:tav>
                                      </p:tavLst>
                                    </p:anim>
                                    <p:animEffect transition="in" filter="wipe(up)">
                                      <p:cBhvr>
                                        <p:cTn id="44" dur="500"/>
                                        <p:tgtEl>
                                          <p:spTgt spid="13"/>
                                        </p:tgtEl>
                                      </p:cBhvr>
                                    </p:animEffect>
                                  </p:childTnLst>
                                </p:cTn>
                              </p:par>
                              <p:par>
                                <p:cTn id="45" presetID="12" presetClass="entr" presetSubtype="4"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p:tgtEl>
                                          <p:spTgt spid="14"/>
                                        </p:tgtEl>
                                        <p:attrNameLst>
                                          <p:attrName>ppt_y</p:attrName>
                                        </p:attrNameLst>
                                      </p:cBhvr>
                                      <p:tavLst>
                                        <p:tav tm="0">
                                          <p:val>
                                            <p:strVal val="#ppt_y+#ppt_h*1.125000"/>
                                          </p:val>
                                        </p:tav>
                                        <p:tav tm="100000">
                                          <p:val>
                                            <p:strVal val="#ppt_y"/>
                                          </p:val>
                                        </p:tav>
                                      </p:tavLst>
                                    </p:anim>
                                    <p:animEffect transition="in" filter="wipe(up)">
                                      <p:cBhvr>
                                        <p:cTn id="48" dur="500"/>
                                        <p:tgtEl>
                                          <p:spTgt spid="14"/>
                                        </p:tgtEl>
                                      </p:cBhvr>
                                    </p:animEffect>
                                  </p:childTnLst>
                                </p:cTn>
                              </p:par>
                              <p:par>
                                <p:cTn id="49" presetID="12" presetClass="entr" presetSubtype="4"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additive="base">
                                        <p:cTn id="51" dur="500"/>
                                        <p:tgtEl>
                                          <p:spTgt spid="15"/>
                                        </p:tgtEl>
                                        <p:attrNameLst>
                                          <p:attrName>ppt_y</p:attrName>
                                        </p:attrNameLst>
                                      </p:cBhvr>
                                      <p:tavLst>
                                        <p:tav tm="0">
                                          <p:val>
                                            <p:strVal val="#ppt_y+#ppt_h*1.125000"/>
                                          </p:val>
                                        </p:tav>
                                        <p:tav tm="100000">
                                          <p:val>
                                            <p:strVal val="#ppt_y"/>
                                          </p:val>
                                        </p:tav>
                                      </p:tavLst>
                                    </p:anim>
                                    <p:animEffect transition="in" filter="wipe(up)">
                                      <p:cBhvr>
                                        <p:cTn id="52" dur="500"/>
                                        <p:tgtEl>
                                          <p:spTgt spid="15"/>
                                        </p:tgtEl>
                                      </p:cBhvr>
                                    </p:animEffect>
                                  </p:childTnLst>
                                </p:cTn>
                              </p:par>
                              <p:par>
                                <p:cTn id="53" presetID="12" presetClass="entr" presetSubtype="4"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p:tgtEl>
                                          <p:spTgt spid="16"/>
                                        </p:tgtEl>
                                        <p:attrNameLst>
                                          <p:attrName>ppt_y</p:attrName>
                                        </p:attrNameLst>
                                      </p:cBhvr>
                                      <p:tavLst>
                                        <p:tav tm="0">
                                          <p:val>
                                            <p:strVal val="#ppt_y+#ppt_h*1.125000"/>
                                          </p:val>
                                        </p:tav>
                                        <p:tav tm="100000">
                                          <p:val>
                                            <p:strVal val="#ppt_y"/>
                                          </p:val>
                                        </p:tav>
                                      </p:tavLst>
                                    </p:anim>
                                    <p:animEffect transition="in" filter="wipe(up)">
                                      <p:cBhvr>
                                        <p:cTn id="56" dur="500"/>
                                        <p:tgtEl>
                                          <p:spTgt spid="16"/>
                                        </p:tgtEl>
                                      </p:cBhvr>
                                    </p:animEffect>
                                  </p:childTnLst>
                                </p:cTn>
                              </p:par>
                              <p:par>
                                <p:cTn id="57" presetID="12" presetClass="entr" presetSubtype="4"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 calcmode="lin" valueType="num">
                                      <p:cBhvr additive="base">
                                        <p:cTn id="59" dur="500"/>
                                        <p:tgtEl>
                                          <p:spTgt spid="17"/>
                                        </p:tgtEl>
                                        <p:attrNameLst>
                                          <p:attrName>ppt_y</p:attrName>
                                        </p:attrNameLst>
                                      </p:cBhvr>
                                      <p:tavLst>
                                        <p:tav tm="0">
                                          <p:val>
                                            <p:strVal val="#ppt_y+#ppt_h*1.125000"/>
                                          </p:val>
                                        </p:tav>
                                        <p:tav tm="100000">
                                          <p:val>
                                            <p:strVal val="#ppt_y"/>
                                          </p:val>
                                        </p:tav>
                                      </p:tavLst>
                                    </p:anim>
                                    <p:animEffect transition="in" filter="wipe(up)">
                                      <p:cBhvr>
                                        <p:cTn id="60" dur="500"/>
                                        <p:tgtEl>
                                          <p:spTgt spid="17"/>
                                        </p:tgtEl>
                                      </p:cBhvr>
                                    </p:animEffect>
                                  </p:childTnLst>
                                </p:cTn>
                              </p:par>
                              <p:par>
                                <p:cTn id="61" presetID="12" presetClass="entr" presetSubtype="4" fill="hold" grpId="0" nodeType="withEffect">
                                  <p:stCondLst>
                                    <p:cond delay="0"/>
                                  </p:stCondLst>
                                  <p:childTnLst>
                                    <p:set>
                                      <p:cBhvr>
                                        <p:cTn id="62" dur="1" fill="hold">
                                          <p:stCondLst>
                                            <p:cond delay="0"/>
                                          </p:stCondLst>
                                        </p:cTn>
                                        <p:tgtEl>
                                          <p:spTgt spid="18"/>
                                        </p:tgtEl>
                                        <p:attrNameLst>
                                          <p:attrName>style.visibility</p:attrName>
                                        </p:attrNameLst>
                                      </p:cBhvr>
                                      <p:to>
                                        <p:strVal val="visible"/>
                                      </p:to>
                                    </p:set>
                                    <p:anim calcmode="lin" valueType="num">
                                      <p:cBhvr additive="base">
                                        <p:cTn id="63" dur="500"/>
                                        <p:tgtEl>
                                          <p:spTgt spid="18"/>
                                        </p:tgtEl>
                                        <p:attrNameLst>
                                          <p:attrName>ppt_y</p:attrName>
                                        </p:attrNameLst>
                                      </p:cBhvr>
                                      <p:tavLst>
                                        <p:tav tm="0">
                                          <p:val>
                                            <p:strVal val="#ppt_y+#ppt_h*1.125000"/>
                                          </p:val>
                                        </p:tav>
                                        <p:tav tm="100000">
                                          <p:val>
                                            <p:strVal val="#ppt_y"/>
                                          </p:val>
                                        </p:tav>
                                      </p:tavLst>
                                    </p:anim>
                                    <p:animEffect transition="in" filter="wipe(up)">
                                      <p:cBhvr>
                                        <p:cTn id="64" dur="500"/>
                                        <p:tgtEl>
                                          <p:spTgt spid="18"/>
                                        </p:tgtEl>
                                      </p:cBhvr>
                                    </p:animEffect>
                                  </p:childTnLst>
                                </p:cTn>
                              </p:par>
                              <p:par>
                                <p:cTn id="65" presetID="12" presetClass="entr" presetSubtype="4" fill="hold" grpId="0" nodeType="withEffect">
                                  <p:stCondLst>
                                    <p:cond delay="0"/>
                                  </p:stCondLst>
                                  <p:childTnLst>
                                    <p:set>
                                      <p:cBhvr>
                                        <p:cTn id="66" dur="1" fill="hold">
                                          <p:stCondLst>
                                            <p:cond delay="0"/>
                                          </p:stCondLst>
                                        </p:cTn>
                                        <p:tgtEl>
                                          <p:spTgt spid="19"/>
                                        </p:tgtEl>
                                        <p:attrNameLst>
                                          <p:attrName>style.visibility</p:attrName>
                                        </p:attrNameLst>
                                      </p:cBhvr>
                                      <p:to>
                                        <p:strVal val="visible"/>
                                      </p:to>
                                    </p:set>
                                    <p:anim calcmode="lin" valueType="num">
                                      <p:cBhvr additive="base">
                                        <p:cTn id="67" dur="500"/>
                                        <p:tgtEl>
                                          <p:spTgt spid="19"/>
                                        </p:tgtEl>
                                        <p:attrNameLst>
                                          <p:attrName>ppt_y</p:attrName>
                                        </p:attrNameLst>
                                      </p:cBhvr>
                                      <p:tavLst>
                                        <p:tav tm="0">
                                          <p:val>
                                            <p:strVal val="#ppt_y+#ppt_h*1.125000"/>
                                          </p:val>
                                        </p:tav>
                                        <p:tav tm="100000">
                                          <p:val>
                                            <p:strVal val="#ppt_y"/>
                                          </p:val>
                                        </p:tav>
                                      </p:tavLst>
                                    </p:anim>
                                    <p:animEffect transition="in" filter="wipe(up)">
                                      <p:cBhvr>
                                        <p:cTn id="68" dur="500"/>
                                        <p:tgtEl>
                                          <p:spTgt spid="19"/>
                                        </p:tgtEl>
                                      </p:cBhvr>
                                    </p:animEffect>
                                  </p:childTnLst>
                                </p:cTn>
                              </p:par>
                              <p:par>
                                <p:cTn id="69" presetID="12" presetClass="entr" presetSubtype="4" fill="hold" grpId="0" nodeType="with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additive="base">
                                        <p:cTn id="71" dur="500"/>
                                        <p:tgtEl>
                                          <p:spTgt spid="20"/>
                                        </p:tgtEl>
                                        <p:attrNameLst>
                                          <p:attrName>ppt_y</p:attrName>
                                        </p:attrNameLst>
                                      </p:cBhvr>
                                      <p:tavLst>
                                        <p:tav tm="0">
                                          <p:val>
                                            <p:strVal val="#ppt_y+#ppt_h*1.125000"/>
                                          </p:val>
                                        </p:tav>
                                        <p:tav tm="100000">
                                          <p:val>
                                            <p:strVal val="#ppt_y"/>
                                          </p:val>
                                        </p:tav>
                                      </p:tavLst>
                                    </p:anim>
                                    <p:animEffect transition="in" filter="wipe(up)">
                                      <p:cBhvr>
                                        <p:cTn id="72" dur="500"/>
                                        <p:tgtEl>
                                          <p:spTgt spid="20"/>
                                        </p:tgtEl>
                                      </p:cBhvr>
                                    </p:animEffect>
                                  </p:childTnLst>
                                </p:cTn>
                              </p:par>
                              <p:par>
                                <p:cTn id="73" presetID="12" presetClass="entr" presetSubtype="4" fill="hold" grpId="0" nodeType="with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p:tgtEl>
                                          <p:spTgt spid="21"/>
                                        </p:tgtEl>
                                        <p:attrNameLst>
                                          <p:attrName>ppt_y</p:attrName>
                                        </p:attrNameLst>
                                      </p:cBhvr>
                                      <p:tavLst>
                                        <p:tav tm="0">
                                          <p:val>
                                            <p:strVal val="#ppt_y+#ppt_h*1.125000"/>
                                          </p:val>
                                        </p:tav>
                                        <p:tav tm="100000">
                                          <p:val>
                                            <p:strVal val="#ppt_y"/>
                                          </p:val>
                                        </p:tav>
                                      </p:tavLst>
                                    </p:anim>
                                    <p:animEffect transition="in" filter="wipe(up)">
                                      <p:cBhvr>
                                        <p:cTn id="76" dur="500"/>
                                        <p:tgtEl>
                                          <p:spTgt spid="21"/>
                                        </p:tgtEl>
                                      </p:cBhvr>
                                    </p:animEffect>
                                  </p:childTnLst>
                                </p:cTn>
                              </p:par>
                              <p:par>
                                <p:cTn id="77" presetID="12" presetClass="entr" presetSubtype="4"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500"/>
                                        <p:tgtEl>
                                          <p:spTgt spid="22"/>
                                        </p:tgtEl>
                                        <p:attrNameLst>
                                          <p:attrName>ppt_y</p:attrName>
                                        </p:attrNameLst>
                                      </p:cBhvr>
                                      <p:tavLst>
                                        <p:tav tm="0">
                                          <p:val>
                                            <p:strVal val="#ppt_y+#ppt_h*1.125000"/>
                                          </p:val>
                                        </p:tav>
                                        <p:tav tm="100000">
                                          <p:val>
                                            <p:strVal val="#ppt_y"/>
                                          </p:val>
                                        </p:tav>
                                      </p:tavLst>
                                    </p:anim>
                                    <p:animEffect transition="in" filter="wipe(up)">
                                      <p:cBhvr>
                                        <p:cTn id="80" dur="500"/>
                                        <p:tgtEl>
                                          <p:spTgt spid="22"/>
                                        </p:tgtEl>
                                      </p:cBhvr>
                                    </p:animEffect>
                                  </p:childTnLst>
                                </p:cTn>
                              </p:par>
                              <p:par>
                                <p:cTn id="81" presetID="12" presetClass="entr" presetSubtype="4" fill="hold" grpId="0" nodeType="withEffect">
                                  <p:stCondLst>
                                    <p:cond delay="0"/>
                                  </p:stCondLst>
                                  <p:childTnLst>
                                    <p:set>
                                      <p:cBhvr>
                                        <p:cTn id="82" dur="1" fill="hold">
                                          <p:stCondLst>
                                            <p:cond delay="0"/>
                                          </p:stCondLst>
                                        </p:cTn>
                                        <p:tgtEl>
                                          <p:spTgt spid="23"/>
                                        </p:tgtEl>
                                        <p:attrNameLst>
                                          <p:attrName>style.visibility</p:attrName>
                                        </p:attrNameLst>
                                      </p:cBhvr>
                                      <p:to>
                                        <p:strVal val="visible"/>
                                      </p:to>
                                    </p:set>
                                    <p:anim calcmode="lin" valueType="num">
                                      <p:cBhvr additive="base">
                                        <p:cTn id="83" dur="500"/>
                                        <p:tgtEl>
                                          <p:spTgt spid="23"/>
                                        </p:tgtEl>
                                        <p:attrNameLst>
                                          <p:attrName>ppt_y</p:attrName>
                                        </p:attrNameLst>
                                      </p:cBhvr>
                                      <p:tavLst>
                                        <p:tav tm="0">
                                          <p:val>
                                            <p:strVal val="#ppt_y+#ppt_h*1.125000"/>
                                          </p:val>
                                        </p:tav>
                                        <p:tav tm="100000">
                                          <p:val>
                                            <p:strVal val="#ppt_y"/>
                                          </p:val>
                                        </p:tav>
                                      </p:tavLst>
                                    </p:anim>
                                    <p:animEffect transition="in" filter="wipe(up)">
                                      <p:cBhvr>
                                        <p:cTn id="84" dur="500"/>
                                        <p:tgtEl>
                                          <p:spTgt spid="23"/>
                                        </p:tgtEl>
                                      </p:cBhvr>
                                    </p:animEffect>
                                  </p:childTnLst>
                                </p:cTn>
                              </p:par>
                              <p:par>
                                <p:cTn id="85" presetID="12" presetClass="entr" presetSubtype="4" fill="hold" grpId="0" nodeType="withEffect">
                                  <p:stCondLst>
                                    <p:cond delay="0"/>
                                  </p:stCondLst>
                                  <p:childTnLst>
                                    <p:set>
                                      <p:cBhvr>
                                        <p:cTn id="86" dur="1" fill="hold">
                                          <p:stCondLst>
                                            <p:cond delay="0"/>
                                          </p:stCondLst>
                                        </p:cTn>
                                        <p:tgtEl>
                                          <p:spTgt spid="24"/>
                                        </p:tgtEl>
                                        <p:attrNameLst>
                                          <p:attrName>style.visibility</p:attrName>
                                        </p:attrNameLst>
                                      </p:cBhvr>
                                      <p:to>
                                        <p:strVal val="visible"/>
                                      </p:to>
                                    </p:set>
                                    <p:anim calcmode="lin" valueType="num">
                                      <p:cBhvr additive="base">
                                        <p:cTn id="87" dur="500"/>
                                        <p:tgtEl>
                                          <p:spTgt spid="24"/>
                                        </p:tgtEl>
                                        <p:attrNameLst>
                                          <p:attrName>ppt_y</p:attrName>
                                        </p:attrNameLst>
                                      </p:cBhvr>
                                      <p:tavLst>
                                        <p:tav tm="0">
                                          <p:val>
                                            <p:strVal val="#ppt_y+#ppt_h*1.125000"/>
                                          </p:val>
                                        </p:tav>
                                        <p:tav tm="100000">
                                          <p:val>
                                            <p:strVal val="#ppt_y"/>
                                          </p:val>
                                        </p:tav>
                                      </p:tavLst>
                                    </p:anim>
                                    <p:animEffect transition="in" filter="wipe(up)">
                                      <p:cBhvr>
                                        <p:cTn id="88" dur="500"/>
                                        <p:tgtEl>
                                          <p:spTgt spid="24"/>
                                        </p:tgtEl>
                                      </p:cBhvr>
                                    </p:animEffect>
                                  </p:childTnLst>
                                </p:cTn>
                              </p:par>
                              <p:par>
                                <p:cTn id="89" presetID="12" presetClass="entr" presetSubtype="4" fill="hold" grpId="0" nodeType="withEffect">
                                  <p:stCondLst>
                                    <p:cond delay="0"/>
                                  </p:stCondLst>
                                  <p:childTnLst>
                                    <p:set>
                                      <p:cBhvr>
                                        <p:cTn id="90" dur="1" fill="hold">
                                          <p:stCondLst>
                                            <p:cond delay="0"/>
                                          </p:stCondLst>
                                        </p:cTn>
                                        <p:tgtEl>
                                          <p:spTgt spid="25"/>
                                        </p:tgtEl>
                                        <p:attrNameLst>
                                          <p:attrName>style.visibility</p:attrName>
                                        </p:attrNameLst>
                                      </p:cBhvr>
                                      <p:to>
                                        <p:strVal val="visible"/>
                                      </p:to>
                                    </p:set>
                                    <p:anim calcmode="lin" valueType="num">
                                      <p:cBhvr additive="base">
                                        <p:cTn id="91" dur="500"/>
                                        <p:tgtEl>
                                          <p:spTgt spid="25"/>
                                        </p:tgtEl>
                                        <p:attrNameLst>
                                          <p:attrName>ppt_y</p:attrName>
                                        </p:attrNameLst>
                                      </p:cBhvr>
                                      <p:tavLst>
                                        <p:tav tm="0">
                                          <p:val>
                                            <p:strVal val="#ppt_y+#ppt_h*1.125000"/>
                                          </p:val>
                                        </p:tav>
                                        <p:tav tm="100000">
                                          <p:val>
                                            <p:strVal val="#ppt_y"/>
                                          </p:val>
                                        </p:tav>
                                      </p:tavLst>
                                    </p:anim>
                                    <p:animEffect transition="in" filter="wipe(up)">
                                      <p:cBhvr>
                                        <p:cTn id="92" dur="500"/>
                                        <p:tgtEl>
                                          <p:spTgt spid="25"/>
                                        </p:tgtEl>
                                      </p:cBhvr>
                                    </p:animEffect>
                                  </p:childTnLst>
                                </p:cTn>
                              </p:par>
                              <p:par>
                                <p:cTn id="93" presetID="12" presetClass="entr" presetSubtype="4" fill="hold" nodeType="withEffect">
                                  <p:stCondLst>
                                    <p:cond delay="0"/>
                                  </p:stCondLst>
                                  <p:childTnLst>
                                    <p:set>
                                      <p:cBhvr>
                                        <p:cTn id="94" dur="1" fill="hold">
                                          <p:stCondLst>
                                            <p:cond delay="0"/>
                                          </p:stCondLst>
                                        </p:cTn>
                                        <p:tgtEl>
                                          <p:spTgt spid="26"/>
                                        </p:tgtEl>
                                        <p:attrNameLst>
                                          <p:attrName>style.visibility</p:attrName>
                                        </p:attrNameLst>
                                      </p:cBhvr>
                                      <p:to>
                                        <p:strVal val="visible"/>
                                      </p:to>
                                    </p:set>
                                    <p:anim calcmode="lin" valueType="num">
                                      <p:cBhvr additive="base">
                                        <p:cTn id="95" dur="500"/>
                                        <p:tgtEl>
                                          <p:spTgt spid="26"/>
                                        </p:tgtEl>
                                        <p:attrNameLst>
                                          <p:attrName>ppt_y</p:attrName>
                                        </p:attrNameLst>
                                      </p:cBhvr>
                                      <p:tavLst>
                                        <p:tav tm="0">
                                          <p:val>
                                            <p:strVal val="#ppt_y+#ppt_h*1.125000"/>
                                          </p:val>
                                        </p:tav>
                                        <p:tav tm="100000">
                                          <p:val>
                                            <p:strVal val="#ppt_y"/>
                                          </p:val>
                                        </p:tav>
                                      </p:tavLst>
                                    </p:anim>
                                    <p:animEffect transition="in" filter="wipe(up)">
                                      <p:cBhvr>
                                        <p:cTn id="96" dur="500"/>
                                        <p:tgtEl>
                                          <p:spTgt spid="26"/>
                                        </p:tgtEl>
                                      </p:cBhvr>
                                    </p:animEffect>
                                  </p:childTnLst>
                                </p:cTn>
                              </p:par>
                              <p:par>
                                <p:cTn id="97" presetID="12" presetClass="entr" presetSubtype="4" fill="hold" nodeType="withEffect">
                                  <p:stCondLst>
                                    <p:cond delay="0"/>
                                  </p:stCondLst>
                                  <p:childTnLst>
                                    <p:set>
                                      <p:cBhvr>
                                        <p:cTn id="98" dur="1" fill="hold">
                                          <p:stCondLst>
                                            <p:cond delay="0"/>
                                          </p:stCondLst>
                                        </p:cTn>
                                        <p:tgtEl>
                                          <p:spTgt spid="27"/>
                                        </p:tgtEl>
                                        <p:attrNameLst>
                                          <p:attrName>style.visibility</p:attrName>
                                        </p:attrNameLst>
                                      </p:cBhvr>
                                      <p:to>
                                        <p:strVal val="visible"/>
                                      </p:to>
                                    </p:set>
                                    <p:anim calcmode="lin" valueType="num">
                                      <p:cBhvr additive="base">
                                        <p:cTn id="99" dur="500"/>
                                        <p:tgtEl>
                                          <p:spTgt spid="27"/>
                                        </p:tgtEl>
                                        <p:attrNameLst>
                                          <p:attrName>ppt_y</p:attrName>
                                        </p:attrNameLst>
                                      </p:cBhvr>
                                      <p:tavLst>
                                        <p:tav tm="0">
                                          <p:val>
                                            <p:strVal val="#ppt_y+#ppt_h*1.125000"/>
                                          </p:val>
                                        </p:tav>
                                        <p:tav tm="100000">
                                          <p:val>
                                            <p:strVal val="#ppt_y"/>
                                          </p:val>
                                        </p:tav>
                                      </p:tavLst>
                                    </p:anim>
                                    <p:animEffect transition="in" filter="wipe(up)">
                                      <p:cBhvr>
                                        <p:cTn id="100" dur="500"/>
                                        <p:tgtEl>
                                          <p:spTgt spid="27"/>
                                        </p:tgtEl>
                                      </p:cBhvr>
                                    </p:animEffect>
                                  </p:childTnLst>
                                </p:cTn>
                              </p:par>
                              <p:par>
                                <p:cTn id="101" presetID="12" presetClass="entr" presetSubtype="4" fill="hold" nodeType="withEffect">
                                  <p:stCondLst>
                                    <p:cond delay="0"/>
                                  </p:stCondLst>
                                  <p:childTnLst>
                                    <p:set>
                                      <p:cBhvr>
                                        <p:cTn id="102" dur="1" fill="hold">
                                          <p:stCondLst>
                                            <p:cond delay="0"/>
                                          </p:stCondLst>
                                        </p:cTn>
                                        <p:tgtEl>
                                          <p:spTgt spid="28"/>
                                        </p:tgtEl>
                                        <p:attrNameLst>
                                          <p:attrName>style.visibility</p:attrName>
                                        </p:attrNameLst>
                                      </p:cBhvr>
                                      <p:to>
                                        <p:strVal val="visible"/>
                                      </p:to>
                                    </p:set>
                                    <p:anim calcmode="lin" valueType="num">
                                      <p:cBhvr additive="base">
                                        <p:cTn id="103" dur="500"/>
                                        <p:tgtEl>
                                          <p:spTgt spid="28"/>
                                        </p:tgtEl>
                                        <p:attrNameLst>
                                          <p:attrName>ppt_y</p:attrName>
                                        </p:attrNameLst>
                                      </p:cBhvr>
                                      <p:tavLst>
                                        <p:tav tm="0">
                                          <p:val>
                                            <p:strVal val="#ppt_y+#ppt_h*1.125000"/>
                                          </p:val>
                                        </p:tav>
                                        <p:tav tm="100000">
                                          <p:val>
                                            <p:strVal val="#ppt_y"/>
                                          </p:val>
                                        </p:tav>
                                      </p:tavLst>
                                    </p:anim>
                                    <p:animEffect transition="in" filter="wipe(up)">
                                      <p:cBhvr>
                                        <p:cTn id="104" dur="500"/>
                                        <p:tgtEl>
                                          <p:spTgt spid="28"/>
                                        </p:tgtEl>
                                      </p:cBhvr>
                                    </p:animEffect>
                                  </p:childTnLst>
                                </p:cTn>
                              </p:par>
                              <p:par>
                                <p:cTn id="105" presetID="12" presetClass="entr" presetSubtype="4" fill="hold" grpId="0" nodeType="withEffect">
                                  <p:stCondLst>
                                    <p:cond delay="0"/>
                                  </p:stCondLst>
                                  <p:childTnLst>
                                    <p:set>
                                      <p:cBhvr>
                                        <p:cTn id="106" dur="1" fill="hold">
                                          <p:stCondLst>
                                            <p:cond delay="0"/>
                                          </p:stCondLst>
                                        </p:cTn>
                                        <p:tgtEl>
                                          <p:spTgt spid="33"/>
                                        </p:tgtEl>
                                        <p:attrNameLst>
                                          <p:attrName>style.visibility</p:attrName>
                                        </p:attrNameLst>
                                      </p:cBhvr>
                                      <p:to>
                                        <p:strVal val="visible"/>
                                      </p:to>
                                    </p:set>
                                    <p:anim calcmode="lin" valueType="num">
                                      <p:cBhvr additive="base">
                                        <p:cTn id="107" dur="500"/>
                                        <p:tgtEl>
                                          <p:spTgt spid="33"/>
                                        </p:tgtEl>
                                        <p:attrNameLst>
                                          <p:attrName>ppt_y</p:attrName>
                                        </p:attrNameLst>
                                      </p:cBhvr>
                                      <p:tavLst>
                                        <p:tav tm="0">
                                          <p:val>
                                            <p:strVal val="#ppt_y+#ppt_h*1.125000"/>
                                          </p:val>
                                        </p:tav>
                                        <p:tav tm="100000">
                                          <p:val>
                                            <p:strVal val="#ppt_y"/>
                                          </p:val>
                                        </p:tav>
                                      </p:tavLst>
                                    </p:anim>
                                    <p:animEffect transition="in" filter="wipe(up)">
                                      <p:cBhvr>
                                        <p:cTn id="108" dur="500"/>
                                        <p:tgtEl>
                                          <p:spTgt spid="33"/>
                                        </p:tgtEl>
                                      </p:cBhvr>
                                    </p:animEffect>
                                  </p:childTnLst>
                                </p:cTn>
                              </p:par>
                            </p:childTnLst>
                          </p:cTn>
                        </p:par>
                        <p:par>
                          <p:cTn id="109" fill="hold">
                            <p:stCondLst>
                              <p:cond delay="500"/>
                            </p:stCondLst>
                            <p:childTnLst>
                              <p:par>
                                <p:cTn id="110" presetID="53" presetClass="entr" presetSubtype="528" fill="hold" grpId="0" nodeType="afterEffect">
                                  <p:stCondLst>
                                    <p:cond delay="0"/>
                                  </p:stCondLst>
                                  <p:childTnLst>
                                    <p:set>
                                      <p:cBhvr>
                                        <p:cTn id="111" dur="1" fill="hold">
                                          <p:stCondLst>
                                            <p:cond delay="0"/>
                                          </p:stCondLst>
                                        </p:cTn>
                                        <p:tgtEl>
                                          <p:spTgt spid="29"/>
                                        </p:tgtEl>
                                        <p:attrNameLst>
                                          <p:attrName>style.visibility</p:attrName>
                                        </p:attrNameLst>
                                      </p:cBhvr>
                                      <p:to>
                                        <p:strVal val="visible"/>
                                      </p:to>
                                    </p:set>
                                    <p:anim calcmode="lin" valueType="num">
                                      <p:cBhvr>
                                        <p:cTn id="112" dur="500" fill="hold"/>
                                        <p:tgtEl>
                                          <p:spTgt spid="29"/>
                                        </p:tgtEl>
                                        <p:attrNameLst>
                                          <p:attrName>ppt_w</p:attrName>
                                        </p:attrNameLst>
                                      </p:cBhvr>
                                      <p:tavLst>
                                        <p:tav tm="0">
                                          <p:val>
                                            <p:fltVal val="0"/>
                                          </p:val>
                                        </p:tav>
                                        <p:tav tm="100000">
                                          <p:val>
                                            <p:strVal val="#ppt_w"/>
                                          </p:val>
                                        </p:tav>
                                      </p:tavLst>
                                    </p:anim>
                                    <p:anim calcmode="lin" valueType="num">
                                      <p:cBhvr>
                                        <p:cTn id="113" dur="500" fill="hold"/>
                                        <p:tgtEl>
                                          <p:spTgt spid="29"/>
                                        </p:tgtEl>
                                        <p:attrNameLst>
                                          <p:attrName>ppt_h</p:attrName>
                                        </p:attrNameLst>
                                      </p:cBhvr>
                                      <p:tavLst>
                                        <p:tav tm="0">
                                          <p:val>
                                            <p:fltVal val="0"/>
                                          </p:val>
                                        </p:tav>
                                        <p:tav tm="100000">
                                          <p:val>
                                            <p:strVal val="#ppt_h"/>
                                          </p:val>
                                        </p:tav>
                                      </p:tavLst>
                                    </p:anim>
                                    <p:animEffect transition="in" filter="fade">
                                      <p:cBhvr>
                                        <p:cTn id="114" dur="500"/>
                                        <p:tgtEl>
                                          <p:spTgt spid="29"/>
                                        </p:tgtEl>
                                      </p:cBhvr>
                                    </p:animEffect>
                                    <p:anim calcmode="lin" valueType="num">
                                      <p:cBhvr>
                                        <p:cTn id="115" dur="500" fill="hold"/>
                                        <p:tgtEl>
                                          <p:spTgt spid="29"/>
                                        </p:tgtEl>
                                        <p:attrNameLst>
                                          <p:attrName>ppt_x</p:attrName>
                                        </p:attrNameLst>
                                      </p:cBhvr>
                                      <p:tavLst>
                                        <p:tav tm="0">
                                          <p:val>
                                            <p:fltVal val="0.5"/>
                                          </p:val>
                                        </p:tav>
                                        <p:tav tm="100000">
                                          <p:val>
                                            <p:strVal val="#ppt_x"/>
                                          </p:val>
                                        </p:tav>
                                      </p:tavLst>
                                    </p:anim>
                                    <p:anim calcmode="lin" valueType="num">
                                      <p:cBhvr>
                                        <p:cTn id="116" dur="500" fill="hold"/>
                                        <p:tgtEl>
                                          <p:spTgt spid="29"/>
                                        </p:tgtEl>
                                        <p:attrNameLst>
                                          <p:attrName>ppt_y</p:attrName>
                                        </p:attrNameLst>
                                      </p:cBhvr>
                                      <p:tavLst>
                                        <p:tav tm="0">
                                          <p:val>
                                            <p:fltVal val="0.5"/>
                                          </p:val>
                                        </p:tav>
                                        <p:tav tm="100000">
                                          <p:val>
                                            <p:strVal val="#ppt_y"/>
                                          </p:val>
                                        </p:tav>
                                      </p:tavLst>
                                    </p:anim>
                                  </p:childTnLst>
                                </p:cTn>
                              </p:par>
                            </p:childTnLst>
                          </p:cTn>
                        </p:par>
                        <p:par>
                          <p:cTn id="117" fill="hold">
                            <p:stCondLst>
                              <p:cond delay="1000"/>
                            </p:stCondLst>
                            <p:childTnLst>
                              <p:par>
                                <p:cTn id="118" presetID="2" presetClass="entr" presetSubtype="8" fill="hold" nodeType="afterEffect">
                                  <p:stCondLst>
                                    <p:cond delay="0"/>
                                  </p:stCondLst>
                                  <p:childTnLst>
                                    <p:set>
                                      <p:cBhvr>
                                        <p:cTn id="119" dur="1" fill="hold">
                                          <p:stCondLst>
                                            <p:cond delay="0"/>
                                          </p:stCondLst>
                                        </p:cTn>
                                        <p:tgtEl>
                                          <p:spTgt spid="56"/>
                                        </p:tgtEl>
                                        <p:attrNameLst>
                                          <p:attrName>style.visibility</p:attrName>
                                        </p:attrNameLst>
                                      </p:cBhvr>
                                      <p:to>
                                        <p:strVal val="visible"/>
                                      </p:to>
                                    </p:set>
                                    <p:anim calcmode="lin" valueType="num">
                                      <p:cBhvr additive="base">
                                        <p:cTn id="120" dur="500" fill="hold"/>
                                        <p:tgtEl>
                                          <p:spTgt spid="56"/>
                                        </p:tgtEl>
                                        <p:attrNameLst>
                                          <p:attrName>ppt_x</p:attrName>
                                        </p:attrNameLst>
                                      </p:cBhvr>
                                      <p:tavLst>
                                        <p:tav tm="0">
                                          <p:val>
                                            <p:strVal val="0-#ppt_w/2"/>
                                          </p:val>
                                        </p:tav>
                                        <p:tav tm="100000">
                                          <p:val>
                                            <p:strVal val="#ppt_x"/>
                                          </p:val>
                                        </p:tav>
                                      </p:tavLst>
                                    </p:anim>
                                    <p:anim calcmode="lin" valueType="num">
                                      <p:cBhvr additive="base">
                                        <p:cTn id="121" dur="500" fill="hold"/>
                                        <p:tgtEl>
                                          <p:spTgt spid="56"/>
                                        </p:tgtEl>
                                        <p:attrNameLst>
                                          <p:attrName>ppt_y</p:attrName>
                                        </p:attrNameLst>
                                      </p:cBhvr>
                                      <p:tavLst>
                                        <p:tav tm="0">
                                          <p:val>
                                            <p:strVal val="#ppt_y"/>
                                          </p:val>
                                        </p:tav>
                                        <p:tav tm="100000">
                                          <p:val>
                                            <p:strVal val="#ppt_y"/>
                                          </p:val>
                                        </p:tav>
                                      </p:tavLst>
                                    </p:anim>
                                  </p:childTnLst>
                                </p:cTn>
                              </p:par>
                            </p:childTnLst>
                          </p:cTn>
                        </p:par>
                        <p:par>
                          <p:cTn id="122" fill="hold">
                            <p:stCondLst>
                              <p:cond delay="1500"/>
                            </p:stCondLst>
                            <p:childTnLst>
                              <p:par>
                                <p:cTn id="123" presetID="2" presetClass="entr" presetSubtype="8" fill="hold" nodeType="afterEffect">
                                  <p:stCondLst>
                                    <p:cond delay="0"/>
                                  </p:stCondLst>
                                  <p:childTnLst>
                                    <p:set>
                                      <p:cBhvr>
                                        <p:cTn id="124" dur="1" fill="hold">
                                          <p:stCondLst>
                                            <p:cond delay="0"/>
                                          </p:stCondLst>
                                        </p:cTn>
                                        <p:tgtEl>
                                          <p:spTgt spid="59"/>
                                        </p:tgtEl>
                                        <p:attrNameLst>
                                          <p:attrName>style.visibility</p:attrName>
                                        </p:attrNameLst>
                                      </p:cBhvr>
                                      <p:to>
                                        <p:strVal val="visible"/>
                                      </p:to>
                                    </p:set>
                                    <p:anim calcmode="lin" valueType="num">
                                      <p:cBhvr additive="base">
                                        <p:cTn id="125" dur="500" fill="hold"/>
                                        <p:tgtEl>
                                          <p:spTgt spid="59"/>
                                        </p:tgtEl>
                                        <p:attrNameLst>
                                          <p:attrName>ppt_x</p:attrName>
                                        </p:attrNameLst>
                                      </p:cBhvr>
                                      <p:tavLst>
                                        <p:tav tm="0">
                                          <p:val>
                                            <p:strVal val="0-#ppt_w/2"/>
                                          </p:val>
                                        </p:tav>
                                        <p:tav tm="100000">
                                          <p:val>
                                            <p:strVal val="#ppt_x"/>
                                          </p:val>
                                        </p:tav>
                                      </p:tavLst>
                                    </p:anim>
                                    <p:anim calcmode="lin" valueType="num">
                                      <p:cBhvr additive="base">
                                        <p:cTn id="126" dur="500" fill="hold"/>
                                        <p:tgtEl>
                                          <p:spTgt spid="59"/>
                                        </p:tgtEl>
                                        <p:attrNameLst>
                                          <p:attrName>ppt_y</p:attrName>
                                        </p:attrNameLst>
                                      </p:cBhvr>
                                      <p:tavLst>
                                        <p:tav tm="0">
                                          <p:val>
                                            <p:strVal val="#ppt_y"/>
                                          </p:val>
                                        </p:tav>
                                        <p:tav tm="100000">
                                          <p:val>
                                            <p:strVal val="#ppt_y"/>
                                          </p:val>
                                        </p:tav>
                                      </p:tavLst>
                                    </p:anim>
                                  </p:childTnLst>
                                </p:cTn>
                              </p:par>
                            </p:childTnLst>
                          </p:cTn>
                        </p:par>
                        <p:par>
                          <p:cTn id="127" fill="hold">
                            <p:stCondLst>
                              <p:cond delay="2000"/>
                            </p:stCondLst>
                            <p:childTnLst>
                              <p:par>
                                <p:cTn id="128" presetID="2" presetClass="entr" presetSubtype="8" fill="hold" nodeType="afterEffect">
                                  <p:stCondLst>
                                    <p:cond delay="0"/>
                                  </p:stCondLst>
                                  <p:childTnLst>
                                    <p:set>
                                      <p:cBhvr>
                                        <p:cTn id="129" dur="1" fill="hold">
                                          <p:stCondLst>
                                            <p:cond delay="0"/>
                                          </p:stCondLst>
                                        </p:cTn>
                                        <p:tgtEl>
                                          <p:spTgt spid="62"/>
                                        </p:tgtEl>
                                        <p:attrNameLst>
                                          <p:attrName>style.visibility</p:attrName>
                                        </p:attrNameLst>
                                      </p:cBhvr>
                                      <p:to>
                                        <p:strVal val="visible"/>
                                      </p:to>
                                    </p:set>
                                    <p:anim calcmode="lin" valueType="num">
                                      <p:cBhvr additive="base">
                                        <p:cTn id="130" dur="500" fill="hold"/>
                                        <p:tgtEl>
                                          <p:spTgt spid="62"/>
                                        </p:tgtEl>
                                        <p:attrNameLst>
                                          <p:attrName>ppt_x</p:attrName>
                                        </p:attrNameLst>
                                      </p:cBhvr>
                                      <p:tavLst>
                                        <p:tav tm="0">
                                          <p:val>
                                            <p:strVal val="0-#ppt_w/2"/>
                                          </p:val>
                                        </p:tav>
                                        <p:tav tm="100000">
                                          <p:val>
                                            <p:strVal val="#ppt_x"/>
                                          </p:val>
                                        </p:tav>
                                      </p:tavLst>
                                    </p:anim>
                                    <p:anim calcmode="lin" valueType="num">
                                      <p:cBhvr additive="base">
                                        <p:cTn id="131" dur="500" fill="hold"/>
                                        <p:tgtEl>
                                          <p:spTgt spid="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p:bldP spid="21" grpId="0"/>
      <p:bldP spid="22" grpId="0"/>
      <p:bldP spid="23" grpId="0"/>
      <p:bldP spid="24" grpId="0"/>
      <p:bldP spid="25" grpId="0"/>
      <p:bldP spid="29" grpId="0"/>
      <p:bldP spid="3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3" name="Shape 2793"/>
          <p:cNvSpPr>
            <a:spLocks noGrp="1"/>
          </p:cNvSpPr>
          <p:nvPr>
            <p:ph type="sldNum" sz="quarter" idx="12"/>
          </p:nvPr>
        </p:nvSpPr>
        <p:spPr>
          <a:xfrm>
            <a:off x="10981583" y="6369635"/>
            <a:ext cx="372217" cy="338554"/>
          </a:xfrm>
          <a:prstGeom prst="rect">
            <a:avLst/>
          </a:prstGeom>
          <a:extLst>
            <a:ext uri="{C572A759-6A51-4108-AA02-DFA0A04FC94B}">
              <ma14:wrappingTextBoxFlag xmlns="" xmlns:ma14="http://schemas.microsoft.com/office/mac/drawingml/2011/main" val="1"/>
            </a:ext>
          </a:extLst>
        </p:spPr>
        <p:txBody>
          <a:bodyPr wrap="none">
            <a:spAutoFit/>
          </a:bodyPr>
          <a:lstStyle/>
          <a:p>
            <a:pPr lvl="0">
              <a:defRPr sz="1800">
                <a:solidFill>
                  <a:srgbClr val="000000"/>
                </a:solidFill>
              </a:defRPr>
            </a:pPr>
            <a:fld id="{86CB4B4D-7CA3-9044-876B-883B54F8677D}" type="slidenum">
              <a:rPr sz="1600">
                <a:solidFill>
                  <a:srgbClr val="FFFFFF"/>
                </a:solidFill>
                <a:cs typeface="+mn-ea"/>
                <a:sym typeface="+mn-lt"/>
              </a:rPr>
              <a:t>4</a:t>
            </a:fld>
            <a:endParaRPr sz="1600">
              <a:solidFill>
                <a:srgbClr val="FFFFFF"/>
              </a:solidFill>
              <a:cs typeface="+mn-ea"/>
              <a:sym typeface="+mn-lt"/>
            </a:endParaRPr>
          </a:p>
        </p:txBody>
      </p:sp>
      <p:graphicFrame>
        <p:nvGraphicFramePr>
          <p:cNvPr id="2794" name="Chart 2794"/>
          <p:cNvGraphicFramePr/>
          <p:nvPr/>
        </p:nvGraphicFramePr>
        <p:xfrm>
          <a:off x="1636075" y="1807179"/>
          <a:ext cx="8965688" cy="2581899"/>
        </p:xfrm>
        <a:graphic>
          <a:graphicData uri="http://schemas.openxmlformats.org/drawingml/2006/chart">
            <c:chart xmlns:c="http://schemas.openxmlformats.org/drawingml/2006/chart" xmlns:r="http://schemas.openxmlformats.org/officeDocument/2006/relationships" r:id="rId4"/>
          </a:graphicData>
        </a:graphic>
      </p:graphicFrame>
      <p:sp>
        <p:nvSpPr>
          <p:cNvPr id="2795" name="Shape 2795"/>
          <p:cNvSpPr/>
          <p:nvPr/>
        </p:nvSpPr>
        <p:spPr>
          <a:xfrm>
            <a:off x="3538288" y="5490979"/>
            <a:ext cx="5472811" cy="0"/>
          </a:xfrm>
          <a:prstGeom prst="line">
            <a:avLst/>
          </a:prstGeom>
          <a:noFill/>
          <a:ln w="76200" cap="flat">
            <a:solidFill>
              <a:srgbClr val="91958B"/>
            </a:solidFill>
            <a:prstDash val="solid"/>
            <a:miter lim="400000"/>
          </a:ln>
          <a:effectLst/>
        </p:spPr>
        <p:txBody>
          <a:bodyPr wrap="square" lIns="0" tIns="0" rIns="0" bIns="0" numCol="1" anchor="t">
            <a:noAutofit/>
          </a:bodyPr>
          <a:lstStyle/>
          <a:p>
            <a:pPr defTabSz="457200">
              <a:defRPr sz="1200">
                <a:solidFill>
                  <a:srgbClr val="000000"/>
                </a:solidFill>
                <a:latin typeface="Helvetica"/>
                <a:ea typeface="Helvetica"/>
                <a:cs typeface="Helvetica"/>
                <a:sym typeface="Helvetica"/>
              </a:defRPr>
            </a:pPr>
            <a:endParaRPr sz="1200" dirty="0">
              <a:latin typeface="思源黑体 CN Light" panose="020B0300000000000000" pitchFamily="34" charset="-122"/>
              <a:ea typeface="思源黑体 CN Light" panose="020B0300000000000000" pitchFamily="34" charset="-122"/>
              <a:cs typeface="+mn-ea"/>
              <a:sym typeface="+mn-lt"/>
            </a:endParaRPr>
          </a:p>
        </p:txBody>
      </p:sp>
      <p:grpSp>
        <p:nvGrpSpPr>
          <p:cNvPr id="2806" name="Group 2806"/>
          <p:cNvGrpSpPr/>
          <p:nvPr/>
        </p:nvGrpSpPr>
        <p:grpSpPr>
          <a:xfrm>
            <a:off x="986800" y="4547566"/>
            <a:ext cx="10366319" cy="598623"/>
            <a:chOff x="0" y="0"/>
            <a:chExt cx="10367668" cy="598622"/>
          </a:xfrm>
        </p:grpSpPr>
        <p:sp>
          <p:nvSpPr>
            <p:cNvPr id="2798" name="Shape 2798"/>
            <p:cNvSpPr/>
            <p:nvPr/>
          </p:nvSpPr>
          <p:spPr>
            <a:xfrm>
              <a:off x="0" y="87530"/>
              <a:ext cx="348160" cy="348161"/>
            </a:xfrm>
            <a:prstGeom prst="roundRect">
              <a:avLst>
                <a:gd name="adj" fmla="val 14591"/>
              </a:avLst>
            </a:prstGeom>
            <a:ln>
              <a:noFill/>
            </a:ln>
          </p:spPr>
          <p:style>
            <a:lnRef idx="3">
              <a:schemeClr val="lt1"/>
            </a:lnRef>
            <a:fillRef idx="1">
              <a:schemeClr val="accent1"/>
            </a:fillRef>
            <a:effectRef idx="1">
              <a:schemeClr val="accent1"/>
            </a:effectRef>
            <a:fontRef idx="minor">
              <a:schemeClr val="lt1"/>
            </a:fontRef>
          </p:style>
          <p:txBody>
            <a:bodyPr wrap="square" lIns="0" tIns="0" rIns="0" bIns="0" numCol="1" anchor="ctr">
              <a:noAutofit/>
            </a:bodyPr>
            <a:lstStyle/>
            <a:p>
              <a:pPr lvl="0" algn="ctr">
                <a:defRPr>
                  <a:solidFill>
                    <a:srgbClr val="000000"/>
                  </a:solidFill>
                </a:defRPr>
              </a:pPr>
              <a:endParaRPr dirty="0">
                <a:latin typeface="思源黑体 CN Light" panose="020B0300000000000000" pitchFamily="34" charset="-122"/>
                <a:cs typeface="+mn-ea"/>
                <a:sym typeface="+mn-lt"/>
              </a:endParaRPr>
            </a:p>
          </p:txBody>
        </p:sp>
        <p:sp>
          <p:nvSpPr>
            <p:cNvPr id="2799" name="Shape 2799"/>
            <p:cNvSpPr/>
            <p:nvPr/>
          </p:nvSpPr>
          <p:spPr>
            <a:xfrm>
              <a:off x="348160" y="0"/>
              <a:ext cx="2007548" cy="59862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p>
              <a:pPr defTabSz="866284">
                <a:lnSpc>
                  <a:spcPct val="120000"/>
                </a:lnSpc>
                <a:defRPr/>
              </a:pPr>
              <a:r>
                <a:rPr lang="zh-CN" altLang="en-US" sz="1400" dirty="0">
                  <a:solidFill>
                    <a:schemeClr val="tx1">
                      <a:lumMod val="75000"/>
                    </a:schemeClr>
                  </a:solidFill>
                  <a:latin typeface="思源黑体 CN Light" panose="020B0300000000000000" pitchFamily="34" charset="-122"/>
                  <a:ea typeface="思源黑体 CN Light" panose="020B0300000000000000" pitchFamily="34" charset="-122"/>
                  <a:cs typeface="+mn-ea"/>
                  <a:sym typeface="+mn-lt"/>
                </a:rPr>
                <a:t>输入替换内容</a:t>
              </a:r>
              <a:r>
                <a:rPr lang="en-US" altLang="zh-CN" sz="1400" dirty="0">
                  <a:solidFill>
                    <a:schemeClr val="tx1">
                      <a:lumMod val="75000"/>
                    </a:schemeClr>
                  </a:solidFill>
                  <a:latin typeface="思源黑体 CN Light" panose="020B0300000000000000" pitchFamily="34" charset="-122"/>
                  <a:ea typeface="思源黑体 CN Light" panose="020B0300000000000000" pitchFamily="34" charset="-122"/>
                  <a:cs typeface="+mn-ea"/>
                  <a:sym typeface="+mn-lt"/>
                </a:rPr>
                <a:t>58pic.com</a:t>
              </a:r>
              <a:r>
                <a:rPr lang="zh-CN" altLang="en-US" sz="1400" dirty="0">
                  <a:solidFill>
                    <a:schemeClr val="tx1">
                      <a:lumMod val="75000"/>
                    </a:schemeClr>
                  </a:solidFill>
                  <a:latin typeface="思源黑体 CN Light" panose="020B0300000000000000" pitchFamily="34" charset="-122"/>
                  <a:ea typeface="思源黑体 CN Light" panose="020B0300000000000000" pitchFamily="34" charset="-122"/>
                  <a:cs typeface="+mn-ea"/>
                  <a:sym typeface="+mn-lt"/>
                </a:rPr>
                <a:t>输入替换内容</a:t>
              </a:r>
              <a:r>
                <a:rPr lang="en-US" altLang="zh-CN" sz="1400" dirty="0">
                  <a:solidFill>
                    <a:schemeClr val="tx1">
                      <a:lumMod val="75000"/>
                    </a:schemeClr>
                  </a:solidFill>
                  <a:latin typeface="思源黑体 CN Light" panose="020B0300000000000000" pitchFamily="34" charset="-122"/>
                  <a:ea typeface="思源黑体 CN Light" panose="020B0300000000000000" pitchFamily="34" charset="-122"/>
                  <a:cs typeface="+mn-ea"/>
                  <a:sym typeface="+mn-lt"/>
                </a:rPr>
                <a:t>58pic.com</a:t>
              </a:r>
              <a:endParaRPr lang="zh-CN" altLang="en-US" sz="1400" dirty="0">
                <a:solidFill>
                  <a:schemeClr val="tx1">
                    <a:lumMod val="75000"/>
                  </a:schemeClr>
                </a:solidFill>
                <a:latin typeface="思源黑体 CN Light" panose="020B0300000000000000" pitchFamily="34" charset="-122"/>
                <a:ea typeface="思源黑体 CN Light" panose="020B0300000000000000" pitchFamily="34" charset="-122"/>
                <a:cs typeface="+mn-ea"/>
                <a:sym typeface="+mn-lt"/>
              </a:endParaRPr>
            </a:p>
          </p:txBody>
        </p:sp>
        <p:sp>
          <p:nvSpPr>
            <p:cNvPr id="2800" name="Shape 2800"/>
            <p:cNvSpPr/>
            <p:nvPr/>
          </p:nvSpPr>
          <p:spPr>
            <a:xfrm>
              <a:off x="2671591" y="87530"/>
              <a:ext cx="348160" cy="348161"/>
            </a:xfrm>
            <a:prstGeom prst="roundRect">
              <a:avLst>
                <a:gd name="adj" fmla="val 14591"/>
              </a:avLst>
            </a:prstGeom>
            <a:ln>
              <a:noFill/>
            </a:ln>
          </p:spPr>
          <p:style>
            <a:lnRef idx="3">
              <a:schemeClr val="lt1"/>
            </a:lnRef>
            <a:fillRef idx="1">
              <a:schemeClr val="accent2"/>
            </a:fillRef>
            <a:effectRef idx="1">
              <a:schemeClr val="accent2"/>
            </a:effectRef>
            <a:fontRef idx="minor">
              <a:schemeClr val="lt1"/>
            </a:fontRef>
          </p:style>
          <p:txBody>
            <a:bodyPr wrap="square" lIns="0" tIns="0" rIns="0" bIns="0" numCol="1" anchor="ctr">
              <a:noAutofit/>
            </a:bodyPr>
            <a:lstStyle/>
            <a:p>
              <a:pPr lvl="0" algn="ctr">
                <a:defRPr>
                  <a:solidFill>
                    <a:srgbClr val="000000"/>
                  </a:solidFill>
                </a:defRPr>
              </a:pPr>
              <a:endParaRPr dirty="0">
                <a:latin typeface="思源黑体 CN Light" panose="020B0300000000000000" pitchFamily="34" charset="-122"/>
                <a:cs typeface="+mn-ea"/>
                <a:sym typeface="+mn-lt"/>
              </a:endParaRPr>
            </a:p>
          </p:txBody>
        </p:sp>
        <p:sp>
          <p:nvSpPr>
            <p:cNvPr id="2801" name="Shape 2801"/>
            <p:cNvSpPr/>
            <p:nvPr/>
          </p:nvSpPr>
          <p:spPr>
            <a:xfrm>
              <a:off x="5340295" y="87530"/>
              <a:ext cx="348160" cy="348161"/>
            </a:xfrm>
            <a:prstGeom prst="roundRect">
              <a:avLst>
                <a:gd name="adj" fmla="val 14591"/>
              </a:avLst>
            </a:prstGeom>
            <a:solidFill>
              <a:schemeClr val="accent3"/>
            </a:solidFill>
            <a:ln w="12700" cap="flat">
              <a:noFill/>
              <a:miter lim="400000"/>
            </a:ln>
            <a:effectLst/>
          </p:spPr>
          <p:txBody>
            <a:bodyPr wrap="square" lIns="0" tIns="0" rIns="0" bIns="0" numCol="1" anchor="ctr">
              <a:noAutofit/>
            </a:bodyPr>
            <a:lstStyle/>
            <a:p>
              <a:pPr lvl="0" algn="ctr">
                <a:defRPr>
                  <a:solidFill>
                    <a:srgbClr val="000000"/>
                  </a:solidFill>
                </a:defRPr>
              </a:pPr>
              <a:endParaRPr dirty="0">
                <a:latin typeface="思源黑体 CN Light" panose="020B0300000000000000" pitchFamily="34" charset="-122"/>
                <a:cs typeface="+mn-ea"/>
                <a:sym typeface="+mn-lt"/>
              </a:endParaRPr>
            </a:p>
          </p:txBody>
        </p:sp>
        <p:sp>
          <p:nvSpPr>
            <p:cNvPr id="2802" name="Shape 2802"/>
            <p:cNvSpPr/>
            <p:nvPr/>
          </p:nvSpPr>
          <p:spPr>
            <a:xfrm>
              <a:off x="8011962" y="87530"/>
              <a:ext cx="348160" cy="348161"/>
            </a:xfrm>
            <a:prstGeom prst="roundRect">
              <a:avLst>
                <a:gd name="adj" fmla="val 14591"/>
              </a:avLst>
            </a:prstGeom>
            <a:solidFill>
              <a:schemeClr val="accent1"/>
            </a:solidFill>
            <a:ln>
              <a:noFill/>
            </a:ln>
          </p:spPr>
          <p:style>
            <a:lnRef idx="3">
              <a:schemeClr val="lt1"/>
            </a:lnRef>
            <a:fillRef idx="1">
              <a:schemeClr val="accent5"/>
            </a:fillRef>
            <a:effectRef idx="1">
              <a:schemeClr val="accent5"/>
            </a:effectRef>
            <a:fontRef idx="minor">
              <a:schemeClr val="lt1"/>
            </a:fontRef>
          </p:style>
          <p:txBody>
            <a:bodyPr wrap="square" lIns="0" tIns="0" rIns="0" bIns="0" numCol="1" anchor="ctr">
              <a:noAutofit/>
            </a:bodyPr>
            <a:lstStyle/>
            <a:p>
              <a:pPr lvl="0" algn="ctr">
                <a:defRPr>
                  <a:solidFill>
                    <a:srgbClr val="000000"/>
                  </a:solidFill>
                </a:defRPr>
              </a:pPr>
              <a:endParaRPr dirty="0">
                <a:latin typeface="思源黑体 CN Light" panose="020B0300000000000000" pitchFamily="34" charset="-122"/>
                <a:cs typeface="+mn-ea"/>
                <a:sym typeface="+mn-lt"/>
              </a:endParaRPr>
            </a:p>
          </p:txBody>
        </p:sp>
        <p:sp>
          <p:nvSpPr>
            <p:cNvPr id="2803" name="Shape 2803"/>
            <p:cNvSpPr/>
            <p:nvPr/>
          </p:nvSpPr>
          <p:spPr>
            <a:xfrm>
              <a:off x="3016786" y="0"/>
              <a:ext cx="2007548" cy="59862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p>
              <a:pPr defTabSz="866284">
                <a:lnSpc>
                  <a:spcPct val="120000"/>
                </a:lnSpc>
                <a:defRPr/>
              </a:pPr>
              <a:r>
                <a:rPr lang="zh-CN" altLang="en-US" sz="1400" dirty="0">
                  <a:solidFill>
                    <a:schemeClr val="tx1">
                      <a:lumMod val="75000"/>
                    </a:schemeClr>
                  </a:solidFill>
                  <a:latin typeface="思源黑体 CN Light" panose="020B0300000000000000" pitchFamily="34" charset="-122"/>
                  <a:ea typeface="思源黑体 CN Light" panose="020B0300000000000000" pitchFamily="34" charset="-122"/>
                  <a:cs typeface="+mn-ea"/>
                  <a:sym typeface="+mn-lt"/>
                </a:rPr>
                <a:t>输入替换内容</a:t>
              </a:r>
              <a:r>
                <a:rPr lang="en-US" altLang="zh-CN" sz="1400" dirty="0">
                  <a:solidFill>
                    <a:schemeClr val="tx1">
                      <a:lumMod val="75000"/>
                    </a:schemeClr>
                  </a:solidFill>
                  <a:latin typeface="思源黑体 CN Light" panose="020B0300000000000000" pitchFamily="34" charset="-122"/>
                  <a:ea typeface="思源黑体 CN Light" panose="020B0300000000000000" pitchFamily="34" charset="-122"/>
                  <a:cs typeface="+mn-ea"/>
                  <a:sym typeface="+mn-lt"/>
                </a:rPr>
                <a:t>58pic.com</a:t>
              </a:r>
              <a:r>
                <a:rPr lang="zh-CN" altLang="en-US" sz="1400" dirty="0">
                  <a:solidFill>
                    <a:schemeClr val="tx1">
                      <a:lumMod val="75000"/>
                    </a:schemeClr>
                  </a:solidFill>
                  <a:latin typeface="思源黑体 CN Light" panose="020B0300000000000000" pitchFamily="34" charset="-122"/>
                  <a:ea typeface="思源黑体 CN Light" panose="020B0300000000000000" pitchFamily="34" charset="-122"/>
                  <a:cs typeface="+mn-ea"/>
                  <a:sym typeface="+mn-lt"/>
                </a:rPr>
                <a:t>输入替换内容</a:t>
              </a:r>
              <a:r>
                <a:rPr lang="en-US" altLang="zh-CN" sz="1400" dirty="0">
                  <a:solidFill>
                    <a:schemeClr val="tx1">
                      <a:lumMod val="75000"/>
                    </a:schemeClr>
                  </a:solidFill>
                  <a:latin typeface="思源黑体 CN Light" panose="020B0300000000000000" pitchFamily="34" charset="-122"/>
                  <a:ea typeface="思源黑体 CN Light" panose="020B0300000000000000" pitchFamily="34" charset="-122"/>
                  <a:cs typeface="+mn-ea"/>
                  <a:sym typeface="+mn-lt"/>
                </a:rPr>
                <a:t>58pic.com</a:t>
              </a:r>
              <a:endParaRPr lang="zh-CN" altLang="en-US" sz="1400" dirty="0">
                <a:solidFill>
                  <a:schemeClr val="tx1">
                    <a:lumMod val="75000"/>
                  </a:schemeClr>
                </a:solidFill>
                <a:latin typeface="思源黑体 CN Light" panose="020B0300000000000000" pitchFamily="34" charset="-122"/>
                <a:ea typeface="思源黑体 CN Light" panose="020B0300000000000000" pitchFamily="34" charset="-122"/>
                <a:cs typeface="+mn-ea"/>
                <a:sym typeface="+mn-lt"/>
              </a:endParaRPr>
            </a:p>
          </p:txBody>
        </p:sp>
        <p:sp>
          <p:nvSpPr>
            <p:cNvPr id="2804" name="Shape 2804"/>
            <p:cNvSpPr/>
            <p:nvPr/>
          </p:nvSpPr>
          <p:spPr>
            <a:xfrm>
              <a:off x="5688454" y="0"/>
              <a:ext cx="2007547" cy="59862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p>
              <a:pPr defTabSz="866284">
                <a:lnSpc>
                  <a:spcPct val="120000"/>
                </a:lnSpc>
                <a:defRPr/>
              </a:pPr>
              <a:r>
                <a:rPr lang="zh-CN" altLang="en-US" sz="1400" dirty="0">
                  <a:solidFill>
                    <a:schemeClr val="tx1">
                      <a:lumMod val="75000"/>
                    </a:schemeClr>
                  </a:solidFill>
                  <a:latin typeface="思源黑体 CN Light" panose="020B0300000000000000" pitchFamily="34" charset="-122"/>
                  <a:ea typeface="思源黑体 CN Light" panose="020B0300000000000000" pitchFamily="34" charset="-122"/>
                  <a:cs typeface="+mn-ea"/>
                  <a:sym typeface="+mn-lt"/>
                </a:rPr>
                <a:t>输入替换内容</a:t>
              </a:r>
              <a:r>
                <a:rPr lang="en-US" altLang="zh-CN" sz="1400" dirty="0">
                  <a:solidFill>
                    <a:schemeClr val="tx1">
                      <a:lumMod val="75000"/>
                    </a:schemeClr>
                  </a:solidFill>
                  <a:latin typeface="思源黑体 CN Light" panose="020B0300000000000000" pitchFamily="34" charset="-122"/>
                  <a:ea typeface="思源黑体 CN Light" panose="020B0300000000000000" pitchFamily="34" charset="-122"/>
                  <a:cs typeface="+mn-ea"/>
                  <a:sym typeface="+mn-lt"/>
                </a:rPr>
                <a:t>58pic.com</a:t>
              </a:r>
              <a:r>
                <a:rPr lang="zh-CN" altLang="en-US" sz="1400" dirty="0">
                  <a:solidFill>
                    <a:schemeClr val="tx1">
                      <a:lumMod val="75000"/>
                    </a:schemeClr>
                  </a:solidFill>
                  <a:latin typeface="思源黑体 CN Light" panose="020B0300000000000000" pitchFamily="34" charset="-122"/>
                  <a:ea typeface="思源黑体 CN Light" panose="020B0300000000000000" pitchFamily="34" charset="-122"/>
                  <a:cs typeface="+mn-ea"/>
                  <a:sym typeface="+mn-lt"/>
                </a:rPr>
                <a:t>输入替换内容</a:t>
              </a:r>
              <a:r>
                <a:rPr lang="en-US" altLang="zh-CN" sz="1400" dirty="0">
                  <a:solidFill>
                    <a:schemeClr val="tx1">
                      <a:lumMod val="75000"/>
                    </a:schemeClr>
                  </a:solidFill>
                  <a:latin typeface="思源黑体 CN Light" panose="020B0300000000000000" pitchFamily="34" charset="-122"/>
                  <a:ea typeface="思源黑体 CN Light" panose="020B0300000000000000" pitchFamily="34" charset="-122"/>
                  <a:cs typeface="+mn-ea"/>
                  <a:sym typeface="+mn-lt"/>
                </a:rPr>
                <a:t>58pic.com</a:t>
              </a:r>
              <a:endParaRPr lang="zh-CN" altLang="en-US" sz="1400" dirty="0">
                <a:solidFill>
                  <a:schemeClr val="tx1">
                    <a:lumMod val="75000"/>
                  </a:schemeClr>
                </a:solidFill>
                <a:latin typeface="思源黑体 CN Light" panose="020B0300000000000000" pitchFamily="34" charset="-122"/>
                <a:ea typeface="思源黑体 CN Light" panose="020B0300000000000000" pitchFamily="34" charset="-122"/>
                <a:cs typeface="+mn-ea"/>
                <a:sym typeface="+mn-lt"/>
              </a:endParaRPr>
            </a:p>
          </p:txBody>
        </p:sp>
        <p:sp>
          <p:nvSpPr>
            <p:cNvPr id="2805" name="Shape 2805"/>
            <p:cNvSpPr/>
            <p:nvPr/>
          </p:nvSpPr>
          <p:spPr>
            <a:xfrm>
              <a:off x="8360121" y="0"/>
              <a:ext cx="2007547" cy="59862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p>
              <a:pPr defTabSz="866284">
                <a:lnSpc>
                  <a:spcPct val="120000"/>
                </a:lnSpc>
                <a:defRPr/>
              </a:pPr>
              <a:r>
                <a:rPr lang="zh-CN" altLang="en-US" sz="1400" dirty="0">
                  <a:solidFill>
                    <a:schemeClr val="tx1">
                      <a:lumMod val="75000"/>
                    </a:schemeClr>
                  </a:solidFill>
                  <a:latin typeface="思源黑体 CN Light" panose="020B0300000000000000" pitchFamily="34" charset="-122"/>
                  <a:ea typeface="思源黑体 CN Light" panose="020B0300000000000000" pitchFamily="34" charset="-122"/>
                  <a:cs typeface="+mn-ea"/>
                  <a:sym typeface="+mn-lt"/>
                </a:rPr>
                <a:t>输入替换内容</a:t>
              </a:r>
              <a:r>
                <a:rPr lang="en-US" altLang="zh-CN" sz="1400" dirty="0">
                  <a:solidFill>
                    <a:schemeClr val="tx1">
                      <a:lumMod val="75000"/>
                    </a:schemeClr>
                  </a:solidFill>
                  <a:latin typeface="思源黑体 CN Light" panose="020B0300000000000000" pitchFamily="34" charset="-122"/>
                  <a:ea typeface="思源黑体 CN Light" panose="020B0300000000000000" pitchFamily="34" charset="-122"/>
                  <a:cs typeface="+mn-ea"/>
                  <a:sym typeface="+mn-lt"/>
                </a:rPr>
                <a:t>58pic.com</a:t>
              </a:r>
              <a:r>
                <a:rPr lang="zh-CN" altLang="en-US" sz="1400" dirty="0">
                  <a:solidFill>
                    <a:schemeClr val="tx1">
                      <a:lumMod val="75000"/>
                    </a:schemeClr>
                  </a:solidFill>
                  <a:latin typeface="思源黑体 CN Light" panose="020B0300000000000000" pitchFamily="34" charset="-122"/>
                  <a:ea typeface="思源黑体 CN Light" panose="020B0300000000000000" pitchFamily="34" charset="-122"/>
                  <a:cs typeface="+mn-ea"/>
                  <a:sym typeface="+mn-lt"/>
                </a:rPr>
                <a:t>输入替换内容</a:t>
              </a:r>
              <a:r>
                <a:rPr lang="en-US" altLang="zh-CN" sz="1400" dirty="0">
                  <a:solidFill>
                    <a:schemeClr val="tx1">
                      <a:lumMod val="75000"/>
                    </a:schemeClr>
                  </a:solidFill>
                  <a:latin typeface="思源黑体 CN Light" panose="020B0300000000000000" pitchFamily="34" charset="-122"/>
                  <a:ea typeface="思源黑体 CN Light" panose="020B0300000000000000" pitchFamily="34" charset="-122"/>
                  <a:cs typeface="+mn-ea"/>
                  <a:sym typeface="+mn-lt"/>
                </a:rPr>
                <a:t>58pic.com</a:t>
              </a:r>
              <a:endParaRPr lang="zh-CN" altLang="en-US" sz="1400" dirty="0">
                <a:solidFill>
                  <a:schemeClr val="tx1">
                    <a:lumMod val="75000"/>
                  </a:schemeClr>
                </a:solidFill>
                <a:latin typeface="思源黑体 CN Light" panose="020B0300000000000000" pitchFamily="34" charset="-122"/>
                <a:ea typeface="思源黑体 CN Light" panose="020B0300000000000000" pitchFamily="34" charset="-122"/>
                <a:cs typeface="+mn-ea"/>
                <a:sym typeface="+mn-lt"/>
              </a:endParaRPr>
            </a:p>
          </p:txBody>
        </p:sp>
      </p:grpSp>
    </p:spTree>
    <p:extLst>
      <p:ext uri="{BB962C8B-B14F-4D97-AF65-F5344CB8AC3E}">
        <p14:creationId xmlns:p14="http://schemas.microsoft.com/office/powerpoint/2010/main" val="162106837"/>
      </p:ext>
    </p:extLst>
  </p:cSld>
  <p:clrMapOvr>
    <a:masterClrMapping/>
  </p:clrMapOvr>
  <mc:AlternateContent xmlns:mc="http://schemas.openxmlformats.org/markup-compatibility/2006" xmlns:p14="http://schemas.microsoft.com/office/powerpoint/2010/main">
    <mc:Choice Requires="p14">
      <p:transition spd="slow" p14:dur="4400" advClick="0" advTm="1000">
        <p14:honeycomb/>
      </p:transition>
    </mc:Choice>
    <mc:Fallback xmlns="">
      <p:transition spd="slow" advClick="0" advTm="1000">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fill="hold"/>
                                        <p:tgtEl>
                                          <p:spTgt spid="2794">
                                            <p:graphicEl>
                                              <a:chart seriesIdx="-3" categoryIdx="-3" bldStep="gridLegend"/>
                                            </p:graphicEl>
                                          </p:spTgt>
                                        </p:tgtEl>
                                        <p:attrNameLst>
                                          <p:attrName>style.visibility</p:attrName>
                                        </p:attrNameLst>
                                      </p:cBhvr>
                                      <p:to>
                                        <p:strVal val="visible"/>
                                      </p:to>
                                    </p:set>
                                    <p:anim calcmode="lin" valueType="num">
                                      <p:cBhvr>
                                        <p:cTn id="7" dur="500" fill="hold"/>
                                        <p:tgtEl>
                                          <p:spTgt spid="2794">
                                            <p:graphicEl>
                                              <a:chart seriesIdx="-3" categoryIdx="-3" bldStep="gridLegend"/>
                                            </p:graphicEl>
                                          </p:spTgt>
                                        </p:tgtEl>
                                        <p:attrNameLst>
                                          <p:attrName>ppt_x</p:attrName>
                                        </p:attrNameLst>
                                      </p:cBhvr>
                                      <p:tavLst>
                                        <p:tav tm="0">
                                          <p:val>
                                            <p:strVal val="#ppt_x"/>
                                          </p:val>
                                        </p:tav>
                                        <p:tav tm="100000">
                                          <p:val>
                                            <p:strVal val="#ppt_x"/>
                                          </p:val>
                                        </p:tav>
                                      </p:tavLst>
                                    </p:anim>
                                    <p:anim calcmode="lin" valueType="num">
                                      <p:cBhvr>
                                        <p:cTn id="8" dur="500" fill="hold"/>
                                        <p:tgtEl>
                                          <p:spTgt spid="2794">
                                            <p:graphicEl>
                                              <a:chart seriesIdx="-3" categoryIdx="-3" bldStep="gridLegend"/>
                                            </p:graphic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fill="hold"/>
                                        <p:tgtEl>
                                          <p:spTgt spid="2794">
                                            <p:graphicEl>
                                              <a:chart seriesIdx="0" categoryIdx="-4" bldStep="series"/>
                                            </p:graphicEl>
                                          </p:spTgt>
                                        </p:tgtEl>
                                        <p:attrNameLst>
                                          <p:attrName>style.visibility</p:attrName>
                                        </p:attrNameLst>
                                      </p:cBhvr>
                                      <p:to>
                                        <p:strVal val="visible"/>
                                      </p:to>
                                    </p:set>
                                    <p:anim calcmode="lin" valueType="num">
                                      <p:cBhvr>
                                        <p:cTn id="12" dur="500" fill="hold"/>
                                        <p:tgtEl>
                                          <p:spTgt spid="2794">
                                            <p:graphicEl>
                                              <a:chart seriesIdx="0" categoryIdx="-4" bldStep="series"/>
                                            </p:graphicEl>
                                          </p:spTgt>
                                        </p:tgtEl>
                                        <p:attrNameLst>
                                          <p:attrName>ppt_x</p:attrName>
                                        </p:attrNameLst>
                                      </p:cBhvr>
                                      <p:tavLst>
                                        <p:tav tm="0">
                                          <p:val>
                                            <p:strVal val="#ppt_x"/>
                                          </p:val>
                                        </p:tav>
                                        <p:tav tm="100000">
                                          <p:val>
                                            <p:strVal val="#ppt_x"/>
                                          </p:val>
                                        </p:tav>
                                      </p:tavLst>
                                    </p:anim>
                                    <p:anim calcmode="lin" valueType="num">
                                      <p:cBhvr>
                                        <p:cTn id="13" dur="500" fill="hold"/>
                                        <p:tgtEl>
                                          <p:spTgt spid="2794">
                                            <p:graphicEl>
                                              <a:chart seriesIdx="0" categoryIdx="-4" bldStep="series"/>
                                            </p:graphicEl>
                                          </p:spTgt>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1" fill="hold" grpId="0" nodeType="afterEffect">
                                  <p:stCondLst>
                                    <p:cond delay="0"/>
                                  </p:stCondLst>
                                  <p:childTnLst>
                                    <p:set>
                                      <p:cBhvr>
                                        <p:cTn id="16" fill="hold"/>
                                        <p:tgtEl>
                                          <p:spTgt spid="2794">
                                            <p:graphicEl>
                                              <a:chart seriesIdx="1" categoryIdx="-4" bldStep="series"/>
                                            </p:graphicEl>
                                          </p:spTgt>
                                        </p:tgtEl>
                                        <p:attrNameLst>
                                          <p:attrName>style.visibility</p:attrName>
                                        </p:attrNameLst>
                                      </p:cBhvr>
                                      <p:to>
                                        <p:strVal val="visible"/>
                                      </p:to>
                                    </p:set>
                                    <p:anim calcmode="lin" valueType="num">
                                      <p:cBhvr>
                                        <p:cTn id="17" dur="500" fill="hold"/>
                                        <p:tgtEl>
                                          <p:spTgt spid="2794">
                                            <p:graphicEl>
                                              <a:chart seriesIdx="1" categoryIdx="-4" bldStep="series"/>
                                            </p:graphicEl>
                                          </p:spTgt>
                                        </p:tgtEl>
                                        <p:attrNameLst>
                                          <p:attrName>ppt_x</p:attrName>
                                        </p:attrNameLst>
                                      </p:cBhvr>
                                      <p:tavLst>
                                        <p:tav tm="0">
                                          <p:val>
                                            <p:strVal val="#ppt_x"/>
                                          </p:val>
                                        </p:tav>
                                        <p:tav tm="100000">
                                          <p:val>
                                            <p:strVal val="#ppt_x"/>
                                          </p:val>
                                        </p:tav>
                                      </p:tavLst>
                                    </p:anim>
                                    <p:anim calcmode="lin" valueType="num">
                                      <p:cBhvr>
                                        <p:cTn id="18" dur="500" fill="hold"/>
                                        <p:tgtEl>
                                          <p:spTgt spid="2794">
                                            <p:graphicEl>
                                              <a:chart seriesIdx="1" categoryIdx="-4" bldStep="series"/>
                                            </p:graphicEl>
                                          </p:spTgt>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1" fill="hold" grpId="0" nodeType="afterEffect">
                                  <p:stCondLst>
                                    <p:cond delay="0"/>
                                  </p:stCondLst>
                                  <p:childTnLst>
                                    <p:set>
                                      <p:cBhvr>
                                        <p:cTn id="21" fill="hold"/>
                                        <p:tgtEl>
                                          <p:spTgt spid="2794">
                                            <p:graphicEl>
                                              <a:chart seriesIdx="2" categoryIdx="-4" bldStep="series"/>
                                            </p:graphicEl>
                                          </p:spTgt>
                                        </p:tgtEl>
                                        <p:attrNameLst>
                                          <p:attrName>style.visibility</p:attrName>
                                        </p:attrNameLst>
                                      </p:cBhvr>
                                      <p:to>
                                        <p:strVal val="visible"/>
                                      </p:to>
                                    </p:set>
                                    <p:anim calcmode="lin" valueType="num">
                                      <p:cBhvr>
                                        <p:cTn id="22" dur="500" fill="hold"/>
                                        <p:tgtEl>
                                          <p:spTgt spid="2794">
                                            <p:graphicEl>
                                              <a:chart seriesIdx="2" categoryIdx="-4" bldStep="series"/>
                                            </p:graphicEl>
                                          </p:spTgt>
                                        </p:tgtEl>
                                        <p:attrNameLst>
                                          <p:attrName>ppt_x</p:attrName>
                                        </p:attrNameLst>
                                      </p:cBhvr>
                                      <p:tavLst>
                                        <p:tav tm="0">
                                          <p:val>
                                            <p:strVal val="#ppt_x"/>
                                          </p:val>
                                        </p:tav>
                                        <p:tav tm="100000">
                                          <p:val>
                                            <p:strVal val="#ppt_x"/>
                                          </p:val>
                                        </p:tav>
                                      </p:tavLst>
                                    </p:anim>
                                    <p:anim calcmode="lin" valueType="num">
                                      <p:cBhvr>
                                        <p:cTn id="23" dur="500" fill="hold"/>
                                        <p:tgtEl>
                                          <p:spTgt spid="2794">
                                            <p:graphicEl>
                                              <a:chart seriesIdx="2" categoryIdx="-4" bldStep="series"/>
                                            </p:graphicEl>
                                          </p:spTgt>
                                        </p:tgtEl>
                                        <p:attrNameLst>
                                          <p:attrName>ppt_y</p:attrName>
                                        </p:attrNameLst>
                                      </p:cBhvr>
                                      <p:tavLst>
                                        <p:tav tm="0">
                                          <p:val>
                                            <p:strVal val="0-#ppt_h/2"/>
                                          </p:val>
                                        </p:tav>
                                        <p:tav tm="100000">
                                          <p:val>
                                            <p:strVal val="#ppt_y"/>
                                          </p:val>
                                        </p:tav>
                                      </p:tavLst>
                                    </p:anim>
                                  </p:childTnLst>
                                </p:cTn>
                              </p:par>
                            </p:childTnLst>
                          </p:cTn>
                        </p:par>
                        <p:par>
                          <p:cTn id="24" fill="hold">
                            <p:stCondLst>
                              <p:cond delay="2000"/>
                            </p:stCondLst>
                            <p:childTnLst>
                              <p:par>
                                <p:cTn id="25" presetID="2" presetClass="entr" presetSubtype="1" fill="hold" grpId="0" nodeType="afterEffect">
                                  <p:stCondLst>
                                    <p:cond delay="0"/>
                                  </p:stCondLst>
                                  <p:childTnLst>
                                    <p:set>
                                      <p:cBhvr>
                                        <p:cTn id="26" fill="hold"/>
                                        <p:tgtEl>
                                          <p:spTgt spid="2794">
                                            <p:graphicEl>
                                              <a:chart seriesIdx="3" categoryIdx="-4" bldStep="series"/>
                                            </p:graphicEl>
                                          </p:spTgt>
                                        </p:tgtEl>
                                        <p:attrNameLst>
                                          <p:attrName>style.visibility</p:attrName>
                                        </p:attrNameLst>
                                      </p:cBhvr>
                                      <p:to>
                                        <p:strVal val="visible"/>
                                      </p:to>
                                    </p:set>
                                    <p:anim calcmode="lin" valueType="num">
                                      <p:cBhvr>
                                        <p:cTn id="27" dur="500" fill="hold"/>
                                        <p:tgtEl>
                                          <p:spTgt spid="2794">
                                            <p:graphicEl>
                                              <a:chart seriesIdx="3" categoryIdx="-4" bldStep="series"/>
                                            </p:graphicEl>
                                          </p:spTgt>
                                        </p:tgtEl>
                                        <p:attrNameLst>
                                          <p:attrName>ppt_x</p:attrName>
                                        </p:attrNameLst>
                                      </p:cBhvr>
                                      <p:tavLst>
                                        <p:tav tm="0">
                                          <p:val>
                                            <p:strVal val="#ppt_x"/>
                                          </p:val>
                                        </p:tav>
                                        <p:tav tm="100000">
                                          <p:val>
                                            <p:strVal val="#ppt_x"/>
                                          </p:val>
                                        </p:tav>
                                      </p:tavLst>
                                    </p:anim>
                                    <p:anim calcmode="lin" valueType="num">
                                      <p:cBhvr>
                                        <p:cTn id="28" dur="500" fill="hold"/>
                                        <p:tgtEl>
                                          <p:spTgt spid="2794">
                                            <p:graphicEl>
                                              <a:chart seriesIdx="3" categoryIdx="-4" bldStep="series"/>
                                            </p:graphicEl>
                                          </p:spTgt>
                                        </p:tgtEl>
                                        <p:attrNameLst>
                                          <p:attrName>ppt_y</p:attrName>
                                        </p:attrNameLst>
                                      </p:cBhvr>
                                      <p:tavLst>
                                        <p:tav tm="0">
                                          <p:val>
                                            <p:strVal val="0-#ppt_h/2"/>
                                          </p:val>
                                        </p:tav>
                                        <p:tav tm="100000">
                                          <p:val>
                                            <p:strVal val="#ppt_y"/>
                                          </p:val>
                                        </p:tav>
                                      </p:tavLst>
                                    </p:anim>
                                  </p:childTnLst>
                                </p:cTn>
                              </p:par>
                            </p:childTnLst>
                          </p:cTn>
                        </p:par>
                        <p:par>
                          <p:cTn id="29" fill="hold">
                            <p:stCondLst>
                              <p:cond delay="2500"/>
                            </p:stCondLst>
                            <p:childTnLst>
                              <p:par>
                                <p:cTn id="30" presetID="2" presetClass="entr" presetSubtype="8" fill="hold" grpId="0" nodeType="afterEffect">
                                  <p:stCondLst>
                                    <p:cond delay="0"/>
                                  </p:stCondLst>
                                  <p:iterate>
                                    <p:tmAbs val="0"/>
                                  </p:iterate>
                                  <p:childTnLst>
                                    <p:set>
                                      <p:cBhvr>
                                        <p:cTn id="31" fill="hold"/>
                                        <p:tgtEl>
                                          <p:spTgt spid="2806"/>
                                        </p:tgtEl>
                                        <p:attrNameLst>
                                          <p:attrName>style.visibility</p:attrName>
                                        </p:attrNameLst>
                                      </p:cBhvr>
                                      <p:to>
                                        <p:strVal val="visible"/>
                                      </p:to>
                                    </p:set>
                                    <p:anim calcmode="lin" valueType="num">
                                      <p:cBhvr>
                                        <p:cTn id="32" dur="500" fill="hold"/>
                                        <p:tgtEl>
                                          <p:spTgt spid="2806"/>
                                        </p:tgtEl>
                                        <p:attrNameLst>
                                          <p:attrName>ppt_x</p:attrName>
                                        </p:attrNameLst>
                                      </p:cBhvr>
                                      <p:tavLst>
                                        <p:tav tm="0">
                                          <p:val>
                                            <p:strVal val="0-#ppt_w/2"/>
                                          </p:val>
                                        </p:tav>
                                        <p:tav tm="100000">
                                          <p:val>
                                            <p:strVal val="#ppt_x"/>
                                          </p:val>
                                        </p:tav>
                                      </p:tavLst>
                                    </p:anim>
                                    <p:anim calcmode="lin" valueType="num">
                                      <p:cBhvr>
                                        <p:cTn id="33" dur="500" fill="hold"/>
                                        <p:tgtEl>
                                          <p:spTgt spid="280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794" grpId="0">
        <p:bldSub>
          <a:bldChart bld="series"/>
        </p:bldSub>
      </p:bldGraphic>
      <p:bldP spid="2806" grpId="0"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6"/>
          <p:cNvSpPr/>
          <p:nvPr/>
        </p:nvSpPr>
        <p:spPr>
          <a:xfrm>
            <a:off x="1261370" y="2508745"/>
            <a:ext cx="603250" cy="1600200"/>
          </a:xfrm>
          <a:prstGeom prst="round2SameRect">
            <a:avLst/>
          </a:prstGeom>
          <a:gradFill flip="none" rotWithShape="1">
            <a:gsLst>
              <a:gs pos="0">
                <a:schemeClr val="accent1">
                  <a:lumMod val="100000"/>
                </a:schemeClr>
              </a:gs>
              <a:gs pos="100000">
                <a:schemeClr val="accent1">
                  <a:lumMod val="100000"/>
                </a:schemeClr>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思源黑体 CN Light" panose="020B0300000000000000" pitchFamily="34" charset="-122"/>
              <a:cs typeface="+mn-ea"/>
              <a:sym typeface="+mn-lt"/>
            </a:endParaRPr>
          </a:p>
        </p:txBody>
      </p:sp>
      <p:sp>
        <p:nvSpPr>
          <p:cNvPr id="7" name="object  27"/>
          <p:cNvSpPr/>
          <p:nvPr/>
        </p:nvSpPr>
        <p:spPr>
          <a:xfrm flipV="1">
            <a:off x="1261370" y="4121642"/>
            <a:ext cx="603250" cy="420984"/>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思源黑体 CN Light" panose="020B0300000000000000" pitchFamily="34" charset="-122"/>
              <a:cs typeface="+mn-ea"/>
              <a:sym typeface="+mn-lt"/>
            </a:endParaRPr>
          </a:p>
        </p:txBody>
      </p:sp>
      <p:sp>
        <p:nvSpPr>
          <p:cNvPr id="8" name="object  39"/>
          <p:cNvSpPr/>
          <p:nvPr/>
        </p:nvSpPr>
        <p:spPr>
          <a:xfrm>
            <a:off x="2168891" y="3023095"/>
            <a:ext cx="603250" cy="1085850"/>
          </a:xfrm>
          <a:prstGeom prst="round2SameRect">
            <a:avLst/>
          </a:prstGeom>
          <a:gradFill flip="none" rotWithShape="1">
            <a:gsLst>
              <a:gs pos="0">
                <a:schemeClr val="accent1">
                  <a:lumMod val="100000"/>
                </a:schemeClr>
              </a:gs>
              <a:gs pos="100000">
                <a:schemeClr val="accent1">
                  <a:lumMod val="100000"/>
                </a:schemeClr>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思源黑体 CN Light" panose="020B0300000000000000" pitchFamily="34" charset="-122"/>
              <a:cs typeface="+mn-ea"/>
              <a:sym typeface="+mn-lt"/>
            </a:endParaRPr>
          </a:p>
        </p:txBody>
      </p:sp>
      <p:sp>
        <p:nvSpPr>
          <p:cNvPr id="9" name="object  40"/>
          <p:cNvSpPr/>
          <p:nvPr/>
        </p:nvSpPr>
        <p:spPr>
          <a:xfrm flipV="1">
            <a:off x="2168891" y="4121644"/>
            <a:ext cx="603250" cy="749301"/>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思源黑体 CN Light" panose="020B0300000000000000" pitchFamily="34" charset="-122"/>
              <a:cs typeface="+mn-ea"/>
              <a:sym typeface="+mn-lt"/>
            </a:endParaRPr>
          </a:p>
        </p:txBody>
      </p:sp>
      <p:sp>
        <p:nvSpPr>
          <p:cNvPr id="10" name="object  42"/>
          <p:cNvSpPr/>
          <p:nvPr/>
        </p:nvSpPr>
        <p:spPr>
          <a:xfrm>
            <a:off x="3081174" y="1993029"/>
            <a:ext cx="603250" cy="2115916"/>
          </a:xfrm>
          <a:prstGeom prst="round2SameRect">
            <a:avLst/>
          </a:prstGeom>
          <a:gradFill flip="none" rotWithShape="1">
            <a:gsLst>
              <a:gs pos="0">
                <a:schemeClr val="accent1">
                  <a:lumMod val="100000"/>
                </a:schemeClr>
              </a:gs>
              <a:gs pos="100000">
                <a:schemeClr val="accent1">
                  <a:lumMod val="100000"/>
                </a:schemeClr>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思源黑体 CN Light" panose="020B0300000000000000" pitchFamily="34" charset="-122"/>
              <a:cs typeface="+mn-ea"/>
              <a:sym typeface="+mn-lt"/>
            </a:endParaRPr>
          </a:p>
        </p:txBody>
      </p:sp>
      <p:sp>
        <p:nvSpPr>
          <p:cNvPr id="11" name="object  43"/>
          <p:cNvSpPr/>
          <p:nvPr/>
        </p:nvSpPr>
        <p:spPr>
          <a:xfrm flipV="1">
            <a:off x="3081174" y="4121641"/>
            <a:ext cx="603250" cy="4605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思源黑体 CN Light" panose="020B0300000000000000" pitchFamily="34" charset="-122"/>
              <a:cs typeface="+mn-ea"/>
              <a:sym typeface="+mn-lt"/>
            </a:endParaRPr>
          </a:p>
        </p:txBody>
      </p:sp>
      <p:sp>
        <p:nvSpPr>
          <p:cNvPr id="12" name="object  45"/>
          <p:cNvSpPr/>
          <p:nvPr/>
        </p:nvSpPr>
        <p:spPr>
          <a:xfrm>
            <a:off x="3993458" y="3462733"/>
            <a:ext cx="603250" cy="646212"/>
          </a:xfrm>
          <a:prstGeom prst="round2SameRect">
            <a:avLst/>
          </a:prstGeom>
          <a:gradFill flip="none" rotWithShape="1">
            <a:gsLst>
              <a:gs pos="0">
                <a:schemeClr val="accent1">
                  <a:lumMod val="100000"/>
                </a:schemeClr>
              </a:gs>
              <a:gs pos="100000">
                <a:schemeClr val="accent1">
                  <a:lumMod val="100000"/>
                </a:schemeClr>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思源黑体 CN Light" panose="020B0300000000000000" pitchFamily="34" charset="-122"/>
              <a:cs typeface="+mn-ea"/>
              <a:sym typeface="+mn-lt"/>
            </a:endParaRPr>
          </a:p>
        </p:txBody>
      </p:sp>
      <p:sp>
        <p:nvSpPr>
          <p:cNvPr id="13" name="object  46"/>
          <p:cNvSpPr/>
          <p:nvPr/>
        </p:nvSpPr>
        <p:spPr>
          <a:xfrm flipV="1">
            <a:off x="3993458" y="4121645"/>
            <a:ext cx="603250" cy="921035"/>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思源黑体 CN Light" panose="020B0300000000000000" pitchFamily="34" charset="-122"/>
              <a:cs typeface="+mn-ea"/>
              <a:sym typeface="+mn-lt"/>
            </a:endParaRPr>
          </a:p>
        </p:txBody>
      </p:sp>
      <p:sp>
        <p:nvSpPr>
          <p:cNvPr id="14" name="object  47"/>
          <p:cNvSpPr txBox="1"/>
          <p:nvPr/>
        </p:nvSpPr>
        <p:spPr>
          <a:xfrm>
            <a:off x="1243908" y="2508746"/>
            <a:ext cx="638174" cy="307777"/>
          </a:xfrm>
          <a:prstGeom prst="rect">
            <a:avLst/>
          </a:prstGeom>
          <a:noFill/>
        </p:spPr>
        <p:txBody>
          <a:bodyPr wrap="square" rtlCol="0">
            <a:spAutoFit/>
          </a:bodyPr>
          <a:lstStyle/>
          <a:p>
            <a:pPr algn="ctr"/>
            <a:r>
              <a:rPr lang="en-US" sz="1400" dirty="0">
                <a:solidFill>
                  <a:schemeClr val="bg1"/>
                </a:solidFill>
                <a:latin typeface="思源黑体 CN Light" panose="020B0300000000000000" pitchFamily="34" charset="-122"/>
                <a:cs typeface="+mn-ea"/>
                <a:sym typeface="+mn-lt"/>
              </a:rPr>
              <a:t>60%</a:t>
            </a:r>
          </a:p>
        </p:txBody>
      </p:sp>
      <p:sp>
        <p:nvSpPr>
          <p:cNvPr id="15" name="object  68"/>
          <p:cNvSpPr txBox="1"/>
          <p:nvPr/>
        </p:nvSpPr>
        <p:spPr>
          <a:xfrm>
            <a:off x="1199457" y="4220537"/>
            <a:ext cx="768351" cy="307777"/>
          </a:xfrm>
          <a:prstGeom prst="rect">
            <a:avLst/>
          </a:prstGeom>
          <a:noFill/>
        </p:spPr>
        <p:txBody>
          <a:bodyPr wrap="square" rtlCol="0">
            <a:spAutoFit/>
          </a:bodyPr>
          <a:lstStyle/>
          <a:p>
            <a:pPr algn="ctr"/>
            <a:r>
              <a:rPr lang="en-US" sz="1400" dirty="0">
                <a:solidFill>
                  <a:schemeClr val="bg1"/>
                </a:solidFill>
                <a:latin typeface="思源黑体 CN Light" panose="020B0300000000000000" pitchFamily="34" charset="-122"/>
                <a:cs typeface="+mn-ea"/>
                <a:sym typeface="+mn-lt"/>
              </a:rPr>
              <a:t>- 15%</a:t>
            </a:r>
          </a:p>
        </p:txBody>
      </p:sp>
      <p:sp>
        <p:nvSpPr>
          <p:cNvPr id="16" name="object  54"/>
          <p:cNvSpPr txBox="1"/>
          <p:nvPr/>
        </p:nvSpPr>
        <p:spPr>
          <a:xfrm>
            <a:off x="2151429" y="3023096"/>
            <a:ext cx="638174" cy="307777"/>
          </a:xfrm>
          <a:prstGeom prst="rect">
            <a:avLst/>
          </a:prstGeom>
          <a:noFill/>
        </p:spPr>
        <p:txBody>
          <a:bodyPr wrap="square" rtlCol="0">
            <a:spAutoFit/>
          </a:bodyPr>
          <a:lstStyle/>
          <a:p>
            <a:pPr algn="ctr"/>
            <a:r>
              <a:rPr lang="en-US" sz="1400" dirty="0">
                <a:solidFill>
                  <a:schemeClr val="bg1"/>
                </a:solidFill>
                <a:latin typeface="思源黑体 CN Light" panose="020B0300000000000000" pitchFamily="34" charset="-122"/>
                <a:cs typeface="+mn-ea"/>
                <a:sym typeface="+mn-lt"/>
              </a:rPr>
              <a:t>50%</a:t>
            </a:r>
          </a:p>
        </p:txBody>
      </p:sp>
      <p:sp>
        <p:nvSpPr>
          <p:cNvPr id="17" name="object  58"/>
          <p:cNvSpPr txBox="1"/>
          <p:nvPr/>
        </p:nvSpPr>
        <p:spPr>
          <a:xfrm>
            <a:off x="3063712" y="1993030"/>
            <a:ext cx="638174" cy="307777"/>
          </a:xfrm>
          <a:prstGeom prst="rect">
            <a:avLst/>
          </a:prstGeom>
          <a:noFill/>
        </p:spPr>
        <p:txBody>
          <a:bodyPr wrap="square" rtlCol="0">
            <a:spAutoFit/>
          </a:bodyPr>
          <a:lstStyle/>
          <a:p>
            <a:pPr algn="ctr"/>
            <a:r>
              <a:rPr lang="en-US" sz="1400" dirty="0">
                <a:solidFill>
                  <a:schemeClr val="bg1"/>
                </a:solidFill>
                <a:latin typeface="思源黑体 CN Light" panose="020B0300000000000000" pitchFamily="34" charset="-122"/>
                <a:cs typeface="+mn-ea"/>
                <a:sym typeface="+mn-lt"/>
              </a:rPr>
              <a:t>80%</a:t>
            </a:r>
          </a:p>
        </p:txBody>
      </p:sp>
      <p:sp>
        <p:nvSpPr>
          <p:cNvPr id="18" name="object  65"/>
          <p:cNvSpPr txBox="1"/>
          <p:nvPr/>
        </p:nvSpPr>
        <p:spPr>
          <a:xfrm>
            <a:off x="3980758" y="3462734"/>
            <a:ext cx="638174" cy="307777"/>
          </a:xfrm>
          <a:prstGeom prst="rect">
            <a:avLst/>
          </a:prstGeom>
          <a:noFill/>
        </p:spPr>
        <p:txBody>
          <a:bodyPr wrap="square" rtlCol="0">
            <a:spAutoFit/>
          </a:bodyPr>
          <a:lstStyle/>
          <a:p>
            <a:pPr algn="ctr"/>
            <a:r>
              <a:rPr lang="en-US" sz="1400" dirty="0">
                <a:solidFill>
                  <a:schemeClr val="bg1"/>
                </a:solidFill>
                <a:latin typeface="思源黑体 CN Light" panose="020B0300000000000000" pitchFamily="34" charset="-122"/>
                <a:cs typeface="+mn-ea"/>
                <a:sym typeface="+mn-lt"/>
              </a:rPr>
              <a:t>35%</a:t>
            </a:r>
          </a:p>
        </p:txBody>
      </p:sp>
      <p:sp>
        <p:nvSpPr>
          <p:cNvPr id="19" name="object  66"/>
          <p:cNvSpPr txBox="1"/>
          <p:nvPr/>
        </p:nvSpPr>
        <p:spPr>
          <a:xfrm>
            <a:off x="2082902" y="4542627"/>
            <a:ext cx="775229" cy="307777"/>
          </a:xfrm>
          <a:prstGeom prst="rect">
            <a:avLst/>
          </a:prstGeom>
          <a:noFill/>
        </p:spPr>
        <p:txBody>
          <a:bodyPr wrap="square" rtlCol="0">
            <a:spAutoFit/>
          </a:bodyPr>
          <a:lstStyle/>
          <a:p>
            <a:pPr algn="ctr"/>
            <a:r>
              <a:rPr lang="en-US" sz="1400" dirty="0">
                <a:solidFill>
                  <a:schemeClr val="bg1"/>
                </a:solidFill>
                <a:latin typeface="思源黑体 CN Light" panose="020B0300000000000000" pitchFamily="34" charset="-122"/>
                <a:cs typeface="+mn-ea"/>
                <a:sym typeface="+mn-lt"/>
              </a:rPr>
              <a:t>- 40%</a:t>
            </a:r>
          </a:p>
        </p:txBody>
      </p:sp>
      <p:sp>
        <p:nvSpPr>
          <p:cNvPr id="20" name="object  67"/>
          <p:cNvSpPr txBox="1"/>
          <p:nvPr/>
        </p:nvSpPr>
        <p:spPr>
          <a:xfrm>
            <a:off x="2994126" y="4274385"/>
            <a:ext cx="777346" cy="307777"/>
          </a:xfrm>
          <a:prstGeom prst="rect">
            <a:avLst/>
          </a:prstGeom>
          <a:noFill/>
        </p:spPr>
        <p:txBody>
          <a:bodyPr wrap="square" rtlCol="0">
            <a:spAutoFit/>
          </a:bodyPr>
          <a:lstStyle/>
          <a:p>
            <a:pPr algn="ctr"/>
            <a:r>
              <a:rPr lang="en-US" sz="1400" dirty="0">
                <a:solidFill>
                  <a:schemeClr val="bg1"/>
                </a:solidFill>
                <a:latin typeface="思源黑体 CN Light" panose="020B0300000000000000" pitchFamily="34" charset="-122"/>
                <a:cs typeface="+mn-ea"/>
                <a:sym typeface="+mn-lt"/>
              </a:rPr>
              <a:t>- 20%</a:t>
            </a:r>
          </a:p>
        </p:txBody>
      </p:sp>
      <p:sp>
        <p:nvSpPr>
          <p:cNvPr id="21" name="object  69"/>
          <p:cNvSpPr txBox="1"/>
          <p:nvPr/>
        </p:nvSpPr>
        <p:spPr>
          <a:xfrm>
            <a:off x="3943452" y="4726327"/>
            <a:ext cx="703262" cy="307777"/>
          </a:xfrm>
          <a:prstGeom prst="rect">
            <a:avLst/>
          </a:prstGeom>
          <a:noFill/>
        </p:spPr>
        <p:txBody>
          <a:bodyPr wrap="square" rtlCol="0">
            <a:spAutoFit/>
          </a:bodyPr>
          <a:lstStyle/>
          <a:p>
            <a:pPr algn="ctr"/>
            <a:r>
              <a:rPr lang="en-US" sz="1400" dirty="0">
                <a:solidFill>
                  <a:schemeClr val="bg1"/>
                </a:solidFill>
                <a:latin typeface="思源黑体 CN Light" panose="020B0300000000000000" pitchFamily="34" charset="-122"/>
                <a:cs typeface="+mn-ea"/>
                <a:sym typeface="+mn-lt"/>
              </a:rPr>
              <a:t>- 45%</a:t>
            </a:r>
          </a:p>
        </p:txBody>
      </p:sp>
      <p:sp>
        <p:nvSpPr>
          <p:cNvPr id="22" name="object  78"/>
          <p:cNvSpPr txBox="1"/>
          <p:nvPr/>
        </p:nvSpPr>
        <p:spPr>
          <a:xfrm>
            <a:off x="3943452" y="5042679"/>
            <a:ext cx="723900" cy="253916"/>
          </a:xfrm>
          <a:prstGeom prst="rect">
            <a:avLst/>
          </a:prstGeom>
          <a:noFill/>
        </p:spPr>
        <p:txBody>
          <a:bodyPr wrap="square" rtlCol="0">
            <a:spAutoFit/>
          </a:bodyPr>
          <a:lstStyle/>
          <a:p>
            <a:pPr algn="ctr"/>
            <a:r>
              <a:rPr lang="zh-CN" altLang="en-US" sz="1050" dirty="0">
                <a:solidFill>
                  <a:schemeClr val="bg1">
                    <a:lumMod val="65000"/>
                  </a:schemeClr>
                </a:solidFill>
                <a:latin typeface="思源黑体 CN Light" panose="020B0300000000000000" pitchFamily="34" charset="-122"/>
                <a:ea typeface="思源黑体 CN Light" panose="020B0300000000000000" pitchFamily="34" charset="-122"/>
                <a:cs typeface="+mn-ea"/>
                <a:sym typeface="+mn-lt"/>
              </a:rPr>
              <a:t>关键字</a:t>
            </a:r>
            <a:endParaRPr lang="en-US" altLang="zh-CN" sz="1050" dirty="0">
              <a:solidFill>
                <a:schemeClr val="bg1">
                  <a:lumMod val="65000"/>
                </a:schemeClr>
              </a:solidFill>
              <a:latin typeface="思源黑体 CN Light" panose="020B0300000000000000" pitchFamily="34" charset="-122"/>
              <a:ea typeface="思源黑体 CN Light" panose="020B0300000000000000" pitchFamily="34" charset="-122"/>
              <a:cs typeface="+mn-ea"/>
              <a:sym typeface="+mn-lt"/>
            </a:endParaRPr>
          </a:p>
        </p:txBody>
      </p:sp>
      <p:sp>
        <p:nvSpPr>
          <p:cNvPr id="23" name="object  79"/>
          <p:cNvSpPr txBox="1"/>
          <p:nvPr/>
        </p:nvSpPr>
        <p:spPr>
          <a:xfrm>
            <a:off x="1221682" y="4534964"/>
            <a:ext cx="723900" cy="253916"/>
          </a:xfrm>
          <a:prstGeom prst="rect">
            <a:avLst/>
          </a:prstGeom>
          <a:noFill/>
        </p:spPr>
        <p:txBody>
          <a:bodyPr wrap="square" rtlCol="0">
            <a:spAutoFit/>
          </a:bodyPr>
          <a:lstStyle/>
          <a:p>
            <a:pPr algn="ctr"/>
            <a:r>
              <a:rPr lang="zh-CN" altLang="en-US" sz="1050" dirty="0">
                <a:solidFill>
                  <a:schemeClr val="bg1">
                    <a:lumMod val="65000"/>
                  </a:schemeClr>
                </a:solidFill>
                <a:latin typeface="思源黑体 CN Light" panose="020B0300000000000000" pitchFamily="34" charset="-122"/>
                <a:ea typeface="思源黑体 CN Light" panose="020B0300000000000000" pitchFamily="34" charset="-122"/>
                <a:cs typeface="+mn-ea"/>
                <a:sym typeface="+mn-lt"/>
              </a:rPr>
              <a:t>关键字</a:t>
            </a:r>
            <a:endParaRPr lang="en-US" sz="1050" dirty="0">
              <a:solidFill>
                <a:schemeClr val="bg1">
                  <a:lumMod val="65000"/>
                </a:schemeClr>
              </a:solidFill>
              <a:latin typeface="思源黑体 CN Light" panose="020B0300000000000000" pitchFamily="34" charset="-122"/>
              <a:cs typeface="+mn-ea"/>
              <a:sym typeface="+mn-lt"/>
            </a:endParaRPr>
          </a:p>
        </p:txBody>
      </p:sp>
      <p:sp>
        <p:nvSpPr>
          <p:cNvPr id="24" name="object  80"/>
          <p:cNvSpPr txBox="1"/>
          <p:nvPr/>
        </p:nvSpPr>
        <p:spPr>
          <a:xfrm>
            <a:off x="2094776" y="4868638"/>
            <a:ext cx="723900" cy="253916"/>
          </a:xfrm>
          <a:prstGeom prst="rect">
            <a:avLst/>
          </a:prstGeom>
          <a:noFill/>
        </p:spPr>
        <p:txBody>
          <a:bodyPr wrap="square" rtlCol="0">
            <a:spAutoFit/>
          </a:bodyPr>
          <a:lstStyle/>
          <a:p>
            <a:pPr algn="ctr"/>
            <a:r>
              <a:rPr lang="zh-CN" altLang="en-US" sz="1050" dirty="0">
                <a:solidFill>
                  <a:schemeClr val="bg1">
                    <a:lumMod val="65000"/>
                  </a:schemeClr>
                </a:solidFill>
                <a:latin typeface="思源黑体 CN Light" panose="020B0300000000000000" pitchFamily="34" charset="-122"/>
                <a:ea typeface="思源黑体 CN Light" panose="020B0300000000000000" pitchFamily="34" charset="-122"/>
                <a:cs typeface="+mn-ea"/>
                <a:sym typeface="+mn-lt"/>
              </a:rPr>
              <a:t>关键字</a:t>
            </a:r>
            <a:endParaRPr lang="en-US" altLang="zh-CN" sz="1050" dirty="0">
              <a:solidFill>
                <a:schemeClr val="bg1">
                  <a:lumMod val="65000"/>
                </a:schemeClr>
              </a:solidFill>
              <a:latin typeface="思源黑体 CN Light" panose="020B0300000000000000" pitchFamily="34" charset="-122"/>
              <a:ea typeface="思源黑体 CN Light" panose="020B0300000000000000" pitchFamily="34" charset="-122"/>
              <a:cs typeface="+mn-ea"/>
              <a:sym typeface="+mn-lt"/>
            </a:endParaRPr>
          </a:p>
        </p:txBody>
      </p:sp>
      <p:sp>
        <p:nvSpPr>
          <p:cNvPr id="25" name="object  81"/>
          <p:cNvSpPr txBox="1"/>
          <p:nvPr/>
        </p:nvSpPr>
        <p:spPr>
          <a:xfrm>
            <a:off x="3020849" y="4585647"/>
            <a:ext cx="723900" cy="253916"/>
          </a:xfrm>
          <a:prstGeom prst="rect">
            <a:avLst/>
          </a:prstGeom>
          <a:noFill/>
        </p:spPr>
        <p:txBody>
          <a:bodyPr wrap="square" rtlCol="0">
            <a:spAutoFit/>
          </a:bodyPr>
          <a:lstStyle/>
          <a:p>
            <a:pPr algn="ctr"/>
            <a:r>
              <a:rPr lang="zh-CN" altLang="en-US" sz="1050" dirty="0">
                <a:solidFill>
                  <a:schemeClr val="bg1">
                    <a:lumMod val="65000"/>
                  </a:schemeClr>
                </a:solidFill>
                <a:latin typeface="思源黑体 CN Light" panose="020B0300000000000000" pitchFamily="34" charset="-122"/>
                <a:ea typeface="思源黑体 CN Light" panose="020B0300000000000000" pitchFamily="34" charset="-122"/>
                <a:cs typeface="+mn-ea"/>
                <a:sym typeface="+mn-lt"/>
              </a:rPr>
              <a:t>关键字</a:t>
            </a:r>
            <a:endParaRPr lang="en-US" altLang="zh-CN" sz="1050" dirty="0">
              <a:solidFill>
                <a:schemeClr val="bg1">
                  <a:lumMod val="65000"/>
                </a:schemeClr>
              </a:solidFill>
              <a:latin typeface="思源黑体 CN Light" panose="020B0300000000000000" pitchFamily="34" charset="-122"/>
              <a:ea typeface="思源黑体 CN Light" panose="020B0300000000000000" pitchFamily="34" charset="-122"/>
              <a:cs typeface="+mn-ea"/>
              <a:sym typeface="+mn-lt"/>
            </a:endParaRPr>
          </a:p>
        </p:txBody>
      </p:sp>
      <p:sp>
        <p:nvSpPr>
          <p:cNvPr id="39" name="矩形 38">
            <a:extLst>
              <a:ext uri="{FF2B5EF4-FFF2-40B4-BE49-F238E27FC236}">
                <a16:creationId xmlns:a16="http://schemas.microsoft.com/office/drawing/2014/main" id="{7BAF9446-6214-47EB-9C6E-57F6CA00FB79}"/>
              </a:ext>
            </a:extLst>
          </p:cNvPr>
          <p:cNvSpPr/>
          <p:nvPr/>
        </p:nvSpPr>
        <p:spPr>
          <a:xfrm>
            <a:off x="6003980" y="2045279"/>
            <a:ext cx="4274337" cy="342330"/>
          </a:xfrm>
          <a:prstGeom prst="rect">
            <a:avLst/>
          </a:prstGeom>
        </p:spPr>
        <p:txBody>
          <a:bodyPr wrap="square" lIns="91433" tIns="45716" rIns="91433" bIns="45716">
            <a:spAutoFit/>
          </a:bodyPr>
          <a:lstStyle/>
          <a:p>
            <a:pPr>
              <a:lnSpc>
                <a:spcPct val="130000"/>
              </a:lnSpc>
            </a:pPr>
            <a:r>
              <a:rPr lang="zh-CN" altLang="en-US" sz="1333" dirty="0">
                <a:solidFill>
                  <a:schemeClr val="bg2">
                    <a:lumMod val="10000"/>
                  </a:schemeClr>
                </a:solidFill>
                <a:latin typeface="思源黑体 CN Light" panose="020B0300000000000000" pitchFamily="34" charset="-122"/>
                <a:ea typeface="思源黑体 CN Light" panose="020B0300000000000000" pitchFamily="34" charset="-122"/>
                <a:cs typeface="+mn-ea"/>
                <a:sym typeface="+mn-lt"/>
              </a:rPr>
              <a:t>输入替换内容</a:t>
            </a:r>
            <a:r>
              <a:rPr lang="en-US" altLang="zh-CN" sz="1333" dirty="0">
                <a:solidFill>
                  <a:schemeClr val="bg2">
                    <a:lumMod val="10000"/>
                  </a:schemeClr>
                </a:solidFill>
                <a:latin typeface="思源黑体 CN Light" panose="020B0300000000000000" pitchFamily="34" charset="-122"/>
                <a:ea typeface="思源黑体 CN Light" panose="020B0300000000000000" pitchFamily="34" charset="-122"/>
                <a:cs typeface="+mn-ea"/>
                <a:sym typeface="+mn-lt"/>
              </a:rPr>
              <a:t>58pic.com</a:t>
            </a:r>
            <a:r>
              <a:rPr lang="zh-CN" altLang="en-US" sz="1333" dirty="0">
                <a:solidFill>
                  <a:schemeClr val="bg2">
                    <a:lumMod val="10000"/>
                  </a:schemeClr>
                </a:solidFill>
                <a:latin typeface="思源黑体 CN Light" panose="020B0300000000000000" pitchFamily="34" charset="-122"/>
                <a:ea typeface="思源黑体 CN Light" panose="020B0300000000000000" pitchFamily="34" charset="-122"/>
                <a:cs typeface="+mn-ea"/>
                <a:sym typeface="+mn-lt"/>
              </a:rPr>
              <a:t>输入替换内容</a:t>
            </a:r>
            <a:r>
              <a:rPr lang="en-US" altLang="zh-CN" sz="1333" dirty="0">
                <a:solidFill>
                  <a:schemeClr val="bg2">
                    <a:lumMod val="10000"/>
                  </a:schemeClr>
                </a:solidFill>
                <a:latin typeface="思源黑体 CN Light" panose="020B0300000000000000" pitchFamily="34" charset="-122"/>
                <a:ea typeface="思源黑体 CN Light" panose="020B0300000000000000" pitchFamily="34" charset="-122"/>
                <a:cs typeface="+mn-ea"/>
                <a:sym typeface="+mn-lt"/>
              </a:rPr>
              <a:t>58pic.com</a:t>
            </a:r>
            <a:endParaRPr lang="zh-CN" altLang="en-US" sz="1333" dirty="0">
              <a:solidFill>
                <a:srgbClr val="404040"/>
              </a:solidFill>
              <a:latin typeface="思源黑体 CN Light" panose="020B0300000000000000" pitchFamily="34" charset="-122"/>
              <a:ea typeface="思源黑体 CN Light" panose="020B0300000000000000" pitchFamily="34" charset="-122"/>
              <a:cs typeface="+mn-ea"/>
              <a:sym typeface="+mn-lt"/>
            </a:endParaRPr>
          </a:p>
        </p:txBody>
      </p:sp>
      <p:sp>
        <p:nvSpPr>
          <p:cNvPr id="40" name="矩形 39">
            <a:extLst>
              <a:ext uri="{FF2B5EF4-FFF2-40B4-BE49-F238E27FC236}">
                <a16:creationId xmlns:a16="http://schemas.microsoft.com/office/drawing/2014/main" id="{4D9E0A8B-CA66-424E-8690-E4B59E628D1A}"/>
              </a:ext>
            </a:extLst>
          </p:cNvPr>
          <p:cNvSpPr/>
          <p:nvPr/>
        </p:nvSpPr>
        <p:spPr>
          <a:xfrm>
            <a:off x="6003980" y="1704001"/>
            <a:ext cx="4274337" cy="379648"/>
          </a:xfrm>
          <a:prstGeom prst="rect">
            <a:avLst/>
          </a:prstGeom>
        </p:spPr>
        <p:txBody>
          <a:bodyPr wrap="square" lIns="91433" tIns="45716" rIns="91433" bIns="45716">
            <a:spAutoFit/>
          </a:bodyPr>
          <a:lstStyle/>
          <a:p>
            <a:pPr algn="just"/>
            <a:r>
              <a:rPr lang="zh-CN" altLang="en-US" sz="1867" b="1" dirty="0">
                <a:solidFill>
                  <a:schemeClr val="tx1">
                    <a:lumMod val="75000"/>
                  </a:schemeClr>
                </a:solidFill>
                <a:latin typeface="思源黑体 CN Light" panose="020B0300000000000000" pitchFamily="34" charset="-122"/>
                <a:ea typeface="思源黑体 CN Light" panose="020B0300000000000000" pitchFamily="34" charset="-122"/>
                <a:cs typeface="+mn-ea"/>
                <a:sym typeface="+mn-lt"/>
              </a:rPr>
              <a:t>输入标题</a:t>
            </a:r>
          </a:p>
        </p:txBody>
      </p:sp>
      <p:sp>
        <p:nvSpPr>
          <p:cNvPr id="41" name="矩形 40">
            <a:extLst>
              <a:ext uri="{FF2B5EF4-FFF2-40B4-BE49-F238E27FC236}">
                <a16:creationId xmlns:a16="http://schemas.microsoft.com/office/drawing/2014/main" id="{80E1369B-BB70-4D6B-B5A7-8D539B7FD8DC}"/>
              </a:ext>
            </a:extLst>
          </p:cNvPr>
          <p:cNvSpPr/>
          <p:nvPr/>
        </p:nvSpPr>
        <p:spPr>
          <a:xfrm>
            <a:off x="6003980" y="3088352"/>
            <a:ext cx="4274337" cy="342330"/>
          </a:xfrm>
          <a:prstGeom prst="rect">
            <a:avLst/>
          </a:prstGeom>
        </p:spPr>
        <p:txBody>
          <a:bodyPr wrap="square" lIns="91433" tIns="45716" rIns="91433" bIns="45716">
            <a:spAutoFit/>
          </a:bodyPr>
          <a:lstStyle/>
          <a:p>
            <a:pPr>
              <a:lnSpc>
                <a:spcPct val="130000"/>
              </a:lnSpc>
            </a:pPr>
            <a:r>
              <a:rPr lang="zh-CN" altLang="en-US" sz="1333" dirty="0">
                <a:solidFill>
                  <a:schemeClr val="bg2">
                    <a:lumMod val="10000"/>
                  </a:schemeClr>
                </a:solidFill>
                <a:latin typeface="思源黑体 CN Light" panose="020B0300000000000000" pitchFamily="34" charset="-122"/>
                <a:ea typeface="思源黑体 CN Light" panose="020B0300000000000000" pitchFamily="34" charset="-122"/>
                <a:cs typeface="+mn-ea"/>
                <a:sym typeface="+mn-lt"/>
              </a:rPr>
              <a:t>输入替换内容</a:t>
            </a:r>
            <a:r>
              <a:rPr lang="en-US" altLang="zh-CN" sz="1333" dirty="0">
                <a:solidFill>
                  <a:schemeClr val="bg2">
                    <a:lumMod val="10000"/>
                  </a:schemeClr>
                </a:solidFill>
                <a:latin typeface="思源黑体 CN Light" panose="020B0300000000000000" pitchFamily="34" charset="-122"/>
                <a:ea typeface="思源黑体 CN Light" panose="020B0300000000000000" pitchFamily="34" charset="-122"/>
                <a:cs typeface="+mn-ea"/>
                <a:sym typeface="+mn-lt"/>
              </a:rPr>
              <a:t>58pic.com</a:t>
            </a:r>
            <a:r>
              <a:rPr lang="zh-CN" altLang="en-US" sz="1333" dirty="0">
                <a:solidFill>
                  <a:schemeClr val="bg2">
                    <a:lumMod val="10000"/>
                  </a:schemeClr>
                </a:solidFill>
                <a:latin typeface="思源黑体 CN Light" panose="020B0300000000000000" pitchFamily="34" charset="-122"/>
                <a:ea typeface="思源黑体 CN Light" panose="020B0300000000000000" pitchFamily="34" charset="-122"/>
                <a:cs typeface="+mn-ea"/>
                <a:sym typeface="+mn-lt"/>
              </a:rPr>
              <a:t>输入替换内容</a:t>
            </a:r>
            <a:r>
              <a:rPr lang="en-US" altLang="zh-CN" sz="1333" dirty="0">
                <a:solidFill>
                  <a:schemeClr val="bg2">
                    <a:lumMod val="10000"/>
                  </a:schemeClr>
                </a:solidFill>
                <a:latin typeface="思源黑体 CN Light" panose="020B0300000000000000" pitchFamily="34" charset="-122"/>
                <a:ea typeface="思源黑体 CN Light" panose="020B0300000000000000" pitchFamily="34" charset="-122"/>
                <a:cs typeface="+mn-ea"/>
                <a:sym typeface="+mn-lt"/>
              </a:rPr>
              <a:t>58pic.com</a:t>
            </a:r>
            <a:endParaRPr lang="zh-CN" altLang="en-US" sz="1333" dirty="0">
              <a:solidFill>
                <a:srgbClr val="404040"/>
              </a:solidFill>
              <a:latin typeface="思源黑体 CN Light" panose="020B0300000000000000" pitchFamily="34" charset="-122"/>
              <a:ea typeface="思源黑体 CN Light" panose="020B0300000000000000" pitchFamily="34" charset="-122"/>
              <a:cs typeface="+mn-ea"/>
              <a:sym typeface="+mn-lt"/>
            </a:endParaRPr>
          </a:p>
        </p:txBody>
      </p:sp>
      <p:sp>
        <p:nvSpPr>
          <p:cNvPr id="42" name="矩形 41">
            <a:extLst>
              <a:ext uri="{FF2B5EF4-FFF2-40B4-BE49-F238E27FC236}">
                <a16:creationId xmlns:a16="http://schemas.microsoft.com/office/drawing/2014/main" id="{693CE6E7-F654-43F8-98F0-1A192475C30D}"/>
              </a:ext>
            </a:extLst>
          </p:cNvPr>
          <p:cNvSpPr/>
          <p:nvPr/>
        </p:nvSpPr>
        <p:spPr>
          <a:xfrm>
            <a:off x="6003980" y="2747074"/>
            <a:ext cx="4274337" cy="379648"/>
          </a:xfrm>
          <a:prstGeom prst="rect">
            <a:avLst/>
          </a:prstGeom>
        </p:spPr>
        <p:txBody>
          <a:bodyPr wrap="square" lIns="91433" tIns="45716" rIns="91433" bIns="45716">
            <a:spAutoFit/>
          </a:bodyPr>
          <a:lstStyle/>
          <a:p>
            <a:pPr algn="just"/>
            <a:r>
              <a:rPr lang="zh-CN" altLang="en-US" sz="1867" b="1" dirty="0">
                <a:solidFill>
                  <a:schemeClr val="tx1">
                    <a:lumMod val="75000"/>
                  </a:schemeClr>
                </a:solidFill>
                <a:latin typeface="思源黑体 CN Light" panose="020B0300000000000000" pitchFamily="34" charset="-122"/>
                <a:ea typeface="思源黑体 CN Light" panose="020B0300000000000000" pitchFamily="34" charset="-122"/>
                <a:cs typeface="+mn-ea"/>
                <a:sym typeface="+mn-lt"/>
              </a:rPr>
              <a:t>输入标题</a:t>
            </a:r>
          </a:p>
        </p:txBody>
      </p:sp>
      <p:sp>
        <p:nvSpPr>
          <p:cNvPr id="43" name="矩形 42">
            <a:extLst>
              <a:ext uri="{FF2B5EF4-FFF2-40B4-BE49-F238E27FC236}">
                <a16:creationId xmlns:a16="http://schemas.microsoft.com/office/drawing/2014/main" id="{3F2B6EA1-0424-45E3-A703-C913D483B76B}"/>
              </a:ext>
            </a:extLst>
          </p:cNvPr>
          <p:cNvSpPr/>
          <p:nvPr/>
        </p:nvSpPr>
        <p:spPr>
          <a:xfrm>
            <a:off x="6002982" y="4175358"/>
            <a:ext cx="4274337" cy="342330"/>
          </a:xfrm>
          <a:prstGeom prst="rect">
            <a:avLst/>
          </a:prstGeom>
        </p:spPr>
        <p:txBody>
          <a:bodyPr wrap="square" lIns="91433" tIns="45716" rIns="91433" bIns="45716">
            <a:spAutoFit/>
          </a:bodyPr>
          <a:lstStyle/>
          <a:p>
            <a:pPr>
              <a:lnSpc>
                <a:spcPct val="130000"/>
              </a:lnSpc>
            </a:pPr>
            <a:r>
              <a:rPr lang="zh-CN" altLang="en-US" sz="1333" dirty="0">
                <a:solidFill>
                  <a:schemeClr val="bg2">
                    <a:lumMod val="10000"/>
                  </a:schemeClr>
                </a:solidFill>
                <a:latin typeface="思源黑体 CN Light" panose="020B0300000000000000" pitchFamily="34" charset="-122"/>
                <a:ea typeface="思源黑体 CN Light" panose="020B0300000000000000" pitchFamily="34" charset="-122"/>
                <a:cs typeface="+mn-ea"/>
                <a:sym typeface="+mn-lt"/>
              </a:rPr>
              <a:t>输入替换内容</a:t>
            </a:r>
            <a:r>
              <a:rPr lang="en-US" altLang="zh-CN" sz="1333" dirty="0">
                <a:solidFill>
                  <a:schemeClr val="bg2">
                    <a:lumMod val="10000"/>
                  </a:schemeClr>
                </a:solidFill>
                <a:latin typeface="思源黑体 CN Light" panose="020B0300000000000000" pitchFamily="34" charset="-122"/>
                <a:ea typeface="思源黑体 CN Light" panose="020B0300000000000000" pitchFamily="34" charset="-122"/>
                <a:cs typeface="+mn-ea"/>
                <a:sym typeface="+mn-lt"/>
              </a:rPr>
              <a:t>58pic.com</a:t>
            </a:r>
            <a:r>
              <a:rPr lang="zh-CN" altLang="en-US" sz="1333" dirty="0">
                <a:solidFill>
                  <a:schemeClr val="bg2">
                    <a:lumMod val="10000"/>
                  </a:schemeClr>
                </a:solidFill>
                <a:latin typeface="思源黑体 CN Light" panose="020B0300000000000000" pitchFamily="34" charset="-122"/>
                <a:ea typeface="思源黑体 CN Light" panose="020B0300000000000000" pitchFamily="34" charset="-122"/>
                <a:cs typeface="+mn-ea"/>
                <a:sym typeface="+mn-lt"/>
              </a:rPr>
              <a:t>输入替换内容</a:t>
            </a:r>
            <a:r>
              <a:rPr lang="en-US" altLang="zh-CN" sz="1333" dirty="0">
                <a:solidFill>
                  <a:schemeClr val="bg2">
                    <a:lumMod val="10000"/>
                  </a:schemeClr>
                </a:solidFill>
                <a:latin typeface="思源黑体 CN Light" panose="020B0300000000000000" pitchFamily="34" charset="-122"/>
                <a:ea typeface="思源黑体 CN Light" panose="020B0300000000000000" pitchFamily="34" charset="-122"/>
                <a:cs typeface="+mn-ea"/>
                <a:sym typeface="+mn-lt"/>
              </a:rPr>
              <a:t>58pic.com</a:t>
            </a:r>
            <a:endParaRPr lang="zh-CN" altLang="en-US" sz="1333" dirty="0">
              <a:solidFill>
                <a:srgbClr val="404040"/>
              </a:solidFill>
              <a:latin typeface="思源黑体 CN Light" panose="020B0300000000000000" pitchFamily="34" charset="-122"/>
              <a:ea typeface="思源黑体 CN Light" panose="020B0300000000000000" pitchFamily="34" charset="-122"/>
              <a:cs typeface="+mn-ea"/>
              <a:sym typeface="+mn-lt"/>
            </a:endParaRPr>
          </a:p>
        </p:txBody>
      </p:sp>
      <p:sp>
        <p:nvSpPr>
          <p:cNvPr id="44" name="矩形 43">
            <a:extLst>
              <a:ext uri="{FF2B5EF4-FFF2-40B4-BE49-F238E27FC236}">
                <a16:creationId xmlns:a16="http://schemas.microsoft.com/office/drawing/2014/main" id="{65F38B6A-403F-43D9-B9D0-8C659594B17F}"/>
              </a:ext>
            </a:extLst>
          </p:cNvPr>
          <p:cNvSpPr/>
          <p:nvPr/>
        </p:nvSpPr>
        <p:spPr>
          <a:xfrm>
            <a:off x="6002982" y="3834080"/>
            <a:ext cx="4274337" cy="379648"/>
          </a:xfrm>
          <a:prstGeom prst="rect">
            <a:avLst/>
          </a:prstGeom>
        </p:spPr>
        <p:txBody>
          <a:bodyPr wrap="square" lIns="91433" tIns="45716" rIns="91433" bIns="45716">
            <a:spAutoFit/>
          </a:bodyPr>
          <a:lstStyle/>
          <a:p>
            <a:pPr algn="just"/>
            <a:r>
              <a:rPr lang="zh-CN" altLang="en-US" sz="1867" b="1" dirty="0">
                <a:solidFill>
                  <a:schemeClr val="tx1">
                    <a:lumMod val="75000"/>
                  </a:schemeClr>
                </a:solidFill>
                <a:latin typeface="思源黑体 CN Light" panose="020B0300000000000000" pitchFamily="34" charset="-122"/>
                <a:ea typeface="思源黑体 CN Light" panose="020B0300000000000000" pitchFamily="34" charset="-122"/>
                <a:cs typeface="+mn-ea"/>
                <a:sym typeface="+mn-lt"/>
              </a:rPr>
              <a:t>输入标题</a:t>
            </a:r>
          </a:p>
        </p:txBody>
      </p:sp>
      <p:sp>
        <p:nvSpPr>
          <p:cNvPr id="45" name="矩形 44">
            <a:extLst>
              <a:ext uri="{FF2B5EF4-FFF2-40B4-BE49-F238E27FC236}">
                <a16:creationId xmlns:a16="http://schemas.microsoft.com/office/drawing/2014/main" id="{ED57031F-ACB5-496A-8EB9-BCAD01228A69}"/>
              </a:ext>
            </a:extLst>
          </p:cNvPr>
          <p:cNvSpPr/>
          <p:nvPr/>
        </p:nvSpPr>
        <p:spPr>
          <a:xfrm>
            <a:off x="6023620" y="5249070"/>
            <a:ext cx="4274337" cy="342330"/>
          </a:xfrm>
          <a:prstGeom prst="rect">
            <a:avLst/>
          </a:prstGeom>
        </p:spPr>
        <p:txBody>
          <a:bodyPr wrap="square" lIns="91433" tIns="45716" rIns="91433" bIns="45716">
            <a:spAutoFit/>
          </a:bodyPr>
          <a:lstStyle/>
          <a:p>
            <a:pPr>
              <a:lnSpc>
                <a:spcPct val="130000"/>
              </a:lnSpc>
            </a:pPr>
            <a:r>
              <a:rPr lang="zh-CN" altLang="en-US" sz="1333" dirty="0">
                <a:solidFill>
                  <a:schemeClr val="bg2">
                    <a:lumMod val="10000"/>
                  </a:schemeClr>
                </a:solidFill>
                <a:latin typeface="思源黑体 CN Light" panose="020B0300000000000000" pitchFamily="34" charset="-122"/>
                <a:ea typeface="思源黑体 CN Light" panose="020B0300000000000000" pitchFamily="34" charset="-122"/>
                <a:cs typeface="+mn-ea"/>
                <a:sym typeface="+mn-lt"/>
              </a:rPr>
              <a:t>输入替换内容</a:t>
            </a:r>
            <a:r>
              <a:rPr lang="en-US" altLang="zh-CN" sz="1333" dirty="0">
                <a:solidFill>
                  <a:schemeClr val="bg2">
                    <a:lumMod val="10000"/>
                  </a:schemeClr>
                </a:solidFill>
                <a:latin typeface="思源黑体 CN Light" panose="020B0300000000000000" pitchFamily="34" charset="-122"/>
                <a:ea typeface="思源黑体 CN Light" panose="020B0300000000000000" pitchFamily="34" charset="-122"/>
                <a:cs typeface="+mn-ea"/>
                <a:sym typeface="+mn-lt"/>
              </a:rPr>
              <a:t>58pic.com</a:t>
            </a:r>
            <a:r>
              <a:rPr lang="zh-CN" altLang="en-US" sz="1333" dirty="0">
                <a:solidFill>
                  <a:schemeClr val="bg2">
                    <a:lumMod val="10000"/>
                  </a:schemeClr>
                </a:solidFill>
                <a:latin typeface="思源黑体 CN Light" panose="020B0300000000000000" pitchFamily="34" charset="-122"/>
                <a:ea typeface="思源黑体 CN Light" panose="020B0300000000000000" pitchFamily="34" charset="-122"/>
                <a:cs typeface="+mn-ea"/>
                <a:sym typeface="+mn-lt"/>
              </a:rPr>
              <a:t>输入替换内容</a:t>
            </a:r>
            <a:r>
              <a:rPr lang="en-US" altLang="zh-CN" sz="1333" dirty="0">
                <a:solidFill>
                  <a:schemeClr val="bg2">
                    <a:lumMod val="10000"/>
                  </a:schemeClr>
                </a:solidFill>
                <a:latin typeface="思源黑体 CN Light" panose="020B0300000000000000" pitchFamily="34" charset="-122"/>
                <a:ea typeface="思源黑体 CN Light" panose="020B0300000000000000" pitchFamily="34" charset="-122"/>
                <a:cs typeface="+mn-ea"/>
                <a:sym typeface="+mn-lt"/>
              </a:rPr>
              <a:t>58pic.com</a:t>
            </a:r>
            <a:endParaRPr lang="zh-CN" altLang="en-US" sz="1333" dirty="0">
              <a:solidFill>
                <a:srgbClr val="404040"/>
              </a:solidFill>
              <a:latin typeface="思源黑体 CN Light" panose="020B0300000000000000" pitchFamily="34" charset="-122"/>
              <a:ea typeface="思源黑体 CN Light" panose="020B0300000000000000" pitchFamily="34" charset="-122"/>
              <a:cs typeface="+mn-ea"/>
              <a:sym typeface="+mn-lt"/>
            </a:endParaRPr>
          </a:p>
        </p:txBody>
      </p:sp>
      <p:sp>
        <p:nvSpPr>
          <p:cNvPr id="46" name="矩形 45">
            <a:extLst>
              <a:ext uri="{FF2B5EF4-FFF2-40B4-BE49-F238E27FC236}">
                <a16:creationId xmlns:a16="http://schemas.microsoft.com/office/drawing/2014/main" id="{25EFA48B-6787-4DD7-9F58-BE11F1B0C064}"/>
              </a:ext>
            </a:extLst>
          </p:cNvPr>
          <p:cNvSpPr/>
          <p:nvPr/>
        </p:nvSpPr>
        <p:spPr>
          <a:xfrm>
            <a:off x="6023620" y="4907792"/>
            <a:ext cx="4274337" cy="379648"/>
          </a:xfrm>
          <a:prstGeom prst="rect">
            <a:avLst/>
          </a:prstGeom>
        </p:spPr>
        <p:txBody>
          <a:bodyPr wrap="square" lIns="91433" tIns="45716" rIns="91433" bIns="45716">
            <a:spAutoFit/>
          </a:bodyPr>
          <a:lstStyle/>
          <a:p>
            <a:pPr algn="just"/>
            <a:r>
              <a:rPr lang="zh-CN" altLang="en-US" sz="1867" b="1" dirty="0">
                <a:solidFill>
                  <a:schemeClr val="tx1">
                    <a:lumMod val="75000"/>
                  </a:schemeClr>
                </a:solidFill>
                <a:latin typeface="思源黑体 CN Light" panose="020B0300000000000000" pitchFamily="34" charset="-122"/>
                <a:ea typeface="思源黑体 CN Light" panose="020B0300000000000000" pitchFamily="34" charset="-122"/>
                <a:cs typeface="+mn-ea"/>
                <a:sym typeface="+mn-lt"/>
              </a:rPr>
              <a:t>输入标题</a:t>
            </a:r>
          </a:p>
        </p:txBody>
      </p:sp>
    </p:spTree>
    <p:extLst>
      <p:ext uri="{BB962C8B-B14F-4D97-AF65-F5344CB8AC3E}">
        <p14:creationId xmlns:p14="http://schemas.microsoft.com/office/powerpoint/2010/main" val="2332778363"/>
      </p:ext>
    </p:extLst>
  </p:cSld>
  <p:clrMapOvr>
    <a:masterClrMapping/>
  </p:clrMapOvr>
  <mc:AlternateContent xmlns:mc="http://schemas.openxmlformats.org/markup-compatibility/2006" xmlns:p14="http://schemas.microsoft.com/office/powerpoint/2010/main">
    <mc:Choice Requires="p14">
      <p:transition spd="slow" p14:dur="4400" advClick="0" advTm="1000">
        <p14:honeycomb/>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16" presetClass="entr" presetSubtype="26"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barn(inHorizontal)">
                                      <p:cBhvr>
                                        <p:cTn id="11" dur="500"/>
                                        <p:tgtEl>
                                          <p:spTgt spid="14"/>
                                        </p:tgtEl>
                                      </p:cBhvr>
                                    </p:animEffect>
                                  </p:childTnLst>
                                </p:cTn>
                              </p:par>
                            </p:childTnLst>
                          </p:cTn>
                        </p:par>
                        <p:par>
                          <p:cTn id="12" fill="hold">
                            <p:stCondLst>
                              <p:cond delay="500"/>
                            </p:stCondLst>
                            <p:childTnLst>
                              <p:par>
                                <p:cTn id="13" presetID="2" presetClass="entr" presetSubtype="4"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16" presetClass="entr" presetSubtype="26"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barn(inHorizontal)">
                                      <p:cBhvr>
                                        <p:cTn id="19" dur="500"/>
                                        <p:tgtEl>
                                          <p:spTgt spid="15"/>
                                        </p:tgtEl>
                                      </p:cBhvr>
                                    </p:animEffect>
                                  </p:childTnLst>
                                </p:cTn>
                              </p:par>
                            </p:childTnLst>
                          </p:cTn>
                        </p:par>
                        <p:par>
                          <p:cTn id="20" fill="hold">
                            <p:stCondLst>
                              <p:cond delay="1000"/>
                            </p:stCondLst>
                            <p:childTnLst>
                              <p:par>
                                <p:cTn id="21" presetID="16" presetClass="entr" presetSubtype="26"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barn(inHorizontal)">
                                      <p:cBhvr>
                                        <p:cTn id="23" dur="500"/>
                                        <p:tgtEl>
                                          <p:spTgt spid="23"/>
                                        </p:tgtEl>
                                      </p:cBhvr>
                                    </p:animEffect>
                                  </p:childTnLst>
                                </p:cTn>
                              </p:par>
                            </p:childTnLst>
                          </p:cTn>
                        </p:par>
                        <p:par>
                          <p:cTn id="24" fill="hold">
                            <p:stCondLst>
                              <p:cond delay="1500"/>
                            </p:stCondLst>
                            <p:childTnLst>
                              <p:par>
                                <p:cTn id="25" presetID="2" presetClass="entr" presetSubtype="1"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0-#ppt_h/2"/>
                                          </p:val>
                                        </p:tav>
                                        <p:tav tm="100000">
                                          <p:val>
                                            <p:strVal val="#ppt_y"/>
                                          </p:val>
                                        </p:tav>
                                      </p:tavLst>
                                    </p:anim>
                                  </p:childTnLst>
                                </p:cTn>
                              </p:par>
                              <p:par>
                                <p:cTn id="29" presetID="16" presetClass="entr" presetSubtype="26"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barn(inHorizontal)">
                                      <p:cBhvr>
                                        <p:cTn id="31" dur="500"/>
                                        <p:tgtEl>
                                          <p:spTgt spid="16"/>
                                        </p:tgtEl>
                                      </p:cBhvr>
                                    </p:animEffect>
                                  </p:childTnLst>
                                </p:cTn>
                              </p:par>
                            </p:childTnLst>
                          </p:cTn>
                        </p:par>
                        <p:par>
                          <p:cTn id="32" fill="hold">
                            <p:stCondLst>
                              <p:cond delay="2000"/>
                            </p:stCondLst>
                            <p:childTnLst>
                              <p:par>
                                <p:cTn id="33" presetID="2" presetClass="entr" presetSubtype="4"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par>
                                <p:cTn id="37" presetID="16" presetClass="entr" presetSubtype="26"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barn(inHorizontal)">
                                      <p:cBhvr>
                                        <p:cTn id="39" dur="500"/>
                                        <p:tgtEl>
                                          <p:spTgt spid="19"/>
                                        </p:tgtEl>
                                      </p:cBhvr>
                                    </p:animEffect>
                                  </p:childTnLst>
                                </p:cTn>
                              </p:par>
                            </p:childTnLst>
                          </p:cTn>
                        </p:par>
                        <p:par>
                          <p:cTn id="40" fill="hold">
                            <p:stCondLst>
                              <p:cond delay="2500"/>
                            </p:stCondLst>
                            <p:childTnLst>
                              <p:par>
                                <p:cTn id="41" presetID="16" presetClass="entr" presetSubtype="26" fill="hold" grpId="0" nodeType="after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barn(inHorizontal)">
                                      <p:cBhvr>
                                        <p:cTn id="43" dur="500"/>
                                        <p:tgtEl>
                                          <p:spTgt spid="24"/>
                                        </p:tgtEl>
                                      </p:cBhvr>
                                    </p:animEffect>
                                  </p:childTnLst>
                                </p:cTn>
                              </p:par>
                            </p:childTnLst>
                          </p:cTn>
                        </p:par>
                        <p:par>
                          <p:cTn id="44" fill="hold">
                            <p:stCondLst>
                              <p:cond delay="3000"/>
                            </p:stCondLst>
                            <p:childTnLst>
                              <p:par>
                                <p:cTn id="45" presetID="2" presetClass="entr" presetSubtype="1"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500" fill="hold"/>
                                        <p:tgtEl>
                                          <p:spTgt spid="10"/>
                                        </p:tgtEl>
                                        <p:attrNameLst>
                                          <p:attrName>ppt_x</p:attrName>
                                        </p:attrNameLst>
                                      </p:cBhvr>
                                      <p:tavLst>
                                        <p:tav tm="0">
                                          <p:val>
                                            <p:strVal val="#ppt_x"/>
                                          </p:val>
                                        </p:tav>
                                        <p:tav tm="100000">
                                          <p:val>
                                            <p:strVal val="#ppt_x"/>
                                          </p:val>
                                        </p:tav>
                                      </p:tavLst>
                                    </p:anim>
                                    <p:anim calcmode="lin" valueType="num">
                                      <p:cBhvr additive="base">
                                        <p:cTn id="48" dur="500" fill="hold"/>
                                        <p:tgtEl>
                                          <p:spTgt spid="10"/>
                                        </p:tgtEl>
                                        <p:attrNameLst>
                                          <p:attrName>ppt_y</p:attrName>
                                        </p:attrNameLst>
                                      </p:cBhvr>
                                      <p:tavLst>
                                        <p:tav tm="0">
                                          <p:val>
                                            <p:strVal val="0-#ppt_h/2"/>
                                          </p:val>
                                        </p:tav>
                                        <p:tav tm="100000">
                                          <p:val>
                                            <p:strVal val="#ppt_y"/>
                                          </p:val>
                                        </p:tav>
                                      </p:tavLst>
                                    </p:anim>
                                  </p:childTnLst>
                                </p:cTn>
                              </p:par>
                              <p:par>
                                <p:cTn id="49" presetID="16" presetClass="entr" presetSubtype="26"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barn(inHorizontal)">
                                      <p:cBhvr>
                                        <p:cTn id="51" dur="500"/>
                                        <p:tgtEl>
                                          <p:spTgt spid="17"/>
                                        </p:tgtEl>
                                      </p:cBhvr>
                                    </p:animEffect>
                                  </p:childTnLst>
                                </p:cTn>
                              </p:par>
                            </p:childTnLst>
                          </p:cTn>
                        </p:par>
                        <p:par>
                          <p:cTn id="52" fill="hold">
                            <p:stCondLst>
                              <p:cond delay="3500"/>
                            </p:stCondLst>
                            <p:childTnLst>
                              <p:par>
                                <p:cTn id="53" presetID="2" presetClass="entr" presetSubtype="4" fill="hold" grpId="0" nodeType="afterEffect">
                                  <p:stCondLst>
                                    <p:cond delay="0"/>
                                  </p:stCondLst>
                                  <p:childTnLst>
                                    <p:set>
                                      <p:cBhvr>
                                        <p:cTn id="54" dur="1" fill="hold">
                                          <p:stCondLst>
                                            <p:cond delay="0"/>
                                          </p:stCondLst>
                                        </p:cTn>
                                        <p:tgtEl>
                                          <p:spTgt spid="11"/>
                                        </p:tgtEl>
                                        <p:attrNameLst>
                                          <p:attrName>style.visibility</p:attrName>
                                        </p:attrNameLst>
                                      </p:cBhvr>
                                      <p:to>
                                        <p:strVal val="visible"/>
                                      </p:to>
                                    </p:set>
                                    <p:anim calcmode="lin" valueType="num">
                                      <p:cBhvr additive="base">
                                        <p:cTn id="55" dur="500" fill="hold"/>
                                        <p:tgtEl>
                                          <p:spTgt spid="11"/>
                                        </p:tgtEl>
                                        <p:attrNameLst>
                                          <p:attrName>ppt_x</p:attrName>
                                        </p:attrNameLst>
                                      </p:cBhvr>
                                      <p:tavLst>
                                        <p:tav tm="0">
                                          <p:val>
                                            <p:strVal val="#ppt_x"/>
                                          </p:val>
                                        </p:tav>
                                        <p:tav tm="100000">
                                          <p:val>
                                            <p:strVal val="#ppt_x"/>
                                          </p:val>
                                        </p:tav>
                                      </p:tavLst>
                                    </p:anim>
                                    <p:anim calcmode="lin" valueType="num">
                                      <p:cBhvr additive="base">
                                        <p:cTn id="56" dur="500" fill="hold"/>
                                        <p:tgtEl>
                                          <p:spTgt spid="11"/>
                                        </p:tgtEl>
                                        <p:attrNameLst>
                                          <p:attrName>ppt_y</p:attrName>
                                        </p:attrNameLst>
                                      </p:cBhvr>
                                      <p:tavLst>
                                        <p:tav tm="0">
                                          <p:val>
                                            <p:strVal val="1+#ppt_h/2"/>
                                          </p:val>
                                        </p:tav>
                                        <p:tav tm="100000">
                                          <p:val>
                                            <p:strVal val="#ppt_y"/>
                                          </p:val>
                                        </p:tav>
                                      </p:tavLst>
                                    </p:anim>
                                  </p:childTnLst>
                                </p:cTn>
                              </p:par>
                              <p:par>
                                <p:cTn id="57" presetID="16" presetClass="entr" presetSubtype="26" fill="hold" grpId="0" nodeType="with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barn(inHorizontal)">
                                      <p:cBhvr>
                                        <p:cTn id="59" dur="500"/>
                                        <p:tgtEl>
                                          <p:spTgt spid="20"/>
                                        </p:tgtEl>
                                      </p:cBhvr>
                                    </p:animEffect>
                                  </p:childTnLst>
                                </p:cTn>
                              </p:par>
                            </p:childTnLst>
                          </p:cTn>
                        </p:par>
                        <p:par>
                          <p:cTn id="60" fill="hold">
                            <p:stCondLst>
                              <p:cond delay="4000"/>
                            </p:stCondLst>
                            <p:childTnLst>
                              <p:par>
                                <p:cTn id="61" presetID="16" presetClass="entr" presetSubtype="26" fill="hold" grpId="0" nodeType="after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barn(inHorizontal)">
                                      <p:cBhvr>
                                        <p:cTn id="63" dur="500"/>
                                        <p:tgtEl>
                                          <p:spTgt spid="25"/>
                                        </p:tgtEl>
                                      </p:cBhvr>
                                    </p:animEffect>
                                  </p:childTnLst>
                                </p:cTn>
                              </p:par>
                            </p:childTnLst>
                          </p:cTn>
                        </p:par>
                        <p:par>
                          <p:cTn id="64" fill="hold">
                            <p:stCondLst>
                              <p:cond delay="4500"/>
                            </p:stCondLst>
                            <p:childTnLst>
                              <p:par>
                                <p:cTn id="65" presetID="2" presetClass="entr" presetSubtype="1" fill="hold" grpId="0" nodeType="afterEffect">
                                  <p:stCondLst>
                                    <p:cond delay="0"/>
                                  </p:stCondLst>
                                  <p:childTnLst>
                                    <p:set>
                                      <p:cBhvr>
                                        <p:cTn id="66" dur="1" fill="hold">
                                          <p:stCondLst>
                                            <p:cond delay="0"/>
                                          </p:stCondLst>
                                        </p:cTn>
                                        <p:tgtEl>
                                          <p:spTgt spid="12"/>
                                        </p:tgtEl>
                                        <p:attrNameLst>
                                          <p:attrName>style.visibility</p:attrName>
                                        </p:attrNameLst>
                                      </p:cBhvr>
                                      <p:to>
                                        <p:strVal val="visible"/>
                                      </p:to>
                                    </p:set>
                                    <p:anim calcmode="lin" valueType="num">
                                      <p:cBhvr additive="base">
                                        <p:cTn id="67" dur="500" fill="hold"/>
                                        <p:tgtEl>
                                          <p:spTgt spid="12"/>
                                        </p:tgtEl>
                                        <p:attrNameLst>
                                          <p:attrName>ppt_x</p:attrName>
                                        </p:attrNameLst>
                                      </p:cBhvr>
                                      <p:tavLst>
                                        <p:tav tm="0">
                                          <p:val>
                                            <p:strVal val="#ppt_x"/>
                                          </p:val>
                                        </p:tav>
                                        <p:tav tm="100000">
                                          <p:val>
                                            <p:strVal val="#ppt_x"/>
                                          </p:val>
                                        </p:tav>
                                      </p:tavLst>
                                    </p:anim>
                                    <p:anim calcmode="lin" valueType="num">
                                      <p:cBhvr additive="base">
                                        <p:cTn id="68" dur="500" fill="hold"/>
                                        <p:tgtEl>
                                          <p:spTgt spid="12"/>
                                        </p:tgtEl>
                                        <p:attrNameLst>
                                          <p:attrName>ppt_y</p:attrName>
                                        </p:attrNameLst>
                                      </p:cBhvr>
                                      <p:tavLst>
                                        <p:tav tm="0">
                                          <p:val>
                                            <p:strVal val="0-#ppt_h/2"/>
                                          </p:val>
                                        </p:tav>
                                        <p:tav tm="100000">
                                          <p:val>
                                            <p:strVal val="#ppt_y"/>
                                          </p:val>
                                        </p:tav>
                                      </p:tavLst>
                                    </p:anim>
                                  </p:childTnLst>
                                </p:cTn>
                              </p:par>
                              <p:par>
                                <p:cTn id="69" presetID="16" presetClass="entr" presetSubtype="26" fill="hold" grpId="0" nodeType="withEffect">
                                  <p:stCondLst>
                                    <p:cond delay="0"/>
                                  </p:stCondLst>
                                  <p:childTnLst>
                                    <p:set>
                                      <p:cBhvr>
                                        <p:cTn id="70" dur="1" fill="hold">
                                          <p:stCondLst>
                                            <p:cond delay="0"/>
                                          </p:stCondLst>
                                        </p:cTn>
                                        <p:tgtEl>
                                          <p:spTgt spid="18"/>
                                        </p:tgtEl>
                                        <p:attrNameLst>
                                          <p:attrName>style.visibility</p:attrName>
                                        </p:attrNameLst>
                                      </p:cBhvr>
                                      <p:to>
                                        <p:strVal val="visible"/>
                                      </p:to>
                                    </p:set>
                                    <p:animEffect transition="in" filter="barn(inHorizontal)">
                                      <p:cBhvr>
                                        <p:cTn id="71" dur="500"/>
                                        <p:tgtEl>
                                          <p:spTgt spid="18"/>
                                        </p:tgtEl>
                                      </p:cBhvr>
                                    </p:animEffect>
                                  </p:childTnLst>
                                </p:cTn>
                              </p:par>
                            </p:childTnLst>
                          </p:cTn>
                        </p:par>
                        <p:par>
                          <p:cTn id="72" fill="hold">
                            <p:stCondLst>
                              <p:cond delay="5000"/>
                            </p:stCondLst>
                            <p:childTnLst>
                              <p:par>
                                <p:cTn id="73" presetID="2" presetClass="entr" presetSubtype="4" fill="hold" grpId="0" nodeType="afterEffect">
                                  <p:stCondLst>
                                    <p:cond delay="0"/>
                                  </p:stCondLst>
                                  <p:childTnLst>
                                    <p:set>
                                      <p:cBhvr>
                                        <p:cTn id="74" dur="1" fill="hold">
                                          <p:stCondLst>
                                            <p:cond delay="0"/>
                                          </p:stCondLst>
                                        </p:cTn>
                                        <p:tgtEl>
                                          <p:spTgt spid="13"/>
                                        </p:tgtEl>
                                        <p:attrNameLst>
                                          <p:attrName>style.visibility</p:attrName>
                                        </p:attrNameLst>
                                      </p:cBhvr>
                                      <p:to>
                                        <p:strVal val="visible"/>
                                      </p:to>
                                    </p:set>
                                    <p:anim calcmode="lin" valueType="num">
                                      <p:cBhvr additive="base">
                                        <p:cTn id="75" dur="500" fill="hold"/>
                                        <p:tgtEl>
                                          <p:spTgt spid="13"/>
                                        </p:tgtEl>
                                        <p:attrNameLst>
                                          <p:attrName>ppt_x</p:attrName>
                                        </p:attrNameLst>
                                      </p:cBhvr>
                                      <p:tavLst>
                                        <p:tav tm="0">
                                          <p:val>
                                            <p:strVal val="#ppt_x"/>
                                          </p:val>
                                        </p:tav>
                                        <p:tav tm="100000">
                                          <p:val>
                                            <p:strVal val="#ppt_x"/>
                                          </p:val>
                                        </p:tav>
                                      </p:tavLst>
                                    </p:anim>
                                    <p:anim calcmode="lin" valueType="num">
                                      <p:cBhvr additive="base">
                                        <p:cTn id="76" dur="500" fill="hold"/>
                                        <p:tgtEl>
                                          <p:spTgt spid="13"/>
                                        </p:tgtEl>
                                        <p:attrNameLst>
                                          <p:attrName>ppt_y</p:attrName>
                                        </p:attrNameLst>
                                      </p:cBhvr>
                                      <p:tavLst>
                                        <p:tav tm="0">
                                          <p:val>
                                            <p:strVal val="1+#ppt_h/2"/>
                                          </p:val>
                                        </p:tav>
                                        <p:tav tm="100000">
                                          <p:val>
                                            <p:strVal val="#ppt_y"/>
                                          </p:val>
                                        </p:tav>
                                      </p:tavLst>
                                    </p:anim>
                                  </p:childTnLst>
                                </p:cTn>
                              </p:par>
                              <p:par>
                                <p:cTn id="77" presetID="16" presetClass="entr" presetSubtype="26" fill="hold" grpId="0" nodeType="withEffect">
                                  <p:stCondLst>
                                    <p:cond delay="0"/>
                                  </p:stCondLst>
                                  <p:childTnLst>
                                    <p:set>
                                      <p:cBhvr>
                                        <p:cTn id="78" dur="1" fill="hold">
                                          <p:stCondLst>
                                            <p:cond delay="0"/>
                                          </p:stCondLst>
                                        </p:cTn>
                                        <p:tgtEl>
                                          <p:spTgt spid="21"/>
                                        </p:tgtEl>
                                        <p:attrNameLst>
                                          <p:attrName>style.visibility</p:attrName>
                                        </p:attrNameLst>
                                      </p:cBhvr>
                                      <p:to>
                                        <p:strVal val="visible"/>
                                      </p:to>
                                    </p:set>
                                    <p:animEffect transition="in" filter="barn(inHorizontal)">
                                      <p:cBhvr>
                                        <p:cTn id="79" dur="500"/>
                                        <p:tgtEl>
                                          <p:spTgt spid="21"/>
                                        </p:tgtEl>
                                      </p:cBhvr>
                                    </p:animEffect>
                                  </p:childTnLst>
                                </p:cTn>
                              </p:par>
                            </p:childTnLst>
                          </p:cTn>
                        </p:par>
                        <p:par>
                          <p:cTn id="80" fill="hold">
                            <p:stCondLst>
                              <p:cond delay="5500"/>
                            </p:stCondLst>
                            <p:childTnLst>
                              <p:par>
                                <p:cTn id="81" presetID="16" presetClass="entr" presetSubtype="26" fill="hold" grpId="0" nodeType="afterEffect">
                                  <p:stCondLst>
                                    <p:cond delay="0"/>
                                  </p:stCondLst>
                                  <p:childTnLst>
                                    <p:set>
                                      <p:cBhvr>
                                        <p:cTn id="82" dur="1" fill="hold">
                                          <p:stCondLst>
                                            <p:cond delay="0"/>
                                          </p:stCondLst>
                                        </p:cTn>
                                        <p:tgtEl>
                                          <p:spTgt spid="22"/>
                                        </p:tgtEl>
                                        <p:attrNameLst>
                                          <p:attrName>style.visibility</p:attrName>
                                        </p:attrNameLst>
                                      </p:cBhvr>
                                      <p:to>
                                        <p:strVal val="visible"/>
                                      </p:to>
                                    </p:set>
                                    <p:animEffect transition="in" filter="barn(inHorizontal)">
                                      <p:cBhvr>
                                        <p:cTn id="83" dur="500"/>
                                        <p:tgtEl>
                                          <p:spTgt spid="22"/>
                                        </p:tgtEl>
                                      </p:cBhvr>
                                    </p:animEffect>
                                  </p:childTnLst>
                                </p:cTn>
                              </p:par>
                            </p:childTnLst>
                          </p:cTn>
                        </p:par>
                        <p:par>
                          <p:cTn id="84" fill="hold">
                            <p:stCondLst>
                              <p:cond delay="6000"/>
                            </p:stCondLst>
                            <p:childTnLst>
                              <p:par>
                                <p:cTn id="85" presetID="53" presetClass="entr" presetSubtype="16" fill="hold" grpId="0" nodeType="afterEffect">
                                  <p:stCondLst>
                                    <p:cond delay="0"/>
                                  </p:stCondLst>
                                  <p:childTnLst>
                                    <p:set>
                                      <p:cBhvr>
                                        <p:cTn id="86" dur="1" fill="hold">
                                          <p:stCondLst>
                                            <p:cond delay="0"/>
                                          </p:stCondLst>
                                        </p:cTn>
                                        <p:tgtEl>
                                          <p:spTgt spid="40"/>
                                        </p:tgtEl>
                                        <p:attrNameLst>
                                          <p:attrName>style.visibility</p:attrName>
                                        </p:attrNameLst>
                                      </p:cBhvr>
                                      <p:to>
                                        <p:strVal val="visible"/>
                                      </p:to>
                                    </p:set>
                                    <p:anim calcmode="lin" valueType="num">
                                      <p:cBhvr>
                                        <p:cTn id="87" dur="250" fill="hold"/>
                                        <p:tgtEl>
                                          <p:spTgt spid="40"/>
                                        </p:tgtEl>
                                        <p:attrNameLst>
                                          <p:attrName>ppt_w</p:attrName>
                                        </p:attrNameLst>
                                      </p:cBhvr>
                                      <p:tavLst>
                                        <p:tav tm="0">
                                          <p:val>
                                            <p:fltVal val="0"/>
                                          </p:val>
                                        </p:tav>
                                        <p:tav tm="100000">
                                          <p:val>
                                            <p:strVal val="#ppt_w"/>
                                          </p:val>
                                        </p:tav>
                                      </p:tavLst>
                                    </p:anim>
                                    <p:anim calcmode="lin" valueType="num">
                                      <p:cBhvr>
                                        <p:cTn id="88" dur="250" fill="hold"/>
                                        <p:tgtEl>
                                          <p:spTgt spid="40"/>
                                        </p:tgtEl>
                                        <p:attrNameLst>
                                          <p:attrName>ppt_h</p:attrName>
                                        </p:attrNameLst>
                                      </p:cBhvr>
                                      <p:tavLst>
                                        <p:tav tm="0">
                                          <p:val>
                                            <p:fltVal val="0"/>
                                          </p:val>
                                        </p:tav>
                                        <p:tav tm="100000">
                                          <p:val>
                                            <p:strVal val="#ppt_h"/>
                                          </p:val>
                                        </p:tav>
                                      </p:tavLst>
                                    </p:anim>
                                    <p:animEffect transition="in" filter="fade">
                                      <p:cBhvr>
                                        <p:cTn id="89" dur="250"/>
                                        <p:tgtEl>
                                          <p:spTgt spid="40"/>
                                        </p:tgtEl>
                                      </p:cBhvr>
                                    </p:animEffect>
                                  </p:childTnLst>
                                </p:cTn>
                              </p:par>
                            </p:childTnLst>
                          </p:cTn>
                        </p:par>
                        <p:par>
                          <p:cTn id="90" fill="hold">
                            <p:stCondLst>
                              <p:cond delay="6250"/>
                            </p:stCondLst>
                            <p:childTnLst>
                              <p:par>
                                <p:cTn id="91" presetID="53" presetClass="entr" presetSubtype="16" fill="hold" grpId="0" nodeType="afterEffect">
                                  <p:stCondLst>
                                    <p:cond delay="0"/>
                                  </p:stCondLst>
                                  <p:iterate type="lt">
                                    <p:tmPct val="4054"/>
                                  </p:iterate>
                                  <p:childTnLst>
                                    <p:set>
                                      <p:cBhvr>
                                        <p:cTn id="92" dur="1" fill="hold">
                                          <p:stCondLst>
                                            <p:cond delay="0"/>
                                          </p:stCondLst>
                                        </p:cTn>
                                        <p:tgtEl>
                                          <p:spTgt spid="39"/>
                                        </p:tgtEl>
                                        <p:attrNameLst>
                                          <p:attrName>style.visibility</p:attrName>
                                        </p:attrNameLst>
                                      </p:cBhvr>
                                      <p:to>
                                        <p:strVal val="visible"/>
                                      </p:to>
                                    </p:set>
                                    <p:anim calcmode="lin" valueType="num">
                                      <p:cBhvr>
                                        <p:cTn id="93" dur="250" fill="hold"/>
                                        <p:tgtEl>
                                          <p:spTgt spid="39"/>
                                        </p:tgtEl>
                                        <p:attrNameLst>
                                          <p:attrName>ppt_w</p:attrName>
                                        </p:attrNameLst>
                                      </p:cBhvr>
                                      <p:tavLst>
                                        <p:tav tm="0">
                                          <p:val>
                                            <p:fltVal val="0"/>
                                          </p:val>
                                        </p:tav>
                                        <p:tav tm="100000">
                                          <p:val>
                                            <p:strVal val="#ppt_w"/>
                                          </p:val>
                                        </p:tav>
                                      </p:tavLst>
                                    </p:anim>
                                    <p:anim calcmode="lin" valueType="num">
                                      <p:cBhvr>
                                        <p:cTn id="94" dur="250" fill="hold"/>
                                        <p:tgtEl>
                                          <p:spTgt spid="39"/>
                                        </p:tgtEl>
                                        <p:attrNameLst>
                                          <p:attrName>ppt_h</p:attrName>
                                        </p:attrNameLst>
                                      </p:cBhvr>
                                      <p:tavLst>
                                        <p:tav tm="0">
                                          <p:val>
                                            <p:fltVal val="0"/>
                                          </p:val>
                                        </p:tav>
                                        <p:tav tm="100000">
                                          <p:val>
                                            <p:strVal val="#ppt_h"/>
                                          </p:val>
                                        </p:tav>
                                      </p:tavLst>
                                    </p:anim>
                                    <p:animEffect transition="in" filter="fade">
                                      <p:cBhvr>
                                        <p:cTn id="95" dur="250"/>
                                        <p:tgtEl>
                                          <p:spTgt spid="39"/>
                                        </p:tgtEl>
                                      </p:cBhvr>
                                    </p:animEffect>
                                  </p:childTnLst>
                                </p:cTn>
                              </p:par>
                            </p:childTnLst>
                          </p:cTn>
                        </p:par>
                        <p:par>
                          <p:cTn id="96" fill="hold">
                            <p:stCondLst>
                              <p:cond delay="6794"/>
                            </p:stCondLst>
                            <p:childTnLst>
                              <p:par>
                                <p:cTn id="97" presetID="53" presetClass="entr" presetSubtype="16" fill="hold" grpId="0" nodeType="afterEffect">
                                  <p:stCondLst>
                                    <p:cond delay="0"/>
                                  </p:stCondLst>
                                  <p:childTnLst>
                                    <p:set>
                                      <p:cBhvr>
                                        <p:cTn id="98" dur="1" fill="hold">
                                          <p:stCondLst>
                                            <p:cond delay="0"/>
                                          </p:stCondLst>
                                        </p:cTn>
                                        <p:tgtEl>
                                          <p:spTgt spid="42"/>
                                        </p:tgtEl>
                                        <p:attrNameLst>
                                          <p:attrName>style.visibility</p:attrName>
                                        </p:attrNameLst>
                                      </p:cBhvr>
                                      <p:to>
                                        <p:strVal val="visible"/>
                                      </p:to>
                                    </p:set>
                                    <p:anim calcmode="lin" valueType="num">
                                      <p:cBhvr>
                                        <p:cTn id="99" dur="250" fill="hold"/>
                                        <p:tgtEl>
                                          <p:spTgt spid="42"/>
                                        </p:tgtEl>
                                        <p:attrNameLst>
                                          <p:attrName>ppt_w</p:attrName>
                                        </p:attrNameLst>
                                      </p:cBhvr>
                                      <p:tavLst>
                                        <p:tav tm="0">
                                          <p:val>
                                            <p:fltVal val="0"/>
                                          </p:val>
                                        </p:tav>
                                        <p:tav tm="100000">
                                          <p:val>
                                            <p:strVal val="#ppt_w"/>
                                          </p:val>
                                        </p:tav>
                                      </p:tavLst>
                                    </p:anim>
                                    <p:anim calcmode="lin" valueType="num">
                                      <p:cBhvr>
                                        <p:cTn id="100" dur="250" fill="hold"/>
                                        <p:tgtEl>
                                          <p:spTgt spid="42"/>
                                        </p:tgtEl>
                                        <p:attrNameLst>
                                          <p:attrName>ppt_h</p:attrName>
                                        </p:attrNameLst>
                                      </p:cBhvr>
                                      <p:tavLst>
                                        <p:tav tm="0">
                                          <p:val>
                                            <p:fltVal val="0"/>
                                          </p:val>
                                        </p:tav>
                                        <p:tav tm="100000">
                                          <p:val>
                                            <p:strVal val="#ppt_h"/>
                                          </p:val>
                                        </p:tav>
                                      </p:tavLst>
                                    </p:anim>
                                    <p:animEffect transition="in" filter="fade">
                                      <p:cBhvr>
                                        <p:cTn id="101" dur="250"/>
                                        <p:tgtEl>
                                          <p:spTgt spid="42"/>
                                        </p:tgtEl>
                                      </p:cBhvr>
                                    </p:animEffect>
                                  </p:childTnLst>
                                </p:cTn>
                              </p:par>
                            </p:childTnLst>
                          </p:cTn>
                        </p:par>
                        <p:par>
                          <p:cTn id="102" fill="hold">
                            <p:stCondLst>
                              <p:cond delay="7044"/>
                            </p:stCondLst>
                            <p:childTnLst>
                              <p:par>
                                <p:cTn id="103" presetID="53" presetClass="entr" presetSubtype="16" fill="hold" grpId="0" nodeType="afterEffect">
                                  <p:stCondLst>
                                    <p:cond delay="0"/>
                                  </p:stCondLst>
                                  <p:iterate type="lt">
                                    <p:tmPct val="4054"/>
                                  </p:iterate>
                                  <p:childTnLst>
                                    <p:set>
                                      <p:cBhvr>
                                        <p:cTn id="104" dur="1" fill="hold">
                                          <p:stCondLst>
                                            <p:cond delay="0"/>
                                          </p:stCondLst>
                                        </p:cTn>
                                        <p:tgtEl>
                                          <p:spTgt spid="41"/>
                                        </p:tgtEl>
                                        <p:attrNameLst>
                                          <p:attrName>style.visibility</p:attrName>
                                        </p:attrNameLst>
                                      </p:cBhvr>
                                      <p:to>
                                        <p:strVal val="visible"/>
                                      </p:to>
                                    </p:set>
                                    <p:anim calcmode="lin" valueType="num">
                                      <p:cBhvr>
                                        <p:cTn id="105" dur="250" fill="hold"/>
                                        <p:tgtEl>
                                          <p:spTgt spid="41"/>
                                        </p:tgtEl>
                                        <p:attrNameLst>
                                          <p:attrName>ppt_w</p:attrName>
                                        </p:attrNameLst>
                                      </p:cBhvr>
                                      <p:tavLst>
                                        <p:tav tm="0">
                                          <p:val>
                                            <p:fltVal val="0"/>
                                          </p:val>
                                        </p:tav>
                                        <p:tav tm="100000">
                                          <p:val>
                                            <p:strVal val="#ppt_w"/>
                                          </p:val>
                                        </p:tav>
                                      </p:tavLst>
                                    </p:anim>
                                    <p:anim calcmode="lin" valueType="num">
                                      <p:cBhvr>
                                        <p:cTn id="106" dur="250" fill="hold"/>
                                        <p:tgtEl>
                                          <p:spTgt spid="41"/>
                                        </p:tgtEl>
                                        <p:attrNameLst>
                                          <p:attrName>ppt_h</p:attrName>
                                        </p:attrNameLst>
                                      </p:cBhvr>
                                      <p:tavLst>
                                        <p:tav tm="0">
                                          <p:val>
                                            <p:fltVal val="0"/>
                                          </p:val>
                                        </p:tav>
                                        <p:tav tm="100000">
                                          <p:val>
                                            <p:strVal val="#ppt_h"/>
                                          </p:val>
                                        </p:tav>
                                      </p:tavLst>
                                    </p:anim>
                                    <p:animEffect transition="in" filter="fade">
                                      <p:cBhvr>
                                        <p:cTn id="107" dur="250"/>
                                        <p:tgtEl>
                                          <p:spTgt spid="41"/>
                                        </p:tgtEl>
                                      </p:cBhvr>
                                    </p:animEffect>
                                  </p:childTnLst>
                                </p:cTn>
                              </p:par>
                            </p:childTnLst>
                          </p:cTn>
                        </p:par>
                        <p:par>
                          <p:cTn id="108" fill="hold">
                            <p:stCondLst>
                              <p:cond delay="7588"/>
                            </p:stCondLst>
                            <p:childTnLst>
                              <p:par>
                                <p:cTn id="109" presetID="53" presetClass="entr" presetSubtype="16" fill="hold" grpId="0" nodeType="afterEffect">
                                  <p:stCondLst>
                                    <p:cond delay="0"/>
                                  </p:stCondLst>
                                  <p:childTnLst>
                                    <p:set>
                                      <p:cBhvr>
                                        <p:cTn id="110" dur="1" fill="hold">
                                          <p:stCondLst>
                                            <p:cond delay="0"/>
                                          </p:stCondLst>
                                        </p:cTn>
                                        <p:tgtEl>
                                          <p:spTgt spid="44"/>
                                        </p:tgtEl>
                                        <p:attrNameLst>
                                          <p:attrName>style.visibility</p:attrName>
                                        </p:attrNameLst>
                                      </p:cBhvr>
                                      <p:to>
                                        <p:strVal val="visible"/>
                                      </p:to>
                                    </p:set>
                                    <p:anim calcmode="lin" valueType="num">
                                      <p:cBhvr>
                                        <p:cTn id="111" dur="250" fill="hold"/>
                                        <p:tgtEl>
                                          <p:spTgt spid="44"/>
                                        </p:tgtEl>
                                        <p:attrNameLst>
                                          <p:attrName>ppt_w</p:attrName>
                                        </p:attrNameLst>
                                      </p:cBhvr>
                                      <p:tavLst>
                                        <p:tav tm="0">
                                          <p:val>
                                            <p:fltVal val="0"/>
                                          </p:val>
                                        </p:tav>
                                        <p:tav tm="100000">
                                          <p:val>
                                            <p:strVal val="#ppt_w"/>
                                          </p:val>
                                        </p:tav>
                                      </p:tavLst>
                                    </p:anim>
                                    <p:anim calcmode="lin" valueType="num">
                                      <p:cBhvr>
                                        <p:cTn id="112" dur="250" fill="hold"/>
                                        <p:tgtEl>
                                          <p:spTgt spid="44"/>
                                        </p:tgtEl>
                                        <p:attrNameLst>
                                          <p:attrName>ppt_h</p:attrName>
                                        </p:attrNameLst>
                                      </p:cBhvr>
                                      <p:tavLst>
                                        <p:tav tm="0">
                                          <p:val>
                                            <p:fltVal val="0"/>
                                          </p:val>
                                        </p:tav>
                                        <p:tav tm="100000">
                                          <p:val>
                                            <p:strVal val="#ppt_h"/>
                                          </p:val>
                                        </p:tav>
                                      </p:tavLst>
                                    </p:anim>
                                    <p:animEffect transition="in" filter="fade">
                                      <p:cBhvr>
                                        <p:cTn id="113" dur="250"/>
                                        <p:tgtEl>
                                          <p:spTgt spid="44"/>
                                        </p:tgtEl>
                                      </p:cBhvr>
                                    </p:animEffect>
                                  </p:childTnLst>
                                </p:cTn>
                              </p:par>
                            </p:childTnLst>
                          </p:cTn>
                        </p:par>
                        <p:par>
                          <p:cTn id="114" fill="hold">
                            <p:stCondLst>
                              <p:cond delay="7838"/>
                            </p:stCondLst>
                            <p:childTnLst>
                              <p:par>
                                <p:cTn id="115" presetID="53" presetClass="entr" presetSubtype="16" fill="hold" grpId="0" nodeType="afterEffect">
                                  <p:stCondLst>
                                    <p:cond delay="0"/>
                                  </p:stCondLst>
                                  <p:iterate type="lt">
                                    <p:tmPct val="4054"/>
                                  </p:iterate>
                                  <p:childTnLst>
                                    <p:set>
                                      <p:cBhvr>
                                        <p:cTn id="116" dur="1" fill="hold">
                                          <p:stCondLst>
                                            <p:cond delay="0"/>
                                          </p:stCondLst>
                                        </p:cTn>
                                        <p:tgtEl>
                                          <p:spTgt spid="43"/>
                                        </p:tgtEl>
                                        <p:attrNameLst>
                                          <p:attrName>style.visibility</p:attrName>
                                        </p:attrNameLst>
                                      </p:cBhvr>
                                      <p:to>
                                        <p:strVal val="visible"/>
                                      </p:to>
                                    </p:set>
                                    <p:anim calcmode="lin" valueType="num">
                                      <p:cBhvr>
                                        <p:cTn id="117" dur="250" fill="hold"/>
                                        <p:tgtEl>
                                          <p:spTgt spid="43"/>
                                        </p:tgtEl>
                                        <p:attrNameLst>
                                          <p:attrName>ppt_w</p:attrName>
                                        </p:attrNameLst>
                                      </p:cBhvr>
                                      <p:tavLst>
                                        <p:tav tm="0">
                                          <p:val>
                                            <p:fltVal val="0"/>
                                          </p:val>
                                        </p:tav>
                                        <p:tav tm="100000">
                                          <p:val>
                                            <p:strVal val="#ppt_w"/>
                                          </p:val>
                                        </p:tav>
                                      </p:tavLst>
                                    </p:anim>
                                    <p:anim calcmode="lin" valueType="num">
                                      <p:cBhvr>
                                        <p:cTn id="118" dur="250" fill="hold"/>
                                        <p:tgtEl>
                                          <p:spTgt spid="43"/>
                                        </p:tgtEl>
                                        <p:attrNameLst>
                                          <p:attrName>ppt_h</p:attrName>
                                        </p:attrNameLst>
                                      </p:cBhvr>
                                      <p:tavLst>
                                        <p:tav tm="0">
                                          <p:val>
                                            <p:fltVal val="0"/>
                                          </p:val>
                                        </p:tav>
                                        <p:tav tm="100000">
                                          <p:val>
                                            <p:strVal val="#ppt_h"/>
                                          </p:val>
                                        </p:tav>
                                      </p:tavLst>
                                    </p:anim>
                                    <p:animEffect transition="in" filter="fade">
                                      <p:cBhvr>
                                        <p:cTn id="119" dur="250"/>
                                        <p:tgtEl>
                                          <p:spTgt spid="43"/>
                                        </p:tgtEl>
                                      </p:cBhvr>
                                    </p:animEffect>
                                  </p:childTnLst>
                                </p:cTn>
                              </p:par>
                            </p:childTnLst>
                          </p:cTn>
                        </p:par>
                        <p:par>
                          <p:cTn id="120" fill="hold">
                            <p:stCondLst>
                              <p:cond delay="8382"/>
                            </p:stCondLst>
                            <p:childTnLst>
                              <p:par>
                                <p:cTn id="121" presetID="53" presetClass="entr" presetSubtype="16" fill="hold" grpId="0" nodeType="afterEffect">
                                  <p:stCondLst>
                                    <p:cond delay="0"/>
                                  </p:stCondLst>
                                  <p:childTnLst>
                                    <p:set>
                                      <p:cBhvr>
                                        <p:cTn id="122" dur="1" fill="hold">
                                          <p:stCondLst>
                                            <p:cond delay="0"/>
                                          </p:stCondLst>
                                        </p:cTn>
                                        <p:tgtEl>
                                          <p:spTgt spid="46"/>
                                        </p:tgtEl>
                                        <p:attrNameLst>
                                          <p:attrName>style.visibility</p:attrName>
                                        </p:attrNameLst>
                                      </p:cBhvr>
                                      <p:to>
                                        <p:strVal val="visible"/>
                                      </p:to>
                                    </p:set>
                                    <p:anim calcmode="lin" valueType="num">
                                      <p:cBhvr>
                                        <p:cTn id="123" dur="250" fill="hold"/>
                                        <p:tgtEl>
                                          <p:spTgt spid="46"/>
                                        </p:tgtEl>
                                        <p:attrNameLst>
                                          <p:attrName>ppt_w</p:attrName>
                                        </p:attrNameLst>
                                      </p:cBhvr>
                                      <p:tavLst>
                                        <p:tav tm="0">
                                          <p:val>
                                            <p:fltVal val="0"/>
                                          </p:val>
                                        </p:tav>
                                        <p:tav tm="100000">
                                          <p:val>
                                            <p:strVal val="#ppt_w"/>
                                          </p:val>
                                        </p:tav>
                                      </p:tavLst>
                                    </p:anim>
                                    <p:anim calcmode="lin" valueType="num">
                                      <p:cBhvr>
                                        <p:cTn id="124" dur="250" fill="hold"/>
                                        <p:tgtEl>
                                          <p:spTgt spid="46"/>
                                        </p:tgtEl>
                                        <p:attrNameLst>
                                          <p:attrName>ppt_h</p:attrName>
                                        </p:attrNameLst>
                                      </p:cBhvr>
                                      <p:tavLst>
                                        <p:tav tm="0">
                                          <p:val>
                                            <p:fltVal val="0"/>
                                          </p:val>
                                        </p:tav>
                                        <p:tav tm="100000">
                                          <p:val>
                                            <p:strVal val="#ppt_h"/>
                                          </p:val>
                                        </p:tav>
                                      </p:tavLst>
                                    </p:anim>
                                    <p:animEffect transition="in" filter="fade">
                                      <p:cBhvr>
                                        <p:cTn id="125" dur="250"/>
                                        <p:tgtEl>
                                          <p:spTgt spid="46"/>
                                        </p:tgtEl>
                                      </p:cBhvr>
                                    </p:animEffect>
                                  </p:childTnLst>
                                </p:cTn>
                              </p:par>
                            </p:childTnLst>
                          </p:cTn>
                        </p:par>
                        <p:par>
                          <p:cTn id="126" fill="hold">
                            <p:stCondLst>
                              <p:cond delay="8632"/>
                            </p:stCondLst>
                            <p:childTnLst>
                              <p:par>
                                <p:cTn id="127" presetID="53" presetClass="entr" presetSubtype="16" fill="hold" grpId="0" nodeType="afterEffect">
                                  <p:stCondLst>
                                    <p:cond delay="0"/>
                                  </p:stCondLst>
                                  <p:iterate type="lt">
                                    <p:tmPct val="4054"/>
                                  </p:iterate>
                                  <p:childTnLst>
                                    <p:set>
                                      <p:cBhvr>
                                        <p:cTn id="128" dur="1" fill="hold">
                                          <p:stCondLst>
                                            <p:cond delay="0"/>
                                          </p:stCondLst>
                                        </p:cTn>
                                        <p:tgtEl>
                                          <p:spTgt spid="45"/>
                                        </p:tgtEl>
                                        <p:attrNameLst>
                                          <p:attrName>style.visibility</p:attrName>
                                        </p:attrNameLst>
                                      </p:cBhvr>
                                      <p:to>
                                        <p:strVal val="visible"/>
                                      </p:to>
                                    </p:set>
                                    <p:anim calcmode="lin" valueType="num">
                                      <p:cBhvr>
                                        <p:cTn id="129" dur="250" fill="hold"/>
                                        <p:tgtEl>
                                          <p:spTgt spid="45"/>
                                        </p:tgtEl>
                                        <p:attrNameLst>
                                          <p:attrName>ppt_w</p:attrName>
                                        </p:attrNameLst>
                                      </p:cBhvr>
                                      <p:tavLst>
                                        <p:tav tm="0">
                                          <p:val>
                                            <p:fltVal val="0"/>
                                          </p:val>
                                        </p:tav>
                                        <p:tav tm="100000">
                                          <p:val>
                                            <p:strVal val="#ppt_w"/>
                                          </p:val>
                                        </p:tav>
                                      </p:tavLst>
                                    </p:anim>
                                    <p:anim calcmode="lin" valueType="num">
                                      <p:cBhvr>
                                        <p:cTn id="130" dur="250" fill="hold"/>
                                        <p:tgtEl>
                                          <p:spTgt spid="45"/>
                                        </p:tgtEl>
                                        <p:attrNameLst>
                                          <p:attrName>ppt_h</p:attrName>
                                        </p:attrNameLst>
                                      </p:cBhvr>
                                      <p:tavLst>
                                        <p:tav tm="0">
                                          <p:val>
                                            <p:fltVal val="0"/>
                                          </p:val>
                                        </p:tav>
                                        <p:tav tm="100000">
                                          <p:val>
                                            <p:strVal val="#ppt_h"/>
                                          </p:val>
                                        </p:tav>
                                      </p:tavLst>
                                    </p:anim>
                                    <p:animEffect transition="in" filter="fade">
                                      <p:cBhvr>
                                        <p:cTn id="131" dur="25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p:bldP spid="15" grpId="0"/>
      <p:bldP spid="16" grpId="0"/>
      <p:bldP spid="17" grpId="0"/>
      <p:bldP spid="18" grpId="0"/>
      <p:bldP spid="19" grpId="0"/>
      <p:bldP spid="20" grpId="0"/>
      <p:bldP spid="21" grpId="0"/>
      <p:bldP spid="22" grpId="0"/>
      <p:bldP spid="23" grpId="0"/>
      <p:bldP spid="24" grpId="0"/>
      <p:bldP spid="25" grpId="0"/>
      <p:bldP spid="39" grpId="0"/>
      <p:bldP spid="40" grpId="0"/>
      <p:bldP spid="41" grpId="0"/>
      <p:bldP spid="42" grpId="0"/>
      <p:bldP spid="43" grpId="0"/>
      <p:bldP spid="44" grpId="0"/>
      <p:bldP spid="45" grpId="0"/>
      <p:bldP spid="4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Rectangle 89"/>
          <p:cNvSpPr/>
          <p:nvPr/>
        </p:nvSpPr>
        <p:spPr>
          <a:xfrm>
            <a:off x="1104904" y="4419546"/>
            <a:ext cx="3555805" cy="10159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758" dirty="0">
              <a:latin typeface="思源黑体 CN Light" panose="020B0300000000000000" pitchFamily="34" charset="-122"/>
              <a:cs typeface="+mn-ea"/>
              <a:sym typeface="+mn-lt"/>
            </a:endParaRPr>
          </a:p>
        </p:txBody>
      </p:sp>
      <p:grpSp>
        <p:nvGrpSpPr>
          <p:cNvPr id="3" name="Group 137"/>
          <p:cNvGrpSpPr/>
          <p:nvPr/>
        </p:nvGrpSpPr>
        <p:grpSpPr>
          <a:xfrm>
            <a:off x="1424335" y="2184471"/>
            <a:ext cx="285732" cy="2196974"/>
            <a:chOff x="1074408" y="1485901"/>
            <a:chExt cx="214311" cy="1647821"/>
          </a:xfrm>
        </p:grpSpPr>
        <p:cxnSp>
          <p:nvCxnSpPr>
            <p:cNvPr id="91" name="Straight Connector 90"/>
            <p:cNvCxnSpPr/>
            <p:nvPr/>
          </p:nvCxnSpPr>
          <p:spPr>
            <a:xfrm rot="16200000" flipV="1">
              <a:off x="359569" y="2302205"/>
              <a:ext cx="1638299" cy="5691"/>
            </a:xfrm>
            <a:prstGeom prst="line">
              <a:avLst/>
            </a:prstGeom>
            <a:ln w="12700">
              <a:solidFill>
                <a:schemeClr val="bg1">
                  <a:lumMod val="75000"/>
                </a:schemeClr>
              </a:solid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95" name="Rounded Rectangle 94"/>
            <p:cNvSpPr/>
            <p:nvPr/>
          </p:nvSpPr>
          <p:spPr>
            <a:xfrm>
              <a:off x="1074408" y="2190750"/>
              <a:ext cx="214311" cy="94297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758" dirty="0">
                <a:latin typeface="思源黑体 CN Light" panose="020B0300000000000000" pitchFamily="34" charset="-122"/>
                <a:cs typeface="+mn-ea"/>
                <a:sym typeface="+mn-lt"/>
              </a:endParaRPr>
            </a:p>
          </p:txBody>
        </p:sp>
      </p:grpSp>
      <p:grpSp>
        <p:nvGrpSpPr>
          <p:cNvPr id="5" name="Group 138"/>
          <p:cNvGrpSpPr/>
          <p:nvPr/>
        </p:nvGrpSpPr>
        <p:grpSpPr>
          <a:xfrm>
            <a:off x="1930277" y="2184471"/>
            <a:ext cx="285732" cy="2196974"/>
            <a:chOff x="1447800" y="1485901"/>
            <a:chExt cx="214311" cy="1647821"/>
          </a:xfrm>
        </p:grpSpPr>
        <p:cxnSp>
          <p:nvCxnSpPr>
            <p:cNvPr id="98" name="Straight Connector 97"/>
            <p:cNvCxnSpPr/>
            <p:nvPr/>
          </p:nvCxnSpPr>
          <p:spPr>
            <a:xfrm rot="16200000" flipV="1">
              <a:off x="732961" y="2302205"/>
              <a:ext cx="1638299" cy="5691"/>
            </a:xfrm>
            <a:prstGeom prst="line">
              <a:avLst/>
            </a:prstGeom>
            <a:ln w="12700">
              <a:solidFill>
                <a:schemeClr val="bg1">
                  <a:lumMod val="75000"/>
                </a:schemeClr>
              </a:solid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01" name="Rounded Rectangle 100"/>
            <p:cNvSpPr/>
            <p:nvPr/>
          </p:nvSpPr>
          <p:spPr>
            <a:xfrm>
              <a:off x="1447800" y="1962150"/>
              <a:ext cx="214311" cy="117157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758" dirty="0">
                <a:latin typeface="思源黑体 CN Light" panose="020B0300000000000000" pitchFamily="34" charset="-122"/>
                <a:cs typeface="+mn-ea"/>
                <a:sym typeface="+mn-lt"/>
              </a:endParaRPr>
            </a:p>
          </p:txBody>
        </p:sp>
      </p:grpSp>
      <p:grpSp>
        <p:nvGrpSpPr>
          <p:cNvPr id="6" name="Group 139"/>
          <p:cNvGrpSpPr/>
          <p:nvPr/>
        </p:nvGrpSpPr>
        <p:grpSpPr>
          <a:xfrm>
            <a:off x="2436220" y="2184471"/>
            <a:ext cx="285732" cy="2196974"/>
            <a:chOff x="1828800" y="1485901"/>
            <a:chExt cx="214311" cy="1647821"/>
          </a:xfrm>
        </p:grpSpPr>
        <p:cxnSp>
          <p:nvCxnSpPr>
            <p:cNvPr id="104" name="Straight Connector 103"/>
            <p:cNvCxnSpPr/>
            <p:nvPr/>
          </p:nvCxnSpPr>
          <p:spPr>
            <a:xfrm rot="16200000" flipV="1">
              <a:off x="1113961" y="2302205"/>
              <a:ext cx="1638299" cy="5691"/>
            </a:xfrm>
            <a:prstGeom prst="line">
              <a:avLst/>
            </a:prstGeom>
            <a:ln w="12700">
              <a:solidFill>
                <a:schemeClr val="bg1">
                  <a:lumMod val="75000"/>
                </a:schemeClr>
              </a:solid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07" name="Rounded Rectangle 106"/>
            <p:cNvSpPr/>
            <p:nvPr/>
          </p:nvSpPr>
          <p:spPr>
            <a:xfrm>
              <a:off x="1828800" y="1809750"/>
              <a:ext cx="214311" cy="1323972"/>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758" dirty="0">
                <a:latin typeface="思源黑体 CN Light" panose="020B0300000000000000" pitchFamily="34" charset="-122"/>
                <a:cs typeface="+mn-ea"/>
                <a:sym typeface="+mn-lt"/>
              </a:endParaRPr>
            </a:p>
          </p:txBody>
        </p:sp>
      </p:grpSp>
      <p:grpSp>
        <p:nvGrpSpPr>
          <p:cNvPr id="7" name="Group 140"/>
          <p:cNvGrpSpPr/>
          <p:nvPr/>
        </p:nvGrpSpPr>
        <p:grpSpPr>
          <a:xfrm>
            <a:off x="2942163" y="2184471"/>
            <a:ext cx="285732" cy="2196974"/>
            <a:chOff x="2209800" y="1485901"/>
            <a:chExt cx="214311" cy="1647821"/>
          </a:xfrm>
        </p:grpSpPr>
        <p:cxnSp>
          <p:nvCxnSpPr>
            <p:cNvPr id="108" name="Straight Connector 107"/>
            <p:cNvCxnSpPr/>
            <p:nvPr/>
          </p:nvCxnSpPr>
          <p:spPr>
            <a:xfrm rot="16200000" flipV="1">
              <a:off x="1494961" y="2302205"/>
              <a:ext cx="1638299" cy="5691"/>
            </a:xfrm>
            <a:prstGeom prst="line">
              <a:avLst/>
            </a:prstGeom>
            <a:ln w="12700">
              <a:solidFill>
                <a:schemeClr val="bg1">
                  <a:lumMod val="75000"/>
                </a:schemeClr>
              </a:solid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21" name="Rounded Rectangle 120"/>
            <p:cNvSpPr/>
            <p:nvPr/>
          </p:nvSpPr>
          <p:spPr>
            <a:xfrm>
              <a:off x="2209800" y="2419350"/>
              <a:ext cx="214311" cy="714372"/>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758" dirty="0">
                <a:latin typeface="思源黑体 CN Light" panose="020B0300000000000000" pitchFamily="34" charset="-122"/>
                <a:cs typeface="+mn-ea"/>
                <a:sym typeface="+mn-lt"/>
              </a:endParaRPr>
            </a:p>
          </p:txBody>
        </p:sp>
      </p:grpSp>
      <p:grpSp>
        <p:nvGrpSpPr>
          <p:cNvPr id="8" name="Group 141"/>
          <p:cNvGrpSpPr/>
          <p:nvPr/>
        </p:nvGrpSpPr>
        <p:grpSpPr>
          <a:xfrm>
            <a:off x="3448106" y="2184471"/>
            <a:ext cx="285732" cy="2196974"/>
            <a:chOff x="2667000" y="1485901"/>
            <a:chExt cx="214311" cy="1647821"/>
          </a:xfrm>
        </p:grpSpPr>
        <p:cxnSp>
          <p:nvCxnSpPr>
            <p:cNvPr id="128" name="Straight Connector 127"/>
            <p:cNvCxnSpPr/>
            <p:nvPr/>
          </p:nvCxnSpPr>
          <p:spPr>
            <a:xfrm rot="16200000" flipV="1">
              <a:off x="1952161" y="2302205"/>
              <a:ext cx="1638299" cy="5691"/>
            </a:xfrm>
            <a:prstGeom prst="line">
              <a:avLst/>
            </a:prstGeom>
            <a:ln w="12700">
              <a:solidFill>
                <a:schemeClr val="bg1">
                  <a:lumMod val="75000"/>
                </a:schemeClr>
              </a:solid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29" name="Rounded Rectangle 128"/>
            <p:cNvSpPr/>
            <p:nvPr/>
          </p:nvSpPr>
          <p:spPr>
            <a:xfrm>
              <a:off x="2667000" y="1962150"/>
              <a:ext cx="214311" cy="1171572"/>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758" dirty="0">
                <a:latin typeface="思源黑体 CN Light" panose="020B0300000000000000" pitchFamily="34" charset="-122"/>
                <a:cs typeface="+mn-ea"/>
                <a:sym typeface="+mn-lt"/>
              </a:endParaRPr>
            </a:p>
          </p:txBody>
        </p:sp>
      </p:grpSp>
      <p:grpSp>
        <p:nvGrpSpPr>
          <p:cNvPr id="9" name="Group 142"/>
          <p:cNvGrpSpPr/>
          <p:nvPr/>
        </p:nvGrpSpPr>
        <p:grpSpPr>
          <a:xfrm>
            <a:off x="3954052" y="2184471"/>
            <a:ext cx="285732" cy="2196974"/>
            <a:chOff x="2971800" y="1485901"/>
            <a:chExt cx="214311" cy="1647821"/>
          </a:xfrm>
        </p:grpSpPr>
        <p:cxnSp>
          <p:nvCxnSpPr>
            <p:cNvPr id="136" name="Straight Connector 135"/>
            <p:cNvCxnSpPr/>
            <p:nvPr/>
          </p:nvCxnSpPr>
          <p:spPr>
            <a:xfrm rot="16200000" flipV="1">
              <a:off x="2256961" y="2302205"/>
              <a:ext cx="1638299" cy="5691"/>
            </a:xfrm>
            <a:prstGeom prst="line">
              <a:avLst/>
            </a:prstGeom>
            <a:ln w="12700">
              <a:solidFill>
                <a:schemeClr val="bg1">
                  <a:lumMod val="75000"/>
                </a:schemeClr>
              </a:solid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37" name="Rounded Rectangle 136"/>
            <p:cNvSpPr/>
            <p:nvPr/>
          </p:nvSpPr>
          <p:spPr>
            <a:xfrm>
              <a:off x="2971800" y="1809750"/>
              <a:ext cx="214311" cy="1323972"/>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758" dirty="0">
                <a:latin typeface="思源黑体 CN Light" panose="020B0300000000000000" pitchFamily="34" charset="-122"/>
                <a:cs typeface="+mn-ea"/>
                <a:sym typeface="+mn-lt"/>
              </a:endParaRPr>
            </a:p>
          </p:txBody>
        </p:sp>
      </p:grpSp>
      <p:sp>
        <p:nvSpPr>
          <p:cNvPr id="144" name="Rectangle 143"/>
          <p:cNvSpPr/>
          <p:nvPr/>
        </p:nvSpPr>
        <p:spPr>
          <a:xfrm>
            <a:off x="1457067" y="4561032"/>
            <a:ext cx="208390" cy="261354"/>
          </a:xfrm>
          <a:prstGeom prst="rect">
            <a:avLst/>
          </a:prstGeom>
        </p:spPr>
        <p:txBody>
          <a:bodyPr wrap="none" lIns="0" tIns="0" rIns="0" bIns="0">
            <a:spAutoFit/>
          </a:bodyPr>
          <a:lstStyle/>
          <a:p>
            <a:pPr algn="ctr">
              <a:lnSpc>
                <a:spcPct val="120000"/>
              </a:lnSpc>
            </a:pPr>
            <a:r>
              <a:rPr lang="en-US" sz="1517" dirty="0">
                <a:solidFill>
                  <a:schemeClr val="tx1">
                    <a:lumMod val="50000"/>
                    <a:lumOff val="50000"/>
                  </a:schemeClr>
                </a:solidFill>
                <a:latin typeface="思源黑体 CN Light" panose="020B0300000000000000" pitchFamily="34" charset="-122"/>
                <a:cs typeface="+mn-ea"/>
                <a:sym typeface="+mn-lt"/>
              </a:rPr>
              <a:t>55</a:t>
            </a:r>
          </a:p>
        </p:txBody>
      </p:sp>
      <p:sp>
        <p:nvSpPr>
          <p:cNvPr id="145" name="Rectangle 144"/>
          <p:cNvSpPr/>
          <p:nvPr/>
        </p:nvSpPr>
        <p:spPr>
          <a:xfrm>
            <a:off x="1967428" y="4561032"/>
            <a:ext cx="208390" cy="268471"/>
          </a:xfrm>
          <a:prstGeom prst="rect">
            <a:avLst/>
          </a:prstGeom>
        </p:spPr>
        <p:txBody>
          <a:bodyPr wrap="none" lIns="0" tIns="0" rIns="0" bIns="0">
            <a:spAutoFit/>
          </a:bodyPr>
          <a:lstStyle/>
          <a:p>
            <a:pPr algn="ctr">
              <a:lnSpc>
                <a:spcPct val="120000"/>
              </a:lnSpc>
            </a:pPr>
            <a:r>
              <a:rPr lang="en-US" sz="1517" dirty="0">
                <a:solidFill>
                  <a:schemeClr val="tx1">
                    <a:lumMod val="50000"/>
                    <a:lumOff val="50000"/>
                  </a:schemeClr>
                </a:solidFill>
                <a:latin typeface="思源黑体 CN Light" panose="020B0300000000000000" pitchFamily="34" charset="-122"/>
                <a:cs typeface="+mn-ea"/>
                <a:sym typeface="+mn-lt"/>
              </a:rPr>
              <a:t>70</a:t>
            </a:r>
          </a:p>
        </p:txBody>
      </p:sp>
      <p:sp>
        <p:nvSpPr>
          <p:cNvPr id="146" name="Rectangle 145"/>
          <p:cNvSpPr/>
          <p:nvPr/>
        </p:nvSpPr>
        <p:spPr>
          <a:xfrm>
            <a:off x="2475384" y="4561032"/>
            <a:ext cx="213200" cy="268471"/>
          </a:xfrm>
          <a:prstGeom prst="rect">
            <a:avLst/>
          </a:prstGeom>
        </p:spPr>
        <p:txBody>
          <a:bodyPr wrap="none" lIns="0" tIns="0" rIns="0" bIns="0">
            <a:spAutoFit/>
          </a:bodyPr>
          <a:lstStyle/>
          <a:p>
            <a:pPr algn="ctr">
              <a:lnSpc>
                <a:spcPct val="120000"/>
              </a:lnSpc>
            </a:pPr>
            <a:r>
              <a:rPr lang="en-US" sz="1517" dirty="0">
                <a:solidFill>
                  <a:schemeClr val="tx1">
                    <a:lumMod val="50000"/>
                    <a:lumOff val="50000"/>
                  </a:schemeClr>
                </a:solidFill>
                <a:latin typeface="思源黑体 CN Light" panose="020B0300000000000000" pitchFamily="34" charset="-122"/>
                <a:cs typeface="+mn-ea"/>
                <a:sym typeface="+mn-lt"/>
              </a:rPr>
              <a:t>85</a:t>
            </a:r>
          </a:p>
        </p:txBody>
      </p:sp>
      <p:sp>
        <p:nvSpPr>
          <p:cNvPr id="147" name="Rectangle 146"/>
          <p:cNvSpPr/>
          <p:nvPr/>
        </p:nvSpPr>
        <p:spPr>
          <a:xfrm>
            <a:off x="2985744" y="4561032"/>
            <a:ext cx="213200" cy="268471"/>
          </a:xfrm>
          <a:prstGeom prst="rect">
            <a:avLst/>
          </a:prstGeom>
        </p:spPr>
        <p:txBody>
          <a:bodyPr wrap="none" lIns="0" tIns="0" rIns="0" bIns="0">
            <a:spAutoFit/>
          </a:bodyPr>
          <a:lstStyle/>
          <a:p>
            <a:pPr algn="ctr">
              <a:lnSpc>
                <a:spcPct val="120000"/>
              </a:lnSpc>
            </a:pPr>
            <a:r>
              <a:rPr lang="en-US" sz="1517" dirty="0">
                <a:solidFill>
                  <a:schemeClr val="tx1">
                    <a:lumMod val="50000"/>
                    <a:lumOff val="50000"/>
                  </a:schemeClr>
                </a:solidFill>
                <a:latin typeface="思源黑体 CN Light" panose="020B0300000000000000" pitchFamily="34" charset="-122"/>
                <a:cs typeface="+mn-ea"/>
                <a:sym typeface="+mn-lt"/>
              </a:rPr>
              <a:t>40</a:t>
            </a:r>
          </a:p>
        </p:txBody>
      </p:sp>
      <p:sp>
        <p:nvSpPr>
          <p:cNvPr id="148" name="Rectangle 147"/>
          <p:cNvSpPr/>
          <p:nvPr/>
        </p:nvSpPr>
        <p:spPr>
          <a:xfrm>
            <a:off x="3497708" y="4561032"/>
            <a:ext cx="209994" cy="268471"/>
          </a:xfrm>
          <a:prstGeom prst="rect">
            <a:avLst/>
          </a:prstGeom>
        </p:spPr>
        <p:txBody>
          <a:bodyPr wrap="none" lIns="0" tIns="0" rIns="0" bIns="0">
            <a:spAutoFit/>
          </a:bodyPr>
          <a:lstStyle/>
          <a:p>
            <a:pPr algn="ctr">
              <a:lnSpc>
                <a:spcPct val="120000"/>
              </a:lnSpc>
            </a:pPr>
            <a:r>
              <a:rPr lang="en-US" sz="1517" dirty="0">
                <a:solidFill>
                  <a:schemeClr val="tx1">
                    <a:lumMod val="50000"/>
                    <a:lumOff val="50000"/>
                  </a:schemeClr>
                </a:solidFill>
                <a:latin typeface="思源黑体 CN Light" panose="020B0300000000000000" pitchFamily="34" charset="-122"/>
                <a:cs typeface="+mn-ea"/>
                <a:sym typeface="+mn-lt"/>
              </a:rPr>
              <a:t>60</a:t>
            </a:r>
          </a:p>
        </p:txBody>
      </p:sp>
      <p:sp>
        <p:nvSpPr>
          <p:cNvPr id="149" name="Rectangle 148"/>
          <p:cNvSpPr/>
          <p:nvPr/>
        </p:nvSpPr>
        <p:spPr>
          <a:xfrm>
            <a:off x="4004863" y="4561032"/>
            <a:ext cx="216406" cy="268471"/>
          </a:xfrm>
          <a:prstGeom prst="rect">
            <a:avLst/>
          </a:prstGeom>
        </p:spPr>
        <p:txBody>
          <a:bodyPr wrap="none" lIns="0" tIns="0" rIns="0" bIns="0">
            <a:spAutoFit/>
          </a:bodyPr>
          <a:lstStyle/>
          <a:p>
            <a:pPr algn="ctr">
              <a:lnSpc>
                <a:spcPct val="120000"/>
              </a:lnSpc>
            </a:pPr>
            <a:r>
              <a:rPr lang="en-US" sz="1517" dirty="0">
                <a:solidFill>
                  <a:schemeClr val="tx1">
                    <a:lumMod val="50000"/>
                    <a:lumOff val="50000"/>
                  </a:schemeClr>
                </a:solidFill>
                <a:latin typeface="思源黑体 CN Light" panose="020B0300000000000000" pitchFamily="34" charset="-122"/>
                <a:cs typeface="+mn-ea"/>
                <a:sym typeface="+mn-lt"/>
              </a:rPr>
              <a:t>80</a:t>
            </a:r>
          </a:p>
        </p:txBody>
      </p:sp>
      <p:grpSp>
        <p:nvGrpSpPr>
          <p:cNvPr id="16" name="Group 167"/>
          <p:cNvGrpSpPr/>
          <p:nvPr/>
        </p:nvGrpSpPr>
        <p:grpSpPr>
          <a:xfrm>
            <a:off x="8225016" y="3997304"/>
            <a:ext cx="625327" cy="607424"/>
            <a:chOff x="6299532" y="4190009"/>
            <a:chExt cx="469021" cy="455593"/>
          </a:xfrm>
        </p:grpSpPr>
        <p:sp>
          <p:nvSpPr>
            <p:cNvPr id="169" name="Oval 168"/>
            <p:cNvSpPr>
              <a:spLocks noChangeAspect="1"/>
            </p:cNvSpPr>
            <p:nvPr/>
          </p:nvSpPr>
          <p:spPr>
            <a:xfrm>
              <a:off x="6299532" y="4190009"/>
              <a:ext cx="469021" cy="45559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758" dirty="0">
                <a:latin typeface="思源黑体 CN Light" panose="020B0300000000000000" pitchFamily="34" charset="-122"/>
                <a:cs typeface="+mn-ea"/>
                <a:sym typeface="+mn-lt"/>
              </a:endParaRPr>
            </a:p>
          </p:txBody>
        </p:sp>
        <p:sp>
          <p:nvSpPr>
            <p:cNvPr id="170" name="Freeform 63"/>
            <p:cNvSpPr>
              <a:spLocks noEditPoints="1"/>
            </p:cNvSpPr>
            <p:nvPr/>
          </p:nvSpPr>
          <p:spPr bwMode="auto">
            <a:xfrm>
              <a:off x="6386874" y="4310694"/>
              <a:ext cx="294337" cy="214222"/>
            </a:xfrm>
            <a:custGeom>
              <a:avLst/>
              <a:gdLst/>
              <a:ahLst/>
              <a:cxnLst>
                <a:cxn ang="0">
                  <a:pos x="62" y="57"/>
                </a:cxn>
                <a:cxn ang="0">
                  <a:pos x="18" y="57"/>
                </a:cxn>
                <a:cxn ang="0">
                  <a:pos x="0" y="39"/>
                </a:cxn>
                <a:cxn ang="0">
                  <a:pos x="11" y="23"/>
                </a:cxn>
                <a:cxn ang="0">
                  <a:pos x="11" y="21"/>
                </a:cxn>
                <a:cxn ang="0">
                  <a:pos x="31" y="0"/>
                </a:cxn>
                <a:cxn ang="0">
                  <a:pos x="50" y="13"/>
                </a:cxn>
                <a:cxn ang="0">
                  <a:pos x="57" y="11"/>
                </a:cxn>
                <a:cxn ang="0">
                  <a:pos x="67" y="21"/>
                </a:cxn>
                <a:cxn ang="0">
                  <a:pos x="66" y="27"/>
                </a:cxn>
                <a:cxn ang="0">
                  <a:pos x="78" y="42"/>
                </a:cxn>
                <a:cxn ang="0">
                  <a:pos x="62" y="57"/>
                </a:cxn>
                <a:cxn ang="0">
                  <a:pos x="51" y="31"/>
                </a:cxn>
                <a:cxn ang="0">
                  <a:pos x="42" y="31"/>
                </a:cxn>
                <a:cxn ang="0">
                  <a:pos x="42" y="17"/>
                </a:cxn>
                <a:cxn ang="0">
                  <a:pos x="40" y="16"/>
                </a:cxn>
                <a:cxn ang="0">
                  <a:pos x="33" y="16"/>
                </a:cxn>
                <a:cxn ang="0">
                  <a:pos x="31" y="17"/>
                </a:cxn>
                <a:cxn ang="0">
                  <a:pos x="31" y="31"/>
                </a:cxn>
                <a:cxn ang="0">
                  <a:pos x="22" y="31"/>
                </a:cxn>
                <a:cxn ang="0">
                  <a:pos x="21" y="33"/>
                </a:cxn>
                <a:cxn ang="0">
                  <a:pos x="21" y="34"/>
                </a:cxn>
                <a:cxn ang="0">
                  <a:pos x="36" y="48"/>
                </a:cxn>
                <a:cxn ang="0">
                  <a:pos x="36" y="48"/>
                </a:cxn>
                <a:cxn ang="0">
                  <a:pos x="37" y="48"/>
                </a:cxn>
                <a:cxn ang="0">
                  <a:pos x="51" y="34"/>
                </a:cxn>
                <a:cxn ang="0">
                  <a:pos x="52" y="33"/>
                </a:cxn>
                <a:cxn ang="0">
                  <a:pos x="51" y="31"/>
                </a:cxn>
              </a:cxnLst>
              <a:rect l="0" t="0" r="r" b="b"/>
              <a:pathLst>
                <a:path w="78" h="57">
                  <a:moveTo>
                    <a:pt x="62" y="57"/>
                  </a:moveTo>
                  <a:cubicBezTo>
                    <a:pt x="18" y="57"/>
                    <a:pt x="18" y="57"/>
                    <a:pt x="18" y="57"/>
                  </a:cubicBezTo>
                  <a:cubicBezTo>
                    <a:pt x="9" y="57"/>
                    <a:pt x="0" y="49"/>
                    <a:pt x="0" y="39"/>
                  </a:cubicBezTo>
                  <a:cubicBezTo>
                    <a:pt x="0" y="32"/>
                    <a:pt x="5" y="26"/>
                    <a:pt x="11" y="23"/>
                  </a:cubicBezTo>
                  <a:cubicBezTo>
                    <a:pt x="11" y="22"/>
                    <a:pt x="11" y="22"/>
                    <a:pt x="11" y="21"/>
                  </a:cubicBezTo>
                  <a:cubicBezTo>
                    <a:pt x="11" y="10"/>
                    <a:pt x="20" y="0"/>
                    <a:pt x="31" y="0"/>
                  </a:cubicBezTo>
                  <a:cubicBezTo>
                    <a:pt x="40" y="0"/>
                    <a:pt x="47" y="6"/>
                    <a:pt x="50" y="13"/>
                  </a:cubicBezTo>
                  <a:cubicBezTo>
                    <a:pt x="52" y="12"/>
                    <a:pt x="55" y="11"/>
                    <a:pt x="57" y="11"/>
                  </a:cubicBezTo>
                  <a:cubicBezTo>
                    <a:pt x="63" y="11"/>
                    <a:pt x="67" y="15"/>
                    <a:pt x="67" y="21"/>
                  </a:cubicBezTo>
                  <a:cubicBezTo>
                    <a:pt x="67" y="23"/>
                    <a:pt x="67" y="25"/>
                    <a:pt x="66" y="27"/>
                  </a:cubicBezTo>
                  <a:cubicBezTo>
                    <a:pt x="73" y="28"/>
                    <a:pt x="78" y="34"/>
                    <a:pt x="78" y="42"/>
                  </a:cubicBezTo>
                  <a:cubicBezTo>
                    <a:pt x="78" y="50"/>
                    <a:pt x="71" y="57"/>
                    <a:pt x="62" y="57"/>
                  </a:cubicBezTo>
                  <a:close/>
                  <a:moveTo>
                    <a:pt x="51" y="31"/>
                  </a:moveTo>
                  <a:cubicBezTo>
                    <a:pt x="42" y="31"/>
                    <a:pt x="42" y="31"/>
                    <a:pt x="42" y="31"/>
                  </a:cubicBezTo>
                  <a:cubicBezTo>
                    <a:pt x="42" y="17"/>
                    <a:pt x="42" y="17"/>
                    <a:pt x="42" y="17"/>
                  </a:cubicBezTo>
                  <a:cubicBezTo>
                    <a:pt x="42" y="16"/>
                    <a:pt x="41" y="16"/>
                    <a:pt x="40" y="16"/>
                  </a:cubicBezTo>
                  <a:cubicBezTo>
                    <a:pt x="33" y="16"/>
                    <a:pt x="33" y="16"/>
                    <a:pt x="33" y="16"/>
                  </a:cubicBezTo>
                  <a:cubicBezTo>
                    <a:pt x="32" y="16"/>
                    <a:pt x="31" y="16"/>
                    <a:pt x="31" y="17"/>
                  </a:cubicBezTo>
                  <a:cubicBezTo>
                    <a:pt x="31" y="31"/>
                    <a:pt x="31" y="31"/>
                    <a:pt x="31" y="31"/>
                  </a:cubicBezTo>
                  <a:cubicBezTo>
                    <a:pt x="22" y="31"/>
                    <a:pt x="22" y="31"/>
                    <a:pt x="22" y="31"/>
                  </a:cubicBezTo>
                  <a:cubicBezTo>
                    <a:pt x="22" y="31"/>
                    <a:pt x="21" y="32"/>
                    <a:pt x="21" y="33"/>
                  </a:cubicBezTo>
                  <a:cubicBezTo>
                    <a:pt x="21" y="33"/>
                    <a:pt x="21" y="33"/>
                    <a:pt x="21" y="34"/>
                  </a:cubicBezTo>
                  <a:cubicBezTo>
                    <a:pt x="36" y="48"/>
                    <a:pt x="36" y="48"/>
                    <a:pt x="36" y="48"/>
                  </a:cubicBezTo>
                  <a:cubicBezTo>
                    <a:pt x="36" y="48"/>
                    <a:pt x="36" y="48"/>
                    <a:pt x="36" y="48"/>
                  </a:cubicBezTo>
                  <a:cubicBezTo>
                    <a:pt x="37" y="48"/>
                    <a:pt x="37" y="48"/>
                    <a:pt x="37" y="48"/>
                  </a:cubicBezTo>
                  <a:cubicBezTo>
                    <a:pt x="51" y="34"/>
                    <a:pt x="51" y="34"/>
                    <a:pt x="51" y="34"/>
                  </a:cubicBezTo>
                  <a:cubicBezTo>
                    <a:pt x="52" y="33"/>
                    <a:pt x="52" y="33"/>
                    <a:pt x="52" y="33"/>
                  </a:cubicBezTo>
                  <a:cubicBezTo>
                    <a:pt x="52" y="32"/>
                    <a:pt x="51" y="31"/>
                    <a:pt x="51" y="31"/>
                  </a:cubicBezTo>
                  <a:close/>
                </a:path>
              </a:pathLst>
            </a:custGeom>
            <a:solidFill>
              <a:schemeClr val="bg1"/>
            </a:solidFill>
            <a:ln w="9525">
              <a:noFill/>
              <a:round/>
              <a:headEnd/>
              <a:tailEnd/>
            </a:ln>
          </p:spPr>
          <p:txBody>
            <a:bodyPr vert="horz" wrap="square" lIns="121913" tIns="60956" rIns="121913" bIns="60956" numCol="1" anchor="t" anchorCtr="0" compatLnSpc="1">
              <a:prstTxWarp prst="textNoShape">
                <a:avLst/>
              </a:prstTxWarp>
            </a:bodyPr>
            <a:lstStyle/>
            <a:p>
              <a:pPr>
                <a:lnSpc>
                  <a:spcPct val="120000"/>
                </a:lnSpc>
              </a:pPr>
              <a:endParaRPr lang="en-US" sz="758" dirty="0">
                <a:latin typeface="思源黑体 CN Light" panose="020B0300000000000000" pitchFamily="34" charset="-122"/>
                <a:cs typeface="+mn-ea"/>
                <a:sym typeface="+mn-lt"/>
              </a:endParaRPr>
            </a:p>
          </p:txBody>
        </p:sp>
      </p:grpSp>
      <p:grpSp>
        <p:nvGrpSpPr>
          <p:cNvPr id="17" name="Group 170"/>
          <p:cNvGrpSpPr/>
          <p:nvPr/>
        </p:nvGrpSpPr>
        <p:grpSpPr>
          <a:xfrm>
            <a:off x="5355588" y="2159410"/>
            <a:ext cx="625327" cy="607424"/>
            <a:chOff x="630683" y="3383511"/>
            <a:chExt cx="469021" cy="455593"/>
          </a:xfrm>
        </p:grpSpPr>
        <p:sp>
          <p:nvSpPr>
            <p:cNvPr id="172" name="Oval 171"/>
            <p:cNvSpPr>
              <a:spLocks noChangeAspect="1"/>
            </p:cNvSpPr>
            <p:nvPr/>
          </p:nvSpPr>
          <p:spPr>
            <a:xfrm>
              <a:off x="630683" y="3383511"/>
              <a:ext cx="469021" cy="45559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758" dirty="0">
                <a:latin typeface="思源黑体 CN Light" panose="020B0300000000000000" pitchFamily="34" charset="-122"/>
                <a:cs typeface="+mn-ea"/>
                <a:sym typeface="+mn-lt"/>
              </a:endParaRPr>
            </a:p>
          </p:txBody>
        </p:sp>
        <p:sp>
          <p:nvSpPr>
            <p:cNvPr id="173" name="Freeform 117"/>
            <p:cNvSpPr>
              <a:spLocks/>
            </p:cNvSpPr>
            <p:nvPr/>
          </p:nvSpPr>
          <p:spPr bwMode="auto">
            <a:xfrm>
              <a:off x="730012" y="3476126"/>
              <a:ext cx="270363" cy="270363"/>
            </a:xfrm>
            <a:custGeom>
              <a:avLst/>
              <a:gdLst/>
              <a:ahLst/>
              <a:cxnLst>
                <a:cxn ang="0">
                  <a:pos x="56" y="51"/>
                </a:cxn>
                <a:cxn ang="0">
                  <a:pos x="51" y="55"/>
                </a:cxn>
                <a:cxn ang="0">
                  <a:pos x="43" y="57"/>
                </a:cxn>
                <a:cxn ang="0">
                  <a:pos x="33" y="54"/>
                </a:cxn>
                <a:cxn ang="0">
                  <a:pos x="26" y="51"/>
                </a:cxn>
                <a:cxn ang="0">
                  <a:pos x="7" y="32"/>
                </a:cxn>
                <a:cxn ang="0">
                  <a:pos x="3" y="25"/>
                </a:cxn>
                <a:cxn ang="0">
                  <a:pos x="0" y="14"/>
                </a:cxn>
                <a:cxn ang="0">
                  <a:pos x="3" y="7"/>
                </a:cxn>
                <a:cxn ang="0">
                  <a:pos x="7" y="2"/>
                </a:cxn>
                <a:cxn ang="0">
                  <a:pos x="12" y="0"/>
                </a:cxn>
                <a:cxn ang="0">
                  <a:pos x="13" y="1"/>
                </a:cxn>
                <a:cxn ang="0">
                  <a:pos x="15" y="4"/>
                </a:cxn>
                <a:cxn ang="0">
                  <a:pos x="19" y="10"/>
                </a:cxn>
                <a:cxn ang="0">
                  <a:pos x="21" y="14"/>
                </a:cxn>
                <a:cxn ang="0">
                  <a:pos x="14" y="22"/>
                </a:cxn>
                <a:cxn ang="0">
                  <a:pos x="15" y="26"/>
                </a:cxn>
                <a:cxn ang="0">
                  <a:pos x="32" y="42"/>
                </a:cxn>
                <a:cxn ang="0">
                  <a:pos x="35" y="44"/>
                </a:cxn>
                <a:cxn ang="0">
                  <a:pos x="43" y="36"/>
                </a:cxn>
                <a:cxn ang="0">
                  <a:pos x="47" y="38"/>
                </a:cxn>
                <a:cxn ang="0">
                  <a:pos x="54" y="42"/>
                </a:cxn>
                <a:cxn ang="0">
                  <a:pos x="57" y="44"/>
                </a:cxn>
                <a:cxn ang="0">
                  <a:pos x="57" y="45"/>
                </a:cxn>
                <a:cxn ang="0">
                  <a:pos x="56" y="51"/>
                </a:cxn>
              </a:cxnLst>
              <a:rect l="0" t="0" r="r" b="b"/>
              <a:pathLst>
                <a:path w="57" h="57">
                  <a:moveTo>
                    <a:pt x="56" y="51"/>
                  </a:moveTo>
                  <a:cubicBezTo>
                    <a:pt x="55" y="53"/>
                    <a:pt x="53" y="54"/>
                    <a:pt x="51" y="55"/>
                  </a:cubicBezTo>
                  <a:cubicBezTo>
                    <a:pt x="49" y="56"/>
                    <a:pt x="46" y="57"/>
                    <a:pt x="43" y="57"/>
                  </a:cubicBezTo>
                  <a:cubicBezTo>
                    <a:pt x="40" y="57"/>
                    <a:pt x="36" y="55"/>
                    <a:pt x="33" y="54"/>
                  </a:cubicBezTo>
                  <a:cubicBezTo>
                    <a:pt x="30" y="53"/>
                    <a:pt x="28" y="52"/>
                    <a:pt x="26" y="51"/>
                  </a:cubicBezTo>
                  <a:cubicBezTo>
                    <a:pt x="19" y="47"/>
                    <a:pt x="11" y="38"/>
                    <a:pt x="7" y="32"/>
                  </a:cubicBezTo>
                  <a:cubicBezTo>
                    <a:pt x="5" y="29"/>
                    <a:pt x="4" y="27"/>
                    <a:pt x="3" y="25"/>
                  </a:cubicBezTo>
                  <a:cubicBezTo>
                    <a:pt x="2" y="21"/>
                    <a:pt x="0" y="18"/>
                    <a:pt x="0" y="14"/>
                  </a:cubicBezTo>
                  <a:cubicBezTo>
                    <a:pt x="0" y="11"/>
                    <a:pt x="1" y="9"/>
                    <a:pt x="3" y="7"/>
                  </a:cubicBezTo>
                  <a:cubicBezTo>
                    <a:pt x="4" y="5"/>
                    <a:pt x="5" y="3"/>
                    <a:pt x="7" y="2"/>
                  </a:cubicBezTo>
                  <a:cubicBezTo>
                    <a:pt x="8" y="1"/>
                    <a:pt x="11" y="0"/>
                    <a:pt x="12" y="0"/>
                  </a:cubicBezTo>
                  <a:cubicBezTo>
                    <a:pt x="13" y="0"/>
                    <a:pt x="13" y="0"/>
                    <a:pt x="13" y="1"/>
                  </a:cubicBezTo>
                  <a:cubicBezTo>
                    <a:pt x="14" y="1"/>
                    <a:pt x="15" y="3"/>
                    <a:pt x="15" y="4"/>
                  </a:cubicBezTo>
                  <a:cubicBezTo>
                    <a:pt x="17" y="6"/>
                    <a:pt x="18" y="8"/>
                    <a:pt x="19" y="10"/>
                  </a:cubicBezTo>
                  <a:cubicBezTo>
                    <a:pt x="20" y="12"/>
                    <a:pt x="21" y="13"/>
                    <a:pt x="21" y="14"/>
                  </a:cubicBezTo>
                  <a:cubicBezTo>
                    <a:pt x="21" y="17"/>
                    <a:pt x="14" y="20"/>
                    <a:pt x="14" y="22"/>
                  </a:cubicBezTo>
                  <a:cubicBezTo>
                    <a:pt x="14" y="23"/>
                    <a:pt x="15" y="25"/>
                    <a:pt x="15" y="26"/>
                  </a:cubicBezTo>
                  <a:cubicBezTo>
                    <a:pt x="19" y="33"/>
                    <a:pt x="24" y="38"/>
                    <a:pt x="32" y="42"/>
                  </a:cubicBezTo>
                  <a:cubicBezTo>
                    <a:pt x="33" y="43"/>
                    <a:pt x="34" y="44"/>
                    <a:pt x="35" y="44"/>
                  </a:cubicBezTo>
                  <a:cubicBezTo>
                    <a:pt x="37" y="44"/>
                    <a:pt x="41" y="36"/>
                    <a:pt x="43" y="36"/>
                  </a:cubicBezTo>
                  <a:cubicBezTo>
                    <a:pt x="45" y="36"/>
                    <a:pt x="46" y="38"/>
                    <a:pt x="47" y="38"/>
                  </a:cubicBezTo>
                  <a:cubicBezTo>
                    <a:pt x="49" y="40"/>
                    <a:pt x="52" y="41"/>
                    <a:pt x="54" y="42"/>
                  </a:cubicBezTo>
                  <a:cubicBezTo>
                    <a:pt x="55" y="43"/>
                    <a:pt x="57" y="43"/>
                    <a:pt x="57" y="44"/>
                  </a:cubicBezTo>
                  <a:cubicBezTo>
                    <a:pt x="57" y="45"/>
                    <a:pt x="57" y="45"/>
                    <a:pt x="57" y="45"/>
                  </a:cubicBezTo>
                  <a:cubicBezTo>
                    <a:pt x="57" y="47"/>
                    <a:pt x="56" y="49"/>
                    <a:pt x="56" y="51"/>
                  </a:cubicBezTo>
                  <a:close/>
                </a:path>
              </a:pathLst>
            </a:custGeom>
            <a:solidFill>
              <a:schemeClr val="bg1"/>
            </a:solidFill>
            <a:ln w="9525">
              <a:noFill/>
              <a:round/>
              <a:headEnd/>
              <a:tailEnd/>
            </a:ln>
          </p:spPr>
          <p:txBody>
            <a:bodyPr vert="horz" wrap="square" lIns="121913" tIns="60956" rIns="121913" bIns="60956" numCol="1" anchor="t" anchorCtr="0" compatLnSpc="1">
              <a:prstTxWarp prst="textNoShape">
                <a:avLst/>
              </a:prstTxWarp>
            </a:bodyPr>
            <a:lstStyle/>
            <a:p>
              <a:pPr>
                <a:lnSpc>
                  <a:spcPct val="120000"/>
                </a:lnSpc>
              </a:pPr>
              <a:endParaRPr lang="en-US" sz="758" dirty="0">
                <a:latin typeface="思源黑体 CN Light" panose="020B0300000000000000" pitchFamily="34" charset="-122"/>
                <a:cs typeface="+mn-ea"/>
                <a:sym typeface="+mn-lt"/>
              </a:endParaRPr>
            </a:p>
          </p:txBody>
        </p:sp>
      </p:grpSp>
      <p:grpSp>
        <p:nvGrpSpPr>
          <p:cNvPr id="18" name="Group 173"/>
          <p:cNvGrpSpPr/>
          <p:nvPr/>
        </p:nvGrpSpPr>
        <p:grpSpPr>
          <a:xfrm>
            <a:off x="5355588" y="3997304"/>
            <a:ext cx="625327" cy="607424"/>
            <a:chOff x="3428938" y="4190009"/>
            <a:chExt cx="469021" cy="455593"/>
          </a:xfrm>
        </p:grpSpPr>
        <p:sp>
          <p:nvSpPr>
            <p:cNvPr id="175" name="Oval 174"/>
            <p:cNvSpPr>
              <a:spLocks noChangeAspect="1"/>
            </p:cNvSpPr>
            <p:nvPr/>
          </p:nvSpPr>
          <p:spPr>
            <a:xfrm>
              <a:off x="3428938" y="4190009"/>
              <a:ext cx="469021" cy="45559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758" dirty="0">
                <a:latin typeface="思源黑体 CN Light" panose="020B0300000000000000" pitchFamily="34" charset="-122"/>
                <a:cs typeface="+mn-ea"/>
                <a:sym typeface="+mn-lt"/>
              </a:endParaRPr>
            </a:p>
          </p:txBody>
        </p:sp>
        <p:sp>
          <p:nvSpPr>
            <p:cNvPr id="176" name="Freeform 83"/>
            <p:cNvSpPr>
              <a:spLocks noEditPoints="1"/>
            </p:cNvSpPr>
            <p:nvPr/>
          </p:nvSpPr>
          <p:spPr bwMode="auto">
            <a:xfrm>
              <a:off x="3571129" y="4279327"/>
              <a:ext cx="184638" cy="276957"/>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bg1"/>
            </a:solidFill>
            <a:ln w="9525">
              <a:noFill/>
              <a:round/>
              <a:headEnd/>
              <a:tailEnd/>
            </a:ln>
          </p:spPr>
          <p:txBody>
            <a:bodyPr vert="horz" wrap="square" lIns="121913" tIns="60956" rIns="121913" bIns="60956" numCol="1" anchor="t" anchorCtr="0" compatLnSpc="1">
              <a:prstTxWarp prst="textNoShape">
                <a:avLst/>
              </a:prstTxWarp>
            </a:bodyPr>
            <a:lstStyle/>
            <a:p>
              <a:pPr>
                <a:lnSpc>
                  <a:spcPct val="120000"/>
                </a:lnSpc>
              </a:pPr>
              <a:endParaRPr lang="en-US" sz="758" dirty="0">
                <a:latin typeface="思源黑体 CN Light" panose="020B0300000000000000" pitchFamily="34" charset="-122"/>
                <a:cs typeface="+mn-ea"/>
                <a:sym typeface="+mn-lt"/>
              </a:endParaRPr>
            </a:p>
          </p:txBody>
        </p:sp>
      </p:grpSp>
      <p:grpSp>
        <p:nvGrpSpPr>
          <p:cNvPr id="19" name="Group 176"/>
          <p:cNvGrpSpPr/>
          <p:nvPr/>
        </p:nvGrpSpPr>
        <p:grpSpPr>
          <a:xfrm>
            <a:off x="5355588" y="3062091"/>
            <a:ext cx="625327" cy="607424"/>
            <a:chOff x="6299532" y="3384456"/>
            <a:chExt cx="469021" cy="455593"/>
          </a:xfrm>
        </p:grpSpPr>
        <p:sp>
          <p:nvSpPr>
            <p:cNvPr id="178" name="Oval 177"/>
            <p:cNvSpPr>
              <a:spLocks noChangeAspect="1"/>
            </p:cNvSpPr>
            <p:nvPr/>
          </p:nvSpPr>
          <p:spPr>
            <a:xfrm>
              <a:off x="6299532" y="3384456"/>
              <a:ext cx="469021" cy="45559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758" dirty="0">
                <a:latin typeface="思源黑体 CN Light" panose="020B0300000000000000" pitchFamily="34" charset="-122"/>
                <a:cs typeface="+mn-ea"/>
                <a:sym typeface="+mn-lt"/>
              </a:endParaRPr>
            </a:p>
          </p:txBody>
        </p:sp>
        <p:sp>
          <p:nvSpPr>
            <p:cNvPr id="179" name="Freeform 36"/>
            <p:cNvSpPr>
              <a:spLocks noEditPoints="1"/>
            </p:cNvSpPr>
            <p:nvPr/>
          </p:nvSpPr>
          <p:spPr bwMode="auto">
            <a:xfrm>
              <a:off x="6435895" y="3505670"/>
              <a:ext cx="196295" cy="213164"/>
            </a:xfrm>
            <a:custGeom>
              <a:avLst/>
              <a:gdLst/>
              <a:ahLst/>
              <a:cxnLst>
                <a:cxn ang="0">
                  <a:pos x="55" y="64"/>
                </a:cxn>
                <a:cxn ang="0">
                  <a:pos x="0" y="59"/>
                </a:cxn>
                <a:cxn ang="0">
                  <a:pos x="4" y="9"/>
                </a:cxn>
                <a:cxn ang="0">
                  <a:pos x="9" y="5"/>
                </a:cxn>
                <a:cxn ang="0">
                  <a:pos x="17" y="0"/>
                </a:cxn>
                <a:cxn ang="0">
                  <a:pos x="23" y="9"/>
                </a:cxn>
                <a:cxn ang="0">
                  <a:pos x="36" y="5"/>
                </a:cxn>
                <a:cxn ang="0">
                  <a:pos x="44" y="0"/>
                </a:cxn>
                <a:cxn ang="0">
                  <a:pos x="50" y="9"/>
                </a:cxn>
                <a:cxn ang="0">
                  <a:pos x="59" y="13"/>
                </a:cxn>
                <a:cxn ang="0">
                  <a:pos x="15" y="33"/>
                </a:cxn>
                <a:cxn ang="0">
                  <a:pos x="4" y="23"/>
                </a:cxn>
                <a:cxn ang="0">
                  <a:pos x="15" y="33"/>
                </a:cxn>
                <a:cxn ang="0">
                  <a:pos x="15" y="35"/>
                </a:cxn>
                <a:cxn ang="0">
                  <a:pos x="4" y="47"/>
                </a:cxn>
                <a:cxn ang="0">
                  <a:pos x="15" y="59"/>
                </a:cxn>
                <a:cxn ang="0">
                  <a:pos x="4" y="49"/>
                </a:cxn>
                <a:cxn ang="0">
                  <a:pos x="15" y="59"/>
                </a:cxn>
                <a:cxn ang="0">
                  <a:pos x="17" y="4"/>
                </a:cxn>
                <a:cxn ang="0">
                  <a:pos x="13" y="5"/>
                </a:cxn>
                <a:cxn ang="0">
                  <a:pos x="15" y="17"/>
                </a:cxn>
                <a:cxn ang="0">
                  <a:pos x="18" y="16"/>
                </a:cxn>
                <a:cxn ang="0">
                  <a:pos x="28" y="33"/>
                </a:cxn>
                <a:cxn ang="0">
                  <a:pos x="17" y="23"/>
                </a:cxn>
                <a:cxn ang="0">
                  <a:pos x="28" y="33"/>
                </a:cxn>
                <a:cxn ang="0">
                  <a:pos x="28" y="35"/>
                </a:cxn>
                <a:cxn ang="0">
                  <a:pos x="17" y="47"/>
                </a:cxn>
                <a:cxn ang="0">
                  <a:pos x="28" y="59"/>
                </a:cxn>
                <a:cxn ang="0">
                  <a:pos x="17" y="49"/>
                </a:cxn>
                <a:cxn ang="0">
                  <a:pos x="28" y="59"/>
                </a:cxn>
                <a:cxn ang="0">
                  <a:pos x="42" y="23"/>
                </a:cxn>
                <a:cxn ang="0">
                  <a:pos x="31" y="33"/>
                </a:cxn>
                <a:cxn ang="0">
                  <a:pos x="42" y="47"/>
                </a:cxn>
                <a:cxn ang="0">
                  <a:pos x="31" y="35"/>
                </a:cxn>
                <a:cxn ang="0">
                  <a:pos x="42" y="47"/>
                </a:cxn>
                <a:cxn ang="0">
                  <a:pos x="42" y="49"/>
                </a:cxn>
                <a:cxn ang="0">
                  <a:pos x="31" y="59"/>
                </a:cxn>
                <a:cxn ang="0">
                  <a:pos x="45" y="5"/>
                </a:cxn>
                <a:cxn ang="0">
                  <a:pos x="42" y="4"/>
                </a:cxn>
                <a:cxn ang="0">
                  <a:pos x="41" y="16"/>
                </a:cxn>
                <a:cxn ang="0">
                  <a:pos x="44" y="17"/>
                </a:cxn>
                <a:cxn ang="0">
                  <a:pos x="45" y="5"/>
                </a:cxn>
                <a:cxn ang="0">
                  <a:pos x="55" y="23"/>
                </a:cxn>
                <a:cxn ang="0">
                  <a:pos x="44" y="33"/>
                </a:cxn>
                <a:cxn ang="0">
                  <a:pos x="55" y="47"/>
                </a:cxn>
                <a:cxn ang="0">
                  <a:pos x="44" y="35"/>
                </a:cxn>
                <a:cxn ang="0">
                  <a:pos x="55" y="47"/>
                </a:cxn>
                <a:cxn ang="0">
                  <a:pos x="55" y="49"/>
                </a:cxn>
                <a:cxn ang="0">
                  <a:pos x="44" y="59"/>
                </a:cxn>
              </a:cxnLst>
              <a:rect l="0" t="0" r="r" b="b"/>
              <a:pathLst>
                <a:path w="59" h="64">
                  <a:moveTo>
                    <a:pt x="59" y="59"/>
                  </a:moveTo>
                  <a:cubicBezTo>
                    <a:pt x="59" y="62"/>
                    <a:pt x="57" y="64"/>
                    <a:pt x="55" y="64"/>
                  </a:cubicBezTo>
                  <a:cubicBezTo>
                    <a:pt x="4" y="64"/>
                    <a:pt x="4" y="64"/>
                    <a:pt x="4" y="64"/>
                  </a:cubicBezTo>
                  <a:cubicBezTo>
                    <a:pt x="2" y="64"/>
                    <a:pt x="0" y="62"/>
                    <a:pt x="0" y="59"/>
                  </a:cubicBezTo>
                  <a:cubicBezTo>
                    <a:pt x="0" y="13"/>
                    <a:pt x="0" y="13"/>
                    <a:pt x="0" y="13"/>
                  </a:cubicBezTo>
                  <a:cubicBezTo>
                    <a:pt x="0" y="11"/>
                    <a:pt x="2" y="9"/>
                    <a:pt x="4" y="9"/>
                  </a:cubicBezTo>
                  <a:cubicBezTo>
                    <a:pt x="9" y="9"/>
                    <a:pt x="9" y="9"/>
                    <a:pt x="9" y="9"/>
                  </a:cubicBezTo>
                  <a:cubicBezTo>
                    <a:pt x="9" y="5"/>
                    <a:pt x="9" y="5"/>
                    <a:pt x="9" y="5"/>
                  </a:cubicBezTo>
                  <a:cubicBezTo>
                    <a:pt x="9" y="2"/>
                    <a:pt x="11" y="0"/>
                    <a:pt x="15" y="0"/>
                  </a:cubicBezTo>
                  <a:cubicBezTo>
                    <a:pt x="17" y="0"/>
                    <a:pt x="17" y="0"/>
                    <a:pt x="17" y="0"/>
                  </a:cubicBezTo>
                  <a:cubicBezTo>
                    <a:pt x="20" y="0"/>
                    <a:pt x="23" y="2"/>
                    <a:pt x="23" y="5"/>
                  </a:cubicBezTo>
                  <a:cubicBezTo>
                    <a:pt x="23" y="9"/>
                    <a:pt x="23" y="9"/>
                    <a:pt x="23" y="9"/>
                  </a:cubicBezTo>
                  <a:cubicBezTo>
                    <a:pt x="36" y="9"/>
                    <a:pt x="36" y="9"/>
                    <a:pt x="36" y="9"/>
                  </a:cubicBezTo>
                  <a:cubicBezTo>
                    <a:pt x="36" y="5"/>
                    <a:pt x="36" y="5"/>
                    <a:pt x="36" y="5"/>
                  </a:cubicBezTo>
                  <a:cubicBezTo>
                    <a:pt x="36" y="2"/>
                    <a:pt x="39" y="0"/>
                    <a:pt x="42" y="0"/>
                  </a:cubicBezTo>
                  <a:cubicBezTo>
                    <a:pt x="44" y="0"/>
                    <a:pt x="44" y="0"/>
                    <a:pt x="44" y="0"/>
                  </a:cubicBezTo>
                  <a:cubicBezTo>
                    <a:pt x="47" y="0"/>
                    <a:pt x="50" y="2"/>
                    <a:pt x="50" y="5"/>
                  </a:cubicBezTo>
                  <a:cubicBezTo>
                    <a:pt x="50" y="9"/>
                    <a:pt x="50" y="9"/>
                    <a:pt x="50" y="9"/>
                  </a:cubicBezTo>
                  <a:cubicBezTo>
                    <a:pt x="55" y="9"/>
                    <a:pt x="55" y="9"/>
                    <a:pt x="55" y="9"/>
                  </a:cubicBezTo>
                  <a:cubicBezTo>
                    <a:pt x="57" y="9"/>
                    <a:pt x="59" y="11"/>
                    <a:pt x="59" y="13"/>
                  </a:cubicBezTo>
                  <a:lnTo>
                    <a:pt x="59" y="59"/>
                  </a:lnTo>
                  <a:close/>
                  <a:moveTo>
                    <a:pt x="15" y="33"/>
                  </a:moveTo>
                  <a:cubicBezTo>
                    <a:pt x="15" y="23"/>
                    <a:pt x="15" y="23"/>
                    <a:pt x="15" y="23"/>
                  </a:cubicBezTo>
                  <a:cubicBezTo>
                    <a:pt x="4" y="23"/>
                    <a:pt x="4" y="23"/>
                    <a:pt x="4" y="23"/>
                  </a:cubicBezTo>
                  <a:cubicBezTo>
                    <a:pt x="4" y="33"/>
                    <a:pt x="4" y="33"/>
                    <a:pt x="4" y="33"/>
                  </a:cubicBezTo>
                  <a:lnTo>
                    <a:pt x="15" y="33"/>
                  </a:lnTo>
                  <a:close/>
                  <a:moveTo>
                    <a:pt x="15" y="47"/>
                  </a:moveTo>
                  <a:cubicBezTo>
                    <a:pt x="15" y="35"/>
                    <a:pt x="15" y="35"/>
                    <a:pt x="15" y="35"/>
                  </a:cubicBezTo>
                  <a:cubicBezTo>
                    <a:pt x="4" y="35"/>
                    <a:pt x="4" y="35"/>
                    <a:pt x="4" y="35"/>
                  </a:cubicBezTo>
                  <a:cubicBezTo>
                    <a:pt x="4" y="47"/>
                    <a:pt x="4" y="47"/>
                    <a:pt x="4" y="47"/>
                  </a:cubicBezTo>
                  <a:lnTo>
                    <a:pt x="15" y="47"/>
                  </a:lnTo>
                  <a:close/>
                  <a:moveTo>
                    <a:pt x="15" y="59"/>
                  </a:moveTo>
                  <a:cubicBezTo>
                    <a:pt x="15" y="49"/>
                    <a:pt x="15" y="49"/>
                    <a:pt x="15" y="49"/>
                  </a:cubicBezTo>
                  <a:cubicBezTo>
                    <a:pt x="4" y="49"/>
                    <a:pt x="4" y="49"/>
                    <a:pt x="4" y="49"/>
                  </a:cubicBezTo>
                  <a:cubicBezTo>
                    <a:pt x="4" y="59"/>
                    <a:pt x="4" y="59"/>
                    <a:pt x="4" y="59"/>
                  </a:cubicBezTo>
                  <a:lnTo>
                    <a:pt x="15" y="59"/>
                  </a:lnTo>
                  <a:close/>
                  <a:moveTo>
                    <a:pt x="18" y="5"/>
                  </a:moveTo>
                  <a:cubicBezTo>
                    <a:pt x="18" y="5"/>
                    <a:pt x="18" y="4"/>
                    <a:pt x="17" y="4"/>
                  </a:cubicBezTo>
                  <a:cubicBezTo>
                    <a:pt x="15" y="4"/>
                    <a:pt x="15" y="4"/>
                    <a:pt x="15" y="4"/>
                  </a:cubicBezTo>
                  <a:cubicBezTo>
                    <a:pt x="14" y="4"/>
                    <a:pt x="13" y="5"/>
                    <a:pt x="13" y="5"/>
                  </a:cubicBezTo>
                  <a:cubicBezTo>
                    <a:pt x="13" y="16"/>
                    <a:pt x="13" y="16"/>
                    <a:pt x="13" y="16"/>
                  </a:cubicBezTo>
                  <a:cubicBezTo>
                    <a:pt x="13" y="16"/>
                    <a:pt x="14" y="17"/>
                    <a:pt x="15" y="17"/>
                  </a:cubicBezTo>
                  <a:cubicBezTo>
                    <a:pt x="17" y="17"/>
                    <a:pt x="17" y="17"/>
                    <a:pt x="17" y="17"/>
                  </a:cubicBezTo>
                  <a:cubicBezTo>
                    <a:pt x="18" y="17"/>
                    <a:pt x="18" y="16"/>
                    <a:pt x="18" y="16"/>
                  </a:cubicBezTo>
                  <a:lnTo>
                    <a:pt x="18" y="5"/>
                  </a:lnTo>
                  <a:close/>
                  <a:moveTo>
                    <a:pt x="28" y="33"/>
                  </a:moveTo>
                  <a:cubicBezTo>
                    <a:pt x="28" y="23"/>
                    <a:pt x="28" y="23"/>
                    <a:pt x="28" y="23"/>
                  </a:cubicBezTo>
                  <a:cubicBezTo>
                    <a:pt x="17" y="23"/>
                    <a:pt x="17" y="23"/>
                    <a:pt x="17" y="23"/>
                  </a:cubicBezTo>
                  <a:cubicBezTo>
                    <a:pt x="17" y="33"/>
                    <a:pt x="17" y="33"/>
                    <a:pt x="17" y="33"/>
                  </a:cubicBezTo>
                  <a:lnTo>
                    <a:pt x="28" y="33"/>
                  </a:lnTo>
                  <a:close/>
                  <a:moveTo>
                    <a:pt x="28" y="47"/>
                  </a:moveTo>
                  <a:cubicBezTo>
                    <a:pt x="28" y="35"/>
                    <a:pt x="28" y="35"/>
                    <a:pt x="28" y="35"/>
                  </a:cubicBezTo>
                  <a:cubicBezTo>
                    <a:pt x="17" y="35"/>
                    <a:pt x="17" y="35"/>
                    <a:pt x="17" y="35"/>
                  </a:cubicBezTo>
                  <a:cubicBezTo>
                    <a:pt x="17" y="47"/>
                    <a:pt x="17" y="47"/>
                    <a:pt x="17" y="47"/>
                  </a:cubicBezTo>
                  <a:lnTo>
                    <a:pt x="28" y="47"/>
                  </a:lnTo>
                  <a:close/>
                  <a:moveTo>
                    <a:pt x="28" y="59"/>
                  </a:moveTo>
                  <a:cubicBezTo>
                    <a:pt x="28" y="49"/>
                    <a:pt x="28" y="49"/>
                    <a:pt x="28" y="49"/>
                  </a:cubicBezTo>
                  <a:cubicBezTo>
                    <a:pt x="17" y="49"/>
                    <a:pt x="17" y="49"/>
                    <a:pt x="17" y="49"/>
                  </a:cubicBezTo>
                  <a:cubicBezTo>
                    <a:pt x="17" y="59"/>
                    <a:pt x="17" y="59"/>
                    <a:pt x="17" y="59"/>
                  </a:cubicBezTo>
                  <a:lnTo>
                    <a:pt x="28" y="59"/>
                  </a:lnTo>
                  <a:close/>
                  <a:moveTo>
                    <a:pt x="42" y="33"/>
                  </a:moveTo>
                  <a:cubicBezTo>
                    <a:pt x="42" y="23"/>
                    <a:pt x="42" y="23"/>
                    <a:pt x="42" y="23"/>
                  </a:cubicBezTo>
                  <a:cubicBezTo>
                    <a:pt x="31" y="23"/>
                    <a:pt x="31" y="23"/>
                    <a:pt x="31" y="23"/>
                  </a:cubicBezTo>
                  <a:cubicBezTo>
                    <a:pt x="31" y="33"/>
                    <a:pt x="31" y="33"/>
                    <a:pt x="31" y="33"/>
                  </a:cubicBezTo>
                  <a:lnTo>
                    <a:pt x="42" y="33"/>
                  </a:lnTo>
                  <a:close/>
                  <a:moveTo>
                    <a:pt x="42" y="47"/>
                  </a:moveTo>
                  <a:cubicBezTo>
                    <a:pt x="42" y="35"/>
                    <a:pt x="42" y="35"/>
                    <a:pt x="42" y="35"/>
                  </a:cubicBezTo>
                  <a:cubicBezTo>
                    <a:pt x="31" y="35"/>
                    <a:pt x="31" y="35"/>
                    <a:pt x="31" y="35"/>
                  </a:cubicBezTo>
                  <a:cubicBezTo>
                    <a:pt x="31" y="47"/>
                    <a:pt x="31" y="47"/>
                    <a:pt x="31" y="47"/>
                  </a:cubicBezTo>
                  <a:lnTo>
                    <a:pt x="42" y="47"/>
                  </a:lnTo>
                  <a:close/>
                  <a:moveTo>
                    <a:pt x="42" y="59"/>
                  </a:moveTo>
                  <a:cubicBezTo>
                    <a:pt x="42" y="49"/>
                    <a:pt x="42" y="49"/>
                    <a:pt x="42" y="49"/>
                  </a:cubicBezTo>
                  <a:cubicBezTo>
                    <a:pt x="31" y="49"/>
                    <a:pt x="31" y="49"/>
                    <a:pt x="31" y="49"/>
                  </a:cubicBezTo>
                  <a:cubicBezTo>
                    <a:pt x="31" y="59"/>
                    <a:pt x="31" y="59"/>
                    <a:pt x="31" y="59"/>
                  </a:cubicBezTo>
                  <a:lnTo>
                    <a:pt x="42" y="59"/>
                  </a:lnTo>
                  <a:close/>
                  <a:moveTo>
                    <a:pt x="45" y="5"/>
                  </a:moveTo>
                  <a:cubicBezTo>
                    <a:pt x="45" y="5"/>
                    <a:pt x="45" y="4"/>
                    <a:pt x="44" y="4"/>
                  </a:cubicBezTo>
                  <a:cubicBezTo>
                    <a:pt x="42" y="4"/>
                    <a:pt x="42" y="4"/>
                    <a:pt x="42" y="4"/>
                  </a:cubicBezTo>
                  <a:cubicBezTo>
                    <a:pt x="41" y="4"/>
                    <a:pt x="41" y="5"/>
                    <a:pt x="41" y="5"/>
                  </a:cubicBezTo>
                  <a:cubicBezTo>
                    <a:pt x="41" y="16"/>
                    <a:pt x="41" y="16"/>
                    <a:pt x="41" y="16"/>
                  </a:cubicBezTo>
                  <a:cubicBezTo>
                    <a:pt x="41" y="16"/>
                    <a:pt x="41" y="17"/>
                    <a:pt x="42" y="17"/>
                  </a:cubicBezTo>
                  <a:cubicBezTo>
                    <a:pt x="44" y="17"/>
                    <a:pt x="44" y="17"/>
                    <a:pt x="44" y="17"/>
                  </a:cubicBezTo>
                  <a:cubicBezTo>
                    <a:pt x="45" y="17"/>
                    <a:pt x="45" y="16"/>
                    <a:pt x="45" y="16"/>
                  </a:cubicBezTo>
                  <a:lnTo>
                    <a:pt x="45" y="5"/>
                  </a:lnTo>
                  <a:close/>
                  <a:moveTo>
                    <a:pt x="55" y="33"/>
                  </a:moveTo>
                  <a:cubicBezTo>
                    <a:pt x="55" y="23"/>
                    <a:pt x="55" y="23"/>
                    <a:pt x="55" y="23"/>
                  </a:cubicBezTo>
                  <a:cubicBezTo>
                    <a:pt x="44" y="23"/>
                    <a:pt x="44" y="23"/>
                    <a:pt x="44" y="23"/>
                  </a:cubicBezTo>
                  <a:cubicBezTo>
                    <a:pt x="44" y="33"/>
                    <a:pt x="44" y="33"/>
                    <a:pt x="44" y="33"/>
                  </a:cubicBezTo>
                  <a:lnTo>
                    <a:pt x="55" y="33"/>
                  </a:lnTo>
                  <a:close/>
                  <a:moveTo>
                    <a:pt x="55" y="47"/>
                  </a:moveTo>
                  <a:cubicBezTo>
                    <a:pt x="55" y="35"/>
                    <a:pt x="55" y="35"/>
                    <a:pt x="55" y="35"/>
                  </a:cubicBezTo>
                  <a:cubicBezTo>
                    <a:pt x="44" y="35"/>
                    <a:pt x="44" y="35"/>
                    <a:pt x="44" y="35"/>
                  </a:cubicBezTo>
                  <a:cubicBezTo>
                    <a:pt x="44" y="47"/>
                    <a:pt x="44" y="47"/>
                    <a:pt x="44" y="47"/>
                  </a:cubicBezTo>
                  <a:lnTo>
                    <a:pt x="55" y="47"/>
                  </a:lnTo>
                  <a:close/>
                  <a:moveTo>
                    <a:pt x="55" y="59"/>
                  </a:moveTo>
                  <a:cubicBezTo>
                    <a:pt x="55" y="49"/>
                    <a:pt x="55" y="49"/>
                    <a:pt x="55" y="49"/>
                  </a:cubicBezTo>
                  <a:cubicBezTo>
                    <a:pt x="44" y="49"/>
                    <a:pt x="44" y="49"/>
                    <a:pt x="44" y="49"/>
                  </a:cubicBezTo>
                  <a:cubicBezTo>
                    <a:pt x="44" y="59"/>
                    <a:pt x="44" y="59"/>
                    <a:pt x="44" y="59"/>
                  </a:cubicBezTo>
                  <a:lnTo>
                    <a:pt x="55" y="59"/>
                  </a:lnTo>
                  <a:close/>
                </a:path>
              </a:pathLst>
            </a:custGeom>
            <a:solidFill>
              <a:schemeClr val="bg1"/>
            </a:solidFill>
            <a:ln w="9525">
              <a:noFill/>
              <a:round/>
              <a:headEnd/>
              <a:tailEnd/>
            </a:ln>
          </p:spPr>
          <p:txBody>
            <a:bodyPr vert="horz" wrap="square" lIns="121913" tIns="60956" rIns="121913" bIns="60956" numCol="1" anchor="t" anchorCtr="0" compatLnSpc="1">
              <a:prstTxWarp prst="textNoShape">
                <a:avLst/>
              </a:prstTxWarp>
            </a:bodyPr>
            <a:lstStyle/>
            <a:p>
              <a:pPr>
                <a:lnSpc>
                  <a:spcPct val="120000"/>
                </a:lnSpc>
              </a:pPr>
              <a:endParaRPr lang="en-US" sz="758" dirty="0">
                <a:latin typeface="思源黑体 CN Light" panose="020B0300000000000000" pitchFamily="34" charset="-122"/>
                <a:cs typeface="+mn-ea"/>
                <a:sym typeface="+mn-lt"/>
              </a:endParaRPr>
            </a:p>
          </p:txBody>
        </p:sp>
      </p:grpSp>
      <p:grpSp>
        <p:nvGrpSpPr>
          <p:cNvPr id="20" name="Group 179"/>
          <p:cNvGrpSpPr/>
          <p:nvPr/>
        </p:nvGrpSpPr>
        <p:grpSpPr>
          <a:xfrm>
            <a:off x="8225016" y="3062091"/>
            <a:ext cx="625327" cy="607424"/>
            <a:chOff x="630683" y="4190009"/>
            <a:chExt cx="469021" cy="455593"/>
          </a:xfrm>
        </p:grpSpPr>
        <p:sp>
          <p:nvSpPr>
            <p:cNvPr id="181" name="Oval 180"/>
            <p:cNvSpPr>
              <a:spLocks noChangeAspect="1"/>
            </p:cNvSpPr>
            <p:nvPr/>
          </p:nvSpPr>
          <p:spPr>
            <a:xfrm>
              <a:off x="630683" y="4190009"/>
              <a:ext cx="469021" cy="45559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758" dirty="0">
                <a:latin typeface="思源黑体 CN Light" panose="020B0300000000000000" pitchFamily="34" charset="-122"/>
                <a:cs typeface="+mn-ea"/>
                <a:sym typeface="+mn-lt"/>
              </a:endParaRPr>
            </a:p>
          </p:txBody>
        </p:sp>
        <p:sp>
          <p:nvSpPr>
            <p:cNvPr id="182" name="Freeform 103"/>
            <p:cNvSpPr>
              <a:spLocks noEditPoints="1"/>
            </p:cNvSpPr>
            <p:nvPr/>
          </p:nvSpPr>
          <p:spPr bwMode="auto">
            <a:xfrm>
              <a:off x="765181" y="4270535"/>
              <a:ext cx="200025" cy="294541"/>
            </a:xfrm>
            <a:custGeom>
              <a:avLst/>
              <a:gdLst/>
              <a:ahLst/>
              <a:cxnLst>
                <a:cxn ang="0">
                  <a:pos x="37" y="29"/>
                </a:cxn>
                <a:cxn ang="0">
                  <a:pos x="31" y="41"/>
                </a:cxn>
                <a:cxn ang="0">
                  <a:pos x="33" y="44"/>
                </a:cxn>
                <a:cxn ang="0">
                  <a:pos x="32" y="47"/>
                </a:cxn>
                <a:cxn ang="0">
                  <a:pos x="33" y="49"/>
                </a:cxn>
                <a:cxn ang="0">
                  <a:pos x="31" y="53"/>
                </a:cxn>
                <a:cxn ang="0">
                  <a:pos x="31" y="54"/>
                </a:cxn>
                <a:cxn ang="0">
                  <a:pos x="27" y="58"/>
                </a:cxn>
                <a:cxn ang="0">
                  <a:pos x="21" y="62"/>
                </a:cxn>
                <a:cxn ang="0">
                  <a:pos x="15" y="58"/>
                </a:cxn>
                <a:cxn ang="0">
                  <a:pos x="11" y="54"/>
                </a:cxn>
                <a:cxn ang="0">
                  <a:pos x="11" y="53"/>
                </a:cxn>
                <a:cxn ang="0">
                  <a:pos x="9" y="49"/>
                </a:cxn>
                <a:cxn ang="0">
                  <a:pos x="10" y="47"/>
                </a:cxn>
                <a:cxn ang="0">
                  <a:pos x="9" y="44"/>
                </a:cxn>
                <a:cxn ang="0">
                  <a:pos x="11" y="41"/>
                </a:cxn>
                <a:cxn ang="0">
                  <a:pos x="5" y="29"/>
                </a:cxn>
                <a:cxn ang="0">
                  <a:pos x="0" y="18"/>
                </a:cxn>
                <a:cxn ang="0">
                  <a:pos x="21" y="0"/>
                </a:cxn>
                <a:cxn ang="0">
                  <a:pos x="42" y="18"/>
                </a:cxn>
                <a:cxn ang="0">
                  <a:pos x="37" y="29"/>
                </a:cxn>
                <a:cxn ang="0">
                  <a:pos x="21" y="6"/>
                </a:cxn>
                <a:cxn ang="0">
                  <a:pos x="6" y="18"/>
                </a:cxn>
                <a:cxn ang="0">
                  <a:pos x="8" y="26"/>
                </a:cxn>
                <a:cxn ang="0">
                  <a:pos x="11" y="28"/>
                </a:cxn>
                <a:cxn ang="0">
                  <a:pos x="16" y="40"/>
                </a:cxn>
                <a:cxn ang="0">
                  <a:pos x="26" y="40"/>
                </a:cxn>
                <a:cxn ang="0">
                  <a:pos x="31" y="28"/>
                </a:cxn>
                <a:cxn ang="0">
                  <a:pos x="34" y="26"/>
                </a:cxn>
                <a:cxn ang="0">
                  <a:pos x="36" y="18"/>
                </a:cxn>
                <a:cxn ang="0">
                  <a:pos x="21" y="6"/>
                </a:cxn>
                <a:cxn ang="0">
                  <a:pos x="29" y="20"/>
                </a:cxn>
                <a:cxn ang="0">
                  <a:pos x="27" y="18"/>
                </a:cxn>
                <a:cxn ang="0">
                  <a:pos x="21" y="15"/>
                </a:cxn>
                <a:cxn ang="0">
                  <a:pos x="20" y="13"/>
                </a:cxn>
                <a:cxn ang="0">
                  <a:pos x="21" y="12"/>
                </a:cxn>
                <a:cxn ang="0">
                  <a:pos x="30" y="18"/>
                </a:cxn>
                <a:cxn ang="0">
                  <a:pos x="29" y="20"/>
                </a:cxn>
              </a:cxnLst>
              <a:rect l="0" t="0" r="r" b="b"/>
              <a:pathLst>
                <a:path w="42" h="62">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chemeClr val="bg1"/>
            </a:solidFill>
            <a:ln w="9525">
              <a:noFill/>
              <a:round/>
              <a:headEnd/>
              <a:tailEnd/>
            </a:ln>
          </p:spPr>
          <p:txBody>
            <a:bodyPr vert="horz" wrap="square" lIns="121913" tIns="60956" rIns="121913" bIns="60956" numCol="1" anchor="t" anchorCtr="0" compatLnSpc="1">
              <a:prstTxWarp prst="textNoShape">
                <a:avLst/>
              </a:prstTxWarp>
            </a:bodyPr>
            <a:lstStyle/>
            <a:p>
              <a:pPr>
                <a:lnSpc>
                  <a:spcPct val="120000"/>
                </a:lnSpc>
              </a:pPr>
              <a:endParaRPr lang="en-US" sz="758" dirty="0">
                <a:latin typeface="思源黑体 CN Light" panose="020B0300000000000000" pitchFamily="34" charset="-122"/>
                <a:cs typeface="+mn-ea"/>
                <a:sym typeface="+mn-lt"/>
              </a:endParaRPr>
            </a:p>
          </p:txBody>
        </p:sp>
      </p:grpSp>
      <p:grpSp>
        <p:nvGrpSpPr>
          <p:cNvPr id="21" name="Group 182"/>
          <p:cNvGrpSpPr/>
          <p:nvPr/>
        </p:nvGrpSpPr>
        <p:grpSpPr>
          <a:xfrm>
            <a:off x="8225016" y="2159410"/>
            <a:ext cx="625327" cy="607424"/>
            <a:chOff x="3425803" y="3384456"/>
            <a:chExt cx="469021" cy="455593"/>
          </a:xfrm>
        </p:grpSpPr>
        <p:sp>
          <p:nvSpPr>
            <p:cNvPr id="184" name="Oval 183"/>
            <p:cNvSpPr>
              <a:spLocks noChangeAspect="1"/>
            </p:cNvSpPr>
            <p:nvPr/>
          </p:nvSpPr>
          <p:spPr>
            <a:xfrm>
              <a:off x="3425803" y="3384456"/>
              <a:ext cx="469021" cy="4555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758" dirty="0">
                <a:latin typeface="思源黑体 CN Light" panose="020B0300000000000000" pitchFamily="34" charset="-122"/>
                <a:cs typeface="+mn-ea"/>
                <a:sym typeface="+mn-lt"/>
              </a:endParaRPr>
            </a:p>
          </p:txBody>
        </p:sp>
        <p:sp>
          <p:nvSpPr>
            <p:cNvPr id="185" name="Freeform 5"/>
            <p:cNvSpPr>
              <a:spLocks noEditPoints="1"/>
            </p:cNvSpPr>
            <p:nvPr/>
          </p:nvSpPr>
          <p:spPr bwMode="auto">
            <a:xfrm>
              <a:off x="3520613" y="3471340"/>
              <a:ext cx="279400" cy="279400"/>
            </a:xfrm>
            <a:custGeom>
              <a:avLst/>
              <a:gdLst/>
              <a:ahLst/>
              <a:cxnLst>
                <a:cxn ang="0">
                  <a:pos x="0" y="192"/>
                </a:cxn>
                <a:cxn ang="0">
                  <a:pos x="255" y="135"/>
                </a:cxn>
                <a:cxn ang="0">
                  <a:pos x="277" y="122"/>
                </a:cxn>
                <a:cxn ang="0">
                  <a:pos x="303" y="116"/>
                </a:cxn>
                <a:cxn ang="0">
                  <a:pos x="296" y="105"/>
                </a:cxn>
                <a:cxn ang="0">
                  <a:pos x="278" y="89"/>
                </a:cxn>
                <a:cxn ang="0">
                  <a:pos x="265" y="90"/>
                </a:cxn>
                <a:cxn ang="0">
                  <a:pos x="256" y="82"/>
                </a:cxn>
                <a:cxn ang="0">
                  <a:pos x="231" y="73"/>
                </a:cxn>
                <a:cxn ang="0">
                  <a:pos x="234" y="98"/>
                </a:cxn>
                <a:cxn ang="0">
                  <a:pos x="224" y="118"/>
                </a:cxn>
                <a:cxn ang="0">
                  <a:pos x="205" y="103"/>
                </a:cxn>
                <a:cxn ang="0">
                  <a:pos x="175" y="89"/>
                </a:cxn>
                <a:cxn ang="0">
                  <a:pos x="183" y="68"/>
                </a:cxn>
                <a:cxn ang="0">
                  <a:pos x="212" y="58"/>
                </a:cxn>
                <a:cxn ang="0">
                  <a:pos x="207" y="47"/>
                </a:cxn>
                <a:cxn ang="0">
                  <a:pos x="188" y="50"/>
                </a:cxn>
                <a:cxn ang="0">
                  <a:pos x="168" y="37"/>
                </a:cxn>
                <a:cxn ang="0">
                  <a:pos x="171" y="52"/>
                </a:cxn>
                <a:cxn ang="0">
                  <a:pos x="157" y="52"/>
                </a:cxn>
                <a:cxn ang="0">
                  <a:pos x="141" y="40"/>
                </a:cxn>
                <a:cxn ang="0">
                  <a:pos x="126" y="47"/>
                </a:cxn>
                <a:cxn ang="0">
                  <a:pos x="143" y="51"/>
                </a:cxn>
                <a:cxn ang="0">
                  <a:pos x="131" y="58"/>
                </a:cxn>
                <a:cxn ang="0">
                  <a:pos x="56" y="107"/>
                </a:cxn>
                <a:cxn ang="0">
                  <a:pos x="65" y="118"/>
                </a:cxn>
                <a:cxn ang="0">
                  <a:pos x="79" y="135"/>
                </a:cxn>
                <a:cxn ang="0">
                  <a:pos x="74" y="158"/>
                </a:cxn>
                <a:cxn ang="0">
                  <a:pos x="88" y="185"/>
                </a:cxn>
                <a:cxn ang="0">
                  <a:pos x="108" y="214"/>
                </a:cxn>
                <a:cxn ang="0">
                  <a:pos x="118" y="227"/>
                </a:cxn>
                <a:cxn ang="0">
                  <a:pos x="105" y="197"/>
                </a:cxn>
                <a:cxn ang="0">
                  <a:pos x="125" y="225"/>
                </a:cxn>
                <a:cxn ang="0">
                  <a:pos x="150" y="255"/>
                </a:cxn>
                <a:cxn ang="0">
                  <a:pos x="184" y="269"/>
                </a:cxn>
                <a:cxn ang="0">
                  <a:pos x="213" y="290"/>
                </a:cxn>
                <a:cxn ang="0">
                  <a:pos x="224" y="288"/>
                </a:cxn>
                <a:cxn ang="0">
                  <a:pos x="212" y="268"/>
                </a:cxn>
                <a:cxn ang="0">
                  <a:pos x="197" y="262"/>
                </a:cxn>
                <a:cxn ang="0">
                  <a:pos x="194" y="239"/>
                </a:cxn>
                <a:cxn ang="0">
                  <a:pos x="171" y="250"/>
                </a:cxn>
                <a:cxn ang="0">
                  <a:pos x="168" y="210"/>
                </a:cxn>
                <a:cxn ang="0">
                  <a:pos x="184" y="206"/>
                </a:cxn>
                <a:cxn ang="0">
                  <a:pos x="196" y="202"/>
                </a:cxn>
                <a:cxn ang="0">
                  <a:pos x="214" y="211"/>
                </a:cxn>
                <a:cxn ang="0">
                  <a:pos x="221" y="205"/>
                </a:cxn>
                <a:cxn ang="0">
                  <a:pos x="234" y="179"/>
                </a:cxn>
                <a:cxn ang="0">
                  <a:pos x="233" y="171"/>
                </a:cxn>
                <a:cxn ang="0">
                  <a:pos x="252" y="157"/>
                </a:cxn>
                <a:cxn ang="0">
                  <a:pos x="266" y="143"/>
                </a:cxn>
                <a:cxn ang="0">
                  <a:pos x="273" y="131"/>
                </a:cxn>
                <a:cxn ang="0">
                  <a:pos x="255" y="135"/>
                </a:cxn>
                <a:cxn ang="0">
                  <a:pos x="295" y="298"/>
                </a:cxn>
                <a:cxn ang="0">
                  <a:pos x="272" y="288"/>
                </a:cxn>
                <a:cxn ang="0">
                  <a:pos x="251" y="288"/>
                </a:cxn>
                <a:cxn ang="0">
                  <a:pos x="236" y="286"/>
                </a:cxn>
                <a:cxn ang="0">
                  <a:pos x="230" y="307"/>
                </a:cxn>
                <a:cxn ang="0">
                  <a:pos x="223" y="335"/>
                </a:cxn>
                <a:cxn ang="0">
                  <a:pos x="308" y="302"/>
                </a:cxn>
              </a:cxnLst>
              <a:rect l="0" t="0" r="r" b="b"/>
              <a:pathLst>
                <a:path w="384" h="384">
                  <a:moveTo>
                    <a:pt x="384" y="192"/>
                  </a:moveTo>
                  <a:cubicBezTo>
                    <a:pt x="384" y="298"/>
                    <a:pt x="298" y="384"/>
                    <a:pt x="192" y="384"/>
                  </a:cubicBezTo>
                  <a:cubicBezTo>
                    <a:pt x="86" y="384"/>
                    <a:pt x="0" y="298"/>
                    <a:pt x="0" y="192"/>
                  </a:cubicBezTo>
                  <a:cubicBezTo>
                    <a:pt x="0" y="86"/>
                    <a:pt x="86" y="0"/>
                    <a:pt x="192" y="0"/>
                  </a:cubicBezTo>
                  <a:cubicBezTo>
                    <a:pt x="298" y="0"/>
                    <a:pt x="384" y="86"/>
                    <a:pt x="384" y="192"/>
                  </a:cubicBezTo>
                  <a:close/>
                  <a:moveTo>
                    <a:pt x="255" y="135"/>
                  </a:moveTo>
                  <a:cubicBezTo>
                    <a:pt x="256" y="135"/>
                    <a:pt x="257" y="130"/>
                    <a:pt x="258" y="129"/>
                  </a:cubicBezTo>
                  <a:cubicBezTo>
                    <a:pt x="260" y="127"/>
                    <a:pt x="262" y="126"/>
                    <a:pt x="264" y="125"/>
                  </a:cubicBezTo>
                  <a:cubicBezTo>
                    <a:pt x="268" y="124"/>
                    <a:pt x="272" y="123"/>
                    <a:pt x="277" y="122"/>
                  </a:cubicBezTo>
                  <a:cubicBezTo>
                    <a:pt x="281" y="121"/>
                    <a:pt x="286" y="121"/>
                    <a:pt x="289" y="125"/>
                  </a:cubicBezTo>
                  <a:cubicBezTo>
                    <a:pt x="289" y="124"/>
                    <a:pt x="295" y="119"/>
                    <a:pt x="295" y="119"/>
                  </a:cubicBezTo>
                  <a:cubicBezTo>
                    <a:pt x="298" y="118"/>
                    <a:pt x="301" y="118"/>
                    <a:pt x="303" y="116"/>
                  </a:cubicBezTo>
                  <a:cubicBezTo>
                    <a:pt x="303" y="115"/>
                    <a:pt x="303" y="110"/>
                    <a:pt x="303" y="110"/>
                  </a:cubicBezTo>
                  <a:cubicBezTo>
                    <a:pt x="299" y="111"/>
                    <a:pt x="298" y="107"/>
                    <a:pt x="297" y="103"/>
                  </a:cubicBezTo>
                  <a:cubicBezTo>
                    <a:pt x="297" y="104"/>
                    <a:pt x="297" y="104"/>
                    <a:pt x="296" y="105"/>
                  </a:cubicBezTo>
                  <a:cubicBezTo>
                    <a:pt x="296" y="102"/>
                    <a:pt x="291" y="104"/>
                    <a:pt x="290" y="104"/>
                  </a:cubicBezTo>
                  <a:cubicBezTo>
                    <a:pt x="284" y="102"/>
                    <a:pt x="285" y="98"/>
                    <a:pt x="283" y="94"/>
                  </a:cubicBezTo>
                  <a:cubicBezTo>
                    <a:pt x="282" y="92"/>
                    <a:pt x="279" y="91"/>
                    <a:pt x="278" y="89"/>
                  </a:cubicBezTo>
                  <a:cubicBezTo>
                    <a:pt x="277" y="87"/>
                    <a:pt x="277" y="84"/>
                    <a:pt x="274" y="84"/>
                  </a:cubicBezTo>
                  <a:cubicBezTo>
                    <a:pt x="273" y="84"/>
                    <a:pt x="270" y="89"/>
                    <a:pt x="270" y="89"/>
                  </a:cubicBezTo>
                  <a:cubicBezTo>
                    <a:pt x="267" y="88"/>
                    <a:pt x="266" y="89"/>
                    <a:pt x="265" y="90"/>
                  </a:cubicBezTo>
                  <a:cubicBezTo>
                    <a:pt x="263" y="91"/>
                    <a:pt x="262" y="91"/>
                    <a:pt x="260" y="92"/>
                  </a:cubicBezTo>
                  <a:cubicBezTo>
                    <a:pt x="265" y="90"/>
                    <a:pt x="258" y="88"/>
                    <a:pt x="256" y="88"/>
                  </a:cubicBezTo>
                  <a:cubicBezTo>
                    <a:pt x="260" y="87"/>
                    <a:pt x="258" y="83"/>
                    <a:pt x="256" y="82"/>
                  </a:cubicBezTo>
                  <a:cubicBezTo>
                    <a:pt x="256" y="82"/>
                    <a:pt x="257" y="82"/>
                    <a:pt x="257" y="82"/>
                  </a:cubicBezTo>
                  <a:cubicBezTo>
                    <a:pt x="257" y="79"/>
                    <a:pt x="250" y="77"/>
                    <a:pt x="247" y="76"/>
                  </a:cubicBezTo>
                  <a:cubicBezTo>
                    <a:pt x="245" y="74"/>
                    <a:pt x="233" y="72"/>
                    <a:pt x="231" y="73"/>
                  </a:cubicBezTo>
                  <a:cubicBezTo>
                    <a:pt x="228" y="75"/>
                    <a:pt x="231" y="80"/>
                    <a:pt x="231" y="83"/>
                  </a:cubicBezTo>
                  <a:cubicBezTo>
                    <a:pt x="232" y="86"/>
                    <a:pt x="228" y="86"/>
                    <a:pt x="228" y="89"/>
                  </a:cubicBezTo>
                  <a:cubicBezTo>
                    <a:pt x="228" y="93"/>
                    <a:pt x="236" y="92"/>
                    <a:pt x="234" y="98"/>
                  </a:cubicBezTo>
                  <a:cubicBezTo>
                    <a:pt x="233" y="102"/>
                    <a:pt x="228" y="102"/>
                    <a:pt x="226" y="105"/>
                  </a:cubicBezTo>
                  <a:cubicBezTo>
                    <a:pt x="224" y="108"/>
                    <a:pt x="227" y="112"/>
                    <a:pt x="229" y="114"/>
                  </a:cubicBezTo>
                  <a:cubicBezTo>
                    <a:pt x="231" y="115"/>
                    <a:pt x="225" y="118"/>
                    <a:pt x="224" y="118"/>
                  </a:cubicBezTo>
                  <a:cubicBezTo>
                    <a:pt x="220" y="120"/>
                    <a:pt x="217" y="114"/>
                    <a:pt x="216" y="110"/>
                  </a:cubicBezTo>
                  <a:cubicBezTo>
                    <a:pt x="215" y="108"/>
                    <a:pt x="215" y="104"/>
                    <a:pt x="212" y="103"/>
                  </a:cubicBezTo>
                  <a:cubicBezTo>
                    <a:pt x="210" y="102"/>
                    <a:pt x="206" y="102"/>
                    <a:pt x="205" y="103"/>
                  </a:cubicBezTo>
                  <a:cubicBezTo>
                    <a:pt x="203" y="99"/>
                    <a:pt x="198" y="98"/>
                    <a:pt x="194" y="97"/>
                  </a:cubicBezTo>
                  <a:cubicBezTo>
                    <a:pt x="189" y="95"/>
                    <a:pt x="185" y="95"/>
                    <a:pt x="180" y="96"/>
                  </a:cubicBezTo>
                  <a:cubicBezTo>
                    <a:pt x="181" y="95"/>
                    <a:pt x="179" y="88"/>
                    <a:pt x="175" y="89"/>
                  </a:cubicBezTo>
                  <a:cubicBezTo>
                    <a:pt x="176" y="86"/>
                    <a:pt x="176" y="84"/>
                    <a:pt x="176" y="81"/>
                  </a:cubicBezTo>
                  <a:cubicBezTo>
                    <a:pt x="177" y="79"/>
                    <a:pt x="178" y="77"/>
                    <a:pt x="179" y="75"/>
                  </a:cubicBezTo>
                  <a:cubicBezTo>
                    <a:pt x="180" y="74"/>
                    <a:pt x="185" y="69"/>
                    <a:pt x="183" y="68"/>
                  </a:cubicBezTo>
                  <a:cubicBezTo>
                    <a:pt x="188" y="69"/>
                    <a:pt x="193" y="69"/>
                    <a:pt x="196" y="66"/>
                  </a:cubicBezTo>
                  <a:cubicBezTo>
                    <a:pt x="198" y="63"/>
                    <a:pt x="199" y="60"/>
                    <a:pt x="202" y="57"/>
                  </a:cubicBezTo>
                  <a:cubicBezTo>
                    <a:pt x="205" y="53"/>
                    <a:pt x="209" y="58"/>
                    <a:pt x="212" y="58"/>
                  </a:cubicBezTo>
                  <a:cubicBezTo>
                    <a:pt x="217" y="59"/>
                    <a:pt x="217" y="53"/>
                    <a:pt x="214" y="51"/>
                  </a:cubicBezTo>
                  <a:cubicBezTo>
                    <a:pt x="218" y="51"/>
                    <a:pt x="215" y="45"/>
                    <a:pt x="213" y="44"/>
                  </a:cubicBezTo>
                  <a:cubicBezTo>
                    <a:pt x="211" y="43"/>
                    <a:pt x="202" y="46"/>
                    <a:pt x="207" y="47"/>
                  </a:cubicBezTo>
                  <a:cubicBezTo>
                    <a:pt x="206" y="47"/>
                    <a:pt x="200" y="59"/>
                    <a:pt x="196" y="53"/>
                  </a:cubicBezTo>
                  <a:cubicBezTo>
                    <a:pt x="195" y="52"/>
                    <a:pt x="195" y="47"/>
                    <a:pt x="193" y="46"/>
                  </a:cubicBezTo>
                  <a:cubicBezTo>
                    <a:pt x="190" y="46"/>
                    <a:pt x="189" y="49"/>
                    <a:pt x="188" y="50"/>
                  </a:cubicBezTo>
                  <a:cubicBezTo>
                    <a:pt x="190" y="47"/>
                    <a:pt x="181" y="45"/>
                    <a:pt x="180" y="44"/>
                  </a:cubicBezTo>
                  <a:cubicBezTo>
                    <a:pt x="183" y="42"/>
                    <a:pt x="180" y="39"/>
                    <a:pt x="178" y="38"/>
                  </a:cubicBezTo>
                  <a:cubicBezTo>
                    <a:pt x="176" y="36"/>
                    <a:pt x="169" y="35"/>
                    <a:pt x="168" y="37"/>
                  </a:cubicBezTo>
                  <a:cubicBezTo>
                    <a:pt x="163" y="43"/>
                    <a:pt x="173" y="44"/>
                    <a:pt x="175" y="45"/>
                  </a:cubicBezTo>
                  <a:cubicBezTo>
                    <a:pt x="176" y="46"/>
                    <a:pt x="179" y="48"/>
                    <a:pt x="177" y="49"/>
                  </a:cubicBezTo>
                  <a:cubicBezTo>
                    <a:pt x="176" y="50"/>
                    <a:pt x="171" y="51"/>
                    <a:pt x="171" y="52"/>
                  </a:cubicBezTo>
                  <a:cubicBezTo>
                    <a:pt x="169" y="54"/>
                    <a:pt x="172" y="57"/>
                    <a:pt x="170" y="59"/>
                  </a:cubicBezTo>
                  <a:cubicBezTo>
                    <a:pt x="168" y="57"/>
                    <a:pt x="168" y="53"/>
                    <a:pt x="166" y="50"/>
                  </a:cubicBezTo>
                  <a:cubicBezTo>
                    <a:pt x="168" y="53"/>
                    <a:pt x="157" y="52"/>
                    <a:pt x="157" y="52"/>
                  </a:cubicBezTo>
                  <a:cubicBezTo>
                    <a:pt x="154" y="52"/>
                    <a:pt x="148" y="54"/>
                    <a:pt x="145" y="50"/>
                  </a:cubicBezTo>
                  <a:cubicBezTo>
                    <a:pt x="144" y="49"/>
                    <a:pt x="144" y="44"/>
                    <a:pt x="146" y="45"/>
                  </a:cubicBezTo>
                  <a:cubicBezTo>
                    <a:pt x="144" y="43"/>
                    <a:pt x="142" y="41"/>
                    <a:pt x="141" y="40"/>
                  </a:cubicBezTo>
                  <a:cubicBezTo>
                    <a:pt x="132" y="43"/>
                    <a:pt x="125" y="47"/>
                    <a:pt x="117" y="51"/>
                  </a:cubicBezTo>
                  <a:cubicBezTo>
                    <a:pt x="118" y="51"/>
                    <a:pt x="119" y="51"/>
                    <a:pt x="120" y="50"/>
                  </a:cubicBezTo>
                  <a:cubicBezTo>
                    <a:pt x="122" y="50"/>
                    <a:pt x="124" y="48"/>
                    <a:pt x="126" y="47"/>
                  </a:cubicBezTo>
                  <a:cubicBezTo>
                    <a:pt x="128" y="46"/>
                    <a:pt x="134" y="43"/>
                    <a:pt x="136" y="46"/>
                  </a:cubicBezTo>
                  <a:cubicBezTo>
                    <a:pt x="137" y="45"/>
                    <a:pt x="137" y="45"/>
                    <a:pt x="138" y="44"/>
                  </a:cubicBezTo>
                  <a:cubicBezTo>
                    <a:pt x="139" y="46"/>
                    <a:pt x="141" y="48"/>
                    <a:pt x="143" y="51"/>
                  </a:cubicBezTo>
                  <a:cubicBezTo>
                    <a:pt x="141" y="50"/>
                    <a:pt x="137" y="50"/>
                    <a:pt x="135" y="50"/>
                  </a:cubicBezTo>
                  <a:cubicBezTo>
                    <a:pt x="133" y="51"/>
                    <a:pt x="130" y="51"/>
                    <a:pt x="130" y="53"/>
                  </a:cubicBezTo>
                  <a:cubicBezTo>
                    <a:pt x="130" y="55"/>
                    <a:pt x="131" y="57"/>
                    <a:pt x="131" y="58"/>
                  </a:cubicBezTo>
                  <a:cubicBezTo>
                    <a:pt x="128" y="56"/>
                    <a:pt x="125" y="52"/>
                    <a:pt x="121" y="51"/>
                  </a:cubicBezTo>
                  <a:cubicBezTo>
                    <a:pt x="119" y="51"/>
                    <a:pt x="117" y="51"/>
                    <a:pt x="115" y="52"/>
                  </a:cubicBezTo>
                  <a:cubicBezTo>
                    <a:pt x="91" y="65"/>
                    <a:pt x="71" y="84"/>
                    <a:pt x="56" y="107"/>
                  </a:cubicBezTo>
                  <a:cubicBezTo>
                    <a:pt x="57" y="108"/>
                    <a:pt x="58" y="109"/>
                    <a:pt x="59" y="109"/>
                  </a:cubicBezTo>
                  <a:cubicBezTo>
                    <a:pt x="62" y="110"/>
                    <a:pt x="59" y="117"/>
                    <a:pt x="64" y="113"/>
                  </a:cubicBezTo>
                  <a:cubicBezTo>
                    <a:pt x="66" y="115"/>
                    <a:pt x="66" y="116"/>
                    <a:pt x="65" y="118"/>
                  </a:cubicBezTo>
                  <a:cubicBezTo>
                    <a:pt x="65" y="118"/>
                    <a:pt x="75" y="124"/>
                    <a:pt x="76" y="125"/>
                  </a:cubicBezTo>
                  <a:cubicBezTo>
                    <a:pt x="78" y="126"/>
                    <a:pt x="80" y="128"/>
                    <a:pt x="81" y="130"/>
                  </a:cubicBezTo>
                  <a:cubicBezTo>
                    <a:pt x="82" y="132"/>
                    <a:pt x="80" y="134"/>
                    <a:pt x="79" y="135"/>
                  </a:cubicBezTo>
                  <a:cubicBezTo>
                    <a:pt x="78" y="134"/>
                    <a:pt x="75" y="130"/>
                    <a:pt x="74" y="131"/>
                  </a:cubicBezTo>
                  <a:cubicBezTo>
                    <a:pt x="73" y="133"/>
                    <a:pt x="74" y="139"/>
                    <a:pt x="77" y="139"/>
                  </a:cubicBezTo>
                  <a:cubicBezTo>
                    <a:pt x="73" y="139"/>
                    <a:pt x="75" y="155"/>
                    <a:pt x="74" y="158"/>
                  </a:cubicBezTo>
                  <a:cubicBezTo>
                    <a:pt x="74" y="158"/>
                    <a:pt x="74" y="158"/>
                    <a:pt x="74" y="158"/>
                  </a:cubicBezTo>
                  <a:cubicBezTo>
                    <a:pt x="73" y="161"/>
                    <a:pt x="76" y="173"/>
                    <a:pt x="81" y="172"/>
                  </a:cubicBezTo>
                  <a:cubicBezTo>
                    <a:pt x="78" y="172"/>
                    <a:pt x="87" y="184"/>
                    <a:pt x="88" y="185"/>
                  </a:cubicBezTo>
                  <a:cubicBezTo>
                    <a:pt x="91" y="187"/>
                    <a:pt x="95" y="188"/>
                    <a:pt x="97" y="192"/>
                  </a:cubicBezTo>
                  <a:cubicBezTo>
                    <a:pt x="100" y="195"/>
                    <a:pt x="100" y="201"/>
                    <a:pt x="103" y="203"/>
                  </a:cubicBezTo>
                  <a:cubicBezTo>
                    <a:pt x="102" y="206"/>
                    <a:pt x="108" y="210"/>
                    <a:pt x="108" y="214"/>
                  </a:cubicBezTo>
                  <a:cubicBezTo>
                    <a:pt x="108" y="214"/>
                    <a:pt x="107" y="214"/>
                    <a:pt x="107" y="215"/>
                  </a:cubicBezTo>
                  <a:cubicBezTo>
                    <a:pt x="108" y="218"/>
                    <a:pt x="113" y="218"/>
                    <a:pt x="115" y="221"/>
                  </a:cubicBezTo>
                  <a:cubicBezTo>
                    <a:pt x="116" y="223"/>
                    <a:pt x="115" y="228"/>
                    <a:pt x="118" y="227"/>
                  </a:cubicBezTo>
                  <a:cubicBezTo>
                    <a:pt x="118" y="222"/>
                    <a:pt x="115" y="216"/>
                    <a:pt x="112" y="212"/>
                  </a:cubicBezTo>
                  <a:cubicBezTo>
                    <a:pt x="110" y="209"/>
                    <a:pt x="109" y="207"/>
                    <a:pt x="108" y="204"/>
                  </a:cubicBezTo>
                  <a:cubicBezTo>
                    <a:pt x="106" y="202"/>
                    <a:pt x="106" y="199"/>
                    <a:pt x="105" y="197"/>
                  </a:cubicBezTo>
                  <a:cubicBezTo>
                    <a:pt x="106" y="197"/>
                    <a:pt x="112" y="199"/>
                    <a:pt x="111" y="200"/>
                  </a:cubicBezTo>
                  <a:cubicBezTo>
                    <a:pt x="109" y="205"/>
                    <a:pt x="119" y="214"/>
                    <a:pt x="122" y="217"/>
                  </a:cubicBezTo>
                  <a:cubicBezTo>
                    <a:pt x="123" y="218"/>
                    <a:pt x="128" y="225"/>
                    <a:pt x="125" y="225"/>
                  </a:cubicBezTo>
                  <a:cubicBezTo>
                    <a:pt x="129" y="225"/>
                    <a:pt x="133" y="230"/>
                    <a:pt x="135" y="233"/>
                  </a:cubicBezTo>
                  <a:cubicBezTo>
                    <a:pt x="137" y="236"/>
                    <a:pt x="136" y="241"/>
                    <a:pt x="138" y="245"/>
                  </a:cubicBezTo>
                  <a:cubicBezTo>
                    <a:pt x="139" y="250"/>
                    <a:pt x="146" y="252"/>
                    <a:pt x="150" y="255"/>
                  </a:cubicBezTo>
                  <a:cubicBezTo>
                    <a:pt x="154" y="256"/>
                    <a:pt x="157" y="259"/>
                    <a:pt x="160" y="260"/>
                  </a:cubicBezTo>
                  <a:cubicBezTo>
                    <a:pt x="166" y="262"/>
                    <a:pt x="167" y="260"/>
                    <a:pt x="171" y="260"/>
                  </a:cubicBezTo>
                  <a:cubicBezTo>
                    <a:pt x="178" y="259"/>
                    <a:pt x="179" y="266"/>
                    <a:pt x="184" y="269"/>
                  </a:cubicBezTo>
                  <a:cubicBezTo>
                    <a:pt x="187" y="270"/>
                    <a:pt x="194" y="273"/>
                    <a:pt x="198" y="271"/>
                  </a:cubicBezTo>
                  <a:cubicBezTo>
                    <a:pt x="196" y="272"/>
                    <a:pt x="203" y="282"/>
                    <a:pt x="204" y="283"/>
                  </a:cubicBezTo>
                  <a:cubicBezTo>
                    <a:pt x="206" y="286"/>
                    <a:pt x="210" y="287"/>
                    <a:pt x="213" y="290"/>
                  </a:cubicBezTo>
                  <a:cubicBezTo>
                    <a:pt x="213" y="290"/>
                    <a:pt x="214" y="289"/>
                    <a:pt x="214" y="288"/>
                  </a:cubicBezTo>
                  <a:cubicBezTo>
                    <a:pt x="213" y="291"/>
                    <a:pt x="218" y="296"/>
                    <a:pt x="221" y="296"/>
                  </a:cubicBezTo>
                  <a:cubicBezTo>
                    <a:pt x="223" y="295"/>
                    <a:pt x="224" y="290"/>
                    <a:pt x="224" y="288"/>
                  </a:cubicBezTo>
                  <a:cubicBezTo>
                    <a:pt x="219" y="290"/>
                    <a:pt x="215" y="288"/>
                    <a:pt x="212" y="283"/>
                  </a:cubicBezTo>
                  <a:cubicBezTo>
                    <a:pt x="211" y="282"/>
                    <a:pt x="207" y="275"/>
                    <a:pt x="211" y="275"/>
                  </a:cubicBezTo>
                  <a:cubicBezTo>
                    <a:pt x="216" y="275"/>
                    <a:pt x="212" y="271"/>
                    <a:pt x="212" y="268"/>
                  </a:cubicBezTo>
                  <a:cubicBezTo>
                    <a:pt x="211" y="264"/>
                    <a:pt x="208" y="262"/>
                    <a:pt x="206" y="259"/>
                  </a:cubicBezTo>
                  <a:cubicBezTo>
                    <a:pt x="205" y="262"/>
                    <a:pt x="200" y="261"/>
                    <a:pt x="198" y="259"/>
                  </a:cubicBezTo>
                  <a:cubicBezTo>
                    <a:pt x="198" y="259"/>
                    <a:pt x="197" y="261"/>
                    <a:pt x="197" y="262"/>
                  </a:cubicBezTo>
                  <a:cubicBezTo>
                    <a:pt x="196" y="262"/>
                    <a:pt x="195" y="262"/>
                    <a:pt x="194" y="261"/>
                  </a:cubicBezTo>
                  <a:cubicBezTo>
                    <a:pt x="194" y="258"/>
                    <a:pt x="194" y="255"/>
                    <a:pt x="195" y="251"/>
                  </a:cubicBezTo>
                  <a:cubicBezTo>
                    <a:pt x="196" y="247"/>
                    <a:pt x="205" y="238"/>
                    <a:pt x="194" y="239"/>
                  </a:cubicBezTo>
                  <a:cubicBezTo>
                    <a:pt x="190" y="239"/>
                    <a:pt x="188" y="240"/>
                    <a:pt x="187" y="244"/>
                  </a:cubicBezTo>
                  <a:cubicBezTo>
                    <a:pt x="186" y="247"/>
                    <a:pt x="186" y="249"/>
                    <a:pt x="183" y="251"/>
                  </a:cubicBezTo>
                  <a:cubicBezTo>
                    <a:pt x="181" y="252"/>
                    <a:pt x="173" y="251"/>
                    <a:pt x="171" y="250"/>
                  </a:cubicBezTo>
                  <a:cubicBezTo>
                    <a:pt x="166" y="247"/>
                    <a:pt x="163" y="239"/>
                    <a:pt x="163" y="234"/>
                  </a:cubicBezTo>
                  <a:cubicBezTo>
                    <a:pt x="163" y="227"/>
                    <a:pt x="166" y="221"/>
                    <a:pt x="163" y="215"/>
                  </a:cubicBezTo>
                  <a:cubicBezTo>
                    <a:pt x="164" y="213"/>
                    <a:pt x="166" y="211"/>
                    <a:pt x="168" y="210"/>
                  </a:cubicBezTo>
                  <a:cubicBezTo>
                    <a:pt x="169" y="209"/>
                    <a:pt x="171" y="210"/>
                    <a:pt x="172" y="207"/>
                  </a:cubicBezTo>
                  <a:cubicBezTo>
                    <a:pt x="171" y="207"/>
                    <a:pt x="170" y="206"/>
                    <a:pt x="170" y="206"/>
                  </a:cubicBezTo>
                  <a:cubicBezTo>
                    <a:pt x="173" y="208"/>
                    <a:pt x="180" y="203"/>
                    <a:pt x="184" y="206"/>
                  </a:cubicBezTo>
                  <a:cubicBezTo>
                    <a:pt x="186" y="207"/>
                    <a:pt x="188" y="208"/>
                    <a:pt x="189" y="205"/>
                  </a:cubicBezTo>
                  <a:cubicBezTo>
                    <a:pt x="189" y="205"/>
                    <a:pt x="187" y="202"/>
                    <a:pt x="188" y="200"/>
                  </a:cubicBezTo>
                  <a:cubicBezTo>
                    <a:pt x="189" y="204"/>
                    <a:pt x="192" y="205"/>
                    <a:pt x="196" y="202"/>
                  </a:cubicBezTo>
                  <a:cubicBezTo>
                    <a:pt x="197" y="203"/>
                    <a:pt x="201" y="203"/>
                    <a:pt x="204" y="204"/>
                  </a:cubicBezTo>
                  <a:cubicBezTo>
                    <a:pt x="207" y="206"/>
                    <a:pt x="207" y="209"/>
                    <a:pt x="211" y="205"/>
                  </a:cubicBezTo>
                  <a:cubicBezTo>
                    <a:pt x="213" y="208"/>
                    <a:pt x="213" y="208"/>
                    <a:pt x="214" y="211"/>
                  </a:cubicBezTo>
                  <a:cubicBezTo>
                    <a:pt x="214" y="214"/>
                    <a:pt x="216" y="221"/>
                    <a:pt x="218" y="222"/>
                  </a:cubicBezTo>
                  <a:cubicBezTo>
                    <a:pt x="224" y="225"/>
                    <a:pt x="222" y="217"/>
                    <a:pt x="222" y="214"/>
                  </a:cubicBezTo>
                  <a:cubicBezTo>
                    <a:pt x="222" y="213"/>
                    <a:pt x="222" y="205"/>
                    <a:pt x="221" y="205"/>
                  </a:cubicBezTo>
                  <a:cubicBezTo>
                    <a:pt x="213" y="203"/>
                    <a:pt x="216" y="197"/>
                    <a:pt x="221" y="193"/>
                  </a:cubicBezTo>
                  <a:cubicBezTo>
                    <a:pt x="222" y="192"/>
                    <a:pt x="227" y="190"/>
                    <a:pt x="230" y="188"/>
                  </a:cubicBezTo>
                  <a:cubicBezTo>
                    <a:pt x="232" y="186"/>
                    <a:pt x="235" y="183"/>
                    <a:pt x="234" y="179"/>
                  </a:cubicBezTo>
                  <a:cubicBezTo>
                    <a:pt x="235" y="179"/>
                    <a:pt x="236" y="178"/>
                    <a:pt x="236" y="177"/>
                  </a:cubicBezTo>
                  <a:cubicBezTo>
                    <a:pt x="236" y="177"/>
                    <a:pt x="233" y="174"/>
                    <a:pt x="232" y="175"/>
                  </a:cubicBezTo>
                  <a:cubicBezTo>
                    <a:pt x="234" y="174"/>
                    <a:pt x="234" y="172"/>
                    <a:pt x="233" y="171"/>
                  </a:cubicBezTo>
                  <a:cubicBezTo>
                    <a:pt x="235" y="169"/>
                    <a:pt x="234" y="166"/>
                    <a:pt x="236" y="165"/>
                  </a:cubicBezTo>
                  <a:cubicBezTo>
                    <a:pt x="239" y="169"/>
                    <a:pt x="245" y="165"/>
                    <a:pt x="242" y="162"/>
                  </a:cubicBezTo>
                  <a:cubicBezTo>
                    <a:pt x="244" y="158"/>
                    <a:pt x="250" y="160"/>
                    <a:pt x="252" y="157"/>
                  </a:cubicBezTo>
                  <a:cubicBezTo>
                    <a:pt x="255" y="158"/>
                    <a:pt x="253" y="153"/>
                    <a:pt x="255" y="150"/>
                  </a:cubicBezTo>
                  <a:cubicBezTo>
                    <a:pt x="256" y="148"/>
                    <a:pt x="259" y="148"/>
                    <a:pt x="262" y="147"/>
                  </a:cubicBezTo>
                  <a:cubicBezTo>
                    <a:pt x="262" y="147"/>
                    <a:pt x="268" y="143"/>
                    <a:pt x="266" y="143"/>
                  </a:cubicBezTo>
                  <a:cubicBezTo>
                    <a:pt x="270" y="144"/>
                    <a:pt x="279" y="139"/>
                    <a:pt x="272" y="135"/>
                  </a:cubicBezTo>
                  <a:cubicBezTo>
                    <a:pt x="273" y="133"/>
                    <a:pt x="270" y="132"/>
                    <a:pt x="268" y="132"/>
                  </a:cubicBezTo>
                  <a:cubicBezTo>
                    <a:pt x="269" y="131"/>
                    <a:pt x="272" y="132"/>
                    <a:pt x="273" y="131"/>
                  </a:cubicBezTo>
                  <a:cubicBezTo>
                    <a:pt x="276" y="129"/>
                    <a:pt x="274" y="128"/>
                    <a:pt x="271" y="127"/>
                  </a:cubicBezTo>
                  <a:cubicBezTo>
                    <a:pt x="268" y="126"/>
                    <a:pt x="263" y="128"/>
                    <a:pt x="261" y="130"/>
                  </a:cubicBezTo>
                  <a:cubicBezTo>
                    <a:pt x="259" y="132"/>
                    <a:pt x="257" y="134"/>
                    <a:pt x="255" y="135"/>
                  </a:cubicBezTo>
                  <a:close/>
                  <a:moveTo>
                    <a:pt x="308" y="302"/>
                  </a:moveTo>
                  <a:cubicBezTo>
                    <a:pt x="306" y="301"/>
                    <a:pt x="303" y="301"/>
                    <a:pt x="301" y="300"/>
                  </a:cubicBezTo>
                  <a:cubicBezTo>
                    <a:pt x="299" y="300"/>
                    <a:pt x="298" y="299"/>
                    <a:pt x="295" y="298"/>
                  </a:cubicBezTo>
                  <a:cubicBezTo>
                    <a:pt x="296" y="293"/>
                    <a:pt x="290" y="292"/>
                    <a:pt x="287" y="289"/>
                  </a:cubicBezTo>
                  <a:cubicBezTo>
                    <a:pt x="284" y="287"/>
                    <a:pt x="282" y="284"/>
                    <a:pt x="277" y="285"/>
                  </a:cubicBezTo>
                  <a:cubicBezTo>
                    <a:pt x="276" y="285"/>
                    <a:pt x="271" y="287"/>
                    <a:pt x="272" y="288"/>
                  </a:cubicBezTo>
                  <a:cubicBezTo>
                    <a:pt x="269" y="285"/>
                    <a:pt x="268" y="284"/>
                    <a:pt x="263" y="282"/>
                  </a:cubicBezTo>
                  <a:cubicBezTo>
                    <a:pt x="259" y="281"/>
                    <a:pt x="257" y="276"/>
                    <a:pt x="253" y="281"/>
                  </a:cubicBezTo>
                  <a:cubicBezTo>
                    <a:pt x="251" y="283"/>
                    <a:pt x="252" y="286"/>
                    <a:pt x="251" y="288"/>
                  </a:cubicBezTo>
                  <a:cubicBezTo>
                    <a:pt x="247" y="285"/>
                    <a:pt x="254" y="282"/>
                    <a:pt x="251" y="279"/>
                  </a:cubicBezTo>
                  <a:cubicBezTo>
                    <a:pt x="248" y="275"/>
                    <a:pt x="243" y="281"/>
                    <a:pt x="240" y="282"/>
                  </a:cubicBezTo>
                  <a:cubicBezTo>
                    <a:pt x="239" y="284"/>
                    <a:pt x="237" y="284"/>
                    <a:pt x="236" y="286"/>
                  </a:cubicBezTo>
                  <a:cubicBezTo>
                    <a:pt x="235" y="287"/>
                    <a:pt x="234" y="290"/>
                    <a:pt x="233" y="291"/>
                  </a:cubicBezTo>
                  <a:cubicBezTo>
                    <a:pt x="233" y="289"/>
                    <a:pt x="228" y="290"/>
                    <a:pt x="228" y="288"/>
                  </a:cubicBezTo>
                  <a:cubicBezTo>
                    <a:pt x="229" y="294"/>
                    <a:pt x="229" y="301"/>
                    <a:pt x="230" y="307"/>
                  </a:cubicBezTo>
                  <a:cubicBezTo>
                    <a:pt x="231" y="310"/>
                    <a:pt x="230" y="316"/>
                    <a:pt x="227" y="319"/>
                  </a:cubicBezTo>
                  <a:cubicBezTo>
                    <a:pt x="224" y="321"/>
                    <a:pt x="221" y="324"/>
                    <a:pt x="220" y="329"/>
                  </a:cubicBezTo>
                  <a:cubicBezTo>
                    <a:pt x="220" y="332"/>
                    <a:pt x="220" y="334"/>
                    <a:pt x="223" y="335"/>
                  </a:cubicBezTo>
                  <a:cubicBezTo>
                    <a:pt x="223" y="339"/>
                    <a:pt x="219" y="342"/>
                    <a:pt x="219" y="346"/>
                  </a:cubicBezTo>
                  <a:cubicBezTo>
                    <a:pt x="219" y="346"/>
                    <a:pt x="220" y="348"/>
                    <a:pt x="220" y="350"/>
                  </a:cubicBezTo>
                  <a:cubicBezTo>
                    <a:pt x="254" y="344"/>
                    <a:pt x="285" y="327"/>
                    <a:pt x="308" y="302"/>
                  </a:cubicBezTo>
                  <a:close/>
                </a:path>
              </a:pathLst>
            </a:custGeom>
            <a:solidFill>
              <a:schemeClr val="bg1"/>
            </a:solidFill>
            <a:ln w="9525">
              <a:noFill/>
              <a:round/>
              <a:headEnd/>
              <a:tailEnd/>
            </a:ln>
          </p:spPr>
          <p:txBody>
            <a:bodyPr vert="horz" wrap="square" lIns="121913" tIns="60956" rIns="121913" bIns="60956" numCol="1" anchor="t" anchorCtr="0" compatLnSpc="1">
              <a:prstTxWarp prst="textNoShape">
                <a:avLst/>
              </a:prstTxWarp>
            </a:bodyPr>
            <a:lstStyle/>
            <a:p>
              <a:pPr>
                <a:lnSpc>
                  <a:spcPct val="120000"/>
                </a:lnSpc>
              </a:pPr>
              <a:endParaRPr lang="en-US" sz="758" dirty="0">
                <a:latin typeface="思源黑体 CN Light" panose="020B0300000000000000" pitchFamily="34" charset="-122"/>
                <a:cs typeface="+mn-ea"/>
                <a:sym typeface="+mn-lt"/>
              </a:endParaRPr>
            </a:p>
          </p:txBody>
        </p:sp>
      </p:grpSp>
      <p:sp>
        <p:nvSpPr>
          <p:cNvPr id="68" name="Footer Text"/>
          <p:cNvSpPr txBox="1"/>
          <p:nvPr/>
        </p:nvSpPr>
        <p:spPr>
          <a:xfrm>
            <a:off x="923026" y="5351358"/>
            <a:ext cx="10345951" cy="133434"/>
          </a:xfrm>
          <a:prstGeom prst="rect">
            <a:avLst/>
          </a:prstGeom>
          <a:noFill/>
        </p:spPr>
        <p:txBody>
          <a:bodyPr wrap="square" lIns="0" tIns="0" rIns="0" bIns="0" rtlCol="0">
            <a:spAutoFit/>
          </a:bodyPr>
          <a:lstStyle/>
          <a:p>
            <a:pPr>
              <a:lnSpc>
                <a:spcPct val="120000"/>
              </a:lnSpc>
            </a:pPr>
            <a:r>
              <a:rPr lang="en-US" altLang="zh-CN" sz="758" dirty="0">
                <a:solidFill>
                  <a:schemeClr val="bg1">
                    <a:lumMod val="65000"/>
                  </a:schemeClr>
                </a:solidFill>
                <a:latin typeface="思源黑体 CN Light" panose="020B0300000000000000" pitchFamily="34" charset="-122"/>
                <a:ea typeface="思源黑体 CN Light" panose="020B0300000000000000" pitchFamily="34" charset="-122"/>
                <a:cs typeface="+mn-ea"/>
                <a:sym typeface="+mn-lt"/>
              </a:rPr>
              <a:t>Please replace text, click add relevant headline, modify the text content, also can copy your content to this </a:t>
            </a:r>
            <a:r>
              <a:rPr lang="en-US" altLang="zh-CN" sz="758" dirty="0" err="1">
                <a:solidFill>
                  <a:schemeClr val="bg1">
                    <a:lumMod val="65000"/>
                  </a:schemeClr>
                </a:solidFill>
                <a:latin typeface="思源黑体 CN Light" panose="020B0300000000000000" pitchFamily="34" charset="-122"/>
                <a:ea typeface="思源黑体 CN Light" panose="020B0300000000000000" pitchFamily="34" charset="-122"/>
                <a:cs typeface="+mn-ea"/>
                <a:sym typeface="+mn-lt"/>
              </a:rPr>
              <a:t>directly.Please</a:t>
            </a:r>
            <a:r>
              <a:rPr lang="en-US" altLang="zh-CN" sz="758" dirty="0">
                <a:solidFill>
                  <a:schemeClr val="bg1">
                    <a:lumMod val="65000"/>
                  </a:schemeClr>
                </a:solidFill>
                <a:latin typeface="思源黑体 CN Light" panose="020B0300000000000000" pitchFamily="34" charset="-122"/>
                <a:ea typeface="思源黑体 CN Light" panose="020B0300000000000000" pitchFamily="34" charset="-122"/>
                <a:cs typeface="+mn-ea"/>
                <a:sym typeface="+mn-lt"/>
              </a:rPr>
              <a:t> replace text, click add relevant headline, modify the text content, also can copy your content to this directly.</a:t>
            </a:r>
            <a:r>
              <a:rPr lang="zh-CN" altLang="en-US" sz="758" dirty="0">
                <a:solidFill>
                  <a:schemeClr val="bg1">
                    <a:lumMod val="65000"/>
                  </a:schemeClr>
                </a:solidFill>
                <a:latin typeface="思源黑体 CN Light" panose="020B0300000000000000" pitchFamily="34" charset="-122"/>
                <a:ea typeface="思源黑体 CN Light" panose="020B0300000000000000" pitchFamily="34" charset="-122"/>
                <a:cs typeface="+mn-ea"/>
                <a:sym typeface="+mn-lt"/>
              </a:rPr>
              <a:t>。</a:t>
            </a:r>
            <a:endParaRPr lang="en-US" sz="758" dirty="0">
              <a:solidFill>
                <a:schemeClr val="bg1">
                  <a:lumMod val="65000"/>
                </a:schemeClr>
              </a:solidFill>
              <a:latin typeface="思源黑体 CN Light" panose="020B0300000000000000" pitchFamily="34" charset="-122"/>
              <a:cs typeface="+mn-ea"/>
              <a:sym typeface="+mn-lt"/>
            </a:endParaRPr>
          </a:p>
        </p:txBody>
      </p:sp>
      <p:cxnSp>
        <p:nvCxnSpPr>
          <p:cNvPr id="69" name="Straight Line buttom"/>
          <p:cNvCxnSpPr/>
          <p:nvPr/>
        </p:nvCxnSpPr>
        <p:spPr>
          <a:xfrm>
            <a:off x="914684" y="5173432"/>
            <a:ext cx="10362632" cy="0"/>
          </a:xfrm>
          <a:prstGeom prst="line">
            <a:avLst/>
          </a:prstGeom>
          <a:ln w="19050">
            <a:solidFill>
              <a:schemeClr val="tx1">
                <a:lumMod val="50000"/>
                <a:lumOff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nvGrpSpPr>
          <p:cNvPr id="75" name="组合 74">
            <a:extLst>
              <a:ext uri="{FF2B5EF4-FFF2-40B4-BE49-F238E27FC236}">
                <a16:creationId xmlns:a16="http://schemas.microsoft.com/office/drawing/2014/main" id="{9FB3B5C4-0F92-4412-9A98-5EC920F31820}"/>
              </a:ext>
            </a:extLst>
          </p:cNvPr>
          <p:cNvGrpSpPr/>
          <p:nvPr/>
        </p:nvGrpSpPr>
        <p:grpSpPr>
          <a:xfrm>
            <a:off x="6099060" y="2030377"/>
            <a:ext cx="1646469" cy="735965"/>
            <a:chOff x="11884" y="3339"/>
            <a:chExt cx="1638" cy="1159"/>
          </a:xfrm>
        </p:grpSpPr>
        <p:sp>
          <p:nvSpPr>
            <p:cNvPr id="76" name="文本框 75">
              <a:extLst>
                <a:ext uri="{FF2B5EF4-FFF2-40B4-BE49-F238E27FC236}">
                  <a16:creationId xmlns:a16="http://schemas.microsoft.com/office/drawing/2014/main" id="{5EC0B97A-F65E-41B8-8626-4728CB312E89}"/>
                </a:ext>
              </a:extLst>
            </p:cNvPr>
            <p:cNvSpPr txBox="1"/>
            <p:nvPr/>
          </p:nvSpPr>
          <p:spPr>
            <a:xfrm>
              <a:off x="11884" y="3744"/>
              <a:ext cx="1638" cy="754"/>
            </a:xfrm>
            <a:prstGeom prst="rect">
              <a:avLst/>
            </a:prstGeom>
            <a:noFill/>
          </p:spPr>
          <p:txBody>
            <a:bodyPr wrap="square" rtlCol="0">
              <a:spAutoFit/>
            </a:bodyPr>
            <a:lstStyle/>
            <a:p>
              <a:pPr>
                <a:lnSpc>
                  <a:spcPct val="120000"/>
                </a:lnSpc>
              </a:pPr>
              <a:r>
                <a:rPr lang="zh-CN" altLang="en-US" sz="1050" dirty="0">
                  <a:solidFill>
                    <a:schemeClr val="tx1">
                      <a:lumMod val="75000"/>
                    </a:schemeClr>
                  </a:solidFill>
                  <a:latin typeface="思源黑体 CN Light" panose="020B0300000000000000" pitchFamily="34" charset="-122"/>
                  <a:ea typeface="思源黑体 CN Light" panose="020B0300000000000000" pitchFamily="34" charset="-122"/>
                  <a:cs typeface="+mn-ea"/>
                  <a:sym typeface="+mn-lt"/>
                </a:rPr>
                <a:t>输入替换内容</a:t>
              </a:r>
              <a:r>
                <a:rPr lang="en-US" altLang="zh-CN" sz="1050" dirty="0">
                  <a:solidFill>
                    <a:schemeClr val="tx1">
                      <a:lumMod val="75000"/>
                    </a:schemeClr>
                  </a:solidFill>
                  <a:latin typeface="思源黑体 CN Light" panose="020B0300000000000000" pitchFamily="34" charset="-122"/>
                  <a:ea typeface="思源黑体 CN Light" panose="020B0300000000000000" pitchFamily="34" charset="-122"/>
                  <a:cs typeface="+mn-ea"/>
                  <a:sym typeface="+mn-lt"/>
                </a:rPr>
                <a:t>58pic.com</a:t>
              </a:r>
              <a:r>
                <a:rPr lang="zh-CN" altLang="en-US" sz="1050" dirty="0">
                  <a:solidFill>
                    <a:schemeClr val="tx1">
                      <a:lumMod val="75000"/>
                    </a:schemeClr>
                  </a:solidFill>
                  <a:latin typeface="思源黑体 CN Light" panose="020B0300000000000000" pitchFamily="34" charset="-122"/>
                  <a:ea typeface="思源黑体 CN Light" panose="020B0300000000000000" pitchFamily="34" charset="-122"/>
                  <a:cs typeface="+mn-ea"/>
                  <a:sym typeface="+mn-lt"/>
                </a:rPr>
                <a:t>输入替换内容</a:t>
              </a:r>
              <a:r>
                <a:rPr lang="en-US" altLang="zh-CN" sz="1050" dirty="0">
                  <a:solidFill>
                    <a:schemeClr val="tx1">
                      <a:lumMod val="75000"/>
                    </a:schemeClr>
                  </a:solidFill>
                  <a:latin typeface="思源黑体 CN Light" panose="020B0300000000000000" pitchFamily="34" charset="-122"/>
                  <a:ea typeface="思源黑体 CN Light" panose="020B0300000000000000" pitchFamily="34" charset="-122"/>
                  <a:cs typeface="+mn-ea"/>
                  <a:sym typeface="+mn-lt"/>
                </a:rPr>
                <a:t>58pic.com</a:t>
              </a:r>
            </a:p>
          </p:txBody>
        </p:sp>
        <p:sp>
          <p:nvSpPr>
            <p:cNvPr id="77" name="TextBox 76">
              <a:extLst>
                <a:ext uri="{FF2B5EF4-FFF2-40B4-BE49-F238E27FC236}">
                  <a16:creationId xmlns:a16="http://schemas.microsoft.com/office/drawing/2014/main" id="{7FD17BA8-53B3-476E-A587-EA33B0EA7A63}"/>
                </a:ext>
              </a:extLst>
            </p:cNvPr>
            <p:cNvSpPr txBox="1"/>
            <p:nvPr/>
          </p:nvSpPr>
          <p:spPr>
            <a:xfrm>
              <a:off x="11884" y="3339"/>
              <a:ext cx="1465" cy="485"/>
            </a:xfrm>
            <a:prstGeom prst="rect">
              <a:avLst/>
            </a:prstGeom>
            <a:noFill/>
          </p:spPr>
          <p:txBody>
            <a:bodyPr wrap="square" rtlCol="0">
              <a:spAutoFit/>
            </a:bodyPr>
            <a:lstStyle/>
            <a:p>
              <a:pPr algn="l"/>
              <a:r>
                <a:rPr lang="zh-CN" altLang="en-US" sz="1400" b="1" dirty="0">
                  <a:solidFill>
                    <a:schemeClr val="tx1">
                      <a:lumMod val="75000"/>
                    </a:schemeClr>
                  </a:solidFill>
                  <a:latin typeface="思源黑体 CN Light" panose="020B0300000000000000" pitchFamily="34" charset="-122"/>
                  <a:ea typeface="思源黑体 CN Light" panose="020B0300000000000000" pitchFamily="34" charset="-122"/>
                  <a:cs typeface="+mn-ea"/>
                  <a:sym typeface="+mn-lt"/>
                </a:rPr>
                <a:t>小标题</a:t>
              </a:r>
            </a:p>
          </p:txBody>
        </p:sp>
      </p:grpSp>
      <p:grpSp>
        <p:nvGrpSpPr>
          <p:cNvPr id="78" name="组合 77">
            <a:extLst>
              <a:ext uri="{FF2B5EF4-FFF2-40B4-BE49-F238E27FC236}">
                <a16:creationId xmlns:a16="http://schemas.microsoft.com/office/drawing/2014/main" id="{D1FB6740-CEC0-4F05-B660-47DA9A525BE1}"/>
              </a:ext>
            </a:extLst>
          </p:cNvPr>
          <p:cNvGrpSpPr/>
          <p:nvPr/>
        </p:nvGrpSpPr>
        <p:grpSpPr>
          <a:xfrm>
            <a:off x="8976749" y="2035864"/>
            <a:ext cx="1646469" cy="735965"/>
            <a:chOff x="11884" y="3339"/>
            <a:chExt cx="1638" cy="1159"/>
          </a:xfrm>
        </p:grpSpPr>
        <p:sp>
          <p:nvSpPr>
            <p:cNvPr id="79" name="文本框 78">
              <a:extLst>
                <a:ext uri="{FF2B5EF4-FFF2-40B4-BE49-F238E27FC236}">
                  <a16:creationId xmlns:a16="http://schemas.microsoft.com/office/drawing/2014/main" id="{141634FF-0641-4946-8C48-6B2725490DA9}"/>
                </a:ext>
              </a:extLst>
            </p:cNvPr>
            <p:cNvSpPr txBox="1"/>
            <p:nvPr/>
          </p:nvSpPr>
          <p:spPr>
            <a:xfrm>
              <a:off x="11884" y="3744"/>
              <a:ext cx="1638" cy="754"/>
            </a:xfrm>
            <a:prstGeom prst="rect">
              <a:avLst/>
            </a:prstGeom>
            <a:noFill/>
          </p:spPr>
          <p:txBody>
            <a:bodyPr wrap="square" rtlCol="0">
              <a:spAutoFit/>
            </a:bodyPr>
            <a:lstStyle/>
            <a:p>
              <a:pPr>
                <a:lnSpc>
                  <a:spcPct val="120000"/>
                </a:lnSpc>
              </a:pPr>
              <a:r>
                <a:rPr lang="zh-CN" altLang="en-US" sz="1050" dirty="0">
                  <a:solidFill>
                    <a:schemeClr val="tx1">
                      <a:lumMod val="75000"/>
                    </a:schemeClr>
                  </a:solidFill>
                  <a:latin typeface="思源黑体 CN Light" panose="020B0300000000000000" pitchFamily="34" charset="-122"/>
                  <a:ea typeface="思源黑体 CN Light" panose="020B0300000000000000" pitchFamily="34" charset="-122"/>
                  <a:cs typeface="+mn-ea"/>
                  <a:sym typeface="+mn-lt"/>
                </a:rPr>
                <a:t>输入替换内容</a:t>
              </a:r>
              <a:r>
                <a:rPr lang="en-US" altLang="zh-CN" sz="1050" dirty="0">
                  <a:solidFill>
                    <a:schemeClr val="tx1">
                      <a:lumMod val="75000"/>
                    </a:schemeClr>
                  </a:solidFill>
                  <a:latin typeface="思源黑体 CN Light" panose="020B0300000000000000" pitchFamily="34" charset="-122"/>
                  <a:ea typeface="思源黑体 CN Light" panose="020B0300000000000000" pitchFamily="34" charset="-122"/>
                  <a:cs typeface="+mn-ea"/>
                  <a:sym typeface="+mn-lt"/>
                </a:rPr>
                <a:t>58pic.com</a:t>
              </a:r>
              <a:r>
                <a:rPr lang="zh-CN" altLang="en-US" sz="1050" dirty="0">
                  <a:solidFill>
                    <a:schemeClr val="tx1">
                      <a:lumMod val="75000"/>
                    </a:schemeClr>
                  </a:solidFill>
                  <a:latin typeface="思源黑体 CN Light" panose="020B0300000000000000" pitchFamily="34" charset="-122"/>
                  <a:ea typeface="思源黑体 CN Light" panose="020B0300000000000000" pitchFamily="34" charset="-122"/>
                  <a:cs typeface="+mn-ea"/>
                  <a:sym typeface="+mn-lt"/>
                </a:rPr>
                <a:t>输入替换内容</a:t>
              </a:r>
              <a:r>
                <a:rPr lang="en-US" altLang="zh-CN" sz="1050" dirty="0">
                  <a:solidFill>
                    <a:schemeClr val="tx1">
                      <a:lumMod val="75000"/>
                    </a:schemeClr>
                  </a:solidFill>
                  <a:latin typeface="思源黑体 CN Light" panose="020B0300000000000000" pitchFamily="34" charset="-122"/>
                  <a:ea typeface="思源黑体 CN Light" panose="020B0300000000000000" pitchFamily="34" charset="-122"/>
                  <a:cs typeface="+mn-ea"/>
                  <a:sym typeface="+mn-lt"/>
                </a:rPr>
                <a:t>58pic.com</a:t>
              </a:r>
            </a:p>
          </p:txBody>
        </p:sp>
        <p:sp>
          <p:nvSpPr>
            <p:cNvPr id="80" name="TextBox 76">
              <a:extLst>
                <a:ext uri="{FF2B5EF4-FFF2-40B4-BE49-F238E27FC236}">
                  <a16:creationId xmlns:a16="http://schemas.microsoft.com/office/drawing/2014/main" id="{0490BDA6-8A61-4B94-9EB1-7C2706D79701}"/>
                </a:ext>
              </a:extLst>
            </p:cNvPr>
            <p:cNvSpPr txBox="1"/>
            <p:nvPr/>
          </p:nvSpPr>
          <p:spPr>
            <a:xfrm>
              <a:off x="11884" y="3339"/>
              <a:ext cx="1465" cy="485"/>
            </a:xfrm>
            <a:prstGeom prst="rect">
              <a:avLst/>
            </a:prstGeom>
            <a:noFill/>
          </p:spPr>
          <p:txBody>
            <a:bodyPr wrap="square" rtlCol="0">
              <a:spAutoFit/>
            </a:bodyPr>
            <a:lstStyle/>
            <a:p>
              <a:pPr algn="l"/>
              <a:r>
                <a:rPr lang="zh-CN" altLang="en-US" sz="1400" b="1" dirty="0">
                  <a:solidFill>
                    <a:schemeClr val="tx1">
                      <a:lumMod val="75000"/>
                    </a:schemeClr>
                  </a:solidFill>
                  <a:latin typeface="思源黑体 CN Light" panose="020B0300000000000000" pitchFamily="34" charset="-122"/>
                  <a:ea typeface="思源黑体 CN Light" panose="020B0300000000000000" pitchFamily="34" charset="-122"/>
                  <a:cs typeface="+mn-ea"/>
                  <a:sym typeface="+mn-lt"/>
                </a:rPr>
                <a:t>小标题</a:t>
              </a:r>
            </a:p>
          </p:txBody>
        </p:sp>
      </p:grpSp>
      <p:grpSp>
        <p:nvGrpSpPr>
          <p:cNvPr id="81" name="组合 80">
            <a:extLst>
              <a:ext uri="{FF2B5EF4-FFF2-40B4-BE49-F238E27FC236}">
                <a16:creationId xmlns:a16="http://schemas.microsoft.com/office/drawing/2014/main" id="{EE4AE18D-3ADF-45F7-B213-D27B78C9B0F7}"/>
              </a:ext>
            </a:extLst>
          </p:cNvPr>
          <p:cNvGrpSpPr/>
          <p:nvPr/>
        </p:nvGrpSpPr>
        <p:grpSpPr>
          <a:xfrm>
            <a:off x="6105621" y="2913321"/>
            <a:ext cx="1646469" cy="735965"/>
            <a:chOff x="11884" y="3339"/>
            <a:chExt cx="1638" cy="1159"/>
          </a:xfrm>
        </p:grpSpPr>
        <p:sp>
          <p:nvSpPr>
            <p:cNvPr id="82" name="文本框 81">
              <a:extLst>
                <a:ext uri="{FF2B5EF4-FFF2-40B4-BE49-F238E27FC236}">
                  <a16:creationId xmlns:a16="http://schemas.microsoft.com/office/drawing/2014/main" id="{ABB126D4-E23C-4F76-BD4B-9477C3A4B1CE}"/>
                </a:ext>
              </a:extLst>
            </p:cNvPr>
            <p:cNvSpPr txBox="1"/>
            <p:nvPr/>
          </p:nvSpPr>
          <p:spPr>
            <a:xfrm>
              <a:off x="11884" y="3744"/>
              <a:ext cx="1638" cy="754"/>
            </a:xfrm>
            <a:prstGeom prst="rect">
              <a:avLst/>
            </a:prstGeom>
            <a:noFill/>
          </p:spPr>
          <p:txBody>
            <a:bodyPr wrap="square" rtlCol="0">
              <a:spAutoFit/>
            </a:bodyPr>
            <a:lstStyle/>
            <a:p>
              <a:pPr>
                <a:lnSpc>
                  <a:spcPct val="120000"/>
                </a:lnSpc>
              </a:pPr>
              <a:r>
                <a:rPr lang="zh-CN" altLang="en-US" sz="1050" dirty="0">
                  <a:solidFill>
                    <a:schemeClr val="tx1">
                      <a:lumMod val="75000"/>
                    </a:schemeClr>
                  </a:solidFill>
                  <a:latin typeface="思源黑体 CN Light" panose="020B0300000000000000" pitchFamily="34" charset="-122"/>
                  <a:ea typeface="思源黑体 CN Light" panose="020B0300000000000000" pitchFamily="34" charset="-122"/>
                  <a:cs typeface="+mn-ea"/>
                  <a:sym typeface="+mn-lt"/>
                </a:rPr>
                <a:t>输入替换内容</a:t>
              </a:r>
              <a:r>
                <a:rPr lang="en-US" altLang="zh-CN" sz="1050" dirty="0">
                  <a:solidFill>
                    <a:schemeClr val="tx1">
                      <a:lumMod val="75000"/>
                    </a:schemeClr>
                  </a:solidFill>
                  <a:latin typeface="思源黑体 CN Light" panose="020B0300000000000000" pitchFamily="34" charset="-122"/>
                  <a:ea typeface="思源黑体 CN Light" panose="020B0300000000000000" pitchFamily="34" charset="-122"/>
                  <a:cs typeface="+mn-ea"/>
                  <a:sym typeface="+mn-lt"/>
                </a:rPr>
                <a:t>58pic.com</a:t>
              </a:r>
              <a:r>
                <a:rPr lang="zh-CN" altLang="en-US" sz="1050" dirty="0">
                  <a:solidFill>
                    <a:schemeClr val="tx1">
                      <a:lumMod val="75000"/>
                    </a:schemeClr>
                  </a:solidFill>
                  <a:latin typeface="思源黑体 CN Light" panose="020B0300000000000000" pitchFamily="34" charset="-122"/>
                  <a:ea typeface="思源黑体 CN Light" panose="020B0300000000000000" pitchFamily="34" charset="-122"/>
                  <a:cs typeface="+mn-ea"/>
                  <a:sym typeface="+mn-lt"/>
                </a:rPr>
                <a:t>输入替换内容</a:t>
              </a:r>
              <a:r>
                <a:rPr lang="en-US" altLang="zh-CN" sz="1050" dirty="0">
                  <a:solidFill>
                    <a:schemeClr val="tx1">
                      <a:lumMod val="75000"/>
                    </a:schemeClr>
                  </a:solidFill>
                  <a:latin typeface="思源黑体 CN Light" panose="020B0300000000000000" pitchFamily="34" charset="-122"/>
                  <a:ea typeface="思源黑体 CN Light" panose="020B0300000000000000" pitchFamily="34" charset="-122"/>
                  <a:cs typeface="+mn-ea"/>
                  <a:sym typeface="+mn-lt"/>
                </a:rPr>
                <a:t>58pic.com</a:t>
              </a:r>
            </a:p>
          </p:txBody>
        </p:sp>
        <p:sp>
          <p:nvSpPr>
            <p:cNvPr id="83" name="TextBox 76">
              <a:extLst>
                <a:ext uri="{FF2B5EF4-FFF2-40B4-BE49-F238E27FC236}">
                  <a16:creationId xmlns:a16="http://schemas.microsoft.com/office/drawing/2014/main" id="{FD7FA7DA-6F02-4C9B-9D5B-30EFEA2E25D7}"/>
                </a:ext>
              </a:extLst>
            </p:cNvPr>
            <p:cNvSpPr txBox="1"/>
            <p:nvPr/>
          </p:nvSpPr>
          <p:spPr>
            <a:xfrm>
              <a:off x="11884" y="3339"/>
              <a:ext cx="1465" cy="485"/>
            </a:xfrm>
            <a:prstGeom prst="rect">
              <a:avLst/>
            </a:prstGeom>
            <a:noFill/>
          </p:spPr>
          <p:txBody>
            <a:bodyPr wrap="square" rtlCol="0">
              <a:spAutoFit/>
            </a:bodyPr>
            <a:lstStyle/>
            <a:p>
              <a:pPr algn="l"/>
              <a:r>
                <a:rPr lang="zh-CN" altLang="en-US" sz="1400" b="1" dirty="0">
                  <a:solidFill>
                    <a:schemeClr val="tx1">
                      <a:lumMod val="75000"/>
                    </a:schemeClr>
                  </a:solidFill>
                  <a:latin typeface="思源黑体 CN Light" panose="020B0300000000000000" pitchFamily="34" charset="-122"/>
                  <a:ea typeface="思源黑体 CN Light" panose="020B0300000000000000" pitchFamily="34" charset="-122"/>
                  <a:cs typeface="+mn-ea"/>
                  <a:sym typeface="+mn-lt"/>
                </a:rPr>
                <a:t>小标题</a:t>
              </a:r>
            </a:p>
          </p:txBody>
        </p:sp>
      </p:grpSp>
      <p:grpSp>
        <p:nvGrpSpPr>
          <p:cNvPr id="84" name="组合 83">
            <a:extLst>
              <a:ext uri="{FF2B5EF4-FFF2-40B4-BE49-F238E27FC236}">
                <a16:creationId xmlns:a16="http://schemas.microsoft.com/office/drawing/2014/main" id="{7D13F86F-7D50-4AE7-8173-A12CE849F31C}"/>
              </a:ext>
            </a:extLst>
          </p:cNvPr>
          <p:cNvGrpSpPr/>
          <p:nvPr/>
        </p:nvGrpSpPr>
        <p:grpSpPr>
          <a:xfrm>
            <a:off x="8983310" y="2918808"/>
            <a:ext cx="1646469" cy="735965"/>
            <a:chOff x="11884" y="3339"/>
            <a:chExt cx="1638" cy="1159"/>
          </a:xfrm>
        </p:grpSpPr>
        <p:sp>
          <p:nvSpPr>
            <p:cNvPr id="85" name="文本框 84">
              <a:extLst>
                <a:ext uri="{FF2B5EF4-FFF2-40B4-BE49-F238E27FC236}">
                  <a16:creationId xmlns:a16="http://schemas.microsoft.com/office/drawing/2014/main" id="{A70DE824-468C-4546-A736-82AEB144FF09}"/>
                </a:ext>
              </a:extLst>
            </p:cNvPr>
            <p:cNvSpPr txBox="1"/>
            <p:nvPr/>
          </p:nvSpPr>
          <p:spPr>
            <a:xfrm>
              <a:off x="11884" y="3744"/>
              <a:ext cx="1638" cy="754"/>
            </a:xfrm>
            <a:prstGeom prst="rect">
              <a:avLst/>
            </a:prstGeom>
            <a:noFill/>
          </p:spPr>
          <p:txBody>
            <a:bodyPr wrap="square" rtlCol="0">
              <a:spAutoFit/>
            </a:bodyPr>
            <a:lstStyle/>
            <a:p>
              <a:pPr>
                <a:lnSpc>
                  <a:spcPct val="120000"/>
                </a:lnSpc>
              </a:pPr>
              <a:r>
                <a:rPr lang="zh-CN" altLang="en-US" sz="1050" dirty="0">
                  <a:solidFill>
                    <a:schemeClr val="tx1">
                      <a:lumMod val="75000"/>
                    </a:schemeClr>
                  </a:solidFill>
                  <a:latin typeface="思源黑体 CN Light" panose="020B0300000000000000" pitchFamily="34" charset="-122"/>
                  <a:ea typeface="思源黑体 CN Light" panose="020B0300000000000000" pitchFamily="34" charset="-122"/>
                  <a:cs typeface="+mn-ea"/>
                  <a:sym typeface="+mn-lt"/>
                </a:rPr>
                <a:t>输入替换内容</a:t>
              </a:r>
              <a:r>
                <a:rPr lang="en-US" altLang="zh-CN" sz="1050" dirty="0">
                  <a:solidFill>
                    <a:schemeClr val="tx1">
                      <a:lumMod val="75000"/>
                    </a:schemeClr>
                  </a:solidFill>
                  <a:latin typeface="思源黑体 CN Light" panose="020B0300000000000000" pitchFamily="34" charset="-122"/>
                  <a:ea typeface="思源黑体 CN Light" panose="020B0300000000000000" pitchFamily="34" charset="-122"/>
                  <a:cs typeface="+mn-ea"/>
                  <a:sym typeface="+mn-lt"/>
                </a:rPr>
                <a:t>58pic.com</a:t>
              </a:r>
              <a:r>
                <a:rPr lang="zh-CN" altLang="en-US" sz="1050" dirty="0">
                  <a:solidFill>
                    <a:schemeClr val="tx1">
                      <a:lumMod val="75000"/>
                    </a:schemeClr>
                  </a:solidFill>
                  <a:latin typeface="思源黑体 CN Light" panose="020B0300000000000000" pitchFamily="34" charset="-122"/>
                  <a:ea typeface="思源黑体 CN Light" panose="020B0300000000000000" pitchFamily="34" charset="-122"/>
                  <a:cs typeface="+mn-ea"/>
                  <a:sym typeface="+mn-lt"/>
                </a:rPr>
                <a:t>输入替换内容</a:t>
              </a:r>
              <a:r>
                <a:rPr lang="en-US" altLang="zh-CN" sz="1050" dirty="0">
                  <a:solidFill>
                    <a:schemeClr val="tx1">
                      <a:lumMod val="75000"/>
                    </a:schemeClr>
                  </a:solidFill>
                  <a:latin typeface="思源黑体 CN Light" panose="020B0300000000000000" pitchFamily="34" charset="-122"/>
                  <a:ea typeface="思源黑体 CN Light" panose="020B0300000000000000" pitchFamily="34" charset="-122"/>
                  <a:cs typeface="+mn-ea"/>
                  <a:sym typeface="+mn-lt"/>
                </a:rPr>
                <a:t>58pic.com</a:t>
              </a:r>
            </a:p>
          </p:txBody>
        </p:sp>
        <p:sp>
          <p:nvSpPr>
            <p:cNvPr id="86" name="TextBox 76">
              <a:extLst>
                <a:ext uri="{FF2B5EF4-FFF2-40B4-BE49-F238E27FC236}">
                  <a16:creationId xmlns:a16="http://schemas.microsoft.com/office/drawing/2014/main" id="{06DAFBB0-CB24-45B7-A2DF-94693087EE8D}"/>
                </a:ext>
              </a:extLst>
            </p:cNvPr>
            <p:cNvSpPr txBox="1"/>
            <p:nvPr/>
          </p:nvSpPr>
          <p:spPr>
            <a:xfrm>
              <a:off x="11884" y="3339"/>
              <a:ext cx="1465" cy="485"/>
            </a:xfrm>
            <a:prstGeom prst="rect">
              <a:avLst/>
            </a:prstGeom>
            <a:noFill/>
          </p:spPr>
          <p:txBody>
            <a:bodyPr wrap="square" rtlCol="0">
              <a:spAutoFit/>
            </a:bodyPr>
            <a:lstStyle/>
            <a:p>
              <a:pPr algn="l"/>
              <a:r>
                <a:rPr lang="zh-CN" altLang="en-US" sz="1400" b="1" dirty="0">
                  <a:solidFill>
                    <a:schemeClr val="tx1">
                      <a:lumMod val="75000"/>
                    </a:schemeClr>
                  </a:solidFill>
                  <a:latin typeface="思源黑体 CN Light" panose="020B0300000000000000" pitchFamily="34" charset="-122"/>
                  <a:ea typeface="思源黑体 CN Light" panose="020B0300000000000000" pitchFamily="34" charset="-122"/>
                  <a:cs typeface="+mn-ea"/>
                  <a:sym typeface="+mn-lt"/>
                </a:rPr>
                <a:t>小标题</a:t>
              </a:r>
            </a:p>
          </p:txBody>
        </p:sp>
      </p:grpSp>
      <p:grpSp>
        <p:nvGrpSpPr>
          <p:cNvPr id="87" name="组合 86">
            <a:extLst>
              <a:ext uri="{FF2B5EF4-FFF2-40B4-BE49-F238E27FC236}">
                <a16:creationId xmlns:a16="http://schemas.microsoft.com/office/drawing/2014/main" id="{6FC42F97-097B-4F26-99B8-A739BFB4073E}"/>
              </a:ext>
            </a:extLst>
          </p:cNvPr>
          <p:cNvGrpSpPr/>
          <p:nvPr/>
        </p:nvGrpSpPr>
        <p:grpSpPr>
          <a:xfrm>
            <a:off x="6105621" y="3902276"/>
            <a:ext cx="1646469" cy="735965"/>
            <a:chOff x="11884" y="3339"/>
            <a:chExt cx="1638" cy="1159"/>
          </a:xfrm>
        </p:grpSpPr>
        <p:sp>
          <p:nvSpPr>
            <p:cNvPr id="88" name="文本框 87">
              <a:extLst>
                <a:ext uri="{FF2B5EF4-FFF2-40B4-BE49-F238E27FC236}">
                  <a16:creationId xmlns:a16="http://schemas.microsoft.com/office/drawing/2014/main" id="{D68645E5-3221-486E-8A5D-9978454A302D}"/>
                </a:ext>
              </a:extLst>
            </p:cNvPr>
            <p:cNvSpPr txBox="1"/>
            <p:nvPr/>
          </p:nvSpPr>
          <p:spPr>
            <a:xfrm>
              <a:off x="11884" y="3744"/>
              <a:ext cx="1638" cy="754"/>
            </a:xfrm>
            <a:prstGeom prst="rect">
              <a:avLst/>
            </a:prstGeom>
            <a:noFill/>
          </p:spPr>
          <p:txBody>
            <a:bodyPr wrap="square" rtlCol="0">
              <a:spAutoFit/>
            </a:bodyPr>
            <a:lstStyle/>
            <a:p>
              <a:pPr>
                <a:lnSpc>
                  <a:spcPct val="120000"/>
                </a:lnSpc>
              </a:pPr>
              <a:r>
                <a:rPr lang="zh-CN" altLang="en-US" sz="1050" dirty="0">
                  <a:solidFill>
                    <a:schemeClr val="tx1">
                      <a:lumMod val="75000"/>
                    </a:schemeClr>
                  </a:solidFill>
                  <a:latin typeface="思源黑体 CN Light" panose="020B0300000000000000" pitchFamily="34" charset="-122"/>
                  <a:ea typeface="思源黑体 CN Light" panose="020B0300000000000000" pitchFamily="34" charset="-122"/>
                  <a:cs typeface="+mn-ea"/>
                  <a:sym typeface="+mn-lt"/>
                </a:rPr>
                <a:t>输入替换内容</a:t>
              </a:r>
              <a:r>
                <a:rPr lang="en-US" altLang="zh-CN" sz="1050" dirty="0">
                  <a:solidFill>
                    <a:schemeClr val="tx1">
                      <a:lumMod val="75000"/>
                    </a:schemeClr>
                  </a:solidFill>
                  <a:latin typeface="思源黑体 CN Light" panose="020B0300000000000000" pitchFamily="34" charset="-122"/>
                  <a:ea typeface="思源黑体 CN Light" panose="020B0300000000000000" pitchFamily="34" charset="-122"/>
                  <a:cs typeface="+mn-ea"/>
                  <a:sym typeface="+mn-lt"/>
                </a:rPr>
                <a:t>58pic.com</a:t>
              </a:r>
              <a:r>
                <a:rPr lang="zh-CN" altLang="en-US" sz="1050" dirty="0">
                  <a:solidFill>
                    <a:schemeClr val="tx1">
                      <a:lumMod val="75000"/>
                    </a:schemeClr>
                  </a:solidFill>
                  <a:latin typeface="思源黑体 CN Light" panose="020B0300000000000000" pitchFamily="34" charset="-122"/>
                  <a:ea typeface="思源黑体 CN Light" panose="020B0300000000000000" pitchFamily="34" charset="-122"/>
                  <a:cs typeface="+mn-ea"/>
                  <a:sym typeface="+mn-lt"/>
                </a:rPr>
                <a:t>输入替换内容</a:t>
              </a:r>
              <a:r>
                <a:rPr lang="en-US" altLang="zh-CN" sz="1050" dirty="0">
                  <a:solidFill>
                    <a:schemeClr val="tx1">
                      <a:lumMod val="75000"/>
                    </a:schemeClr>
                  </a:solidFill>
                  <a:latin typeface="思源黑体 CN Light" panose="020B0300000000000000" pitchFamily="34" charset="-122"/>
                  <a:ea typeface="思源黑体 CN Light" panose="020B0300000000000000" pitchFamily="34" charset="-122"/>
                  <a:cs typeface="+mn-ea"/>
                  <a:sym typeface="+mn-lt"/>
                </a:rPr>
                <a:t>58pic.com</a:t>
              </a:r>
            </a:p>
          </p:txBody>
        </p:sp>
        <p:sp>
          <p:nvSpPr>
            <p:cNvPr id="89" name="TextBox 76">
              <a:extLst>
                <a:ext uri="{FF2B5EF4-FFF2-40B4-BE49-F238E27FC236}">
                  <a16:creationId xmlns:a16="http://schemas.microsoft.com/office/drawing/2014/main" id="{E08FA337-EACB-4ABD-A98C-21D0D58AD77A}"/>
                </a:ext>
              </a:extLst>
            </p:cNvPr>
            <p:cNvSpPr txBox="1"/>
            <p:nvPr/>
          </p:nvSpPr>
          <p:spPr>
            <a:xfrm>
              <a:off x="11884" y="3339"/>
              <a:ext cx="1465" cy="485"/>
            </a:xfrm>
            <a:prstGeom prst="rect">
              <a:avLst/>
            </a:prstGeom>
            <a:noFill/>
          </p:spPr>
          <p:txBody>
            <a:bodyPr wrap="square" rtlCol="0">
              <a:spAutoFit/>
            </a:bodyPr>
            <a:lstStyle/>
            <a:p>
              <a:pPr algn="l"/>
              <a:r>
                <a:rPr lang="zh-CN" altLang="en-US" sz="1400" b="1" dirty="0">
                  <a:solidFill>
                    <a:schemeClr val="tx1">
                      <a:lumMod val="75000"/>
                    </a:schemeClr>
                  </a:solidFill>
                  <a:latin typeface="思源黑体 CN Light" panose="020B0300000000000000" pitchFamily="34" charset="-122"/>
                  <a:ea typeface="思源黑体 CN Light" panose="020B0300000000000000" pitchFamily="34" charset="-122"/>
                  <a:cs typeface="+mn-ea"/>
                  <a:sym typeface="+mn-lt"/>
                </a:rPr>
                <a:t>小标题</a:t>
              </a:r>
            </a:p>
          </p:txBody>
        </p:sp>
      </p:grpSp>
      <p:grpSp>
        <p:nvGrpSpPr>
          <p:cNvPr id="92" name="组合 91">
            <a:extLst>
              <a:ext uri="{FF2B5EF4-FFF2-40B4-BE49-F238E27FC236}">
                <a16:creationId xmlns:a16="http://schemas.microsoft.com/office/drawing/2014/main" id="{09B10952-45DC-42E3-B84C-0C500B63779C}"/>
              </a:ext>
            </a:extLst>
          </p:cNvPr>
          <p:cNvGrpSpPr/>
          <p:nvPr/>
        </p:nvGrpSpPr>
        <p:grpSpPr>
          <a:xfrm>
            <a:off x="8983310" y="3907763"/>
            <a:ext cx="1646469" cy="735965"/>
            <a:chOff x="11884" y="3339"/>
            <a:chExt cx="1638" cy="1159"/>
          </a:xfrm>
        </p:grpSpPr>
        <p:sp>
          <p:nvSpPr>
            <p:cNvPr id="93" name="文本框 92">
              <a:extLst>
                <a:ext uri="{FF2B5EF4-FFF2-40B4-BE49-F238E27FC236}">
                  <a16:creationId xmlns:a16="http://schemas.microsoft.com/office/drawing/2014/main" id="{FBE79B0B-6C74-4D2C-A770-23B246801CD5}"/>
                </a:ext>
              </a:extLst>
            </p:cNvPr>
            <p:cNvSpPr txBox="1"/>
            <p:nvPr/>
          </p:nvSpPr>
          <p:spPr>
            <a:xfrm>
              <a:off x="11884" y="3744"/>
              <a:ext cx="1638" cy="754"/>
            </a:xfrm>
            <a:prstGeom prst="rect">
              <a:avLst/>
            </a:prstGeom>
            <a:noFill/>
          </p:spPr>
          <p:txBody>
            <a:bodyPr wrap="square" rtlCol="0">
              <a:spAutoFit/>
            </a:bodyPr>
            <a:lstStyle/>
            <a:p>
              <a:pPr>
                <a:lnSpc>
                  <a:spcPct val="120000"/>
                </a:lnSpc>
              </a:pPr>
              <a:r>
                <a:rPr lang="zh-CN" altLang="en-US" sz="1050" dirty="0">
                  <a:solidFill>
                    <a:schemeClr val="tx1">
                      <a:lumMod val="75000"/>
                    </a:schemeClr>
                  </a:solidFill>
                  <a:latin typeface="思源黑体 CN Light" panose="020B0300000000000000" pitchFamily="34" charset="-122"/>
                  <a:ea typeface="思源黑体 CN Light" panose="020B0300000000000000" pitchFamily="34" charset="-122"/>
                  <a:cs typeface="+mn-ea"/>
                  <a:sym typeface="+mn-lt"/>
                </a:rPr>
                <a:t>输入替换内容</a:t>
              </a:r>
              <a:r>
                <a:rPr lang="en-US" altLang="zh-CN" sz="1050" dirty="0">
                  <a:solidFill>
                    <a:schemeClr val="tx1">
                      <a:lumMod val="75000"/>
                    </a:schemeClr>
                  </a:solidFill>
                  <a:latin typeface="思源黑体 CN Light" panose="020B0300000000000000" pitchFamily="34" charset="-122"/>
                  <a:ea typeface="思源黑体 CN Light" panose="020B0300000000000000" pitchFamily="34" charset="-122"/>
                  <a:cs typeface="+mn-ea"/>
                  <a:sym typeface="+mn-lt"/>
                </a:rPr>
                <a:t>58pic.com</a:t>
              </a:r>
              <a:r>
                <a:rPr lang="zh-CN" altLang="en-US" sz="1050" dirty="0">
                  <a:solidFill>
                    <a:schemeClr val="tx1">
                      <a:lumMod val="75000"/>
                    </a:schemeClr>
                  </a:solidFill>
                  <a:latin typeface="思源黑体 CN Light" panose="020B0300000000000000" pitchFamily="34" charset="-122"/>
                  <a:ea typeface="思源黑体 CN Light" panose="020B0300000000000000" pitchFamily="34" charset="-122"/>
                  <a:cs typeface="+mn-ea"/>
                  <a:sym typeface="+mn-lt"/>
                </a:rPr>
                <a:t>输入替换内容</a:t>
              </a:r>
              <a:r>
                <a:rPr lang="en-US" altLang="zh-CN" sz="1050" dirty="0">
                  <a:solidFill>
                    <a:schemeClr val="tx1">
                      <a:lumMod val="75000"/>
                    </a:schemeClr>
                  </a:solidFill>
                  <a:latin typeface="思源黑体 CN Light" panose="020B0300000000000000" pitchFamily="34" charset="-122"/>
                  <a:ea typeface="思源黑体 CN Light" panose="020B0300000000000000" pitchFamily="34" charset="-122"/>
                  <a:cs typeface="+mn-ea"/>
                  <a:sym typeface="+mn-lt"/>
                </a:rPr>
                <a:t>58pic.com</a:t>
              </a:r>
            </a:p>
          </p:txBody>
        </p:sp>
        <p:sp>
          <p:nvSpPr>
            <p:cNvPr id="94" name="TextBox 76">
              <a:extLst>
                <a:ext uri="{FF2B5EF4-FFF2-40B4-BE49-F238E27FC236}">
                  <a16:creationId xmlns:a16="http://schemas.microsoft.com/office/drawing/2014/main" id="{4CF6A458-A87B-443E-9434-6E9721A3F0DF}"/>
                </a:ext>
              </a:extLst>
            </p:cNvPr>
            <p:cNvSpPr txBox="1"/>
            <p:nvPr/>
          </p:nvSpPr>
          <p:spPr>
            <a:xfrm>
              <a:off x="11884" y="3339"/>
              <a:ext cx="1465" cy="485"/>
            </a:xfrm>
            <a:prstGeom prst="rect">
              <a:avLst/>
            </a:prstGeom>
            <a:noFill/>
          </p:spPr>
          <p:txBody>
            <a:bodyPr wrap="square" rtlCol="0">
              <a:spAutoFit/>
            </a:bodyPr>
            <a:lstStyle/>
            <a:p>
              <a:pPr algn="l"/>
              <a:r>
                <a:rPr lang="zh-CN" altLang="en-US" sz="1400" b="1" dirty="0">
                  <a:solidFill>
                    <a:schemeClr val="tx1">
                      <a:lumMod val="75000"/>
                    </a:schemeClr>
                  </a:solidFill>
                  <a:latin typeface="思源黑体 CN Light" panose="020B0300000000000000" pitchFamily="34" charset="-122"/>
                  <a:ea typeface="思源黑体 CN Light" panose="020B0300000000000000" pitchFamily="34" charset="-122"/>
                  <a:cs typeface="+mn-ea"/>
                  <a:sym typeface="+mn-lt"/>
                </a:rPr>
                <a:t>小标题</a:t>
              </a:r>
            </a:p>
          </p:txBody>
        </p:sp>
      </p:grpSp>
    </p:spTree>
    <p:extLst>
      <p:ext uri="{BB962C8B-B14F-4D97-AF65-F5344CB8AC3E}">
        <p14:creationId xmlns:p14="http://schemas.microsoft.com/office/powerpoint/2010/main" val="2834573385"/>
      </p:ext>
    </p:extLst>
  </p:cSld>
  <p:clrMapOvr>
    <a:masterClrMapping/>
  </p:clrMapOvr>
  <mc:AlternateContent xmlns:mc="http://schemas.openxmlformats.org/markup-compatibility/2006" xmlns:p14="http://schemas.microsoft.com/office/powerpoint/2010/main">
    <mc:Choice Requires="p14">
      <p:transition spd="slow" p14:dur="1600" advClick="0" advTm="1000">
        <p:blinds dir="vert"/>
      </p:transition>
    </mc:Choice>
    <mc:Fallback xmlns="">
      <p:transition spd="slow" advClick="0" advTm="1000">
        <p:blinds dir="vert"/>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strips(downRight)">
                                          <p:cBhvr>
                                            <p:cTn id="7" dur="500"/>
                                            <p:tgtEl>
                                              <p:spTgt spid="90"/>
                                            </p:tgtEl>
                                          </p:cBhvr>
                                        </p:animEffect>
                                      </p:childTnLst>
                                    </p:cTn>
                                  </p:par>
                                </p:childTnLst>
                              </p:cTn>
                            </p:par>
                            <p:par>
                              <p:cTn id="8" fill="hold">
                                <p:stCondLst>
                                  <p:cond delay="500"/>
                                </p:stCondLst>
                                <p:childTnLst>
                                  <p:par>
                                    <p:cTn id="9" presetID="12" presetClass="entr" presetSubtype="4"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slide(fromBottom)">
                                          <p:cBhvr>
                                            <p:cTn id="11" dur="500"/>
                                            <p:tgtEl>
                                              <p:spTgt spid="3"/>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44"/>
                                            </p:tgtEl>
                                            <p:attrNameLst>
                                              <p:attrName>style.visibility</p:attrName>
                                            </p:attrNameLst>
                                          </p:cBhvr>
                                          <p:to>
                                            <p:strVal val="visible"/>
                                          </p:to>
                                        </p:set>
                                        <p:animEffect transition="in" filter="fade">
                                          <p:cBhvr>
                                            <p:cTn id="14" dur="1000"/>
                                            <p:tgtEl>
                                              <p:spTgt spid="144"/>
                                            </p:tgtEl>
                                          </p:cBhvr>
                                        </p:animEffect>
                                      </p:childTnLst>
                                    </p:cTn>
                                  </p:par>
                                </p:childTnLst>
                              </p:cTn>
                            </p:par>
                            <p:par>
                              <p:cTn id="15" fill="hold">
                                <p:stCondLst>
                                  <p:cond delay="1500"/>
                                </p:stCondLst>
                                <p:childTnLst>
                                  <p:par>
                                    <p:cTn id="16" presetID="12" presetClass="entr" presetSubtype="4"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slide(fromBottom)">
                                          <p:cBhvr>
                                            <p:cTn id="18" dur="500"/>
                                            <p:tgtEl>
                                              <p:spTgt spid="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45"/>
                                            </p:tgtEl>
                                            <p:attrNameLst>
                                              <p:attrName>style.visibility</p:attrName>
                                            </p:attrNameLst>
                                          </p:cBhvr>
                                          <p:to>
                                            <p:strVal val="visible"/>
                                          </p:to>
                                        </p:set>
                                        <p:animEffect transition="in" filter="fade">
                                          <p:cBhvr>
                                            <p:cTn id="21" dur="1000"/>
                                            <p:tgtEl>
                                              <p:spTgt spid="145"/>
                                            </p:tgtEl>
                                          </p:cBhvr>
                                        </p:animEffect>
                                      </p:childTnLst>
                                    </p:cTn>
                                  </p:par>
                                </p:childTnLst>
                              </p:cTn>
                            </p:par>
                            <p:par>
                              <p:cTn id="22" fill="hold">
                                <p:stCondLst>
                                  <p:cond delay="2500"/>
                                </p:stCondLst>
                                <p:childTnLst>
                                  <p:par>
                                    <p:cTn id="23" presetID="12" presetClass="entr" presetSubtype="4"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slide(fromBottom)">
                                          <p:cBhvr>
                                            <p:cTn id="25" dur="500"/>
                                            <p:tgtEl>
                                              <p:spTgt spid="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6"/>
                                            </p:tgtEl>
                                            <p:attrNameLst>
                                              <p:attrName>style.visibility</p:attrName>
                                            </p:attrNameLst>
                                          </p:cBhvr>
                                          <p:to>
                                            <p:strVal val="visible"/>
                                          </p:to>
                                        </p:set>
                                        <p:animEffect transition="in" filter="fade">
                                          <p:cBhvr>
                                            <p:cTn id="28" dur="1000"/>
                                            <p:tgtEl>
                                              <p:spTgt spid="146"/>
                                            </p:tgtEl>
                                          </p:cBhvr>
                                        </p:animEffect>
                                      </p:childTnLst>
                                    </p:cTn>
                                  </p:par>
                                </p:childTnLst>
                              </p:cTn>
                            </p:par>
                            <p:par>
                              <p:cTn id="29" fill="hold">
                                <p:stCondLst>
                                  <p:cond delay="3500"/>
                                </p:stCondLst>
                                <p:childTnLst>
                                  <p:par>
                                    <p:cTn id="30" presetID="12" presetClass="entr" presetSubtype="4" fill="hold" nodeType="after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slide(fromBottom)">
                                          <p:cBhvr>
                                            <p:cTn id="32" dur="500"/>
                                            <p:tgtEl>
                                              <p:spTgt spid="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47"/>
                                            </p:tgtEl>
                                            <p:attrNameLst>
                                              <p:attrName>style.visibility</p:attrName>
                                            </p:attrNameLst>
                                          </p:cBhvr>
                                          <p:to>
                                            <p:strVal val="visible"/>
                                          </p:to>
                                        </p:set>
                                        <p:animEffect transition="in" filter="fade">
                                          <p:cBhvr>
                                            <p:cTn id="35" dur="1000"/>
                                            <p:tgtEl>
                                              <p:spTgt spid="147"/>
                                            </p:tgtEl>
                                          </p:cBhvr>
                                        </p:animEffect>
                                      </p:childTnLst>
                                    </p:cTn>
                                  </p:par>
                                </p:childTnLst>
                              </p:cTn>
                            </p:par>
                            <p:par>
                              <p:cTn id="36" fill="hold">
                                <p:stCondLst>
                                  <p:cond delay="4500"/>
                                </p:stCondLst>
                                <p:childTnLst>
                                  <p:par>
                                    <p:cTn id="37" presetID="12" presetClass="entr" presetSubtype="4" fill="hold"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slide(fromBottom)">
                                          <p:cBhvr>
                                            <p:cTn id="39" dur="500"/>
                                            <p:tgtEl>
                                              <p:spTgt spid="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48"/>
                                            </p:tgtEl>
                                            <p:attrNameLst>
                                              <p:attrName>style.visibility</p:attrName>
                                            </p:attrNameLst>
                                          </p:cBhvr>
                                          <p:to>
                                            <p:strVal val="visible"/>
                                          </p:to>
                                        </p:set>
                                        <p:animEffect transition="in" filter="fade">
                                          <p:cBhvr>
                                            <p:cTn id="42" dur="1000"/>
                                            <p:tgtEl>
                                              <p:spTgt spid="148"/>
                                            </p:tgtEl>
                                          </p:cBhvr>
                                        </p:animEffect>
                                      </p:childTnLst>
                                    </p:cTn>
                                  </p:par>
                                </p:childTnLst>
                              </p:cTn>
                            </p:par>
                            <p:par>
                              <p:cTn id="43" fill="hold">
                                <p:stCondLst>
                                  <p:cond delay="5500"/>
                                </p:stCondLst>
                                <p:childTnLst>
                                  <p:par>
                                    <p:cTn id="44" presetID="12" presetClass="entr" presetSubtype="4" fill="hold" nodeType="after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slide(fromBottom)">
                                          <p:cBhvr>
                                            <p:cTn id="46" dur="500"/>
                                            <p:tgtEl>
                                              <p:spTgt spid="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49"/>
                                            </p:tgtEl>
                                            <p:attrNameLst>
                                              <p:attrName>style.visibility</p:attrName>
                                            </p:attrNameLst>
                                          </p:cBhvr>
                                          <p:to>
                                            <p:strVal val="visible"/>
                                          </p:to>
                                        </p:set>
                                        <p:animEffect transition="in" filter="fade">
                                          <p:cBhvr>
                                            <p:cTn id="49" dur="1000"/>
                                            <p:tgtEl>
                                              <p:spTgt spid="149"/>
                                            </p:tgtEl>
                                          </p:cBhvr>
                                        </p:animEffect>
                                      </p:childTnLst>
                                    </p:cTn>
                                  </p:par>
                                </p:childTnLst>
                              </p:cTn>
                            </p:par>
                            <p:par>
                              <p:cTn id="50" fill="hold">
                                <p:stCondLst>
                                  <p:cond delay="6500"/>
                                </p:stCondLst>
                                <p:childTnLst>
                                  <p:par>
                                    <p:cTn id="51" presetID="53" presetClass="entr" presetSubtype="0" fill="hold" nodeType="afterEffect">
                                      <p:stCondLst>
                                        <p:cond delay="0"/>
                                      </p:stCondLst>
                                      <p:childTnLst>
                                        <p:set>
                                          <p:cBhvr>
                                            <p:cTn id="52" dur="1" fill="hold">
                                              <p:stCondLst>
                                                <p:cond delay="0"/>
                                              </p:stCondLst>
                                            </p:cTn>
                                            <p:tgtEl>
                                              <p:spTgt spid="17"/>
                                            </p:tgtEl>
                                            <p:attrNameLst>
                                              <p:attrName>style.visibility</p:attrName>
                                            </p:attrNameLst>
                                          </p:cBhvr>
                                          <p:to>
                                            <p:strVal val="visible"/>
                                          </p:to>
                                        </p:set>
                                        <p:anim calcmode="lin" valueType="num">
                                          <p:cBhvr>
                                            <p:cTn id="53" dur="500" fill="hold"/>
                                            <p:tgtEl>
                                              <p:spTgt spid="17"/>
                                            </p:tgtEl>
                                            <p:attrNameLst>
                                              <p:attrName>ppt_w</p:attrName>
                                            </p:attrNameLst>
                                          </p:cBhvr>
                                          <p:tavLst>
                                            <p:tav tm="0">
                                              <p:val>
                                                <p:fltVal val="0"/>
                                              </p:val>
                                            </p:tav>
                                            <p:tav tm="100000">
                                              <p:val>
                                                <p:strVal val="#ppt_w"/>
                                              </p:val>
                                            </p:tav>
                                          </p:tavLst>
                                        </p:anim>
                                        <p:anim calcmode="lin" valueType="num">
                                          <p:cBhvr>
                                            <p:cTn id="54" dur="500" fill="hold"/>
                                            <p:tgtEl>
                                              <p:spTgt spid="17"/>
                                            </p:tgtEl>
                                            <p:attrNameLst>
                                              <p:attrName>ppt_h</p:attrName>
                                            </p:attrNameLst>
                                          </p:cBhvr>
                                          <p:tavLst>
                                            <p:tav tm="0">
                                              <p:val>
                                                <p:fltVal val="0"/>
                                              </p:val>
                                            </p:tav>
                                            <p:tav tm="100000">
                                              <p:val>
                                                <p:strVal val="#ppt_h"/>
                                              </p:val>
                                            </p:tav>
                                          </p:tavLst>
                                        </p:anim>
                                        <p:animEffect transition="in" filter="fade">
                                          <p:cBhvr>
                                            <p:cTn id="55" dur="500"/>
                                            <p:tgtEl>
                                              <p:spTgt spid="17"/>
                                            </p:tgtEl>
                                          </p:cBhvr>
                                        </p:animEffect>
                                      </p:childTnLst>
                                    </p:cTn>
                                  </p:par>
                                </p:childTnLst>
                              </p:cTn>
                            </p:par>
                            <p:par>
                              <p:cTn id="56" fill="hold">
                                <p:stCondLst>
                                  <p:cond delay="7000"/>
                                </p:stCondLst>
                                <p:childTnLst>
                                  <p:par>
                                    <p:cTn id="57" presetID="53" presetClass="entr" presetSubtype="0" fill="hold" nodeType="afterEffect">
                                      <p:stCondLst>
                                        <p:cond delay="0"/>
                                      </p:stCondLst>
                                      <p:childTnLst>
                                        <p:set>
                                          <p:cBhvr>
                                            <p:cTn id="58" dur="1" fill="hold">
                                              <p:stCondLst>
                                                <p:cond delay="0"/>
                                              </p:stCondLst>
                                            </p:cTn>
                                            <p:tgtEl>
                                              <p:spTgt spid="21"/>
                                            </p:tgtEl>
                                            <p:attrNameLst>
                                              <p:attrName>style.visibility</p:attrName>
                                            </p:attrNameLst>
                                          </p:cBhvr>
                                          <p:to>
                                            <p:strVal val="visible"/>
                                          </p:to>
                                        </p:set>
                                        <p:anim calcmode="lin" valueType="num">
                                          <p:cBhvr>
                                            <p:cTn id="59" dur="500" fill="hold"/>
                                            <p:tgtEl>
                                              <p:spTgt spid="21"/>
                                            </p:tgtEl>
                                            <p:attrNameLst>
                                              <p:attrName>ppt_w</p:attrName>
                                            </p:attrNameLst>
                                          </p:cBhvr>
                                          <p:tavLst>
                                            <p:tav tm="0">
                                              <p:val>
                                                <p:fltVal val="0"/>
                                              </p:val>
                                            </p:tav>
                                            <p:tav tm="100000">
                                              <p:val>
                                                <p:strVal val="#ppt_w"/>
                                              </p:val>
                                            </p:tav>
                                          </p:tavLst>
                                        </p:anim>
                                        <p:anim calcmode="lin" valueType="num">
                                          <p:cBhvr>
                                            <p:cTn id="60" dur="500" fill="hold"/>
                                            <p:tgtEl>
                                              <p:spTgt spid="21"/>
                                            </p:tgtEl>
                                            <p:attrNameLst>
                                              <p:attrName>ppt_h</p:attrName>
                                            </p:attrNameLst>
                                          </p:cBhvr>
                                          <p:tavLst>
                                            <p:tav tm="0">
                                              <p:val>
                                                <p:fltVal val="0"/>
                                              </p:val>
                                            </p:tav>
                                            <p:tav tm="100000">
                                              <p:val>
                                                <p:strVal val="#ppt_h"/>
                                              </p:val>
                                            </p:tav>
                                          </p:tavLst>
                                        </p:anim>
                                        <p:animEffect transition="in" filter="fade">
                                          <p:cBhvr>
                                            <p:cTn id="61" dur="500"/>
                                            <p:tgtEl>
                                              <p:spTgt spid="21"/>
                                            </p:tgtEl>
                                          </p:cBhvr>
                                        </p:animEffect>
                                      </p:childTnLst>
                                    </p:cTn>
                                  </p:par>
                                </p:childTnLst>
                              </p:cTn>
                            </p:par>
                            <p:par>
                              <p:cTn id="62" fill="hold">
                                <p:stCondLst>
                                  <p:cond delay="7500"/>
                                </p:stCondLst>
                                <p:childTnLst>
                                  <p:par>
                                    <p:cTn id="63" presetID="53" presetClass="entr" presetSubtype="0" fill="hold" nodeType="afterEffect">
                                      <p:stCondLst>
                                        <p:cond delay="0"/>
                                      </p:stCondLst>
                                      <p:childTnLst>
                                        <p:set>
                                          <p:cBhvr>
                                            <p:cTn id="64" dur="1" fill="hold">
                                              <p:stCondLst>
                                                <p:cond delay="0"/>
                                              </p:stCondLst>
                                            </p:cTn>
                                            <p:tgtEl>
                                              <p:spTgt spid="19"/>
                                            </p:tgtEl>
                                            <p:attrNameLst>
                                              <p:attrName>style.visibility</p:attrName>
                                            </p:attrNameLst>
                                          </p:cBhvr>
                                          <p:to>
                                            <p:strVal val="visible"/>
                                          </p:to>
                                        </p:set>
                                        <p:anim calcmode="lin" valueType="num">
                                          <p:cBhvr>
                                            <p:cTn id="65" dur="500" fill="hold"/>
                                            <p:tgtEl>
                                              <p:spTgt spid="19"/>
                                            </p:tgtEl>
                                            <p:attrNameLst>
                                              <p:attrName>ppt_w</p:attrName>
                                            </p:attrNameLst>
                                          </p:cBhvr>
                                          <p:tavLst>
                                            <p:tav tm="0">
                                              <p:val>
                                                <p:fltVal val="0"/>
                                              </p:val>
                                            </p:tav>
                                            <p:tav tm="100000">
                                              <p:val>
                                                <p:strVal val="#ppt_w"/>
                                              </p:val>
                                            </p:tav>
                                          </p:tavLst>
                                        </p:anim>
                                        <p:anim calcmode="lin" valueType="num">
                                          <p:cBhvr>
                                            <p:cTn id="66" dur="500" fill="hold"/>
                                            <p:tgtEl>
                                              <p:spTgt spid="19"/>
                                            </p:tgtEl>
                                            <p:attrNameLst>
                                              <p:attrName>ppt_h</p:attrName>
                                            </p:attrNameLst>
                                          </p:cBhvr>
                                          <p:tavLst>
                                            <p:tav tm="0">
                                              <p:val>
                                                <p:fltVal val="0"/>
                                              </p:val>
                                            </p:tav>
                                            <p:tav tm="100000">
                                              <p:val>
                                                <p:strVal val="#ppt_h"/>
                                              </p:val>
                                            </p:tav>
                                          </p:tavLst>
                                        </p:anim>
                                        <p:animEffect transition="in" filter="fade">
                                          <p:cBhvr>
                                            <p:cTn id="67" dur="500"/>
                                            <p:tgtEl>
                                              <p:spTgt spid="19"/>
                                            </p:tgtEl>
                                          </p:cBhvr>
                                        </p:animEffect>
                                      </p:childTnLst>
                                    </p:cTn>
                                  </p:par>
                                </p:childTnLst>
                              </p:cTn>
                            </p:par>
                            <p:par>
                              <p:cTn id="68" fill="hold">
                                <p:stCondLst>
                                  <p:cond delay="8000"/>
                                </p:stCondLst>
                                <p:childTnLst>
                                  <p:par>
                                    <p:cTn id="69" presetID="53" presetClass="entr" presetSubtype="0" fill="hold" nodeType="after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p:cTn id="71" dur="500" fill="hold"/>
                                            <p:tgtEl>
                                              <p:spTgt spid="20"/>
                                            </p:tgtEl>
                                            <p:attrNameLst>
                                              <p:attrName>ppt_w</p:attrName>
                                            </p:attrNameLst>
                                          </p:cBhvr>
                                          <p:tavLst>
                                            <p:tav tm="0">
                                              <p:val>
                                                <p:fltVal val="0"/>
                                              </p:val>
                                            </p:tav>
                                            <p:tav tm="100000">
                                              <p:val>
                                                <p:strVal val="#ppt_w"/>
                                              </p:val>
                                            </p:tav>
                                          </p:tavLst>
                                        </p:anim>
                                        <p:anim calcmode="lin" valueType="num">
                                          <p:cBhvr>
                                            <p:cTn id="72" dur="500" fill="hold"/>
                                            <p:tgtEl>
                                              <p:spTgt spid="20"/>
                                            </p:tgtEl>
                                            <p:attrNameLst>
                                              <p:attrName>ppt_h</p:attrName>
                                            </p:attrNameLst>
                                          </p:cBhvr>
                                          <p:tavLst>
                                            <p:tav tm="0">
                                              <p:val>
                                                <p:fltVal val="0"/>
                                              </p:val>
                                            </p:tav>
                                            <p:tav tm="100000">
                                              <p:val>
                                                <p:strVal val="#ppt_h"/>
                                              </p:val>
                                            </p:tav>
                                          </p:tavLst>
                                        </p:anim>
                                        <p:animEffect transition="in" filter="fade">
                                          <p:cBhvr>
                                            <p:cTn id="73" dur="500"/>
                                            <p:tgtEl>
                                              <p:spTgt spid="20"/>
                                            </p:tgtEl>
                                          </p:cBhvr>
                                        </p:animEffect>
                                      </p:childTnLst>
                                    </p:cTn>
                                  </p:par>
                                </p:childTnLst>
                              </p:cTn>
                            </p:par>
                            <p:par>
                              <p:cTn id="74" fill="hold">
                                <p:stCondLst>
                                  <p:cond delay="8500"/>
                                </p:stCondLst>
                                <p:childTnLst>
                                  <p:par>
                                    <p:cTn id="75" presetID="53" presetClass="entr" presetSubtype="0" fill="hold" nodeType="afterEffect">
                                      <p:stCondLst>
                                        <p:cond delay="0"/>
                                      </p:stCondLst>
                                      <p:childTnLst>
                                        <p:set>
                                          <p:cBhvr>
                                            <p:cTn id="76" dur="1" fill="hold">
                                              <p:stCondLst>
                                                <p:cond delay="0"/>
                                              </p:stCondLst>
                                            </p:cTn>
                                            <p:tgtEl>
                                              <p:spTgt spid="18"/>
                                            </p:tgtEl>
                                            <p:attrNameLst>
                                              <p:attrName>style.visibility</p:attrName>
                                            </p:attrNameLst>
                                          </p:cBhvr>
                                          <p:to>
                                            <p:strVal val="visible"/>
                                          </p:to>
                                        </p:set>
                                        <p:anim calcmode="lin" valueType="num">
                                          <p:cBhvr>
                                            <p:cTn id="77" dur="500" fill="hold"/>
                                            <p:tgtEl>
                                              <p:spTgt spid="18"/>
                                            </p:tgtEl>
                                            <p:attrNameLst>
                                              <p:attrName>ppt_w</p:attrName>
                                            </p:attrNameLst>
                                          </p:cBhvr>
                                          <p:tavLst>
                                            <p:tav tm="0">
                                              <p:val>
                                                <p:fltVal val="0"/>
                                              </p:val>
                                            </p:tav>
                                            <p:tav tm="100000">
                                              <p:val>
                                                <p:strVal val="#ppt_w"/>
                                              </p:val>
                                            </p:tav>
                                          </p:tavLst>
                                        </p:anim>
                                        <p:anim calcmode="lin" valueType="num">
                                          <p:cBhvr>
                                            <p:cTn id="78" dur="500" fill="hold"/>
                                            <p:tgtEl>
                                              <p:spTgt spid="18"/>
                                            </p:tgtEl>
                                            <p:attrNameLst>
                                              <p:attrName>ppt_h</p:attrName>
                                            </p:attrNameLst>
                                          </p:cBhvr>
                                          <p:tavLst>
                                            <p:tav tm="0">
                                              <p:val>
                                                <p:fltVal val="0"/>
                                              </p:val>
                                            </p:tav>
                                            <p:tav tm="100000">
                                              <p:val>
                                                <p:strVal val="#ppt_h"/>
                                              </p:val>
                                            </p:tav>
                                          </p:tavLst>
                                        </p:anim>
                                        <p:animEffect transition="in" filter="fade">
                                          <p:cBhvr>
                                            <p:cTn id="79" dur="500"/>
                                            <p:tgtEl>
                                              <p:spTgt spid="18"/>
                                            </p:tgtEl>
                                          </p:cBhvr>
                                        </p:animEffect>
                                      </p:childTnLst>
                                    </p:cTn>
                                  </p:par>
                                </p:childTnLst>
                              </p:cTn>
                            </p:par>
                            <p:par>
                              <p:cTn id="80" fill="hold">
                                <p:stCondLst>
                                  <p:cond delay="9000"/>
                                </p:stCondLst>
                                <p:childTnLst>
                                  <p:par>
                                    <p:cTn id="81" presetID="53" presetClass="entr" presetSubtype="0" fill="hold" nodeType="afterEffect">
                                      <p:stCondLst>
                                        <p:cond delay="0"/>
                                      </p:stCondLst>
                                      <p:childTnLst>
                                        <p:set>
                                          <p:cBhvr>
                                            <p:cTn id="82" dur="1" fill="hold">
                                              <p:stCondLst>
                                                <p:cond delay="0"/>
                                              </p:stCondLst>
                                            </p:cTn>
                                            <p:tgtEl>
                                              <p:spTgt spid="16"/>
                                            </p:tgtEl>
                                            <p:attrNameLst>
                                              <p:attrName>style.visibility</p:attrName>
                                            </p:attrNameLst>
                                          </p:cBhvr>
                                          <p:to>
                                            <p:strVal val="visible"/>
                                          </p:to>
                                        </p:set>
                                        <p:anim calcmode="lin" valueType="num">
                                          <p:cBhvr>
                                            <p:cTn id="83" dur="500" fill="hold"/>
                                            <p:tgtEl>
                                              <p:spTgt spid="16"/>
                                            </p:tgtEl>
                                            <p:attrNameLst>
                                              <p:attrName>ppt_w</p:attrName>
                                            </p:attrNameLst>
                                          </p:cBhvr>
                                          <p:tavLst>
                                            <p:tav tm="0">
                                              <p:val>
                                                <p:fltVal val="0"/>
                                              </p:val>
                                            </p:tav>
                                            <p:tav tm="100000">
                                              <p:val>
                                                <p:strVal val="#ppt_w"/>
                                              </p:val>
                                            </p:tav>
                                          </p:tavLst>
                                        </p:anim>
                                        <p:anim calcmode="lin" valueType="num">
                                          <p:cBhvr>
                                            <p:cTn id="84" dur="500" fill="hold"/>
                                            <p:tgtEl>
                                              <p:spTgt spid="16"/>
                                            </p:tgtEl>
                                            <p:attrNameLst>
                                              <p:attrName>ppt_h</p:attrName>
                                            </p:attrNameLst>
                                          </p:cBhvr>
                                          <p:tavLst>
                                            <p:tav tm="0">
                                              <p:val>
                                                <p:fltVal val="0"/>
                                              </p:val>
                                            </p:tav>
                                            <p:tav tm="100000">
                                              <p:val>
                                                <p:strVal val="#ppt_h"/>
                                              </p:val>
                                            </p:tav>
                                          </p:tavLst>
                                        </p:anim>
                                        <p:animEffect transition="in" filter="fade">
                                          <p:cBhvr>
                                            <p:cTn id="85" dur="500"/>
                                            <p:tgtEl>
                                              <p:spTgt spid="16"/>
                                            </p:tgtEl>
                                          </p:cBhvr>
                                        </p:animEffect>
                                      </p:childTnLst>
                                    </p:cTn>
                                  </p:par>
                                </p:childTnLst>
                              </p:cTn>
                            </p:par>
                            <p:par>
                              <p:cTn id="86" fill="hold">
                                <p:stCondLst>
                                  <p:cond delay="9500"/>
                                </p:stCondLst>
                                <p:childTnLst>
                                  <p:par>
                                    <p:cTn id="87" presetID="13" presetClass="entr" presetSubtype="16" fill="hold" nodeType="afterEffect">
                                      <p:stCondLst>
                                        <p:cond delay="0"/>
                                      </p:stCondLst>
                                      <p:childTnLst>
                                        <p:set>
                                          <p:cBhvr>
                                            <p:cTn id="88" dur="1" fill="hold">
                                              <p:stCondLst>
                                                <p:cond delay="0"/>
                                              </p:stCondLst>
                                            </p:cTn>
                                            <p:tgtEl>
                                              <p:spTgt spid="69"/>
                                            </p:tgtEl>
                                            <p:attrNameLst>
                                              <p:attrName>style.visibility</p:attrName>
                                            </p:attrNameLst>
                                          </p:cBhvr>
                                          <p:to>
                                            <p:strVal val="visible"/>
                                          </p:to>
                                        </p:set>
                                        <p:animEffect transition="in" filter="plus(in)">
                                          <p:cBhvr>
                                            <p:cTn id="89" dur="500"/>
                                            <p:tgtEl>
                                              <p:spTgt spid="69"/>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68"/>
                                            </p:tgtEl>
                                            <p:attrNameLst>
                                              <p:attrName>style.visibility</p:attrName>
                                            </p:attrNameLst>
                                          </p:cBhvr>
                                          <p:to>
                                            <p:strVal val="visible"/>
                                          </p:to>
                                        </p:set>
                                        <p:animEffect transition="in" filter="fade">
                                          <p:cBhvr>
                                            <p:cTn id="92"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P spid="144" grpId="0"/>
          <p:bldP spid="145" grpId="0"/>
          <p:bldP spid="146" grpId="0"/>
          <p:bldP spid="147" grpId="0"/>
          <p:bldP spid="148" grpId="0"/>
          <p:bldP spid="149" grpId="0"/>
          <p:bldP spid="6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strips(downRight)">
                                          <p:cBhvr>
                                            <p:cTn id="7" dur="500"/>
                                            <p:tgtEl>
                                              <p:spTgt spid="90"/>
                                            </p:tgtEl>
                                          </p:cBhvr>
                                        </p:animEffect>
                                      </p:childTnLst>
                                    </p:cTn>
                                  </p:par>
                                </p:childTnLst>
                              </p:cTn>
                            </p:par>
                            <p:par>
                              <p:cTn id="8" fill="hold">
                                <p:stCondLst>
                                  <p:cond delay="500"/>
                                </p:stCondLst>
                                <p:childTnLst>
                                  <p:par>
                                    <p:cTn id="9" presetID="12" presetClass="entr" presetSubtype="4"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slide(fromBottom)">
                                          <p:cBhvr>
                                            <p:cTn id="11" dur="500"/>
                                            <p:tgtEl>
                                              <p:spTgt spid="3"/>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44"/>
                                            </p:tgtEl>
                                            <p:attrNameLst>
                                              <p:attrName>style.visibility</p:attrName>
                                            </p:attrNameLst>
                                          </p:cBhvr>
                                          <p:to>
                                            <p:strVal val="visible"/>
                                          </p:to>
                                        </p:set>
                                        <p:animEffect transition="in" filter="fade">
                                          <p:cBhvr>
                                            <p:cTn id="14" dur="1000"/>
                                            <p:tgtEl>
                                              <p:spTgt spid="144"/>
                                            </p:tgtEl>
                                          </p:cBhvr>
                                        </p:animEffect>
                                      </p:childTnLst>
                                    </p:cTn>
                                  </p:par>
                                </p:childTnLst>
                              </p:cTn>
                            </p:par>
                            <p:par>
                              <p:cTn id="15" fill="hold">
                                <p:stCondLst>
                                  <p:cond delay="1500"/>
                                </p:stCondLst>
                                <p:childTnLst>
                                  <p:par>
                                    <p:cTn id="16" presetID="12" presetClass="entr" presetSubtype="4"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slide(fromBottom)">
                                          <p:cBhvr>
                                            <p:cTn id="18" dur="500"/>
                                            <p:tgtEl>
                                              <p:spTgt spid="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45"/>
                                            </p:tgtEl>
                                            <p:attrNameLst>
                                              <p:attrName>style.visibility</p:attrName>
                                            </p:attrNameLst>
                                          </p:cBhvr>
                                          <p:to>
                                            <p:strVal val="visible"/>
                                          </p:to>
                                        </p:set>
                                        <p:animEffect transition="in" filter="fade">
                                          <p:cBhvr>
                                            <p:cTn id="21" dur="1000"/>
                                            <p:tgtEl>
                                              <p:spTgt spid="145"/>
                                            </p:tgtEl>
                                          </p:cBhvr>
                                        </p:animEffect>
                                      </p:childTnLst>
                                    </p:cTn>
                                  </p:par>
                                </p:childTnLst>
                              </p:cTn>
                            </p:par>
                            <p:par>
                              <p:cTn id="22" fill="hold">
                                <p:stCondLst>
                                  <p:cond delay="2500"/>
                                </p:stCondLst>
                                <p:childTnLst>
                                  <p:par>
                                    <p:cTn id="23" presetID="12" presetClass="entr" presetSubtype="4"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slide(fromBottom)">
                                          <p:cBhvr>
                                            <p:cTn id="25" dur="500"/>
                                            <p:tgtEl>
                                              <p:spTgt spid="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6"/>
                                            </p:tgtEl>
                                            <p:attrNameLst>
                                              <p:attrName>style.visibility</p:attrName>
                                            </p:attrNameLst>
                                          </p:cBhvr>
                                          <p:to>
                                            <p:strVal val="visible"/>
                                          </p:to>
                                        </p:set>
                                        <p:animEffect transition="in" filter="fade">
                                          <p:cBhvr>
                                            <p:cTn id="28" dur="1000"/>
                                            <p:tgtEl>
                                              <p:spTgt spid="146"/>
                                            </p:tgtEl>
                                          </p:cBhvr>
                                        </p:animEffect>
                                      </p:childTnLst>
                                    </p:cTn>
                                  </p:par>
                                </p:childTnLst>
                              </p:cTn>
                            </p:par>
                            <p:par>
                              <p:cTn id="29" fill="hold">
                                <p:stCondLst>
                                  <p:cond delay="3500"/>
                                </p:stCondLst>
                                <p:childTnLst>
                                  <p:par>
                                    <p:cTn id="30" presetID="12" presetClass="entr" presetSubtype="4" fill="hold" nodeType="after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slide(fromBottom)">
                                          <p:cBhvr>
                                            <p:cTn id="32" dur="500"/>
                                            <p:tgtEl>
                                              <p:spTgt spid="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47"/>
                                            </p:tgtEl>
                                            <p:attrNameLst>
                                              <p:attrName>style.visibility</p:attrName>
                                            </p:attrNameLst>
                                          </p:cBhvr>
                                          <p:to>
                                            <p:strVal val="visible"/>
                                          </p:to>
                                        </p:set>
                                        <p:animEffect transition="in" filter="fade">
                                          <p:cBhvr>
                                            <p:cTn id="35" dur="1000"/>
                                            <p:tgtEl>
                                              <p:spTgt spid="147"/>
                                            </p:tgtEl>
                                          </p:cBhvr>
                                        </p:animEffect>
                                      </p:childTnLst>
                                    </p:cTn>
                                  </p:par>
                                </p:childTnLst>
                              </p:cTn>
                            </p:par>
                            <p:par>
                              <p:cTn id="36" fill="hold">
                                <p:stCondLst>
                                  <p:cond delay="4500"/>
                                </p:stCondLst>
                                <p:childTnLst>
                                  <p:par>
                                    <p:cTn id="37" presetID="12" presetClass="entr" presetSubtype="4" fill="hold"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slide(fromBottom)">
                                          <p:cBhvr>
                                            <p:cTn id="39" dur="500"/>
                                            <p:tgtEl>
                                              <p:spTgt spid="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48"/>
                                            </p:tgtEl>
                                            <p:attrNameLst>
                                              <p:attrName>style.visibility</p:attrName>
                                            </p:attrNameLst>
                                          </p:cBhvr>
                                          <p:to>
                                            <p:strVal val="visible"/>
                                          </p:to>
                                        </p:set>
                                        <p:animEffect transition="in" filter="fade">
                                          <p:cBhvr>
                                            <p:cTn id="42" dur="1000"/>
                                            <p:tgtEl>
                                              <p:spTgt spid="148"/>
                                            </p:tgtEl>
                                          </p:cBhvr>
                                        </p:animEffect>
                                      </p:childTnLst>
                                    </p:cTn>
                                  </p:par>
                                </p:childTnLst>
                              </p:cTn>
                            </p:par>
                            <p:par>
                              <p:cTn id="43" fill="hold">
                                <p:stCondLst>
                                  <p:cond delay="5500"/>
                                </p:stCondLst>
                                <p:childTnLst>
                                  <p:par>
                                    <p:cTn id="44" presetID="12" presetClass="entr" presetSubtype="4" fill="hold" nodeType="after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slide(fromBottom)">
                                          <p:cBhvr>
                                            <p:cTn id="46" dur="500"/>
                                            <p:tgtEl>
                                              <p:spTgt spid="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49"/>
                                            </p:tgtEl>
                                            <p:attrNameLst>
                                              <p:attrName>style.visibility</p:attrName>
                                            </p:attrNameLst>
                                          </p:cBhvr>
                                          <p:to>
                                            <p:strVal val="visible"/>
                                          </p:to>
                                        </p:set>
                                        <p:animEffect transition="in" filter="fade">
                                          <p:cBhvr>
                                            <p:cTn id="49" dur="1000"/>
                                            <p:tgtEl>
                                              <p:spTgt spid="149"/>
                                            </p:tgtEl>
                                          </p:cBhvr>
                                        </p:animEffect>
                                      </p:childTnLst>
                                    </p:cTn>
                                  </p:par>
                                </p:childTnLst>
                              </p:cTn>
                            </p:par>
                            <p:par>
                              <p:cTn id="50" fill="hold">
                                <p:stCondLst>
                                  <p:cond delay="6500"/>
                                </p:stCondLst>
                                <p:childTnLst>
                                  <p:par>
                                    <p:cTn id="51" presetID="53" presetClass="entr" presetSubtype="0" fill="hold" nodeType="afterEffect">
                                      <p:stCondLst>
                                        <p:cond delay="0"/>
                                      </p:stCondLst>
                                      <p:childTnLst>
                                        <p:set>
                                          <p:cBhvr>
                                            <p:cTn id="52" dur="1" fill="hold">
                                              <p:stCondLst>
                                                <p:cond delay="0"/>
                                              </p:stCondLst>
                                            </p:cTn>
                                            <p:tgtEl>
                                              <p:spTgt spid="17"/>
                                            </p:tgtEl>
                                            <p:attrNameLst>
                                              <p:attrName>style.visibility</p:attrName>
                                            </p:attrNameLst>
                                          </p:cBhvr>
                                          <p:to>
                                            <p:strVal val="visible"/>
                                          </p:to>
                                        </p:set>
                                        <p:anim calcmode="lin" valueType="num">
                                          <p:cBhvr>
                                            <p:cTn id="53" dur="500" fill="hold"/>
                                            <p:tgtEl>
                                              <p:spTgt spid="17"/>
                                            </p:tgtEl>
                                            <p:attrNameLst>
                                              <p:attrName>ppt_w</p:attrName>
                                            </p:attrNameLst>
                                          </p:cBhvr>
                                          <p:tavLst>
                                            <p:tav tm="0">
                                              <p:val>
                                                <p:fltVal val="0"/>
                                              </p:val>
                                            </p:tav>
                                            <p:tav tm="100000">
                                              <p:val>
                                                <p:strVal val="#ppt_w"/>
                                              </p:val>
                                            </p:tav>
                                          </p:tavLst>
                                        </p:anim>
                                        <p:anim calcmode="lin" valueType="num">
                                          <p:cBhvr>
                                            <p:cTn id="54" dur="500" fill="hold"/>
                                            <p:tgtEl>
                                              <p:spTgt spid="17"/>
                                            </p:tgtEl>
                                            <p:attrNameLst>
                                              <p:attrName>ppt_h</p:attrName>
                                            </p:attrNameLst>
                                          </p:cBhvr>
                                          <p:tavLst>
                                            <p:tav tm="0">
                                              <p:val>
                                                <p:fltVal val="0"/>
                                              </p:val>
                                            </p:tav>
                                            <p:tav tm="100000">
                                              <p:val>
                                                <p:strVal val="#ppt_h"/>
                                              </p:val>
                                            </p:tav>
                                          </p:tavLst>
                                        </p:anim>
                                        <p:animEffect transition="in" filter="fade">
                                          <p:cBhvr>
                                            <p:cTn id="55" dur="500"/>
                                            <p:tgtEl>
                                              <p:spTgt spid="17"/>
                                            </p:tgtEl>
                                          </p:cBhvr>
                                        </p:animEffect>
                                      </p:childTnLst>
                                    </p:cTn>
                                  </p:par>
                                </p:childTnLst>
                              </p:cTn>
                            </p:par>
                            <p:par>
                              <p:cTn id="56" fill="hold">
                                <p:stCondLst>
                                  <p:cond delay="7000"/>
                                </p:stCondLst>
                                <p:childTnLst>
                                  <p:par>
                                    <p:cTn id="57" presetID="53" presetClass="entr" presetSubtype="0" fill="hold" nodeType="afterEffect">
                                      <p:stCondLst>
                                        <p:cond delay="0"/>
                                      </p:stCondLst>
                                      <p:childTnLst>
                                        <p:set>
                                          <p:cBhvr>
                                            <p:cTn id="58" dur="1" fill="hold">
                                              <p:stCondLst>
                                                <p:cond delay="0"/>
                                              </p:stCondLst>
                                            </p:cTn>
                                            <p:tgtEl>
                                              <p:spTgt spid="21"/>
                                            </p:tgtEl>
                                            <p:attrNameLst>
                                              <p:attrName>style.visibility</p:attrName>
                                            </p:attrNameLst>
                                          </p:cBhvr>
                                          <p:to>
                                            <p:strVal val="visible"/>
                                          </p:to>
                                        </p:set>
                                        <p:anim calcmode="lin" valueType="num">
                                          <p:cBhvr>
                                            <p:cTn id="59" dur="500" fill="hold"/>
                                            <p:tgtEl>
                                              <p:spTgt spid="21"/>
                                            </p:tgtEl>
                                            <p:attrNameLst>
                                              <p:attrName>ppt_w</p:attrName>
                                            </p:attrNameLst>
                                          </p:cBhvr>
                                          <p:tavLst>
                                            <p:tav tm="0">
                                              <p:val>
                                                <p:fltVal val="0"/>
                                              </p:val>
                                            </p:tav>
                                            <p:tav tm="100000">
                                              <p:val>
                                                <p:strVal val="#ppt_w"/>
                                              </p:val>
                                            </p:tav>
                                          </p:tavLst>
                                        </p:anim>
                                        <p:anim calcmode="lin" valueType="num">
                                          <p:cBhvr>
                                            <p:cTn id="60" dur="500" fill="hold"/>
                                            <p:tgtEl>
                                              <p:spTgt spid="21"/>
                                            </p:tgtEl>
                                            <p:attrNameLst>
                                              <p:attrName>ppt_h</p:attrName>
                                            </p:attrNameLst>
                                          </p:cBhvr>
                                          <p:tavLst>
                                            <p:tav tm="0">
                                              <p:val>
                                                <p:fltVal val="0"/>
                                              </p:val>
                                            </p:tav>
                                            <p:tav tm="100000">
                                              <p:val>
                                                <p:strVal val="#ppt_h"/>
                                              </p:val>
                                            </p:tav>
                                          </p:tavLst>
                                        </p:anim>
                                        <p:animEffect transition="in" filter="fade">
                                          <p:cBhvr>
                                            <p:cTn id="61" dur="500"/>
                                            <p:tgtEl>
                                              <p:spTgt spid="21"/>
                                            </p:tgtEl>
                                          </p:cBhvr>
                                        </p:animEffect>
                                      </p:childTnLst>
                                    </p:cTn>
                                  </p:par>
                                </p:childTnLst>
                              </p:cTn>
                            </p:par>
                            <p:par>
                              <p:cTn id="62" fill="hold">
                                <p:stCondLst>
                                  <p:cond delay="7500"/>
                                </p:stCondLst>
                                <p:childTnLst>
                                  <p:par>
                                    <p:cTn id="63" presetID="53" presetClass="entr" presetSubtype="0" fill="hold" nodeType="afterEffect">
                                      <p:stCondLst>
                                        <p:cond delay="0"/>
                                      </p:stCondLst>
                                      <p:childTnLst>
                                        <p:set>
                                          <p:cBhvr>
                                            <p:cTn id="64" dur="1" fill="hold">
                                              <p:stCondLst>
                                                <p:cond delay="0"/>
                                              </p:stCondLst>
                                            </p:cTn>
                                            <p:tgtEl>
                                              <p:spTgt spid="19"/>
                                            </p:tgtEl>
                                            <p:attrNameLst>
                                              <p:attrName>style.visibility</p:attrName>
                                            </p:attrNameLst>
                                          </p:cBhvr>
                                          <p:to>
                                            <p:strVal val="visible"/>
                                          </p:to>
                                        </p:set>
                                        <p:anim calcmode="lin" valueType="num">
                                          <p:cBhvr>
                                            <p:cTn id="65" dur="500" fill="hold"/>
                                            <p:tgtEl>
                                              <p:spTgt spid="19"/>
                                            </p:tgtEl>
                                            <p:attrNameLst>
                                              <p:attrName>ppt_w</p:attrName>
                                            </p:attrNameLst>
                                          </p:cBhvr>
                                          <p:tavLst>
                                            <p:tav tm="0">
                                              <p:val>
                                                <p:fltVal val="0"/>
                                              </p:val>
                                            </p:tav>
                                            <p:tav tm="100000">
                                              <p:val>
                                                <p:strVal val="#ppt_w"/>
                                              </p:val>
                                            </p:tav>
                                          </p:tavLst>
                                        </p:anim>
                                        <p:anim calcmode="lin" valueType="num">
                                          <p:cBhvr>
                                            <p:cTn id="66" dur="500" fill="hold"/>
                                            <p:tgtEl>
                                              <p:spTgt spid="19"/>
                                            </p:tgtEl>
                                            <p:attrNameLst>
                                              <p:attrName>ppt_h</p:attrName>
                                            </p:attrNameLst>
                                          </p:cBhvr>
                                          <p:tavLst>
                                            <p:tav tm="0">
                                              <p:val>
                                                <p:fltVal val="0"/>
                                              </p:val>
                                            </p:tav>
                                            <p:tav tm="100000">
                                              <p:val>
                                                <p:strVal val="#ppt_h"/>
                                              </p:val>
                                            </p:tav>
                                          </p:tavLst>
                                        </p:anim>
                                        <p:animEffect transition="in" filter="fade">
                                          <p:cBhvr>
                                            <p:cTn id="67" dur="500"/>
                                            <p:tgtEl>
                                              <p:spTgt spid="19"/>
                                            </p:tgtEl>
                                          </p:cBhvr>
                                        </p:animEffect>
                                      </p:childTnLst>
                                    </p:cTn>
                                  </p:par>
                                </p:childTnLst>
                              </p:cTn>
                            </p:par>
                            <p:par>
                              <p:cTn id="68" fill="hold">
                                <p:stCondLst>
                                  <p:cond delay="8000"/>
                                </p:stCondLst>
                                <p:childTnLst>
                                  <p:par>
                                    <p:cTn id="69" presetID="53" presetClass="entr" presetSubtype="0" fill="hold" nodeType="after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p:cTn id="71" dur="500" fill="hold"/>
                                            <p:tgtEl>
                                              <p:spTgt spid="20"/>
                                            </p:tgtEl>
                                            <p:attrNameLst>
                                              <p:attrName>ppt_w</p:attrName>
                                            </p:attrNameLst>
                                          </p:cBhvr>
                                          <p:tavLst>
                                            <p:tav tm="0">
                                              <p:val>
                                                <p:fltVal val="0"/>
                                              </p:val>
                                            </p:tav>
                                            <p:tav tm="100000">
                                              <p:val>
                                                <p:strVal val="#ppt_w"/>
                                              </p:val>
                                            </p:tav>
                                          </p:tavLst>
                                        </p:anim>
                                        <p:anim calcmode="lin" valueType="num">
                                          <p:cBhvr>
                                            <p:cTn id="72" dur="500" fill="hold"/>
                                            <p:tgtEl>
                                              <p:spTgt spid="20"/>
                                            </p:tgtEl>
                                            <p:attrNameLst>
                                              <p:attrName>ppt_h</p:attrName>
                                            </p:attrNameLst>
                                          </p:cBhvr>
                                          <p:tavLst>
                                            <p:tav tm="0">
                                              <p:val>
                                                <p:fltVal val="0"/>
                                              </p:val>
                                            </p:tav>
                                            <p:tav tm="100000">
                                              <p:val>
                                                <p:strVal val="#ppt_h"/>
                                              </p:val>
                                            </p:tav>
                                          </p:tavLst>
                                        </p:anim>
                                        <p:animEffect transition="in" filter="fade">
                                          <p:cBhvr>
                                            <p:cTn id="73" dur="500"/>
                                            <p:tgtEl>
                                              <p:spTgt spid="20"/>
                                            </p:tgtEl>
                                          </p:cBhvr>
                                        </p:animEffect>
                                      </p:childTnLst>
                                    </p:cTn>
                                  </p:par>
                                </p:childTnLst>
                              </p:cTn>
                            </p:par>
                            <p:par>
                              <p:cTn id="74" fill="hold">
                                <p:stCondLst>
                                  <p:cond delay="8500"/>
                                </p:stCondLst>
                                <p:childTnLst>
                                  <p:par>
                                    <p:cTn id="75" presetID="53" presetClass="entr" presetSubtype="0" fill="hold" nodeType="afterEffect">
                                      <p:stCondLst>
                                        <p:cond delay="0"/>
                                      </p:stCondLst>
                                      <p:childTnLst>
                                        <p:set>
                                          <p:cBhvr>
                                            <p:cTn id="76" dur="1" fill="hold">
                                              <p:stCondLst>
                                                <p:cond delay="0"/>
                                              </p:stCondLst>
                                            </p:cTn>
                                            <p:tgtEl>
                                              <p:spTgt spid="18"/>
                                            </p:tgtEl>
                                            <p:attrNameLst>
                                              <p:attrName>style.visibility</p:attrName>
                                            </p:attrNameLst>
                                          </p:cBhvr>
                                          <p:to>
                                            <p:strVal val="visible"/>
                                          </p:to>
                                        </p:set>
                                        <p:anim calcmode="lin" valueType="num">
                                          <p:cBhvr>
                                            <p:cTn id="77" dur="500" fill="hold"/>
                                            <p:tgtEl>
                                              <p:spTgt spid="18"/>
                                            </p:tgtEl>
                                            <p:attrNameLst>
                                              <p:attrName>ppt_w</p:attrName>
                                            </p:attrNameLst>
                                          </p:cBhvr>
                                          <p:tavLst>
                                            <p:tav tm="0">
                                              <p:val>
                                                <p:fltVal val="0"/>
                                              </p:val>
                                            </p:tav>
                                            <p:tav tm="100000">
                                              <p:val>
                                                <p:strVal val="#ppt_w"/>
                                              </p:val>
                                            </p:tav>
                                          </p:tavLst>
                                        </p:anim>
                                        <p:anim calcmode="lin" valueType="num">
                                          <p:cBhvr>
                                            <p:cTn id="78" dur="500" fill="hold"/>
                                            <p:tgtEl>
                                              <p:spTgt spid="18"/>
                                            </p:tgtEl>
                                            <p:attrNameLst>
                                              <p:attrName>ppt_h</p:attrName>
                                            </p:attrNameLst>
                                          </p:cBhvr>
                                          <p:tavLst>
                                            <p:tav tm="0">
                                              <p:val>
                                                <p:fltVal val="0"/>
                                              </p:val>
                                            </p:tav>
                                            <p:tav tm="100000">
                                              <p:val>
                                                <p:strVal val="#ppt_h"/>
                                              </p:val>
                                            </p:tav>
                                          </p:tavLst>
                                        </p:anim>
                                        <p:animEffect transition="in" filter="fade">
                                          <p:cBhvr>
                                            <p:cTn id="79" dur="500"/>
                                            <p:tgtEl>
                                              <p:spTgt spid="18"/>
                                            </p:tgtEl>
                                          </p:cBhvr>
                                        </p:animEffect>
                                      </p:childTnLst>
                                    </p:cTn>
                                  </p:par>
                                </p:childTnLst>
                              </p:cTn>
                            </p:par>
                            <p:par>
                              <p:cTn id="80" fill="hold">
                                <p:stCondLst>
                                  <p:cond delay="9000"/>
                                </p:stCondLst>
                                <p:childTnLst>
                                  <p:par>
                                    <p:cTn id="81" presetID="53" presetClass="entr" presetSubtype="0" fill="hold" nodeType="afterEffect">
                                      <p:stCondLst>
                                        <p:cond delay="0"/>
                                      </p:stCondLst>
                                      <p:childTnLst>
                                        <p:set>
                                          <p:cBhvr>
                                            <p:cTn id="82" dur="1" fill="hold">
                                              <p:stCondLst>
                                                <p:cond delay="0"/>
                                              </p:stCondLst>
                                            </p:cTn>
                                            <p:tgtEl>
                                              <p:spTgt spid="16"/>
                                            </p:tgtEl>
                                            <p:attrNameLst>
                                              <p:attrName>style.visibility</p:attrName>
                                            </p:attrNameLst>
                                          </p:cBhvr>
                                          <p:to>
                                            <p:strVal val="visible"/>
                                          </p:to>
                                        </p:set>
                                        <p:anim calcmode="lin" valueType="num">
                                          <p:cBhvr>
                                            <p:cTn id="83" dur="500" fill="hold"/>
                                            <p:tgtEl>
                                              <p:spTgt spid="16"/>
                                            </p:tgtEl>
                                            <p:attrNameLst>
                                              <p:attrName>ppt_w</p:attrName>
                                            </p:attrNameLst>
                                          </p:cBhvr>
                                          <p:tavLst>
                                            <p:tav tm="0">
                                              <p:val>
                                                <p:fltVal val="0"/>
                                              </p:val>
                                            </p:tav>
                                            <p:tav tm="100000">
                                              <p:val>
                                                <p:strVal val="#ppt_w"/>
                                              </p:val>
                                            </p:tav>
                                          </p:tavLst>
                                        </p:anim>
                                        <p:anim calcmode="lin" valueType="num">
                                          <p:cBhvr>
                                            <p:cTn id="84" dur="500" fill="hold"/>
                                            <p:tgtEl>
                                              <p:spTgt spid="16"/>
                                            </p:tgtEl>
                                            <p:attrNameLst>
                                              <p:attrName>ppt_h</p:attrName>
                                            </p:attrNameLst>
                                          </p:cBhvr>
                                          <p:tavLst>
                                            <p:tav tm="0">
                                              <p:val>
                                                <p:fltVal val="0"/>
                                              </p:val>
                                            </p:tav>
                                            <p:tav tm="100000">
                                              <p:val>
                                                <p:strVal val="#ppt_h"/>
                                              </p:val>
                                            </p:tav>
                                          </p:tavLst>
                                        </p:anim>
                                        <p:animEffect transition="in" filter="fade">
                                          <p:cBhvr>
                                            <p:cTn id="85" dur="500"/>
                                            <p:tgtEl>
                                              <p:spTgt spid="16"/>
                                            </p:tgtEl>
                                          </p:cBhvr>
                                        </p:animEffect>
                                      </p:childTnLst>
                                    </p:cTn>
                                  </p:par>
                                </p:childTnLst>
                              </p:cTn>
                            </p:par>
                            <p:par>
                              <p:cTn id="86" fill="hold">
                                <p:stCondLst>
                                  <p:cond delay="9500"/>
                                </p:stCondLst>
                                <p:childTnLst>
                                  <p:par>
                                    <p:cTn id="87" presetID="13" presetClass="entr" presetSubtype="16" fill="hold" nodeType="afterEffect">
                                      <p:stCondLst>
                                        <p:cond delay="0"/>
                                      </p:stCondLst>
                                      <p:childTnLst>
                                        <p:set>
                                          <p:cBhvr>
                                            <p:cTn id="88" dur="1" fill="hold">
                                              <p:stCondLst>
                                                <p:cond delay="0"/>
                                              </p:stCondLst>
                                            </p:cTn>
                                            <p:tgtEl>
                                              <p:spTgt spid="69"/>
                                            </p:tgtEl>
                                            <p:attrNameLst>
                                              <p:attrName>style.visibility</p:attrName>
                                            </p:attrNameLst>
                                          </p:cBhvr>
                                          <p:to>
                                            <p:strVal val="visible"/>
                                          </p:to>
                                        </p:set>
                                        <p:animEffect transition="in" filter="plus(in)">
                                          <p:cBhvr>
                                            <p:cTn id="89" dur="500"/>
                                            <p:tgtEl>
                                              <p:spTgt spid="69"/>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68"/>
                                            </p:tgtEl>
                                            <p:attrNameLst>
                                              <p:attrName>style.visibility</p:attrName>
                                            </p:attrNameLst>
                                          </p:cBhvr>
                                          <p:to>
                                            <p:strVal val="visible"/>
                                          </p:to>
                                        </p:set>
                                        <p:animEffect transition="in" filter="fade">
                                          <p:cBhvr>
                                            <p:cTn id="92" dur="500"/>
                                            <p:tgtEl>
                                              <p:spTgt spid="68"/>
                                            </p:tgtEl>
                                          </p:cBhvr>
                                        </p:animEffect>
                                      </p:childTnLst>
                                    </p:cTn>
                                  </p:par>
                                  <p:par>
                                    <p:cTn id="93" presetID="2" presetClass="entr" presetSubtype="1" fill="hold" grpId="0" nodeType="withEffect">
                                      <p:stCondLst>
                                        <p:cond delay="0"/>
                                      </p:stCondLst>
                                      <p:childTnLst>
                                        <p:set>
                                          <p:cBhvr>
                                            <p:cTn id="94" dur="1" fill="hold">
                                              <p:stCondLst>
                                                <p:cond delay="0"/>
                                              </p:stCondLst>
                                            </p:cTn>
                                            <p:tgtEl>
                                              <p:spTgt spid="72"/>
                                            </p:tgtEl>
                                            <p:attrNameLst>
                                              <p:attrName>style.visibility</p:attrName>
                                            </p:attrNameLst>
                                          </p:cBhvr>
                                          <p:to>
                                            <p:strVal val="visible"/>
                                          </p:to>
                                        </p:set>
                                        <p:anim calcmode="lin" valueType="num">
                                          <p:cBhvr additive="base">
                                            <p:cTn id="95" dur="1000" fill="hold"/>
                                            <p:tgtEl>
                                              <p:spTgt spid="72"/>
                                            </p:tgtEl>
                                            <p:attrNameLst>
                                              <p:attrName>ppt_x</p:attrName>
                                            </p:attrNameLst>
                                          </p:cBhvr>
                                          <p:tavLst>
                                            <p:tav tm="0">
                                              <p:val>
                                                <p:strVal val="#ppt_x"/>
                                              </p:val>
                                            </p:tav>
                                            <p:tav tm="100000">
                                              <p:val>
                                                <p:strVal val="#ppt_x"/>
                                              </p:val>
                                            </p:tav>
                                          </p:tavLst>
                                        </p:anim>
                                        <p:anim calcmode="lin" valueType="num">
                                          <p:cBhvr additive="base">
                                            <p:cTn id="96" dur="1000" fill="hold"/>
                                            <p:tgtEl>
                                              <p:spTgt spid="72"/>
                                            </p:tgtEl>
                                            <p:attrNameLst>
                                              <p:attrName>ppt_y</p:attrName>
                                            </p:attrNameLst>
                                          </p:cBhvr>
                                          <p:tavLst>
                                            <p:tav tm="0">
                                              <p:val>
                                                <p:strVal val="0-#ppt_h/2"/>
                                              </p:val>
                                            </p:tav>
                                            <p:tav tm="100000">
                                              <p:val>
                                                <p:strVal val="#ppt_y"/>
                                              </p:val>
                                            </p:tav>
                                          </p:tavLst>
                                        </p:anim>
                                      </p:childTnLst>
                                    </p:cTn>
                                  </p:par>
                                  <p:par>
                                    <p:cTn id="97" presetID="2" presetClass="entr" presetSubtype="1" fill="hold" grpId="0" nodeType="withEffect">
                                      <p:stCondLst>
                                        <p:cond delay="0"/>
                                      </p:stCondLst>
                                      <p:childTnLst>
                                        <p:set>
                                          <p:cBhvr>
                                            <p:cTn id="98" dur="1" fill="hold">
                                              <p:stCondLst>
                                                <p:cond delay="0"/>
                                              </p:stCondLst>
                                            </p:cTn>
                                            <p:tgtEl>
                                              <p:spTgt spid="73"/>
                                            </p:tgtEl>
                                            <p:attrNameLst>
                                              <p:attrName>style.visibility</p:attrName>
                                            </p:attrNameLst>
                                          </p:cBhvr>
                                          <p:to>
                                            <p:strVal val="visible"/>
                                          </p:to>
                                        </p:set>
                                        <p:anim calcmode="lin" valueType="num">
                                          <p:cBhvr additive="base">
                                            <p:cTn id="99" dur="1000" fill="hold"/>
                                            <p:tgtEl>
                                              <p:spTgt spid="73"/>
                                            </p:tgtEl>
                                            <p:attrNameLst>
                                              <p:attrName>ppt_x</p:attrName>
                                            </p:attrNameLst>
                                          </p:cBhvr>
                                          <p:tavLst>
                                            <p:tav tm="0">
                                              <p:val>
                                                <p:strVal val="#ppt_x"/>
                                              </p:val>
                                            </p:tav>
                                            <p:tav tm="100000">
                                              <p:val>
                                                <p:strVal val="#ppt_x"/>
                                              </p:val>
                                            </p:tav>
                                          </p:tavLst>
                                        </p:anim>
                                        <p:anim calcmode="lin" valueType="num">
                                          <p:cBhvr additive="base">
                                            <p:cTn id="100" dur="1000" fill="hold"/>
                                            <p:tgtEl>
                                              <p:spTgt spid="7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P spid="144" grpId="0"/>
          <p:bldP spid="145" grpId="0"/>
          <p:bldP spid="146" grpId="0"/>
          <p:bldP spid="147" grpId="0"/>
          <p:bldP spid="148" grpId="0"/>
          <p:bldP spid="149" grpId="0"/>
          <p:bldP spid="68" grpId="0"/>
          <p:bldP spid="72" grpId="0"/>
          <p:bldP spid="73"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a:extLst>
              <a:ext uri="{FF2B5EF4-FFF2-40B4-BE49-F238E27FC236}">
                <a16:creationId xmlns:a16="http://schemas.microsoft.com/office/drawing/2014/main" id="{DC64385F-7776-4117-94C2-CFBAF011395A}"/>
              </a:ext>
            </a:extLst>
          </p:cNvPr>
          <p:cNvGrpSpPr/>
          <p:nvPr/>
        </p:nvGrpSpPr>
        <p:grpSpPr>
          <a:xfrm>
            <a:off x="1357593" y="1122308"/>
            <a:ext cx="9476814" cy="5008329"/>
            <a:chOff x="984542" y="789601"/>
            <a:chExt cx="10143500" cy="5360661"/>
          </a:xfrm>
        </p:grpSpPr>
        <p:cxnSp>
          <p:nvCxnSpPr>
            <p:cNvPr id="3" name="直线连接符 2">
              <a:extLst>
                <a:ext uri="{FF2B5EF4-FFF2-40B4-BE49-F238E27FC236}">
                  <a16:creationId xmlns:a16="http://schemas.microsoft.com/office/drawing/2014/main" id="{EF69594F-3132-3549-982D-AFBAC449D292}"/>
                </a:ext>
              </a:extLst>
            </p:cNvPr>
            <p:cNvCxnSpPr/>
            <p:nvPr/>
          </p:nvCxnSpPr>
          <p:spPr>
            <a:xfrm>
              <a:off x="7232465" y="4092103"/>
              <a:ext cx="0" cy="869934"/>
            </a:xfrm>
            <a:prstGeom prst="line">
              <a:avLst/>
            </a:prstGeom>
            <a:ln w="38100">
              <a:solidFill>
                <a:schemeClr val="accent3"/>
              </a:solidFill>
              <a:headEnd type="oval"/>
            </a:ln>
          </p:spPr>
          <p:style>
            <a:lnRef idx="1">
              <a:schemeClr val="accent1"/>
            </a:lnRef>
            <a:fillRef idx="0">
              <a:schemeClr val="accent1"/>
            </a:fillRef>
            <a:effectRef idx="0">
              <a:schemeClr val="accent1"/>
            </a:effectRef>
            <a:fontRef idx="minor">
              <a:schemeClr val="tx1"/>
            </a:fontRef>
          </p:style>
        </p:cxnSp>
        <p:cxnSp>
          <p:nvCxnSpPr>
            <p:cNvPr id="4" name="直线连接符 3">
              <a:extLst>
                <a:ext uri="{FF2B5EF4-FFF2-40B4-BE49-F238E27FC236}">
                  <a16:creationId xmlns:a16="http://schemas.microsoft.com/office/drawing/2014/main" id="{AAA7881E-70DE-C14C-8758-6DB19D0F39B2}"/>
                </a:ext>
              </a:extLst>
            </p:cNvPr>
            <p:cNvCxnSpPr/>
            <p:nvPr/>
          </p:nvCxnSpPr>
          <p:spPr>
            <a:xfrm>
              <a:off x="9899862" y="2177143"/>
              <a:ext cx="0" cy="2784893"/>
            </a:xfrm>
            <a:prstGeom prst="line">
              <a:avLst/>
            </a:prstGeom>
            <a:ln w="38100">
              <a:solidFill>
                <a:schemeClr val="accent4"/>
              </a:solidFill>
              <a:headEnd type="oval"/>
            </a:ln>
          </p:spPr>
          <p:style>
            <a:lnRef idx="1">
              <a:schemeClr val="accent1"/>
            </a:lnRef>
            <a:fillRef idx="0">
              <a:schemeClr val="accent1"/>
            </a:fillRef>
            <a:effectRef idx="0">
              <a:schemeClr val="accent1"/>
            </a:effectRef>
            <a:fontRef idx="minor">
              <a:schemeClr val="tx1"/>
            </a:fontRef>
          </p:style>
        </p:cxnSp>
        <p:cxnSp>
          <p:nvCxnSpPr>
            <p:cNvPr id="5" name="直线连接符 4">
              <a:extLst>
                <a:ext uri="{FF2B5EF4-FFF2-40B4-BE49-F238E27FC236}">
                  <a16:creationId xmlns:a16="http://schemas.microsoft.com/office/drawing/2014/main" id="{E1E049EA-B67E-B645-B1CD-5B52482BA3BF}"/>
                </a:ext>
              </a:extLst>
            </p:cNvPr>
            <p:cNvCxnSpPr/>
            <p:nvPr/>
          </p:nvCxnSpPr>
          <p:spPr>
            <a:xfrm>
              <a:off x="1834100" y="2873829"/>
              <a:ext cx="0" cy="2088208"/>
            </a:xfrm>
            <a:prstGeom prst="line">
              <a:avLst/>
            </a:prstGeom>
            <a:ln w="38100">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6" name="直线连接符 5">
              <a:extLst>
                <a:ext uri="{FF2B5EF4-FFF2-40B4-BE49-F238E27FC236}">
                  <a16:creationId xmlns:a16="http://schemas.microsoft.com/office/drawing/2014/main" id="{1E808FDB-A7FD-334E-B1D4-61BA47A1943E}"/>
                </a:ext>
              </a:extLst>
            </p:cNvPr>
            <p:cNvCxnSpPr/>
            <p:nvPr/>
          </p:nvCxnSpPr>
          <p:spPr>
            <a:xfrm>
              <a:off x="4501497" y="3222171"/>
              <a:ext cx="0" cy="1739865"/>
            </a:xfrm>
            <a:prstGeom prst="line">
              <a:avLst/>
            </a:prstGeom>
            <a:ln w="38100">
              <a:solidFill>
                <a:schemeClr val="accent2"/>
              </a:solidFill>
              <a:headEnd type="oval"/>
            </a:ln>
          </p:spPr>
          <p:style>
            <a:lnRef idx="1">
              <a:schemeClr val="accent1"/>
            </a:lnRef>
            <a:fillRef idx="0">
              <a:schemeClr val="accent1"/>
            </a:fillRef>
            <a:effectRef idx="0">
              <a:schemeClr val="accent1"/>
            </a:effectRef>
            <a:fontRef idx="minor">
              <a:schemeClr val="tx1"/>
            </a:fontRef>
          </p:style>
        </p:cxnSp>
        <p:grpSp>
          <p:nvGrpSpPr>
            <p:cNvPr id="7" name="组 9">
              <a:extLst>
                <a:ext uri="{FF2B5EF4-FFF2-40B4-BE49-F238E27FC236}">
                  <a16:creationId xmlns:a16="http://schemas.microsoft.com/office/drawing/2014/main" id="{ADEC9461-0B8C-1646-B714-1976569220CC}"/>
                </a:ext>
              </a:extLst>
            </p:cNvPr>
            <p:cNvGrpSpPr/>
            <p:nvPr/>
          </p:nvGrpSpPr>
          <p:grpSpPr>
            <a:xfrm>
              <a:off x="984542" y="4497866"/>
              <a:ext cx="1635546" cy="1652396"/>
              <a:chOff x="1140182" y="4247830"/>
              <a:chExt cx="1635546" cy="1652396"/>
            </a:xfrm>
          </p:grpSpPr>
          <p:graphicFrame>
            <p:nvGraphicFramePr>
              <p:cNvPr id="8" name="图表 7">
                <a:extLst>
                  <a:ext uri="{FF2B5EF4-FFF2-40B4-BE49-F238E27FC236}">
                    <a16:creationId xmlns:a16="http://schemas.microsoft.com/office/drawing/2014/main" id="{9C0B397D-616B-604E-B66B-4AC51F6B9350}"/>
                  </a:ext>
                </a:extLst>
              </p:cNvPr>
              <p:cNvGraphicFramePr/>
              <p:nvPr>
                <p:extLst>
                  <p:ext uri="{D42A27DB-BD31-4B8C-83A1-F6EECF244321}">
                    <p14:modId xmlns:p14="http://schemas.microsoft.com/office/powerpoint/2010/main" val="1314892977"/>
                  </p:ext>
                </p:extLst>
              </p:nvPr>
            </p:nvGraphicFramePr>
            <p:xfrm>
              <a:off x="1140182" y="4247830"/>
              <a:ext cx="1635546" cy="1652396"/>
            </p:xfrm>
            <a:graphic>
              <a:graphicData uri="http://schemas.openxmlformats.org/drawingml/2006/chart">
                <c:chart xmlns:c="http://schemas.openxmlformats.org/drawingml/2006/chart" xmlns:r="http://schemas.openxmlformats.org/officeDocument/2006/relationships" r:id="rId4"/>
              </a:graphicData>
            </a:graphic>
          </p:graphicFrame>
          <p:sp>
            <p:nvSpPr>
              <p:cNvPr id="9" name="椭圆 8">
                <a:extLst>
                  <a:ext uri="{FF2B5EF4-FFF2-40B4-BE49-F238E27FC236}">
                    <a16:creationId xmlns:a16="http://schemas.microsoft.com/office/drawing/2014/main" id="{0DC2DD20-7715-3B40-8FE3-B31F09EDEA2B}"/>
                  </a:ext>
                </a:extLst>
              </p:cNvPr>
              <p:cNvSpPr/>
              <p:nvPr/>
            </p:nvSpPr>
            <p:spPr>
              <a:xfrm>
                <a:off x="1430416" y="4522975"/>
                <a:ext cx="1055077" cy="10550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dirty="0">
                  <a:solidFill>
                    <a:schemeClr val="bg1">
                      <a:lumMod val="50000"/>
                    </a:schemeClr>
                  </a:solidFill>
                  <a:latin typeface="思源黑体 CN Light" panose="020B0300000000000000" pitchFamily="34" charset="-122"/>
                  <a:ea typeface="思源黑体 CN Light" panose="020B0300000000000000" pitchFamily="34" charset="-122"/>
                </a:endParaRPr>
              </a:p>
            </p:txBody>
          </p:sp>
          <p:sp>
            <p:nvSpPr>
              <p:cNvPr id="10" name="文本框 9">
                <a:extLst>
                  <a:ext uri="{FF2B5EF4-FFF2-40B4-BE49-F238E27FC236}">
                    <a16:creationId xmlns:a16="http://schemas.microsoft.com/office/drawing/2014/main" id="{1812E7B2-C1F3-924A-817E-3FA5716942BA}"/>
                  </a:ext>
                </a:extLst>
              </p:cNvPr>
              <p:cNvSpPr txBox="1"/>
              <p:nvPr/>
            </p:nvSpPr>
            <p:spPr>
              <a:xfrm>
                <a:off x="1563040" y="4712001"/>
                <a:ext cx="853401" cy="560011"/>
              </a:xfrm>
              <a:prstGeom prst="rect">
                <a:avLst/>
              </a:prstGeom>
              <a:noFill/>
            </p:spPr>
            <p:txBody>
              <a:bodyPr wrap="square" lIns="91424" tIns="45712" rIns="91424" bIns="45712" rtlCol="0">
                <a:spAutoFit/>
              </a:bodyPr>
              <a:lstStyle/>
              <a:p>
                <a:pPr algn="ctr"/>
                <a:r>
                  <a:rPr kumimoji="1" lang="en-US" altLang="zh-CN" sz="2800" dirty="0">
                    <a:solidFill>
                      <a:schemeClr val="bg1">
                        <a:lumMod val="50000"/>
                      </a:schemeClr>
                    </a:solidFill>
                    <a:latin typeface="思源黑体 CN Light" panose="020B0300000000000000" pitchFamily="34" charset="-122"/>
                    <a:ea typeface="思源黑体 CN Light" panose="020B0300000000000000" pitchFamily="34" charset="-122"/>
                    <a:cs typeface="Segoe UI Light"/>
                  </a:rPr>
                  <a:t>87</a:t>
                </a:r>
                <a:r>
                  <a:rPr kumimoji="1" lang="en-US" altLang="zh-CN" sz="1050" dirty="0">
                    <a:solidFill>
                      <a:schemeClr val="bg1">
                        <a:lumMod val="50000"/>
                      </a:schemeClr>
                    </a:solidFill>
                    <a:latin typeface="思源黑体 CN Light" panose="020B0300000000000000" pitchFamily="34" charset="-122"/>
                    <a:ea typeface="思源黑体 CN Light" panose="020B0300000000000000" pitchFamily="34" charset="-122"/>
                    <a:cs typeface="Segoe UI Light"/>
                  </a:rPr>
                  <a:t>%</a:t>
                </a:r>
                <a:endParaRPr kumimoji="1" lang="zh-CN" altLang="en-US" sz="1050" dirty="0">
                  <a:solidFill>
                    <a:schemeClr val="bg1">
                      <a:lumMod val="50000"/>
                    </a:schemeClr>
                  </a:solidFill>
                  <a:latin typeface="思源黑体 CN Light" panose="020B0300000000000000" pitchFamily="34" charset="-122"/>
                  <a:ea typeface="思源黑体 CN Light" panose="020B0300000000000000" pitchFamily="34" charset="-122"/>
                  <a:cs typeface="Segoe UI Light"/>
                </a:endParaRPr>
              </a:p>
            </p:txBody>
          </p:sp>
        </p:grpSp>
        <p:grpSp>
          <p:nvGrpSpPr>
            <p:cNvPr id="11" name="组 26">
              <a:extLst>
                <a:ext uri="{FF2B5EF4-FFF2-40B4-BE49-F238E27FC236}">
                  <a16:creationId xmlns:a16="http://schemas.microsoft.com/office/drawing/2014/main" id="{6B5AF060-D4A1-F342-A87C-CE0C0E0DF8F4}"/>
                </a:ext>
              </a:extLst>
            </p:cNvPr>
            <p:cNvGrpSpPr/>
            <p:nvPr/>
          </p:nvGrpSpPr>
          <p:grpSpPr>
            <a:xfrm>
              <a:off x="6382908" y="4497866"/>
              <a:ext cx="1635546" cy="1652396"/>
              <a:chOff x="6434788" y="4438288"/>
              <a:chExt cx="1635546" cy="1652396"/>
            </a:xfrm>
          </p:grpSpPr>
          <p:graphicFrame>
            <p:nvGraphicFramePr>
              <p:cNvPr id="12" name="图表 11">
                <a:extLst>
                  <a:ext uri="{FF2B5EF4-FFF2-40B4-BE49-F238E27FC236}">
                    <a16:creationId xmlns:a16="http://schemas.microsoft.com/office/drawing/2014/main" id="{272A6135-8876-0D40-BC34-16B69A11E823}"/>
                  </a:ext>
                </a:extLst>
              </p:cNvPr>
              <p:cNvGraphicFramePr/>
              <p:nvPr>
                <p:extLst>
                  <p:ext uri="{D42A27DB-BD31-4B8C-83A1-F6EECF244321}">
                    <p14:modId xmlns:p14="http://schemas.microsoft.com/office/powerpoint/2010/main" val="1037747942"/>
                  </p:ext>
                </p:extLst>
              </p:nvPr>
            </p:nvGraphicFramePr>
            <p:xfrm>
              <a:off x="6434788" y="4438288"/>
              <a:ext cx="1635546" cy="1652396"/>
            </p:xfrm>
            <a:graphic>
              <a:graphicData uri="http://schemas.openxmlformats.org/drawingml/2006/chart">
                <c:chart xmlns:c="http://schemas.openxmlformats.org/drawingml/2006/chart" xmlns:r="http://schemas.openxmlformats.org/officeDocument/2006/relationships" r:id="rId5"/>
              </a:graphicData>
            </a:graphic>
          </p:graphicFrame>
          <p:sp>
            <p:nvSpPr>
              <p:cNvPr id="13" name="椭圆 12">
                <a:extLst>
                  <a:ext uri="{FF2B5EF4-FFF2-40B4-BE49-F238E27FC236}">
                    <a16:creationId xmlns:a16="http://schemas.microsoft.com/office/drawing/2014/main" id="{1D1AF31F-3D7F-B843-B237-CD54AD036277}"/>
                  </a:ext>
                </a:extLst>
              </p:cNvPr>
              <p:cNvSpPr/>
              <p:nvPr/>
            </p:nvSpPr>
            <p:spPr>
              <a:xfrm>
                <a:off x="6725022" y="4733780"/>
                <a:ext cx="1055077" cy="10550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dirty="0">
                  <a:solidFill>
                    <a:schemeClr val="bg1">
                      <a:lumMod val="50000"/>
                    </a:schemeClr>
                  </a:solidFill>
                  <a:latin typeface="思源黑体 CN Light" panose="020B0300000000000000" pitchFamily="34" charset="-122"/>
                  <a:ea typeface="思源黑体 CN Light" panose="020B0300000000000000" pitchFamily="34" charset="-122"/>
                </a:endParaRPr>
              </a:p>
            </p:txBody>
          </p:sp>
          <p:sp>
            <p:nvSpPr>
              <p:cNvPr id="14" name="文本框 13">
                <a:extLst>
                  <a:ext uri="{FF2B5EF4-FFF2-40B4-BE49-F238E27FC236}">
                    <a16:creationId xmlns:a16="http://schemas.microsoft.com/office/drawing/2014/main" id="{22496743-7CC0-854A-96FD-2A619EC3C8F8}"/>
                  </a:ext>
                </a:extLst>
              </p:cNvPr>
              <p:cNvSpPr txBox="1"/>
              <p:nvPr/>
            </p:nvSpPr>
            <p:spPr>
              <a:xfrm>
                <a:off x="6825861" y="4955670"/>
                <a:ext cx="853401" cy="560011"/>
              </a:xfrm>
              <a:prstGeom prst="rect">
                <a:avLst/>
              </a:prstGeom>
              <a:noFill/>
            </p:spPr>
            <p:txBody>
              <a:bodyPr wrap="square" lIns="91424" tIns="45712" rIns="91424" bIns="45712" rtlCol="0">
                <a:spAutoFit/>
              </a:bodyPr>
              <a:lstStyle/>
              <a:p>
                <a:pPr algn="ctr"/>
                <a:r>
                  <a:rPr kumimoji="1" lang="en-US" altLang="zh-CN" sz="2800" dirty="0">
                    <a:solidFill>
                      <a:schemeClr val="bg1">
                        <a:lumMod val="50000"/>
                      </a:schemeClr>
                    </a:solidFill>
                    <a:latin typeface="思源黑体 CN Light" panose="020B0300000000000000" pitchFamily="34" charset="-122"/>
                    <a:ea typeface="思源黑体 CN Light" panose="020B0300000000000000" pitchFamily="34" charset="-122"/>
                    <a:cs typeface="Segoe UI Light"/>
                  </a:rPr>
                  <a:t>43</a:t>
                </a:r>
                <a:r>
                  <a:rPr kumimoji="1" lang="en-US" altLang="zh-CN" sz="1050" dirty="0">
                    <a:solidFill>
                      <a:schemeClr val="bg1">
                        <a:lumMod val="50000"/>
                      </a:schemeClr>
                    </a:solidFill>
                    <a:latin typeface="思源黑体 CN Light" panose="020B0300000000000000" pitchFamily="34" charset="-122"/>
                    <a:ea typeface="思源黑体 CN Light" panose="020B0300000000000000" pitchFamily="34" charset="-122"/>
                    <a:cs typeface="Segoe UI Light"/>
                  </a:rPr>
                  <a:t>%</a:t>
                </a:r>
                <a:endParaRPr kumimoji="1" lang="zh-CN" altLang="en-US" sz="1050" dirty="0">
                  <a:solidFill>
                    <a:schemeClr val="bg1">
                      <a:lumMod val="50000"/>
                    </a:schemeClr>
                  </a:solidFill>
                  <a:latin typeface="思源黑体 CN Light" panose="020B0300000000000000" pitchFamily="34" charset="-122"/>
                  <a:ea typeface="思源黑体 CN Light" panose="020B0300000000000000" pitchFamily="34" charset="-122"/>
                  <a:cs typeface="Segoe UI Light"/>
                </a:endParaRPr>
              </a:p>
            </p:txBody>
          </p:sp>
        </p:grpSp>
        <p:grpSp>
          <p:nvGrpSpPr>
            <p:cNvPr id="15" name="组 6">
              <a:extLst>
                <a:ext uri="{FF2B5EF4-FFF2-40B4-BE49-F238E27FC236}">
                  <a16:creationId xmlns:a16="http://schemas.microsoft.com/office/drawing/2014/main" id="{71087729-C688-8A40-B20B-9F8C6B97E801}"/>
                </a:ext>
              </a:extLst>
            </p:cNvPr>
            <p:cNvGrpSpPr/>
            <p:nvPr/>
          </p:nvGrpSpPr>
          <p:grpSpPr>
            <a:xfrm>
              <a:off x="3683725" y="4497866"/>
              <a:ext cx="1635546" cy="1652396"/>
              <a:chOff x="3698165" y="4470562"/>
              <a:chExt cx="1635546" cy="1652396"/>
            </a:xfrm>
          </p:grpSpPr>
          <p:graphicFrame>
            <p:nvGraphicFramePr>
              <p:cNvPr id="16" name="图表 15">
                <a:extLst>
                  <a:ext uri="{FF2B5EF4-FFF2-40B4-BE49-F238E27FC236}">
                    <a16:creationId xmlns:a16="http://schemas.microsoft.com/office/drawing/2014/main" id="{7F0FF1BC-6B1E-8E43-9E08-E76BDEFC7B4F}"/>
                  </a:ext>
                </a:extLst>
              </p:cNvPr>
              <p:cNvGraphicFramePr/>
              <p:nvPr>
                <p:extLst>
                  <p:ext uri="{D42A27DB-BD31-4B8C-83A1-F6EECF244321}">
                    <p14:modId xmlns:p14="http://schemas.microsoft.com/office/powerpoint/2010/main" val="1480272999"/>
                  </p:ext>
                </p:extLst>
              </p:nvPr>
            </p:nvGraphicFramePr>
            <p:xfrm>
              <a:off x="3698165" y="4470562"/>
              <a:ext cx="1635546" cy="1652396"/>
            </p:xfrm>
            <a:graphic>
              <a:graphicData uri="http://schemas.openxmlformats.org/drawingml/2006/chart">
                <c:chart xmlns:c="http://schemas.openxmlformats.org/drawingml/2006/chart" xmlns:r="http://schemas.openxmlformats.org/officeDocument/2006/relationships" r:id="rId6"/>
              </a:graphicData>
            </a:graphic>
          </p:graphicFrame>
          <p:sp>
            <p:nvSpPr>
              <p:cNvPr id="17" name="椭圆 16">
                <a:extLst>
                  <a:ext uri="{FF2B5EF4-FFF2-40B4-BE49-F238E27FC236}">
                    <a16:creationId xmlns:a16="http://schemas.microsoft.com/office/drawing/2014/main" id="{04E6CC0F-ECDA-6640-852B-B3AA1028D435}"/>
                  </a:ext>
                </a:extLst>
              </p:cNvPr>
              <p:cNvSpPr/>
              <p:nvPr/>
            </p:nvSpPr>
            <p:spPr>
              <a:xfrm>
                <a:off x="3988399" y="4751986"/>
                <a:ext cx="1055077" cy="10550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dirty="0">
                  <a:solidFill>
                    <a:schemeClr val="bg1">
                      <a:lumMod val="50000"/>
                    </a:schemeClr>
                  </a:solidFill>
                  <a:latin typeface="思源黑体 CN Light" panose="020B0300000000000000" pitchFamily="34" charset="-122"/>
                  <a:ea typeface="思源黑体 CN Light" panose="020B0300000000000000" pitchFamily="34" charset="-122"/>
                </a:endParaRPr>
              </a:p>
            </p:txBody>
          </p:sp>
          <p:sp>
            <p:nvSpPr>
              <p:cNvPr id="18" name="文本框 17">
                <a:extLst>
                  <a:ext uri="{FF2B5EF4-FFF2-40B4-BE49-F238E27FC236}">
                    <a16:creationId xmlns:a16="http://schemas.microsoft.com/office/drawing/2014/main" id="{293A256D-29FD-AF40-BCA2-33059AC33022}"/>
                  </a:ext>
                </a:extLst>
              </p:cNvPr>
              <p:cNvSpPr txBox="1"/>
              <p:nvPr/>
            </p:nvSpPr>
            <p:spPr>
              <a:xfrm>
                <a:off x="4125116" y="4991308"/>
                <a:ext cx="853401" cy="560011"/>
              </a:xfrm>
              <a:prstGeom prst="rect">
                <a:avLst/>
              </a:prstGeom>
              <a:noFill/>
            </p:spPr>
            <p:txBody>
              <a:bodyPr wrap="square" lIns="91424" tIns="45712" rIns="91424" bIns="45712" rtlCol="0">
                <a:spAutoFit/>
              </a:bodyPr>
              <a:lstStyle/>
              <a:p>
                <a:pPr algn="ctr"/>
                <a:r>
                  <a:rPr kumimoji="1" lang="en-US" altLang="zh-CN" sz="2800" dirty="0">
                    <a:solidFill>
                      <a:schemeClr val="bg1">
                        <a:lumMod val="50000"/>
                      </a:schemeClr>
                    </a:solidFill>
                    <a:latin typeface="思源黑体 CN Light" panose="020B0300000000000000" pitchFamily="34" charset="-122"/>
                    <a:ea typeface="思源黑体 CN Light" panose="020B0300000000000000" pitchFamily="34" charset="-122"/>
                    <a:cs typeface="Segoe UI Light"/>
                  </a:rPr>
                  <a:t>76</a:t>
                </a:r>
                <a:r>
                  <a:rPr kumimoji="1" lang="en-US" altLang="zh-CN" sz="1050" dirty="0">
                    <a:solidFill>
                      <a:schemeClr val="bg1">
                        <a:lumMod val="50000"/>
                      </a:schemeClr>
                    </a:solidFill>
                    <a:latin typeface="思源黑体 CN Light" panose="020B0300000000000000" pitchFamily="34" charset="-122"/>
                    <a:ea typeface="思源黑体 CN Light" panose="020B0300000000000000" pitchFamily="34" charset="-122"/>
                    <a:cs typeface="Segoe UI Light"/>
                  </a:rPr>
                  <a:t>%</a:t>
                </a:r>
                <a:endParaRPr kumimoji="1" lang="zh-CN" altLang="en-US" sz="1050" dirty="0">
                  <a:solidFill>
                    <a:schemeClr val="bg1">
                      <a:lumMod val="50000"/>
                    </a:schemeClr>
                  </a:solidFill>
                  <a:latin typeface="思源黑体 CN Light" panose="020B0300000000000000" pitchFamily="34" charset="-122"/>
                  <a:ea typeface="思源黑体 CN Light" panose="020B0300000000000000" pitchFamily="34" charset="-122"/>
                  <a:cs typeface="Segoe UI Light"/>
                </a:endParaRPr>
              </a:p>
            </p:txBody>
          </p:sp>
        </p:grpSp>
        <p:grpSp>
          <p:nvGrpSpPr>
            <p:cNvPr id="19" name="组 27">
              <a:extLst>
                <a:ext uri="{FF2B5EF4-FFF2-40B4-BE49-F238E27FC236}">
                  <a16:creationId xmlns:a16="http://schemas.microsoft.com/office/drawing/2014/main" id="{F001E412-7455-3643-9E9D-AABE905EFE2C}"/>
                </a:ext>
              </a:extLst>
            </p:cNvPr>
            <p:cNvGrpSpPr/>
            <p:nvPr/>
          </p:nvGrpSpPr>
          <p:grpSpPr>
            <a:xfrm>
              <a:off x="9082090" y="4497866"/>
              <a:ext cx="1635546" cy="1652396"/>
              <a:chOff x="9082090" y="4557444"/>
              <a:chExt cx="1635546" cy="1652396"/>
            </a:xfrm>
          </p:grpSpPr>
          <p:graphicFrame>
            <p:nvGraphicFramePr>
              <p:cNvPr id="20" name="图表 19">
                <a:extLst>
                  <a:ext uri="{FF2B5EF4-FFF2-40B4-BE49-F238E27FC236}">
                    <a16:creationId xmlns:a16="http://schemas.microsoft.com/office/drawing/2014/main" id="{AE18210A-3CE2-9D4B-92F0-C90CFAF36F22}"/>
                  </a:ext>
                </a:extLst>
              </p:cNvPr>
              <p:cNvGraphicFramePr/>
              <p:nvPr>
                <p:extLst>
                  <p:ext uri="{D42A27DB-BD31-4B8C-83A1-F6EECF244321}">
                    <p14:modId xmlns:p14="http://schemas.microsoft.com/office/powerpoint/2010/main" val="1264198581"/>
                  </p:ext>
                </p:extLst>
              </p:nvPr>
            </p:nvGraphicFramePr>
            <p:xfrm>
              <a:off x="9082090" y="4557444"/>
              <a:ext cx="1635546" cy="1652396"/>
            </p:xfrm>
            <a:graphic>
              <a:graphicData uri="http://schemas.openxmlformats.org/drawingml/2006/chart">
                <c:chart xmlns:c="http://schemas.openxmlformats.org/drawingml/2006/chart" xmlns:r="http://schemas.openxmlformats.org/officeDocument/2006/relationships" r:id="rId7"/>
              </a:graphicData>
            </a:graphic>
          </p:graphicFrame>
          <p:sp>
            <p:nvSpPr>
              <p:cNvPr id="21" name="椭圆 20">
                <a:extLst>
                  <a:ext uri="{FF2B5EF4-FFF2-40B4-BE49-F238E27FC236}">
                    <a16:creationId xmlns:a16="http://schemas.microsoft.com/office/drawing/2014/main" id="{352EE2C5-3848-C84B-83BB-BF06C32C32FF}"/>
                  </a:ext>
                </a:extLst>
              </p:cNvPr>
              <p:cNvSpPr/>
              <p:nvPr/>
            </p:nvSpPr>
            <p:spPr>
              <a:xfrm>
                <a:off x="9372324" y="4867004"/>
                <a:ext cx="1055077" cy="10550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dirty="0">
                  <a:solidFill>
                    <a:schemeClr val="bg1">
                      <a:lumMod val="50000"/>
                    </a:schemeClr>
                  </a:solidFill>
                  <a:latin typeface="思源黑体 CN Light" panose="020B0300000000000000" pitchFamily="34" charset="-122"/>
                  <a:ea typeface="思源黑体 CN Light" panose="020B0300000000000000" pitchFamily="34" charset="-122"/>
                </a:endParaRPr>
              </a:p>
            </p:txBody>
          </p:sp>
          <p:sp>
            <p:nvSpPr>
              <p:cNvPr id="22" name="文本框 21">
                <a:extLst>
                  <a:ext uri="{FF2B5EF4-FFF2-40B4-BE49-F238E27FC236}">
                    <a16:creationId xmlns:a16="http://schemas.microsoft.com/office/drawing/2014/main" id="{88747409-B0AD-8046-B57D-1335FEAF2567}"/>
                  </a:ext>
                </a:extLst>
              </p:cNvPr>
              <p:cNvSpPr txBox="1"/>
              <p:nvPr/>
            </p:nvSpPr>
            <p:spPr>
              <a:xfrm>
                <a:off x="9488283" y="5102164"/>
                <a:ext cx="853401" cy="560011"/>
              </a:xfrm>
              <a:prstGeom prst="rect">
                <a:avLst/>
              </a:prstGeom>
              <a:noFill/>
            </p:spPr>
            <p:txBody>
              <a:bodyPr wrap="square" lIns="91424" tIns="45712" rIns="91424" bIns="45712" rtlCol="0">
                <a:spAutoFit/>
              </a:bodyPr>
              <a:lstStyle/>
              <a:p>
                <a:pPr algn="ctr"/>
                <a:r>
                  <a:rPr kumimoji="1" lang="en-US" altLang="zh-CN" sz="2800" dirty="0">
                    <a:solidFill>
                      <a:schemeClr val="bg1">
                        <a:lumMod val="50000"/>
                      </a:schemeClr>
                    </a:solidFill>
                    <a:latin typeface="思源黑体 CN Light" panose="020B0300000000000000" pitchFamily="34" charset="-122"/>
                    <a:ea typeface="思源黑体 CN Light" panose="020B0300000000000000" pitchFamily="34" charset="-122"/>
                    <a:cs typeface="Segoe UI Light"/>
                  </a:rPr>
                  <a:t>98</a:t>
                </a:r>
                <a:r>
                  <a:rPr kumimoji="1" lang="en-US" altLang="zh-CN" sz="1050" dirty="0">
                    <a:solidFill>
                      <a:schemeClr val="bg1">
                        <a:lumMod val="50000"/>
                      </a:schemeClr>
                    </a:solidFill>
                    <a:latin typeface="思源黑体 CN Light" panose="020B0300000000000000" pitchFamily="34" charset="-122"/>
                    <a:ea typeface="思源黑体 CN Light" panose="020B0300000000000000" pitchFamily="34" charset="-122"/>
                    <a:cs typeface="Segoe UI Light"/>
                  </a:rPr>
                  <a:t>%</a:t>
                </a:r>
                <a:endParaRPr kumimoji="1" lang="zh-CN" altLang="en-US" sz="1050" dirty="0">
                  <a:solidFill>
                    <a:schemeClr val="bg1">
                      <a:lumMod val="50000"/>
                    </a:schemeClr>
                  </a:solidFill>
                  <a:latin typeface="思源黑体 CN Light" panose="020B0300000000000000" pitchFamily="34" charset="-122"/>
                  <a:ea typeface="思源黑体 CN Light" panose="020B0300000000000000" pitchFamily="34" charset="-122"/>
                  <a:cs typeface="Segoe UI Light"/>
                </a:endParaRPr>
              </a:p>
            </p:txBody>
          </p:sp>
        </p:grpSp>
        <p:sp>
          <p:nvSpPr>
            <p:cNvPr id="23" name="任意形状 22">
              <a:extLst>
                <a:ext uri="{FF2B5EF4-FFF2-40B4-BE49-F238E27FC236}">
                  <a16:creationId xmlns:a16="http://schemas.microsoft.com/office/drawing/2014/main" id="{35A775B1-7B73-2241-96D8-38F137B53EBD}"/>
                </a:ext>
              </a:extLst>
            </p:cNvPr>
            <p:cNvSpPr/>
            <p:nvPr/>
          </p:nvSpPr>
          <p:spPr>
            <a:xfrm>
              <a:off x="1828800" y="2155371"/>
              <a:ext cx="8055429" cy="1937658"/>
            </a:xfrm>
            <a:custGeom>
              <a:avLst/>
              <a:gdLst>
                <a:gd name="connsiteX0" fmla="*/ 0 w 8055429"/>
                <a:gd name="connsiteY0" fmla="*/ 696686 h 1937658"/>
                <a:gd name="connsiteX1" fmla="*/ 2699657 w 8055429"/>
                <a:gd name="connsiteY1" fmla="*/ 1066800 h 1937658"/>
                <a:gd name="connsiteX2" fmla="*/ 5399314 w 8055429"/>
                <a:gd name="connsiteY2" fmla="*/ 1937658 h 1937658"/>
                <a:gd name="connsiteX3" fmla="*/ 8055429 w 8055429"/>
                <a:gd name="connsiteY3" fmla="*/ 0 h 1937658"/>
                <a:gd name="connsiteX4" fmla="*/ 8055429 w 8055429"/>
                <a:gd name="connsiteY4" fmla="*/ 0 h 1937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5429" h="1937658">
                  <a:moveTo>
                    <a:pt x="0" y="696686"/>
                  </a:moveTo>
                  <a:lnTo>
                    <a:pt x="2699657" y="1066800"/>
                  </a:lnTo>
                  <a:lnTo>
                    <a:pt x="5399314" y="1937658"/>
                  </a:lnTo>
                  <a:lnTo>
                    <a:pt x="8055429" y="0"/>
                  </a:lnTo>
                  <a:lnTo>
                    <a:pt x="8055429" y="0"/>
                  </a:lnTo>
                </a:path>
              </a:pathLst>
            </a:cu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dirty="0">
                <a:solidFill>
                  <a:schemeClr val="bg1">
                    <a:lumMod val="50000"/>
                  </a:schemeClr>
                </a:solidFill>
                <a:latin typeface="思源黑体 CN Light" panose="020B0300000000000000" pitchFamily="34" charset="-122"/>
                <a:ea typeface="思源黑体 CN Light" panose="020B0300000000000000" pitchFamily="34" charset="-122"/>
              </a:endParaRPr>
            </a:p>
          </p:txBody>
        </p:sp>
        <p:sp>
          <p:nvSpPr>
            <p:cNvPr id="24" name="矩形 23">
              <a:extLst>
                <a:ext uri="{FF2B5EF4-FFF2-40B4-BE49-F238E27FC236}">
                  <a16:creationId xmlns:a16="http://schemas.microsoft.com/office/drawing/2014/main" id="{CF824F83-8A7E-9443-A91E-A782CF2CCFC9}"/>
                </a:ext>
              </a:extLst>
            </p:cNvPr>
            <p:cNvSpPr/>
            <p:nvPr/>
          </p:nvSpPr>
          <p:spPr>
            <a:xfrm>
              <a:off x="984543" y="1858964"/>
              <a:ext cx="2035505" cy="812530"/>
            </a:xfrm>
            <a:prstGeom prst="rect">
              <a:avLst/>
            </a:prstGeom>
          </p:spPr>
          <p:txBody>
            <a:bodyPr wrap="square">
              <a:spAutoFit/>
            </a:bodyPr>
            <a:lstStyle/>
            <a:p>
              <a:pPr defTabSz="685783">
                <a:lnSpc>
                  <a:spcPct val="130000"/>
                </a:lnSpc>
              </a:pPr>
              <a:r>
                <a:rPr lang="zh-CN" altLang="en-US" sz="1100" dirty="0">
                  <a:solidFill>
                    <a:schemeClr val="bg1">
                      <a:lumMod val="50000"/>
                    </a:schemeClr>
                  </a:solidFill>
                  <a:latin typeface="思源黑体 CN Light" panose="020B0300000000000000" pitchFamily="34" charset="-122"/>
                  <a:ea typeface="思源黑体 CN Light" panose="020B0300000000000000" pitchFamily="34" charset="-122"/>
                </a:rPr>
                <a:t>顶部“开始”面板中可以对字体、字号、颜色、行距等进行修改。</a:t>
              </a:r>
            </a:p>
          </p:txBody>
        </p:sp>
        <p:sp>
          <p:nvSpPr>
            <p:cNvPr id="25" name="文本框 24">
              <a:extLst>
                <a:ext uri="{FF2B5EF4-FFF2-40B4-BE49-F238E27FC236}">
                  <a16:creationId xmlns:a16="http://schemas.microsoft.com/office/drawing/2014/main" id="{4AA9E6DB-7A3C-5443-B849-9B62C2B37023}"/>
                </a:ext>
              </a:extLst>
            </p:cNvPr>
            <p:cNvSpPr txBox="1"/>
            <p:nvPr/>
          </p:nvSpPr>
          <p:spPr>
            <a:xfrm>
              <a:off x="984542" y="1533845"/>
              <a:ext cx="2031325" cy="369332"/>
            </a:xfrm>
            <a:prstGeom prst="rect">
              <a:avLst/>
            </a:prstGeom>
            <a:noFill/>
          </p:spPr>
          <p:txBody>
            <a:bodyPr wrap="none" rtlCol="0">
              <a:spAutoFit/>
            </a:bodyPr>
            <a:lstStyle/>
            <a:p>
              <a:pPr defTabSz="685783"/>
              <a:r>
                <a:rPr lang="zh-CN" altLang="en-US" sz="1600" dirty="0">
                  <a:solidFill>
                    <a:schemeClr val="bg1">
                      <a:lumMod val="50000"/>
                    </a:schemeClr>
                  </a:solidFill>
                  <a:latin typeface="思源黑体 CN Light" panose="020B0300000000000000" pitchFamily="34" charset="-122"/>
                  <a:ea typeface="思源黑体 CN Light" panose="020B0300000000000000" pitchFamily="34" charset="-122"/>
                  <a:cs typeface="Arial" panose="020B0604020202020204" pitchFamily="34" charset="0"/>
                </a:rPr>
                <a:t>点击此处添加标题</a:t>
              </a:r>
              <a:endParaRPr lang="en-US" altLang="zh-CN" sz="1600" dirty="0">
                <a:solidFill>
                  <a:schemeClr val="bg1">
                    <a:lumMod val="50000"/>
                  </a:schemeClr>
                </a:solidFill>
                <a:latin typeface="思源黑体 CN Light" panose="020B0300000000000000" pitchFamily="34" charset="-122"/>
                <a:ea typeface="思源黑体 CN Light" panose="020B0300000000000000" pitchFamily="34" charset="-122"/>
                <a:cs typeface="Arial" panose="020B0604020202020204" pitchFamily="34" charset="0"/>
              </a:endParaRPr>
            </a:p>
          </p:txBody>
        </p:sp>
        <p:sp>
          <p:nvSpPr>
            <p:cNvPr id="26" name="矩形 25">
              <a:extLst>
                <a:ext uri="{FF2B5EF4-FFF2-40B4-BE49-F238E27FC236}">
                  <a16:creationId xmlns:a16="http://schemas.microsoft.com/office/drawing/2014/main" id="{901AB681-6923-B842-9870-BCD33A579887}"/>
                </a:ext>
              </a:extLst>
            </p:cNvPr>
            <p:cNvSpPr/>
            <p:nvPr/>
          </p:nvSpPr>
          <p:spPr>
            <a:xfrm>
              <a:off x="3793284" y="2181434"/>
              <a:ext cx="2035505" cy="812530"/>
            </a:xfrm>
            <a:prstGeom prst="rect">
              <a:avLst/>
            </a:prstGeom>
          </p:spPr>
          <p:txBody>
            <a:bodyPr wrap="square">
              <a:spAutoFit/>
            </a:bodyPr>
            <a:lstStyle/>
            <a:p>
              <a:pPr defTabSz="685783">
                <a:lnSpc>
                  <a:spcPct val="130000"/>
                </a:lnSpc>
              </a:pPr>
              <a:r>
                <a:rPr lang="zh-CN" altLang="en-US" sz="1100" dirty="0">
                  <a:solidFill>
                    <a:schemeClr val="bg1">
                      <a:lumMod val="50000"/>
                    </a:schemeClr>
                  </a:solidFill>
                  <a:latin typeface="思源黑体 CN Light" panose="020B0300000000000000" pitchFamily="34" charset="-122"/>
                  <a:ea typeface="思源黑体 CN Light" panose="020B0300000000000000" pitchFamily="34" charset="-122"/>
                </a:rPr>
                <a:t>顶部“开始”面板中可以对字体、字号、颜色、行距等进行修改。</a:t>
              </a:r>
            </a:p>
          </p:txBody>
        </p:sp>
        <p:sp>
          <p:nvSpPr>
            <p:cNvPr id="27" name="文本框 26">
              <a:extLst>
                <a:ext uri="{FF2B5EF4-FFF2-40B4-BE49-F238E27FC236}">
                  <a16:creationId xmlns:a16="http://schemas.microsoft.com/office/drawing/2014/main" id="{EF6140D6-10E4-A045-B2B9-1D6BD06790D4}"/>
                </a:ext>
              </a:extLst>
            </p:cNvPr>
            <p:cNvSpPr txBox="1"/>
            <p:nvPr/>
          </p:nvSpPr>
          <p:spPr>
            <a:xfrm>
              <a:off x="3793283" y="1856315"/>
              <a:ext cx="2031325" cy="369332"/>
            </a:xfrm>
            <a:prstGeom prst="rect">
              <a:avLst/>
            </a:prstGeom>
            <a:noFill/>
          </p:spPr>
          <p:txBody>
            <a:bodyPr wrap="none" rtlCol="0">
              <a:spAutoFit/>
            </a:bodyPr>
            <a:lstStyle/>
            <a:p>
              <a:pPr defTabSz="685783"/>
              <a:r>
                <a:rPr lang="zh-CN" altLang="en-US" sz="1600" dirty="0">
                  <a:solidFill>
                    <a:schemeClr val="bg1">
                      <a:lumMod val="50000"/>
                    </a:schemeClr>
                  </a:solidFill>
                  <a:latin typeface="思源黑体 CN Light" panose="020B0300000000000000" pitchFamily="34" charset="-122"/>
                  <a:ea typeface="思源黑体 CN Light" panose="020B0300000000000000" pitchFamily="34" charset="-122"/>
                  <a:cs typeface="Arial" panose="020B0604020202020204" pitchFamily="34" charset="0"/>
                </a:rPr>
                <a:t>点击此处添加标题</a:t>
              </a:r>
              <a:endParaRPr lang="en-US" altLang="zh-CN" sz="1600" dirty="0">
                <a:solidFill>
                  <a:schemeClr val="bg1">
                    <a:lumMod val="50000"/>
                  </a:schemeClr>
                </a:solidFill>
                <a:latin typeface="思源黑体 CN Light" panose="020B0300000000000000" pitchFamily="34" charset="-122"/>
                <a:ea typeface="思源黑体 CN Light" panose="020B0300000000000000" pitchFamily="34" charset="-122"/>
                <a:cs typeface="Arial" panose="020B0604020202020204" pitchFamily="34" charset="0"/>
              </a:endParaRPr>
            </a:p>
          </p:txBody>
        </p:sp>
        <p:sp>
          <p:nvSpPr>
            <p:cNvPr id="28" name="矩形 27">
              <a:extLst>
                <a:ext uri="{FF2B5EF4-FFF2-40B4-BE49-F238E27FC236}">
                  <a16:creationId xmlns:a16="http://schemas.microsoft.com/office/drawing/2014/main" id="{BD1C21B2-134F-1042-9905-6D8F38419283}"/>
                </a:ext>
              </a:extLst>
            </p:cNvPr>
            <p:cNvSpPr/>
            <p:nvPr/>
          </p:nvSpPr>
          <p:spPr>
            <a:xfrm>
              <a:off x="6175110" y="2862588"/>
              <a:ext cx="2035505" cy="812530"/>
            </a:xfrm>
            <a:prstGeom prst="rect">
              <a:avLst/>
            </a:prstGeom>
          </p:spPr>
          <p:txBody>
            <a:bodyPr wrap="square">
              <a:spAutoFit/>
            </a:bodyPr>
            <a:lstStyle/>
            <a:p>
              <a:pPr defTabSz="685783">
                <a:lnSpc>
                  <a:spcPct val="130000"/>
                </a:lnSpc>
              </a:pPr>
              <a:r>
                <a:rPr lang="zh-CN" altLang="en-US" sz="1100" dirty="0">
                  <a:solidFill>
                    <a:schemeClr val="bg1">
                      <a:lumMod val="50000"/>
                    </a:schemeClr>
                  </a:solidFill>
                  <a:latin typeface="思源黑体 CN Light" panose="020B0300000000000000" pitchFamily="34" charset="-122"/>
                  <a:ea typeface="思源黑体 CN Light" panose="020B0300000000000000" pitchFamily="34" charset="-122"/>
                </a:rPr>
                <a:t>顶部“开始”面板中可以对字体、字号、颜色、行距等进行修改。</a:t>
              </a:r>
            </a:p>
          </p:txBody>
        </p:sp>
        <p:sp>
          <p:nvSpPr>
            <p:cNvPr id="29" name="文本框 28">
              <a:extLst>
                <a:ext uri="{FF2B5EF4-FFF2-40B4-BE49-F238E27FC236}">
                  <a16:creationId xmlns:a16="http://schemas.microsoft.com/office/drawing/2014/main" id="{50A9F15B-2989-A148-BB65-6556CF7A5529}"/>
                </a:ext>
              </a:extLst>
            </p:cNvPr>
            <p:cNvSpPr txBox="1"/>
            <p:nvPr/>
          </p:nvSpPr>
          <p:spPr>
            <a:xfrm>
              <a:off x="6175109" y="2537469"/>
              <a:ext cx="2031325" cy="369332"/>
            </a:xfrm>
            <a:prstGeom prst="rect">
              <a:avLst/>
            </a:prstGeom>
            <a:noFill/>
          </p:spPr>
          <p:txBody>
            <a:bodyPr wrap="none" rtlCol="0">
              <a:spAutoFit/>
            </a:bodyPr>
            <a:lstStyle/>
            <a:p>
              <a:pPr defTabSz="685783"/>
              <a:r>
                <a:rPr lang="zh-CN" altLang="en-US" sz="1600" dirty="0">
                  <a:solidFill>
                    <a:schemeClr val="bg1">
                      <a:lumMod val="50000"/>
                    </a:schemeClr>
                  </a:solidFill>
                  <a:latin typeface="思源黑体 CN Light" panose="020B0300000000000000" pitchFamily="34" charset="-122"/>
                  <a:ea typeface="思源黑体 CN Light" panose="020B0300000000000000" pitchFamily="34" charset="-122"/>
                  <a:cs typeface="Arial" panose="020B0604020202020204" pitchFamily="34" charset="0"/>
                </a:rPr>
                <a:t>点击此处添加标题</a:t>
              </a:r>
              <a:endParaRPr lang="en-US" altLang="zh-CN" sz="1600" dirty="0">
                <a:solidFill>
                  <a:schemeClr val="bg1">
                    <a:lumMod val="50000"/>
                  </a:schemeClr>
                </a:solidFill>
                <a:latin typeface="思源黑体 CN Light" panose="020B0300000000000000" pitchFamily="34" charset="-122"/>
                <a:ea typeface="思源黑体 CN Light" panose="020B0300000000000000" pitchFamily="34" charset="-122"/>
                <a:cs typeface="Arial" panose="020B0604020202020204" pitchFamily="34" charset="0"/>
              </a:endParaRPr>
            </a:p>
          </p:txBody>
        </p:sp>
        <p:sp>
          <p:nvSpPr>
            <p:cNvPr id="30" name="矩形 29">
              <a:extLst>
                <a:ext uri="{FF2B5EF4-FFF2-40B4-BE49-F238E27FC236}">
                  <a16:creationId xmlns:a16="http://schemas.microsoft.com/office/drawing/2014/main" id="{EE632D8F-0A8C-E949-98CE-E80CD3E55ADD}"/>
                </a:ext>
              </a:extLst>
            </p:cNvPr>
            <p:cNvSpPr/>
            <p:nvPr/>
          </p:nvSpPr>
          <p:spPr>
            <a:xfrm>
              <a:off x="9092537" y="1114720"/>
              <a:ext cx="2035505" cy="812530"/>
            </a:xfrm>
            <a:prstGeom prst="rect">
              <a:avLst/>
            </a:prstGeom>
          </p:spPr>
          <p:txBody>
            <a:bodyPr wrap="square">
              <a:spAutoFit/>
            </a:bodyPr>
            <a:lstStyle/>
            <a:p>
              <a:pPr defTabSz="685783">
                <a:lnSpc>
                  <a:spcPct val="130000"/>
                </a:lnSpc>
              </a:pPr>
              <a:r>
                <a:rPr lang="zh-CN" altLang="en-US" sz="1100" dirty="0">
                  <a:solidFill>
                    <a:schemeClr val="bg1">
                      <a:lumMod val="50000"/>
                    </a:schemeClr>
                  </a:solidFill>
                  <a:latin typeface="思源黑体 CN Light" panose="020B0300000000000000" pitchFamily="34" charset="-122"/>
                  <a:ea typeface="思源黑体 CN Light" panose="020B0300000000000000" pitchFamily="34" charset="-122"/>
                </a:rPr>
                <a:t>顶部“开始”面板中可以对字体、字号、颜色、行距等进行修改。</a:t>
              </a:r>
            </a:p>
          </p:txBody>
        </p:sp>
        <p:sp>
          <p:nvSpPr>
            <p:cNvPr id="31" name="文本框 30">
              <a:extLst>
                <a:ext uri="{FF2B5EF4-FFF2-40B4-BE49-F238E27FC236}">
                  <a16:creationId xmlns:a16="http://schemas.microsoft.com/office/drawing/2014/main" id="{3C554A9A-30FC-4B41-AD08-983F376F6987}"/>
                </a:ext>
              </a:extLst>
            </p:cNvPr>
            <p:cNvSpPr txBox="1"/>
            <p:nvPr/>
          </p:nvSpPr>
          <p:spPr>
            <a:xfrm>
              <a:off x="9092536" y="789601"/>
              <a:ext cx="2031325" cy="369332"/>
            </a:xfrm>
            <a:prstGeom prst="rect">
              <a:avLst/>
            </a:prstGeom>
            <a:noFill/>
          </p:spPr>
          <p:txBody>
            <a:bodyPr wrap="none" rtlCol="0">
              <a:spAutoFit/>
            </a:bodyPr>
            <a:lstStyle/>
            <a:p>
              <a:pPr defTabSz="685783"/>
              <a:r>
                <a:rPr lang="zh-CN" altLang="en-US" sz="1600" dirty="0">
                  <a:solidFill>
                    <a:schemeClr val="bg1">
                      <a:lumMod val="50000"/>
                    </a:schemeClr>
                  </a:solidFill>
                  <a:latin typeface="思源黑体 CN Light" panose="020B0300000000000000" pitchFamily="34" charset="-122"/>
                  <a:ea typeface="思源黑体 CN Light" panose="020B0300000000000000" pitchFamily="34" charset="-122"/>
                  <a:cs typeface="Arial" panose="020B0604020202020204" pitchFamily="34" charset="0"/>
                </a:rPr>
                <a:t>点击此处添加标题</a:t>
              </a:r>
              <a:endParaRPr lang="en-US" altLang="zh-CN" sz="1600" dirty="0">
                <a:solidFill>
                  <a:schemeClr val="bg1">
                    <a:lumMod val="50000"/>
                  </a:schemeClr>
                </a:solidFill>
                <a:latin typeface="思源黑体 CN Light" panose="020B0300000000000000" pitchFamily="34" charset="-122"/>
                <a:ea typeface="思源黑体 CN Light" panose="020B0300000000000000" pitchFamily="34" charset="-122"/>
                <a:cs typeface="Arial" panose="020B0604020202020204" pitchFamily="34" charset="0"/>
              </a:endParaRPr>
            </a:p>
          </p:txBody>
        </p:sp>
      </p:grpSp>
    </p:spTree>
    <p:extLst>
      <p:ext uri="{BB962C8B-B14F-4D97-AF65-F5344CB8AC3E}">
        <p14:creationId xmlns:p14="http://schemas.microsoft.com/office/powerpoint/2010/main" val="3972612721"/>
      </p:ext>
    </p:extLst>
  </p:cSld>
  <p:clrMapOvr>
    <a:masterClrMapping/>
  </p:clrMapOvr>
  <mc:AlternateContent xmlns:mc="http://schemas.openxmlformats.org/markup-compatibility/2006" xmlns:p14="http://schemas.microsoft.com/office/powerpoint/2010/main">
    <mc:Choice Requires="p14">
      <p:transition spd="slow" p14:dur="1600" advClick="0" advTm="1000">
        <p:blinds dir="vert"/>
      </p:transition>
    </mc:Choice>
    <mc:Fallback xmlns="">
      <p:transition spd="slow" advClick="0" advTm="1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236280" y="3288932"/>
            <a:ext cx="5663235" cy="352418"/>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dirty="0">
              <a:latin typeface="思源黑体 CN Light" panose="020B0300000000000000" pitchFamily="34" charset="-122"/>
              <a:ea typeface="思源黑体 CN Light" panose="020B0300000000000000" pitchFamily="34" charset="-122"/>
              <a:cs typeface="+mn-ea"/>
              <a:sym typeface="+mn-lt"/>
            </a:endParaRPr>
          </a:p>
        </p:txBody>
      </p:sp>
      <p:sp>
        <p:nvSpPr>
          <p:cNvPr id="6" name="矩形 5"/>
          <p:cNvSpPr/>
          <p:nvPr/>
        </p:nvSpPr>
        <p:spPr>
          <a:xfrm>
            <a:off x="1236280" y="3288933"/>
            <a:ext cx="2831618" cy="352418"/>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dirty="0">
              <a:latin typeface="思源黑体 CN Light" panose="020B0300000000000000" pitchFamily="34" charset="-122"/>
              <a:ea typeface="思源黑体 CN Light" panose="020B0300000000000000" pitchFamily="34" charset="-122"/>
              <a:cs typeface="+mn-ea"/>
              <a:sym typeface="+mn-lt"/>
            </a:endParaRPr>
          </a:p>
        </p:txBody>
      </p:sp>
      <p:sp>
        <p:nvSpPr>
          <p:cNvPr id="7" name="文本框 12"/>
          <p:cNvSpPr txBox="1"/>
          <p:nvPr/>
        </p:nvSpPr>
        <p:spPr>
          <a:xfrm>
            <a:off x="1155539" y="2841063"/>
            <a:ext cx="1545124" cy="408156"/>
          </a:xfrm>
          <a:prstGeom prst="rect">
            <a:avLst/>
          </a:prstGeom>
          <a:noFill/>
          <a:effectLst/>
        </p:spPr>
        <p:txBody>
          <a:bodyPr wrap="square" lIns="79151" tIns="39576" rIns="79151" bIns="39576" rtlCol="0">
            <a:spAutoFit/>
          </a:bodyPr>
          <a:lstStyle/>
          <a:p>
            <a:r>
              <a:rPr lang="zh-CN" altLang="en-US" sz="2133" dirty="0">
                <a:solidFill>
                  <a:schemeClr val="tx1">
                    <a:lumMod val="85000"/>
                    <a:lumOff val="15000"/>
                  </a:schemeClr>
                </a:solidFill>
                <a:latin typeface="思源黑体 CN Light" panose="020B0300000000000000" pitchFamily="34" charset="-122"/>
                <a:ea typeface="思源黑体 CN Light" panose="020B0300000000000000" pitchFamily="34" charset="-122"/>
                <a:cs typeface="+mn-ea"/>
                <a:sym typeface="+mn-lt"/>
              </a:rPr>
              <a:t>输入标题</a:t>
            </a:r>
          </a:p>
        </p:txBody>
      </p:sp>
      <p:sp>
        <p:nvSpPr>
          <p:cNvPr id="8" name="文本框 13"/>
          <p:cNvSpPr txBox="1"/>
          <p:nvPr/>
        </p:nvSpPr>
        <p:spPr>
          <a:xfrm>
            <a:off x="1155539" y="3906950"/>
            <a:ext cx="1545120" cy="408156"/>
          </a:xfrm>
          <a:prstGeom prst="rect">
            <a:avLst/>
          </a:prstGeom>
          <a:noFill/>
          <a:effectLst/>
        </p:spPr>
        <p:txBody>
          <a:bodyPr wrap="square" lIns="79151" tIns="39576" rIns="79151" bIns="39576" rtlCol="0">
            <a:spAutoFit/>
          </a:bodyPr>
          <a:lstStyle/>
          <a:p>
            <a:r>
              <a:rPr lang="zh-CN" altLang="en-US" sz="2133" dirty="0">
                <a:solidFill>
                  <a:schemeClr val="tx1">
                    <a:lumMod val="85000"/>
                    <a:lumOff val="15000"/>
                  </a:schemeClr>
                </a:solidFill>
                <a:latin typeface="思源黑体 CN Light" panose="020B0300000000000000" pitchFamily="34" charset="-122"/>
                <a:ea typeface="思源黑体 CN Light" panose="020B0300000000000000" pitchFamily="34" charset="-122"/>
                <a:cs typeface="+mn-ea"/>
                <a:sym typeface="+mn-lt"/>
              </a:rPr>
              <a:t>输入标题</a:t>
            </a:r>
          </a:p>
        </p:txBody>
      </p:sp>
      <p:sp>
        <p:nvSpPr>
          <p:cNvPr id="10" name="矩形 9"/>
          <p:cNvSpPr/>
          <p:nvPr/>
        </p:nvSpPr>
        <p:spPr>
          <a:xfrm>
            <a:off x="1236282" y="4353520"/>
            <a:ext cx="5663236" cy="352417"/>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dirty="0">
              <a:latin typeface="思源黑体 CN Light" panose="020B0300000000000000" pitchFamily="34" charset="-122"/>
              <a:ea typeface="思源黑体 CN Light" panose="020B0300000000000000" pitchFamily="34" charset="-122"/>
              <a:cs typeface="+mn-ea"/>
              <a:sym typeface="+mn-lt"/>
            </a:endParaRPr>
          </a:p>
        </p:txBody>
      </p:sp>
      <p:sp>
        <p:nvSpPr>
          <p:cNvPr id="11" name="矩形 10"/>
          <p:cNvSpPr/>
          <p:nvPr/>
        </p:nvSpPr>
        <p:spPr>
          <a:xfrm>
            <a:off x="1236279" y="4353520"/>
            <a:ext cx="3726112" cy="352417"/>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dirty="0">
              <a:latin typeface="思源黑体 CN Light" panose="020B0300000000000000" pitchFamily="34" charset="-122"/>
              <a:ea typeface="思源黑体 CN Light" panose="020B0300000000000000" pitchFamily="34" charset="-122"/>
              <a:cs typeface="+mn-ea"/>
              <a:sym typeface="+mn-lt"/>
            </a:endParaRPr>
          </a:p>
        </p:txBody>
      </p:sp>
      <p:sp>
        <p:nvSpPr>
          <p:cNvPr id="12" name="文本框 14"/>
          <p:cNvSpPr txBox="1"/>
          <p:nvPr/>
        </p:nvSpPr>
        <p:spPr>
          <a:xfrm>
            <a:off x="1155540" y="4908607"/>
            <a:ext cx="1943801" cy="408156"/>
          </a:xfrm>
          <a:prstGeom prst="rect">
            <a:avLst/>
          </a:prstGeom>
          <a:noFill/>
          <a:effectLst/>
        </p:spPr>
        <p:txBody>
          <a:bodyPr wrap="square" lIns="79151" tIns="39576" rIns="79151" bIns="39576" rtlCol="0">
            <a:spAutoFit/>
          </a:bodyPr>
          <a:lstStyle/>
          <a:p>
            <a:r>
              <a:rPr lang="zh-CN" altLang="en-US" sz="2133" dirty="0">
                <a:solidFill>
                  <a:schemeClr val="tx1">
                    <a:lumMod val="85000"/>
                    <a:lumOff val="15000"/>
                  </a:schemeClr>
                </a:solidFill>
                <a:latin typeface="思源黑体 CN Light" panose="020B0300000000000000" pitchFamily="34" charset="-122"/>
                <a:ea typeface="思源黑体 CN Light" panose="020B0300000000000000" pitchFamily="34" charset="-122"/>
                <a:cs typeface="+mn-ea"/>
                <a:sym typeface="+mn-lt"/>
              </a:rPr>
              <a:t>输入标题</a:t>
            </a:r>
          </a:p>
        </p:txBody>
      </p:sp>
      <p:sp>
        <p:nvSpPr>
          <p:cNvPr id="14" name="矩形 13"/>
          <p:cNvSpPr/>
          <p:nvPr/>
        </p:nvSpPr>
        <p:spPr>
          <a:xfrm>
            <a:off x="1236283" y="5398897"/>
            <a:ext cx="5663236" cy="352417"/>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dirty="0">
              <a:latin typeface="思源黑体 CN Light" panose="020B0300000000000000" pitchFamily="34" charset="-122"/>
              <a:ea typeface="思源黑体 CN Light" panose="020B0300000000000000" pitchFamily="34" charset="-122"/>
              <a:cs typeface="+mn-ea"/>
              <a:sym typeface="+mn-lt"/>
            </a:endParaRPr>
          </a:p>
        </p:txBody>
      </p:sp>
      <p:sp>
        <p:nvSpPr>
          <p:cNvPr id="15" name="矩形 14"/>
          <p:cNvSpPr/>
          <p:nvPr/>
        </p:nvSpPr>
        <p:spPr>
          <a:xfrm>
            <a:off x="1236279" y="5398897"/>
            <a:ext cx="4751360" cy="352417"/>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dirty="0">
              <a:latin typeface="思源黑体 CN Light" panose="020B0300000000000000" pitchFamily="34" charset="-122"/>
              <a:ea typeface="思源黑体 CN Light" panose="020B0300000000000000" pitchFamily="34" charset="-122"/>
              <a:cs typeface="+mn-ea"/>
              <a:sym typeface="+mn-lt"/>
            </a:endParaRPr>
          </a:p>
        </p:txBody>
      </p:sp>
      <p:sp>
        <p:nvSpPr>
          <p:cNvPr id="17" name="矩形 16"/>
          <p:cNvSpPr/>
          <p:nvPr/>
        </p:nvSpPr>
        <p:spPr>
          <a:xfrm>
            <a:off x="1236282" y="2257775"/>
            <a:ext cx="5663236" cy="34948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dirty="0">
              <a:latin typeface="思源黑体 CN Light" panose="020B0300000000000000" pitchFamily="34" charset="-122"/>
              <a:ea typeface="思源黑体 CN Light" panose="020B0300000000000000" pitchFamily="34" charset="-122"/>
              <a:cs typeface="+mn-ea"/>
              <a:sym typeface="+mn-lt"/>
            </a:endParaRPr>
          </a:p>
        </p:txBody>
      </p:sp>
      <p:sp>
        <p:nvSpPr>
          <p:cNvPr id="18" name="矩形 17"/>
          <p:cNvSpPr/>
          <p:nvPr/>
        </p:nvSpPr>
        <p:spPr>
          <a:xfrm>
            <a:off x="1236282" y="2254840"/>
            <a:ext cx="4452128" cy="352417"/>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dirty="0">
              <a:latin typeface="思源黑体 CN Light" panose="020B0300000000000000" pitchFamily="34" charset="-122"/>
              <a:ea typeface="思源黑体 CN Light" panose="020B0300000000000000" pitchFamily="34" charset="-122"/>
              <a:cs typeface="+mn-ea"/>
              <a:sym typeface="+mn-lt"/>
            </a:endParaRPr>
          </a:p>
        </p:txBody>
      </p:sp>
      <p:sp>
        <p:nvSpPr>
          <p:cNvPr id="19" name="文本框 11"/>
          <p:cNvSpPr txBox="1"/>
          <p:nvPr/>
        </p:nvSpPr>
        <p:spPr>
          <a:xfrm>
            <a:off x="1155541" y="1806313"/>
            <a:ext cx="1545124" cy="408156"/>
          </a:xfrm>
          <a:prstGeom prst="rect">
            <a:avLst/>
          </a:prstGeom>
          <a:noFill/>
          <a:effectLst/>
        </p:spPr>
        <p:txBody>
          <a:bodyPr wrap="square" lIns="79151" tIns="39576" rIns="79151" bIns="39576" rtlCol="0">
            <a:spAutoFit/>
          </a:bodyPr>
          <a:lstStyle/>
          <a:p>
            <a:r>
              <a:rPr lang="zh-CN" altLang="en-US" sz="2133" dirty="0">
                <a:solidFill>
                  <a:schemeClr val="tx1">
                    <a:lumMod val="85000"/>
                    <a:lumOff val="15000"/>
                  </a:schemeClr>
                </a:solidFill>
                <a:latin typeface="思源黑体 CN Light" panose="020B0300000000000000" pitchFamily="34" charset="-122"/>
                <a:ea typeface="思源黑体 CN Light" panose="020B0300000000000000" pitchFamily="34" charset="-122"/>
                <a:cs typeface="+mn-ea"/>
                <a:sym typeface="+mn-lt"/>
              </a:rPr>
              <a:t>输入标题</a:t>
            </a:r>
          </a:p>
        </p:txBody>
      </p:sp>
      <p:sp>
        <p:nvSpPr>
          <p:cNvPr id="20" name="圆角矩形标注 19"/>
          <p:cNvSpPr/>
          <p:nvPr/>
        </p:nvSpPr>
        <p:spPr>
          <a:xfrm rot="21600000">
            <a:off x="5430225" y="1806313"/>
            <a:ext cx="928399" cy="304665"/>
          </a:xfrm>
          <a:prstGeom prst="wedgeRoundRectCallout">
            <a:avLst>
              <a:gd name="adj1" fmla="val -21633"/>
              <a:gd name="adj2" fmla="val 78997"/>
              <a:gd name="adj3" fmla="val 16667"/>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79151" tIns="39576" rIns="79151" bIns="39576" rtlCol="0" anchor="ctr"/>
          <a:lstStyle/>
          <a:p>
            <a:pPr algn="ctr"/>
            <a:r>
              <a:rPr lang="en-US" altLang="zh-CN" sz="2133" dirty="0">
                <a:latin typeface="思源黑体 CN Light" panose="020B0300000000000000" pitchFamily="34" charset="-122"/>
                <a:ea typeface="思源黑体 CN Light" panose="020B0300000000000000" pitchFamily="34" charset="-122"/>
                <a:cs typeface="+mn-ea"/>
                <a:sym typeface="+mn-lt"/>
              </a:rPr>
              <a:t>80%</a:t>
            </a:r>
            <a:endParaRPr lang="zh-CN" altLang="en-US" sz="2133" dirty="0">
              <a:latin typeface="思源黑体 CN Light" panose="020B0300000000000000" pitchFamily="34" charset="-122"/>
              <a:ea typeface="思源黑体 CN Light" panose="020B0300000000000000" pitchFamily="34" charset="-122"/>
              <a:cs typeface="+mn-ea"/>
              <a:sym typeface="+mn-lt"/>
            </a:endParaRPr>
          </a:p>
        </p:txBody>
      </p:sp>
      <p:sp>
        <p:nvSpPr>
          <p:cNvPr id="21" name="圆角矩形标注 20"/>
          <p:cNvSpPr/>
          <p:nvPr/>
        </p:nvSpPr>
        <p:spPr>
          <a:xfrm rot="21600000">
            <a:off x="3800179" y="2841064"/>
            <a:ext cx="928399" cy="304665"/>
          </a:xfrm>
          <a:prstGeom prst="wedgeRoundRectCallout">
            <a:avLst>
              <a:gd name="adj1" fmla="val -21633"/>
              <a:gd name="adj2" fmla="val 78997"/>
              <a:gd name="adj3" fmla="val 16667"/>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79151" tIns="39576" rIns="79151" bIns="39576" rtlCol="0" anchor="ctr"/>
          <a:lstStyle/>
          <a:p>
            <a:pPr algn="ctr"/>
            <a:r>
              <a:rPr lang="en-US" altLang="zh-CN" sz="2133" dirty="0">
                <a:latin typeface="思源黑体 CN Light" panose="020B0300000000000000" pitchFamily="34" charset="-122"/>
                <a:ea typeface="思源黑体 CN Light" panose="020B0300000000000000" pitchFamily="34" charset="-122"/>
                <a:cs typeface="+mn-ea"/>
                <a:sym typeface="+mn-lt"/>
              </a:rPr>
              <a:t>50%</a:t>
            </a:r>
            <a:endParaRPr lang="zh-CN" altLang="en-US" sz="2133" dirty="0">
              <a:latin typeface="思源黑体 CN Light" panose="020B0300000000000000" pitchFamily="34" charset="-122"/>
              <a:ea typeface="思源黑体 CN Light" panose="020B0300000000000000" pitchFamily="34" charset="-122"/>
              <a:cs typeface="+mn-ea"/>
              <a:sym typeface="+mn-lt"/>
            </a:endParaRPr>
          </a:p>
        </p:txBody>
      </p:sp>
      <p:sp>
        <p:nvSpPr>
          <p:cNvPr id="22" name="圆角矩形标注 21"/>
          <p:cNvSpPr/>
          <p:nvPr/>
        </p:nvSpPr>
        <p:spPr>
          <a:xfrm rot="21600000">
            <a:off x="4724253" y="3906950"/>
            <a:ext cx="928399" cy="304665"/>
          </a:xfrm>
          <a:prstGeom prst="wedgeRoundRectCallout">
            <a:avLst>
              <a:gd name="adj1" fmla="val -21633"/>
              <a:gd name="adj2" fmla="val 78997"/>
              <a:gd name="adj3" fmla="val 16667"/>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79151" tIns="39576" rIns="79151" bIns="39576" rtlCol="0" anchor="ctr"/>
          <a:lstStyle/>
          <a:p>
            <a:pPr algn="ctr"/>
            <a:r>
              <a:rPr lang="en-US" altLang="zh-CN" sz="2133" dirty="0">
                <a:latin typeface="思源黑体 CN Light" panose="020B0300000000000000" pitchFamily="34" charset="-122"/>
                <a:ea typeface="思源黑体 CN Light" panose="020B0300000000000000" pitchFamily="34" charset="-122"/>
                <a:cs typeface="+mn-ea"/>
                <a:sym typeface="+mn-lt"/>
              </a:rPr>
              <a:t>65%</a:t>
            </a:r>
            <a:endParaRPr lang="zh-CN" altLang="en-US" sz="2133" dirty="0">
              <a:latin typeface="思源黑体 CN Light" panose="020B0300000000000000" pitchFamily="34" charset="-122"/>
              <a:ea typeface="思源黑体 CN Light" panose="020B0300000000000000" pitchFamily="34" charset="-122"/>
              <a:cs typeface="+mn-ea"/>
              <a:sym typeface="+mn-lt"/>
            </a:endParaRPr>
          </a:p>
        </p:txBody>
      </p:sp>
      <p:sp>
        <p:nvSpPr>
          <p:cNvPr id="23" name="圆角矩形标注 22"/>
          <p:cNvSpPr/>
          <p:nvPr/>
        </p:nvSpPr>
        <p:spPr>
          <a:xfrm rot="21600000">
            <a:off x="5751714" y="4966536"/>
            <a:ext cx="928399" cy="304665"/>
          </a:xfrm>
          <a:prstGeom prst="wedgeRoundRectCallout">
            <a:avLst>
              <a:gd name="adj1" fmla="val -21633"/>
              <a:gd name="adj2" fmla="val 78997"/>
              <a:gd name="adj3" fmla="val 16667"/>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79151" tIns="39576" rIns="79151" bIns="39576" rtlCol="0" anchor="ctr"/>
          <a:lstStyle/>
          <a:p>
            <a:pPr algn="ctr"/>
            <a:r>
              <a:rPr lang="en-US" altLang="zh-CN" sz="2133" dirty="0">
                <a:latin typeface="思源黑体 CN Light" panose="020B0300000000000000" pitchFamily="34" charset="-122"/>
                <a:ea typeface="思源黑体 CN Light" panose="020B0300000000000000" pitchFamily="34" charset="-122"/>
                <a:cs typeface="+mn-ea"/>
                <a:sym typeface="+mn-lt"/>
              </a:rPr>
              <a:t>90%</a:t>
            </a:r>
            <a:endParaRPr lang="zh-CN" altLang="en-US" sz="2133" dirty="0">
              <a:latin typeface="思源黑体 CN Light" panose="020B0300000000000000" pitchFamily="34" charset="-122"/>
              <a:ea typeface="思源黑体 CN Light" panose="020B0300000000000000" pitchFamily="34" charset="-122"/>
              <a:cs typeface="+mn-ea"/>
              <a:sym typeface="+mn-lt"/>
            </a:endParaRPr>
          </a:p>
        </p:txBody>
      </p:sp>
      <p:sp>
        <p:nvSpPr>
          <p:cNvPr id="24" name="左大括号 23"/>
          <p:cNvSpPr/>
          <p:nvPr/>
        </p:nvSpPr>
        <p:spPr>
          <a:xfrm>
            <a:off x="7807502" y="2023501"/>
            <a:ext cx="383948" cy="4032512"/>
          </a:xfrm>
          <a:prstGeom prst="leftBrace">
            <a:avLst>
              <a:gd name="adj1" fmla="val 19041"/>
              <a:gd name="adj2" fmla="val 50000"/>
            </a:avLst>
          </a:prstGeom>
          <a:ln>
            <a:solidFill>
              <a:schemeClr val="accent4"/>
            </a:solidFill>
          </a:ln>
          <a:effectLst/>
        </p:spPr>
        <p:style>
          <a:lnRef idx="1">
            <a:schemeClr val="accent1"/>
          </a:lnRef>
          <a:fillRef idx="0">
            <a:schemeClr val="accent1"/>
          </a:fillRef>
          <a:effectRef idx="0">
            <a:schemeClr val="accent1"/>
          </a:effectRef>
          <a:fontRef idx="minor">
            <a:schemeClr val="tx1"/>
          </a:fontRef>
        </p:style>
        <p:txBody>
          <a:bodyPr lIns="121892" tIns="60947" rIns="121892" bIns="60947" rtlCol="0" anchor="ctr"/>
          <a:lstStyle/>
          <a:p>
            <a:pPr algn="ctr"/>
            <a:endParaRPr lang="zh-CN" altLang="en-US" sz="1867" dirty="0">
              <a:solidFill>
                <a:schemeClr val="bg2"/>
              </a:solidFill>
              <a:latin typeface="思源黑体 CN Light" panose="020B0300000000000000" pitchFamily="34" charset="-122"/>
              <a:ea typeface="思源黑体 CN Light" panose="020B0300000000000000" pitchFamily="34" charset="-122"/>
              <a:cs typeface="+mn-ea"/>
              <a:sym typeface="+mn-lt"/>
            </a:endParaRPr>
          </a:p>
        </p:txBody>
      </p:sp>
      <p:sp>
        <p:nvSpPr>
          <p:cNvPr id="25" name="文本框 7"/>
          <p:cNvSpPr txBox="1">
            <a:spLocks noChangeArrowheads="1"/>
          </p:cNvSpPr>
          <p:nvPr/>
        </p:nvSpPr>
        <p:spPr bwMode="auto">
          <a:xfrm>
            <a:off x="8272111" y="1635458"/>
            <a:ext cx="3071927" cy="11024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2" tIns="60947" rIns="121892" bIns="60947"/>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defTabSz="866349">
              <a:lnSpc>
                <a:spcPct val="120000"/>
              </a:lnSpc>
              <a:defRPr/>
            </a:pPr>
            <a:r>
              <a:rPr lang="zh-CN" altLang="en-US" sz="1600" dirty="0">
                <a:solidFill>
                  <a:schemeClr val="tx1">
                    <a:lumMod val="75000"/>
                  </a:schemeClr>
                </a:solidFill>
                <a:latin typeface="思源黑体 CN Light" panose="020B0300000000000000" pitchFamily="34" charset="-122"/>
                <a:ea typeface="思源黑体 CN Light" panose="020B0300000000000000" pitchFamily="34" charset="-122"/>
                <a:cs typeface="+mn-ea"/>
                <a:sym typeface="+mn-lt"/>
              </a:rPr>
              <a:t>输入替换内容</a:t>
            </a:r>
            <a:r>
              <a:rPr lang="en-US" altLang="zh-CN" sz="1600" dirty="0">
                <a:solidFill>
                  <a:schemeClr val="tx1">
                    <a:lumMod val="75000"/>
                  </a:schemeClr>
                </a:solidFill>
                <a:latin typeface="思源黑体 CN Light" panose="020B0300000000000000" pitchFamily="34" charset="-122"/>
                <a:ea typeface="思源黑体 CN Light" panose="020B0300000000000000" pitchFamily="34" charset="-122"/>
                <a:cs typeface="+mn-ea"/>
                <a:sym typeface="+mn-lt"/>
              </a:rPr>
              <a:t>58pic.com</a:t>
            </a:r>
            <a:r>
              <a:rPr lang="zh-CN" altLang="en-US" sz="1600" dirty="0">
                <a:solidFill>
                  <a:schemeClr val="tx1">
                    <a:lumMod val="75000"/>
                  </a:schemeClr>
                </a:solidFill>
                <a:latin typeface="思源黑体 CN Light" panose="020B0300000000000000" pitchFamily="34" charset="-122"/>
                <a:ea typeface="思源黑体 CN Light" panose="020B0300000000000000" pitchFamily="34" charset="-122"/>
                <a:cs typeface="+mn-ea"/>
                <a:sym typeface="+mn-lt"/>
              </a:rPr>
              <a:t>输入替换内容</a:t>
            </a:r>
            <a:r>
              <a:rPr lang="en-US" altLang="zh-CN" sz="1600" dirty="0">
                <a:solidFill>
                  <a:schemeClr val="tx1">
                    <a:lumMod val="75000"/>
                  </a:schemeClr>
                </a:solidFill>
                <a:latin typeface="思源黑体 CN Light" panose="020B0300000000000000" pitchFamily="34" charset="-122"/>
                <a:ea typeface="思源黑体 CN Light" panose="020B0300000000000000" pitchFamily="34" charset="-122"/>
                <a:cs typeface="+mn-ea"/>
                <a:sym typeface="+mn-lt"/>
              </a:rPr>
              <a:t>58pic.com</a:t>
            </a:r>
            <a:endParaRPr lang="zh-CN" altLang="en-US" sz="1600" dirty="0">
              <a:solidFill>
                <a:schemeClr val="tx1">
                  <a:lumMod val="75000"/>
                </a:schemeClr>
              </a:solidFill>
              <a:latin typeface="思源黑体 CN Light" panose="020B0300000000000000" pitchFamily="34" charset="-122"/>
              <a:ea typeface="思源黑体 CN Light" panose="020B0300000000000000" pitchFamily="34" charset="-122"/>
              <a:cs typeface="+mn-ea"/>
              <a:sym typeface="+mn-lt"/>
            </a:endParaRPr>
          </a:p>
        </p:txBody>
      </p:sp>
      <p:sp>
        <p:nvSpPr>
          <p:cNvPr id="26" name="文本框 7"/>
          <p:cNvSpPr txBox="1">
            <a:spLocks noChangeArrowheads="1"/>
          </p:cNvSpPr>
          <p:nvPr/>
        </p:nvSpPr>
        <p:spPr bwMode="auto">
          <a:xfrm>
            <a:off x="8272111" y="2872226"/>
            <a:ext cx="3071927" cy="11024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2" tIns="60947" rIns="121892" bIns="60947"/>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defTabSz="866349">
              <a:lnSpc>
                <a:spcPct val="120000"/>
              </a:lnSpc>
              <a:defRPr/>
            </a:pPr>
            <a:r>
              <a:rPr lang="zh-CN" altLang="en-US" sz="1600" dirty="0">
                <a:solidFill>
                  <a:schemeClr val="tx1">
                    <a:lumMod val="75000"/>
                  </a:schemeClr>
                </a:solidFill>
                <a:latin typeface="思源黑体 CN Light" panose="020B0300000000000000" pitchFamily="34" charset="-122"/>
                <a:ea typeface="思源黑体 CN Light" panose="020B0300000000000000" pitchFamily="34" charset="-122"/>
                <a:cs typeface="+mn-ea"/>
                <a:sym typeface="+mn-lt"/>
              </a:rPr>
              <a:t>输入替换内容</a:t>
            </a:r>
            <a:r>
              <a:rPr lang="en-US" altLang="zh-CN" sz="1600" dirty="0">
                <a:solidFill>
                  <a:schemeClr val="tx1">
                    <a:lumMod val="75000"/>
                  </a:schemeClr>
                </a:solidFill>
                <a:latin typeface="思源黑体 CN Light" panose="020B0300000000000000" pitchFamily="34" charset="-122"/>
                <a:ea typeface="思源黑体 CN Light" panose="020B0300000000000000" pitchFamily="34" charset="-122"/>
                <a:cs typeface="+mn-ea"/>
                <a:sym typeface="+mn-lt"/>
              </a:rPr>
              <a:t>58pic.com</a:t>
            </a:r>
            <a:r>
              <a:rPr lang="zh-CN" altLang="en-US" sz="1600" dirty="0">
                <a:solidFill>
                  <a:schemeClr val="tx1">
                    <a:lumMod val="75000"/>
                  </a:schemeClr>
                </a:solidFill>
                <a:latin typeface="思源黑体 CN Light" panose="020B0300000000000000" pitchFamily="34" charset="-122"/>
                <a:ea typeface="思源黑体 CN Light" panose="020B0300000000000000" pitchFamily="34" charset="-122"/>
                <a:cs typeface="+mn-ea"/>
                <a:sym typeface="+mn-lt"/>
              </a:rPr>
              <a:t>输入替换内容</a:t>
            </a:r>
            <a:r>
              <a:rPr lang="en-US" altLang="zh-CN" sz="1600" dirty="0">
                <a:solidFill>
                  <a:schemeClr val="tx1">
                    <a:lumMod val="75000"/>
                  </a:schemeClr>
                </a:solidFill>
                <a:latin typeface="思源黑体 CN Light" panose="020B0300000000000000" pitchFamily="34" charset="-122"/>
                <a:ea typeface="思源黑体 CN Light" panose="020B0300000000000000" pitchFamily="34" charset="-122"/>
                <a:cs typeface="+mn-ea"/>
                <a:sym typeface="+mn-lt"/>
              </a:rPr>
              <a:t>58pic.com</a:t>
            </a:r>
            <a:endParaRPr lang="zh-CN" altLang="en-US" sz="1600" dirty="0">
              <a:solidFill>
                <a:schemeClr val="tx1">
                  <a:lumMod val="75000"/>
                </a:schemeClr>
              </a:solidFill>
              <a:latin typeface="思源黑体 CN Light" panose="020B0300000000000000" pitchFamily="34" charset="-122"/>
              <a:ea typeface="思源黑体 CN Light" panose="020B0300000000000000" pitchFamily="34" charset="-122"/>
              <a:cs typeface="+mn-ea"/>
              <a:sym typeface="+mn-lt"/>
            </a:endParaRPr>
          </a:p>
        </p:txBody>
      </p:sp>
      <p:sp>
        <p:nvSpPr>
          <p:cNvPr id="27" name="文本框 7"/>
          <p:cNvSpPr txBox="1">
            <a:spLocks noChangeArrowheads="1"/>
          </p:cNvSpPr>
          <p:nvPr/>
        </p:nvSpPr>
        <p:spPr bwMode="auto">
          <a:xfrm>
            <a:off x="8272111" y="4108991"/>
            <a:ext cx="3071927" cy="11024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2" tIns="60947" rIns="121892" bIns="60947"/>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defTabSz="866349">
              <a:lnSpc>
                <a:spcPct val="120000"/>
              </a:lnSpc>
              <a:defRPr/>
            </a:pPr>
            <a:r>
              <a:rPr lang="zh-CN" altLang="en-US" sz="1600" dirty="0">
                <a:solidFill>
                  <a:schemeClr val="tx1">
                    <a:lumMod val="75000"/>
                  </a:schemeClr>
                </a:solidFill>
                <a:latin typeface="思源黑体 CN Light" panose="020B0300000000000000" pitchFamily="34" charset="-122"/>
                <a:ea typeface="思源黑体 CN Light" panose="020B0300000000000000" pitchFamily="34" charset="-122"/>
                <a:cs typeface="+mn-ea"/>
                <a:sym typeface="+mn-lt"/>
              </a:rPr>
              <a:t>输入替换内容</a:t>
            </a:r>
            <a:r>
              <a:rPr lang="en-US" altLang="zh-CN" sz="1600" dirty="0">
                <a:solidFill>
                  <a:schemeClr val="tx1">
                    <a:lumMod val="75000"/>
                  </a:schemeClr>
                </a:solidFill>
                <a:latin typeface="思源黑体 CN Light" panose="020B0300000000000000" pitchFamily="34" charset="-122"/>
                <a:ea typeface="思源黑体 CN Light" panose="020B0300000000000000" pitchFamily="34" charset="-122"/>
                <a:cs typeface="+mn-ea"/>
                <a:sym typeface="+mn-lt"/>
              </a:rPr>
              <a:t>58pic.com</a:t>
            </a:r>
            <a:r>
              <a:rPr lang="zh-CN" altLang="en-US" sz="1600" dirty="0">
                <a:solidFill>
                  <a:schemeClr val="tx1">
                    <a:lumMod val="75000"/>
                  </a:schemeClr>
                </a:solidFill>
                <a:latin typeface="思源黑体 CN Light" panose="020B0300000000000000" pitchFamily="34" charset="-122"/>
                <a:ea typeface="思源黑体 CN Light" panose="020B0300000000000000" pitchFamily="34" charset="-122"/>
                <a:cs typeface="+mn-ea"/>
                <a:sym typeface="+mn-lt"/>
              </a:rPr>
              <a:t>输入替换内容</a:t>
            </a:r>
            <a:r>
              <a:rPr lang="en-US" altLang="zh-CN" sz="1600" dirty="0">
                <a:solidFill>
                  <a:schemeClr val="tx1">
                    <a:lumMod val="75000"/>
                  </a:schemeClr>
                </a:solidFill>
                <a:latin typeface="思源黑体 CN Light" panose="020B0300000000000000" pitchFamily="34" charset="-122"/>
                <a:ea typeface="思源黑体 CN Light" panose="020B0300000000000000" pitchFamily="34" charset="-122"/>
                <a:cs typeface="+mn-ea"/>
                <a:sym typeface="+mn-lt"/>
              </a:rPr>
              <a:t>58pic.com</a:t>
            </a:r>
            <a:endParaRPr lang="zh-CN" altLang="en-US" sz="1600" dirty="0">
              <a:solidFill>
                <a:schemeClr val="tx1">
                  <a:lumMod val="75000"/>
                </a:schemeClr>
              </a:solidFill>
              <a:latin typeface="思源黑体 CN Light" panose="020B0300000000000000" pitchFamily="34" charset="-122"/>
              <a:ea typeface="思源黑体 CN Light" panose="020B0300000000000000" pitchFamily="34" charset="-122"/>
              <a:cs typeface="+mn-ea"/>
              <a:sym typeface="+mn-lt"/>
            </a:endParaRPr>
          </a:p>
        </p:txBody>
      </p:sp>
      <p:sp>
        <p:nvSpPr>
          <p:cNvPr id="28" name="文本框 7"/>
          <p:cNvSpPr txBox="1">
            <a:spLocks noChangeArrowheads="1"/>
          </p:cNvSpPr>
          <p:nvPr/>
        </p:nvSpPr>
        <p:spPr bwMode="auto">
          <a:xfrm>
            <a:off x="8272111" y="5345758"/>
            <a:ext cx="3071927" cy="11024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2" tIns="60947" rIns="121892" bIns="60947"/>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defTabSz="866349">
              <a:lnSpc>
                <a:spcPct val="120000"/>
              </a:lnSpc>
              <a:defRPr/>
            </a:pPr>
            <a:r>
              <a:rPr lang="zh-CN" altLang="en-US" sz="1600" dirty="0">
                <a:solidFill>
                  <a:schemeClr val="tx1">
                    <a:lumMod val="75000"/>
                  </a:schemeClr>
                </a:solidFill>
                <a:latin typeface="思源黑体 CN Light" panose="020B0300000000000000" pitchFamily="34" charset="-122"/>
                <a:ea typeface="思源黑体 CN Light" panose="020B0300000000000000" pitchFamily="34" charset="-122"/>
                <a:cs typeface="+mn-ea"/>
                <a:sym typeface="+mn-lt"/>
              </a:rPr>
              <a:t>输入替换内容</a:t>
            </a:r>
            <a:r>
              <a:rPr lang="en-US" altLang="zh-CN" sz="1600" dirty="0">
                <a:solidFill>
                  <a:schemeClr val="tx1">
                    <a:lumMod val="75000"/>
                  </a:schemeClr>
                </a:solidFill>
                <a:latin typeface="思源黑体 CN Light" panose="020B0300000000000000" pitchFamily="34" charset="-122"/>
                <a:ea typeface="思源黑体 CN Light" panose="020B0300000000000000" pitchFamily="34" charset="-122"/>
                <a:cs typeface="+mn-ea"/>
                <a:sym typeface="+mn-lt"/>
              </a:rPr>
              <a:t>58pic.com</a:t>
            </a:r>
            <a:r>
              <a:rPr lang="zh-CN" altLang="en-US" sz="1600" dirty="0">
                <a:solidFill>
                  <a:schemeClr val="tx1">
                    <a:lumMod val="75000"/>
                  </a:schemeClr>
                </a:solidFill>
                <a:latin typeface="思源黑体 CN Light" panose="020B0300000000000000" pitchFamily="34" charset="-122"/>
                <a:ea typeface="思源黑体 CN Light" panose="020B0300000000000000" pitchFamily="34" charset="-122"/>
                <a:cs typeface="+mn-ea"/>
                <a:sym typeface="+mn-lt"/>
              </a:rPr>
              <a:t>输入替换内容</a:t>
            </a:r>
            <a:r>
              <a:rPr lang="en-US" altLang="zh-CN" sz="1600" dirty="0">
                <a:solidFill>
                  <a:schemeClr val="tx1">
                    <a:lumMod val="75000"/>
                  </a:schemeClr>
                </a:solidFill>
                <a:latin typeface="思源黑体 CN Light" panose="020B0300000000000000" pitchFamily="34" charset="-122"/>
                <a:ea typeface="思源黑体 CN Light" panose="020B0300000000000000" pitchFamily="34" charset="-122"/>
                <a:cs typeface="+mn-ea"/>
                <a:sym typeface="+mn-lt"/>
              </a:rPr>
              <a:t>58pic.com</a:t>
            </a:r>
            <a:endParaRPr lang="zh-CN" altLang="en-US" sz="1600" dirty="0">
              <a:solidFill>
                <a:schemeClr val="tx1">
                  <a:lumMod val="75000"/>
                </a:schemeClr>
              </a:solidFill>
              <a:latin typeface="思源黑体 CN Light" panose="020B0300000000000000" pitchFamily="34" charset="-122"/>
              <a:ea typeface="思源黑体 CN Light" panose="020B0300000000000000" pitchFamily="34" charset="-122"/>
              <a:cs typeface="+mn-ea"/>
              <a:sym typeface="+mn-lt"/>
            </a:endParaRPr>
          </a:p>
        </p:txBody>
      </p:sp>
      <p:sp>
        <p:nvSpPr>
          <p:cNvPr id="29" name="矩形 28"/>
          <p:cNvSpPr/>
          <p:nvPr/>
        </p:nvSpPr>
        <p:spPr>
          <a:xfrm>
            <a:off x="0" y="0"/>
            <a:ext cx="12192000" cy="6858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思源黑体 CN Light" panose="020B0300000000000000" pitchFamily="34" charset="-122"/>
              <a:ea typeface="思源黑体 CN Light" panose="020B0300000000000000" pitchFamily="34" charset="-122"/>
              <a:cs typeface="+mn-ea"/>
              <a:sym typeface="+mn-lt"/>
            </a:endParaRPr>
          </a:p>
        </p:txBody>
      </p:sp>
    </p:spTree>
    <p:extLst>
      <p:ext uri="{BB962C8B-B14F-4D97-AF65-F5344CB8AC3E}">
        <p14:creationId xmlns:p14="http://schemas.microsoft.com/office/powerpoint/2010/main" val="2820200431"/>
      </p:ext>
    </p:extLst>
  </p:cSld>
  <p:clrMapOvr>
    <a:masterClrMapping/>
  </p:clrMapOvr>
  <mc:AlternateContent xmlns:mc="http://schemas.openxmlformats.org/markup-compatibility/2006" xmlns:p14="http://schemas.microsoft.com/office/powerpoint/2010/main">
    <mc:Choice Requires="p14">
      <p:transition spd="slow" p14:dur="1600" advClick="0" advTm="1000">
        <p:blinds dir="vert"/>
      </p:transition>
    </mc:Choice>
    <mc:Fallback xmlns="">
      <p:transition spd="slow" advClick="0" advTm="1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47" presetClass="entr" presetSubtype="0" fill="hold" grpId="0" nodeType="after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1000"/>
                                        <p:tgtEl>
                                          <p:spTgt spid="20"/>
                                        </p:tgtEl>
                                      </p:cBhvr>
                                    </p:animEffect>
                                    <p:anim calcmode="lin" valueType="num">
                                      <p:cBhvr>
                                        <p:cTn id="25" dur="1000" fill="hold"/>
                                        <p:tgtEl>
                                          <p:spTgt spid="20"/>
                                        </p:tgtEl>
                                        <p:attrNameLst>
                                          <p:attrName>ppt_x</p:attrName>
                                        </p:attrNameLst>
                                      </p:cBhvr>
                                      <p:tavLst>
                                        <p:tav tm="0">
                                          <p:val>
                                            <p:strVal val="#ppt_x"/>
                                          </p:val>
                                        </p:tav>
                                        <p:tav tm="100000">
                                          <p:val>
                                            <p:strVal val="#ppt_x"/>
                                          </p:val>
                                        </p:tav>
                                      </p:tavLst>
                                    </p:anim>
                                    <p:anim calcmode="lin" valueType="num">
                                      <p:cBhvr>
                                        <p:cTn id="26" dur="1000" fill="hold"/>
                                        <p:tgtEl>
                                          <p:spTgt spid="20"/>
                                        </p:tgtEl>
                                        <p:attrNameLst>
                                          <p:attrName>ppt_y</p:attrName>
                                        </p:attrNameLst>
                                      </p:cBhvr>
                                      <p:tavLst>
                                        <p:tav tm="0">
                                          <p:val>
                                            <p:strVal val="#ppt_y-.1"/>
                                          </p:val>
                                        </p:tav>
                                        <p:tav tm="100000">
                                          <p:val>
                                            <p:strVal val="#ppt_y"/>
                                          </p:val>
                                        </p:tav>
                                      </p:tavLst>
                                    </p:anim>
                                  </p:childTnLst>
                                </p:cTn>
                              </p:par>
                              <p:par>
                                <p:cTn id="27" presetID="47"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1000"/>
                                        <p:tgtEl>
                                          <p:spTgt spid="21"/>
                                        </p:tgtEl>
                                      </p:cBhvr>
                                    </p:animEffect>
                                    <p:anim calcmode="lin" valueType="num">
                                      <p:cBhvr>
                                        <p:cTn id="30" dur="1000" fill="hold"/>
                                        <p:tgtEl>
                                          <p:spTgt spid="21"/>
                                        </p:tgtEl>
                                        <p:attrNameLst>
                                          <p:attrName>ppt_x</p:attrName>
                                        </p:attrNameLst>
                                      </p:cBhvr>
                                      <p:tavLst>
                                        <p:tav tm="0">
                                          <p:val>
                                            <p:strVal val="#ppt_x"/>
                                          </p:val>
                                        </p:tav>
                                        <p:tav tm="100000">
                                          <p:val>
                                            <p:strVal val="#ppt_x"/>
                                          </p:val>
                                        </p:tav>
                                      </p:tavLst>
                                    </p:anim>
                                    <p:anim calcmode="lin" valueType="num">
                                      <p:cBhvr>
                                        <p:cTn id="31" dur="1000" fill="hold"/>
                                        <p:tgtEl>
                                          <p:spTgt spid="21"/>
                                        </p:tgtEl>
                                        <p:attrNameLst>
                                          <p:attrName>ppt_y</p:attrName>
                                        </p:attrNameLst>
                                      </p:cBhvr>
                                      <p:tavLst>
                                        <p:tav tm="0">
                                          <p:val>
                                            <p:strVal val="#ppt_y-.1"/>
                                          </p:val>
                                        </p:tav>
                                        <p:tav tm="100000">
                                          <p:val>
                                            <p:strVal val="#ppt_y"/>
                                          </p:val>
                                        </p:tav>
                                      </p:tavLst>
                                    </p:anim>
                                  </p:childTnLst>
                                </p:cTn>
                              </p:par>
                              <p:par>
                                <p:cTn id="32" presetID="47" presetClass="entr" presetSubtype="0"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1000"/>
                                        <p:tgtEl>
                                          <p:spTgt spid="22"/>
                                        </p:tgtEl>
                                      </p:cBhvr>
                                    </p:animEffect>
                                    <p:anim calcmode="lin" valueType="num">
                                      <p:cBhvr>
                                        <p:cTn id="35" dur="1000" fill="hold"/>
                                        <p:tgtEl>
                                          <p:spTgt spid="22"/>
                                        </p:tgtEl>
                                        <p:attrNameLst>
                                          <p:attrName>ppt_x</p:attrName>
                                        </p:attrNameLst>
                                      </p:cBhvr>
                                      <p:tavLst>
                                        <p:tav tm="0">
                                          <p:val>
                                            <p:strVal val="#ppt_x"/>
                                          </p:val>
                                        </p:tav>
                                        <p:tav tm="100000">
                                          <p:val>
                                            <p:strVal val="#ppt_x"/>
                                          </p:val>
                                        </p:tav>
                                      </p:tavLst>
                                    </p:anim>
                                    <p:anim calcmode="lin" valueType="num">
                                      <p:cBhvr>
                                        <p:cTn id="36" dur="1000" fill="hold"/>
                                        <p:tgtEl>
                                          <p:spTgt spid="22"/>
                                        </p:tgtEl>
                                        <p:attrNameLst>
                                          <p:attrName>ppt_y</p:attrName>
                                        </p:attrNameLst>
                                      </p:cBhvr>
                                      <p:tavLst>
                                        <p:tav tm="0">
                                          <p:val>
                                            <p:strVal val="#ppt_y-.1"/>
                                          </p:val>
                                        </p:tav>
                                        <p:tav tm="100000">
                                          <p:val>
                                            <p:strVal val="#ppt_y"/>
                                          </p:val>
                                        </p:tav>
                                      </p:tavLst>
                                    </p:anim>
                                  </p:childTnLst>
                                </p:cTn>
                              </p:par>
                            </p:childTnLst>
                          </p:cTn>
                        </p:par>
                        <p:par>
                          <p:cTn id="37" fill="hold">
                            <p:stCondLst>
                              <p:cond delay="1500"/>
                            </p:stCondLst>
                            <p:childTnLst>
                              <p:par>
                                <p:cTn id="38" presetID="47" presetClass="entr" presetSubtype="0" fill="hold" grpId="0" nodeType="after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1000"/>
                                        <p:tgtEl>
                                          <p:spTgt spid="23"/>
                                        </p:tgtEl>
                                      </p:cBhvr>
                                    </p:animEffect>
                                    <p:anim calcmode="lin" valueType="num">
                                      <p:cBhvr>
                                        <p:cTn id="41" dur="1000" fill="hold"/>
                                        <p:tgtEl>
                                          <p:spTgt spid="23"/>
                                        </p:tgtEl>
                                        <p:attrNameLst>
                                          <p:attrName>ppt_x</p:attrName>
                                        </p:attrNameLst>
                                      </p:cBhvr>
                                      <p:tavLst>
                                        <p:tav tm="0">
                                          <p:val>
                                            <p:strVal val="#ppt_x"/>
                                          </p:val>
                                        </p:tav>
                                        <p:tav tm="100000">
                                          <p:val>
                                            <p:strVal val="#ppt_x"/>
                                          </p:val>
                                        </p:tav>
                                      </p:tavLst>
                                    </p:anim>
                                    <p:anim calcmode="lin" valueType="num">
                                      <p:cBhvr>
                                        <p:cTn id="42" dur="1000" fill="hold"/>
                                        <p:tgtEl>
                                          <p:spTgt spid="23"/>
                                        </p:tgtEl>
                                        <p:attrNameLst>
                                          <p:attrName>ppt_y</p:attrName>
                                        </p:attrNameLst>
                                      </p:cBhvr>
                                      <p:tavLst>
                                        <p:tav tm="0">
                                          <p:val>
                                            <p:strVal val="#ppt_y-.1"/>
                                          </p:val>
                                        </p:tav>
                                        <p:tav tm="100000">
                                          <p:val>
                                            <p:strVal val="#ppt_y"/>
                                          </p:val>
                                        </p:tav>
                                      </p:tavLst>
                                    </p:anim>
                                  </p:childTnLst>
                                </p:cTn>
                              </p:par>
                            </p:childTnLst>
                          </p:cTn>
                        </p:par>
                        <p:par>
                          <p:cTn id="43" fill="hold">
                            <p:stCondLst>
                              <p:cond delay="2500"/>
                            </p:stCondLst>
                            <p:childTnLst>
                              <p:par>
                                <p:cTn id="44" presetID="16" presetClass="entr" presetSubtype="42"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barn(outHorizontal)">
                                      <p:cBhvr>
                                        <p:cTn id="46" dur="1000"/>
                                        <p:tgtEl>
                                          <p:spTgt spid="24"/>
                                        </p:tgtEl>
                                      </p:cBhvr>
                                    </p:animEffect>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wipe(left)">
                                      <p:cBhvr>
                                        <p:cTn id="50" dur="750"/>
                                        <p:tgtEl>
                                          <p:spTgt spid="25"/>
                                        </p:tgtEl>
                                      </p:cBhvr>
                                    </p:animEffect>
                                  </p:childTnLst>
                                </p:cTn>
                              </p:par>
                            </p:childTnLst>
                          </p:cTn>
                        </p:par>
                        <p:par>
                          <p:cTn id="51" fill="hold">
                            <p:stCondLst>
                              <p:cond delay="4250"/>
                            </p:stCondLst>
                            <p:childTnLst>
                              <p:par>
                                <p:cTn id="52" presetID="22" presetClass="entr" presetSubtype="8" fill="hold" grpId="0" nodeType="after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wipe(left)">
                                      <p:cBhvr>
                                        <p:cTn id="54" dur="750"/>
                                        <p:tgtEl>
                                          <p:spTgt spid="26"/>
                                        </p:tgtEl>
                                      </p:cBhvr>
                                    </p:animEffect>
                                  </p:childTnLst>
                                </p:cTn>
                              </p:par>
                            </p:childTnLst>
                          </p:cTn>
                        </p:par>
                        <p:par>
                          <p:cTn id="55" fill="hold">
                            <p:stCondLst>
                              <p:cond delay="5000"/>
                            </p:stCondLst>
                            <p:childTnLst>
                              <p:par>
                                <p:cTn id="56" presetID="22" presetClass="entr" presetSubtype="8" fill="hold" grpId="0" nodeType="after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wipe(left)">
                                      <p:cBhvr>
                                        <p:cTn id="58" dur="750"/>
                                        <p:tgtEl>
                                          <p:spTgt spid="27"/>
                                        </p:tgtEl>
                                      </p:cBhvr>
                                    </p:animEffect>
                                  </p:childTnLst>
                                </p:cTn>
                              </p:par>
                            </p:childTnLst>
                          </p:cTn>
                        </p:par>
                        <p:par>
                          <p:cTn id="59" fill="hold">
                            <p:stCondLst>
                              <p:cond delay="5750"/>
                            </p:stCondLst>
                            <p:childTnLst>
                              <p:par>
                                <p:cTn id="60" presetID="22" presetClass="entr" presetSubtype="8" fill="hold" grpId="0" nodeType="after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wipe(left)">
                                      <p:cBhvr>
                                        <p:cTn id="62" dur="75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2" grpId="0"/>
      <p:bldP spid="19" grpId="0"/>
      <p:bldP spid="20" grpId="0" animBg="1"/>
      <p:bldP spid="21" grpId="0" animBg="1"/>
      <p:bldP spid="22" grpId="0" animBg="1"/>
      <p:bldP spid="23" grpId="0" animBg="1"/>
      <p:bldP spid="24" grpId="0" animBg="1"/>
      <p:bldP spid="25" grpId="0"/>
      <p:bldP spid="26" grpId="0"/>
      <p:bldP spid="27" grpId="0"/>
      <p:bldP spid="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29"/>
          <p:cNvSpPr>
            <a:spLocks noGrp="1"/>
          </p:cNvSpPr>
          <p:nvPr>
            <p:ph type="sldNum" sz="quarter" idx="4294967295"/>
          </p:nvPr>
        </p:nvSpPr>
        <p:spPr/>
        <p:txBody>
          <a:bodyPr/>
          <a:lstStyle/>
          <a:p>
            <a:fld id="{C136B7D2-B98C-44FD-8D04-7EC62A564975}" type="slidenum">
              <a:rPr lang="en-US" smtClean="0"/>
              <a:pPr/>
              <a:t>9</a:t>
            </a:fld>
            <a:endParaRPr lang="en-US" dirty="0"/>
          </a:p>
        </p:txBody>
      </p:sp>
      <p:graphicFrame>
        <p:nvGraphicFramePr>
          <p:cNvPr id="10" name="Chart 9"/>
          <p:cNvGraphicFramePr/>
          <p:nvPr/>
        </p:nvGraphicFramePr>
        <p:xfrm>
          <a:off x="372533" y="2006600"/>
          <a:ext cx="5080000" cy="3725333"/>
        </p:xfrm>
        <a:graphic>
          <a:graphicData uri="http://schemas.openxmlformats.org/drawingml/2006/chart">
            <c:chart xmlns:c="http://schemas.openxmlformats.org/drawingml/2006/chart" xmlns:r="http://schemas.openxmlformats.org/officeDocument/2006/relationships" r:id="rId4"/>
          </a:graphicData>
        </a:graphic>
      </p:graphicFrame>
      <p:sp>
        <p:nvSpPr>
          <p:cNvPr id="11" name="TextBox 10"/>
          <p:cNvSpPr txBox="1"/>
          <p:nvPr/>
        </p:nvSpPr>
        <p:spPr>
          <a:xfrm>
            <a:off x="6615454" y="1892814"/>
            <a:ext cx="3304373" cy="748795"/>
          </a:xfrm>
          <a:prstGeom prst="rect">
            <a:avLst/>
          </a:prstGeom>
          <a:noFill/>
        </p:spPr>
        <p:txBody>
          <a:bodyPr wrap="square" rtlCol="0">
            <a:spAutoFit/>
          </a:bodyPr>
          <a:lstStyle/>
          <a:p>
            <a:r>
              <a:rPr lang="en-US" sz="1600" b="1" dirty="0">
                <a:solidFill>
                  <a:schemeClr val="accent1"/>
                </a:solidFill>
                <a:latin typeface="思源黑体 CN Light" panose="020B0300000000000000" pitchFamily="34" charset="-122"/>
              </a:rPr>
              <a:t>Title Goes Here</a:t>
            </a:r>
            <a:endParaRPr lang="en-US" sz="1600" dirty="0">
              <a:solidFill>
                <a:schemeClr val="accent1"/>
              </a:solidFill>
              <a:latin typeface="思源黑体 CN Light" panose="020B0300000000000000" pitchFamily="34" charset="-122"/>
            </a:endParaRPr>
          </a:p>
          <a:p>
            <a:r>
              <a:rPr lang="en-US" sz="1333" dirty="0">
                <a:solidFill>
                  <a:schemeClr val="tx1">
                    <a:lumMod val="65000"/>
                    <a:lumOff val="35000"/>
                  </a:schemeClr>
                </a:solidFill>
                <a:latin typeface="思源黑体 CN Light" panose="020B0300000000000000" pitchFamily="34" charset="-122"/>
              </a:rPr>
              <a:t>There are many variations of passages of Lorem Ipsum available .</a:t>
            </a:r>
          </a:p>
        </p:txBody>
      </p:sp>
      <p:sp>
        <p:nvSpPr>
          <p:cNvPr id="12" name="TextBox 11"/>
          <p:cNvSpPr txBox="1"/>
          <p:nvPr/>
        </p:nvSpPr>
        <p:spPr>
          <a:xfrm>
            <a:off x="6615453" y="2943563"/>
            <a:ext cx="3304375" cy="748795"/>
          </a:xfrm>
          <a:prstGeom prst="rect">
            <a:avLst/>
          </a:prstGeom>
          <a:noFill/>
        </p:spPr>
        <p:txBody>
          <a:bodyPr wrap="square" rtlCol="0">
            <a:spAutoFit/>
          </a:bodyPr>
          <a:lstStyle/>
          <a:p>
            <a:r>
              <a:rPr lang="en-US" sz="1600" b="1" dirty="0">
                <a:solidFill>
                  <a:schemeClr val="accent2"/>
                </a:solidFill>
                <a:latin typeface="思源黑体 CN Light" panose="020B0300000000000000" pitchFamily="34" charset="-122"/>
              </a:rPr>
              <a:t>Title Goes Here</a:t>
            </a:r>
            <a:endParaRPr lang="en-US" sz="1600" dirty="0">
              <a:solidFill>
                <a:schemeClr val="accent2"/>
              </a:solidFill>
              <a:latin typeface="思源黑体 CN Light" panose="020B0300000000000000" pitchFamily="34" charset="-122"/>
            </a:endParaRPr>
          </a:p>
          <a:p>
            <a:r>
              <a:rPr lang="en-US" sz="1333" dirty="0">
                <a:solidFill>
                  <a:schemeClr val="tx1">
                    <a:lumMod val="65000"/>
                    <a:lumOff val="35000"/>
                  </a:schemeClr>
                </a:solidFill>
                <a:latin typeface="思源黑体 CN Light" panose="020B0300000000000000" pitchFamily="34" charset="-122"/>
              </a:rPr>
              <a:t>There are many variations of passages</a:t>
            </a:r>
            <a:r>
              <a:rPr lang="ar-IQ" sz="1333" dirty="0">
                <a:solidFill>
                  <a:schemeClr val="tx1">
                    <a:lumMod val="65000"/>
                    <a:lumOff val="35000"/>
                  </a:schemeClr>
                </a:solidFill>
                <a:latin typeface="思源黑体 CN Light" panose="020B0300000000000000" pitchFamily="34" charset="-122"/>
              </a:rPr>
              <a:t> </a:t>
            </a:r>
            <a:r>
              <a:rPr lang="en-US" sz="1333" dirty="0">
                <a:solidFill>
                  <a:schemeClr val="tx1">
                    <a:lumMod val="65000"/>
                    <a:lumOff val="35000"/>
                  </a:schemeClr>
                </a:solidFill>
                <a:latin typeface="思源黑体 CN Light" panose="020B0300000000000000" pitchFamily="34" charset="-122"/>
              </a:rPr>
              <a:t>of Lorem Ipsum available.</a:t>
            </a:r>
          </a:p>
        </p:txBody>
      </p:sp>
      <p:sp>
        <p:nvSpPr>
          <p:cNvPr id="13" name="TextBox 12"/>
          <p:cNvSpPr txBox="1"/>
          <p:nvPr/>
        </p:nvSpPr>
        <p:spPr>
          <a:xfrm>
            <a:off x="6615454" y="3986977"/>
            <a:ext cx="3304373" cy="748795"/>
          </a:xfrm>
          <a:prstGeom prst="rect">
            <a:avLst/>
          </a:prstGeom>
          <a:noFill/>
        </p:spPr>
        <p:txBody>
          <a:bodyPr wrap="square" rtlCol="0">
            <a:spAutoFit/>
          </a:bodyPr>
          <a:lstStyle/>
          <a:p>
            <a:r>
              <a:rPr lang="en-US" sz="1600" b="1" dirty="0">
                <a:solidFill>
                  <a:schemeClr val="accent3"/>
                </a:solidFill>
                <a:latin typeface="思源黑体 CN Light" panose="020B0300000000000000" pitchFamily="34" charset="-122"/>
              </a:rPr>
              <a:t>Title Goes Here</a:t>
            </a:r>
            <a:endParaRPr lang="en-US" sz="1600" dirty="0">
              <a:solidFill>
                <a:schemeClr val="accent3"/>
              </a:solidFill>
              <a:latin typeface="思源黑体 CN Light" panose="020B0300000000000000" pitchFamily="34" charset="-122"/>
            </a:endParaRPr>
          </a:p>
          <a:p>
            <a:r>
              <a:rPr lang="en-US" sz="1333" dirty="0">
                <a:solidFill>
                  <a:schemeClr val="tx1">
                    <a:lumMod val="65000"/>
                    <a:lumOff val="35000"/>
                  </a:schemeClr>
                </a:solidFill>
                <a:latin typeface="思源黑体 CN Light" panose="020B0300000000000000" pitchFamily="34" charset="-122"/>
              </a:rPr>
              <a:t>There are many variations of passages of Lorem Ipsum available</a:t>
            </a:r>
          </a:p>
        </p:txBody>
      </p:sp>
      <p:sp>
        <p:nvSpPr>
          <p:cNvPr id="14" name="TextBox 13"/>
          <p:cNvSpPr txBox="1"/>
          <p:nvPr/>
        </p:nvSpPr>
        <p:spPr>
          <a:xfrm>
            <a:off x="6615454" y="5030390"/>
            <a:ext cx="3304373" cy="748795"/>
          </a:xfrm>
          <a:prstGeom prst="rect">
            <a:avLst/>
          </a:prstGeom>
          <a:noFill/>
        </p:spPr>
        <p:txBody>
          <a:bodyPr wrap="square" rtlCol="0">
            <a:spAutoFit/>
          </a:bodyPr>
          <a:lstStyle/>
          <a:p>
            <a:r>
              <a:rPr lang="en-US" sz="1600" b="1" dirty="0">
                <a:solidFill>
                  <a:schemeClr val="accent4"/>
                </a:solidFill>
                <a:latin typeface="思源黑体 CN Light" panose="020B0300000000000000" pitchFamily="34" charset="-122"/>
              </a:rPr>
              <a:t>Title Goes Here</a:t>
            </a:r>
            <a:endParaRPr lang="en-US" sz="1600" dirty="0">
              <a:solidFill>
                <a:schemeClr val="accent4"/>
              </a:solidFill>
              <a:latin typeface="思源黑体 CN Light" panose="020B0300000000000000" pitchFamily="34" charset="-122"/>
            </a:endParaRPr>
          </a:p>
          <a:p>
            <a:r>
              <a:rPr lang="en-US" sz="1333" dirty="0">
                <a:solidFill>
                  <a:schemeClr val="tx1">
                    <a:lumMod val="65000"/>
                    <a:lumOff val="35000"/>
                  </a:schemeClr>
                </a:solidFill>
                <a:latin typeface="思源黑体 CN Light" panose="020B0300000000000000" pitchFamily="34" charset="-122"/>
              </a:rPr>
              <a:t>There are many variations of passages of Lorem Ipsum available</a:t>
            </a:r>
          </a:p>
        </p:txBody>
      </p:sp>
      <p:sp>
        <p:nvSpPr>
          <p:cNvPr id="15" name="Text Placeholder 3"/>
          <p:cNvSpPr txBox="1">
            <a:spLocks/>
          </p:cNvSpPr>
          <p:nvPr/>
        </p:nvSpPr>
        <p:spPr>
          <a:xfrm>
            <a:off x="9704501" y="2039099"/>
            <a:ext cx="856005" cy="492443"/>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3200" dirty="0">
                <a:solidFill>
                  <a:schemeClr val="accent1"/>
                </a:solidFill>
                <a:latin typeface="思源黑体 CN Light" panose="020B0300000000000000" pitchFamily="34" charset="-122"/>
              </a:rPr>
              <a:t>20%</a:t>
            </a:r>
          </a:p>
        </p:txBody>
      </p:sp>
      <p:sp>
        <p:nvSpPr>
          <p:cNvPr id="16" name="Text Placeholder 3"/>
          <p:cNvSpPr txBox="1">
            <a:spLocks/>
          </p:cNvSpPr>
          <p:nvPr/>
        </p:nvSpPr>
        <p:spPr>
          <a:xfrm>
            <a:off x="9706905" y="5240840"/>
            <a:ext cx="851195" cy="492443"/>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3200" dirty="0">
                <a:solidFill>
                  <a:schemeClr val="accent4"/>
                </a:solidFill>
                <a:latin typeface="思源黑体 CN Light" panose="020B0300000000000000" pitchFamily="34" charset="-122"/>
              </a:rPr>
              <a:t>25%</a:t>
            </a:r>
          </a:p>
        </p:txBody>
      </p:sp>
      <p:sp>
        <p:nvSpPr>
          <p:cNvPr id="17" name="Text Placeholder 3"/>
          <p:cNvSpPr txBox="1">
            <a:spLocks/>
          </p:cNvSpPr>
          <p:nvPr/>
        </p:nvSpPr>
        <p:spPr>
          <a:xfrm>
            <a:off x="9711714" y="3106346"/>
            <a:ext cx="841577" cy="492443"/>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3200" dirty="0">
                <a:solidFill>
                  <a:schemeClr val="accent2"/>
                </a:solidFill>
                <a:latin typeface="思源黑体 CN Light" panose="020B0300000000000000" pitchFamily="34" charset="-122"/>
              </a:rPr>
              <a:t>15%</a:t>
            </a:r>
          </a:p>
        </p:txBody>
      </p:sp>
      <p:sp>
        <p:nvSpPr>
          <p:cNvPr id="18" name="Text Placeholder 3"/>
          <p:cNvSpPr txBox="1">
            <a:spLocks/>
          </p:cNvSpPr>
          <p:nvPr/>
        </p:nvSpPr>
        <p:spPr>
          <a:xfrm>
            <a:off x="9703700" y="4173592"/>
            <a:ext cx="857607" cy="492443"/>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3200" dirty="0">
                <a:solidFill>
                  <a:schemeClr val="accent3"/>
                </a:solidFill>
                <a:latin typeface="思源黑体 CN Light" panose="020B0300000000000000" pitchFamily="34" charset="-122"/>
              </a:rPr>
              <a:t>40%</a:t>
            </a:r>
          </a:p>
        </p:txBody>
      </p:sp>
      <p:grpSp>
        <p:nvGrpSpPr>
          <p:cNvPr id="2" name="Group 18"/>
          <p:cNvGrpSpPr/>
          <p:nvPr/>
        </p:nvGrpSpPr>
        <p:grpSpPr>
          <a:xfrm>
            <a:off x="5927359" y="1963168"/>
            <a:ext cx="657827" cy="638993"/>
            <a:chOff x="860271" y="1518068"/>
            <a:chExt cx="493370" cy="479245"/>
          </a:xfrm>
        </p:grpSpPr>
        <p:sp>
          <p:nvSpPr>
            <p:cNvPr id="20" name="Rounded Rectangle 19"/>
            <p:cNvSpPr/>
            <p:nvPr/>
          </p:nvSpPr>
          <p:spPr>
            <a:xfrm>
              <a:off x="860271" y="1518068"/>
              <a:ext cx="493370" cy="47924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latin typeface="思源黑体 CN Light" panose="020B0300000000000000" pitchFamily="34" charset="-122"/>
              </a:endParaRPr>
            </a:p>
          </p:txBody>
        </p:sp>
        <p:sp>
          <p:nvSpPr>
            <p:cNvPr id="21" name="Freeform 6"/>
            <p:cNvSpPr>
              <a:spLocks noEditPoints="1"/>
            </p:cNvSpPr>
            <p:nvPr/>
          </p:nvSpPr>
          <p:spPr bwMode="auto">
            <a:xfrm>
              <a:off x="997419" y="1671965"/>
              <a:ext cx="219075" cy="171450"/>
            </a:xfrm>
            <a:custGeom>
              <a:avLst/>
              <a:gdLst/>
              <a:ahLst/>
              <a:cxnLst>
                <a:cxn ang="0">
                  <a:pos x="64" y="48"/>
                </a:cxn>
                <a:cxn ang="0">
                  <a:pos x="61" y="50"/>
                </a:cxn>
                <a:cxn ang="0">
                  <a:pos x="2" y="50"/>
                </a:cxn>
                <a:cxn ang="0">
                  <a:pos x="0" y="48"/>
                </a:cxn>
                <a:cxn ang="0">
                  <a:pos x="0" y="43"/>
                </a:cxn>
                <a:cxn ang="0">
                  <a:pos x="2" y="41"/>
                </a:cxn>
                <a:cxn ang="0">
                  <a:pos x="61" y="41"/>
                </a:cxn>
                <a:cxn ang="0">
                  <a:pos x="64" y="43"/>
                </a:cxn>
                <a:cxn ang="0">
                  <a:pos x="64" y="48"/>
                </a:cxn>
                <a:cxn ang="0">
                  <a:pos x="59" y="20"/>
                </a:cxn>
                <a:cxn ang="0">
                  <a:pos x="57" y="23"/>
                </a:cxn>
                <a:cxn ang="0">
                  <a:pos x="7" y="23"/>
                </a:cxn>
                <a:cxn ang="0">
                  <a:pos x="4" y="20"/>
                </a:cxn>
                <a:cxn ang="0">
                  <a:pos x="4" y="16"/>
                </a:cxn>
                <a:cxn ang="0">
                  <a:pos x="7" y="13"/>
                </a:cxn>
                <a:cxn ang="0">
                  <a:pos x="57" y="13"/>
                </a:cxn>
                <a:cxn ang="0">
                  <a:pos x="59" y="16"/>
                </a:cxn>
                <a:cxn ang="0">
                  <a:pos x="59" y="20"/>
                </a:cxn>
                <a:cxn ang="0">
                  <a:pos x="50" y="34"/>
                </a:cxn>
                <a:cxn ang="0">
                  <a:pos x="48" y="36"/>
                </a:cxn>
                <a:cxn ang="0">
                  <a:pos x="16" y="36"/>
                </a:cxn>
                <a:cxn ang="0">
                  <a:pos x="13" y="34"/>
                </a:cxn>
                <a:cxn ang="0">
                  <a:pos x="13" y="29"/>
                </a:cxn>
                <a:cxn ang="0">
                  <a:pos x="16" y="27"/>
                </a:cxn>
                <a:cxn ang="0">
                  <a:pos x="48" y="27"/>
                </a:cxn>
                <a:cxn ang="0">
                  <a:pos x="50" y="29"/>
                </a:cxn>
                <a:cxn ang="0">
                  <a:pos x="50" y="34"/>
                </a:cxn>
                <a:cxn ang="0">
                  <a:pos x="45" y="7"/>
                </a:cxn>
                <a:cxn ang="0">
                  <a:pos x="43" y="9"/>
                </a:cxn>
                <a:cxn ang="0">
                  <a:pos x="20" y="9"/>
                </a:cxn>
                <a:cxn ang="0">
                  <a:pos x="18" y="7"/>
                </a:cxn>
                <a:cxn ang="0">
                  <a:pos x="18" y="2"/>
                </a:cxn>
                <a:cxn ang="0">
                  <a:pos x="20" y="0"/>
                </a:cxn>
                <a:cxn ang="0">
                  <a:pos x="43" y="0"/>
                </a:cxn>
                <a:cxn ang="0">
                  <a:pos x="45" y="2"/>
                </a:cxn>
                <a:cxn ang="0">
                  <a:pos x="45" y="7"/>
                </a:cxn>
              </a:cxnLst>
              <a:rect l="0" t="0" r="r" b="b"/>
              <a:pathLst>
                <a:path w="64" h="50">
                  <a:moveTo>
                    <a:pt x="64" y="48"/>
                  </a:moveTo>
                  <a:cubicBezTo>
                    <a:pt x="64" y="49"/>
                    <a:pt x="63" y="50"/>
                    <a:pt x="61" y="50"/>
                  </a:cubicBezTo>
                  <a:cubicBezTo>
                    <a:pt x="2" y="50"/>
                    <a:pt x="2" y="50"/>
                    <a:pt x="2" y="50"/>
                  </a:cubicBezTo>
                  <a:cubicBezTo>
                    <a:pt x="1" y="50"/>
                    <a:pt x="0" y="49"/>
                    <a:pt x="0" y="48"/>
                  </a:cubicBezTo>
                  <a:cubicBezTo>
                    <a:pt x="0" y="43"/>
                    <a:pt x="0" y="43"/>
                    <a:pt x="0" y="43"/>
                  </a:cubicBezTo>
                  <a:cubicBezTo>
                    <a:pt x="0" y="42"/>
                    <a:pt x="1" y="41"/>
                    <a:pt x="2" y="41"/>
                  </a:cubicBezTo>
                  <a:cubicBezTo>
                    <a:pt x="61" y="41"/>
                    <a:pt x="61" y="41"/>
                    <a:pt x="61" y="41"/>
                  </a:cubicBezTo>
                  <a:cubicBezTo>
                    <a:pt x="63" y="41"/>
                    <a:pt x="64" y="42"/>
                    <a:pt x="64" y="43"/>
                  </a:cubicBezTo>
                  <a:lnTo>
                    <a:pt x="64" y="48"/>
                  </a:lnTo>
                  <a:close/>
                  <a:moveTo>
                    <a:pt x="59" y="20"/>
                  </a:moveTo>
                  <a:cubicBezTo>
                    <a:pt x="59" y="22"/>
                    <a:pt x="58" y="23"/>
                    <a:pt x="57" y="23"/>
                  </a:cubicBezTo>
                  <a:cubicBezTo>
                    <a:pt x="7" y="23"/>
                    <a:pt x="7" y="23"/>
                    <a:pt x="7" y="23"/>
                  </a:cubicBezTo>
                  <a:cubicBezTo>
                    <a:pt x="5" y="23"/>
                    <a:pt x="4" y="22"/>
                    <a:pt x="4" y="20"/>
                  </a:cubicBezTo>
                  <a:cubicBezTo>
                    <a:pt x="4" y="16"/>
                    <a:pt x="4" y="16"/>
                    <a:pt x="4" y="16"/>
                  </a:cubicBezTo>
                  <a:cubicBezTo>
                    <a:pt x="4" y="14"/>
                    <a:pt x="5" y="13"/>
                    <a:pt x="7" y="13"/>
                  </a:cubicBezTo>
                  <a:cubicBezTo>
                    <a:pt x="57" y="13"/>
                    <a:pt x="57" y="13"/>
                    <a:pt x="57" y="13"/>
                  </a:cubicBezTo>
                  <a:cubicBezTo>
                    <a:pt x="58" y="13"/>
                    <a:pt x="59" y="14"/>
                    <a:pt x="59" y="16"/>
                  </a:cubicBezTo>
                  <a:lnTo>
                    <a:pt x="59" y="20"/>
                  </a:lnTo>
                  <a:close/>
                  <a:moveTo>
                    <a:pt x="50" y="34"/>
                  </a:moveTo>
                  <a:cubicBezTo>
                    <a:pt x="50" y="35"/>
                    <a:pt x="49" y="36"/>
                    <a:pt x="48" y="36"/>
                  </a:cubicBezTo>
                  <a:cubicBezTo>
                    <a:pt x="16" y="36"/>
                    <a:pt x="16" y="36"/>
                    <a:pt x="16" y="36"/>
                  </a:cubicBezTo>
                  <a:cubicBezTo>
                    <a:pt x="15" y="36"/>
                    <a:pt x="13" y="35"/>
                    <a:pt x="13" y="34"/>
                  </a:cubicBezTo>
                  <a:cubicBezTo>
                    <a:pt x="13" y="29"/>
                    <a:pt x="13" y="29"/>
                    <a:pt x="13" y="29"/>
                  </a:cubicBezTo>
                  <a:cubicBezTo>
                    <a:pt x="13" y="28"/>
                    <a:pt x="15" y="27"/>
                    <a:pt x="16" y="27"/>
                  </a:cubicBezTo>
                  <a:cubicBezTo>
                    <a:pt x="48" y="27"/>
                    <a:pt x="48" y="27"/>
                    <a:pt x="48" y="27"/>
                  </a:cubicBezTo>
                  <a:cubicBezTo>
                    <a:pt x="49" y="27"/>
                    <a:pt x="50" y="28"/>
                    <a:pt x="50" y="29"/>
                  </a:cubicBezTo>
                  <a:lnTo>
                    <a:pt x="50" y="34"/>
                  </a:lnTo>
                  <a:close/>
                  <a:moveTo>
                    <a:pt x="45" y="7"/>
                  </a:moveTo>
                  <a:cubicBezTo>
                    <a:pt x="45" y="8"/>
                    <a:pt x="44" y="9"/>
                    <a:pt x="43" y="9"/>
                  </a:cubicBezTo>
                  <a:cubicBezTo>
                    <a:pt x="20" y="9"/>
                    <a:pt x="20" y="9"/>
                    <a:pt x="20" y="9"/>
                  </a:cubicBezTo>
                  <a:cubicBezTo>
                    <a:pt x="19" y="9"/>
                    <a:pt x="18" y="8"/>
                    <a:pt x="18" y="7"/>
                  </a:cubicBezTo>
                  <a:cubicBezTo>
                    <a:pt x="18" y="2"/>
                    <a:pt x="18" y="2"/>
                    <a:pt x="18" y="2"/>
                  </a:cubicBezTo>
                  <a:cubicBezTo>
                    <a:pt x="18" y="1"/>
                    <a:pt x="19" y="0"/>
                    <a:pt x="20" y="0"/>
                  </a:cubicBezTo>
                  <a:cubicBezTo>
                    <a:pt x="43" y="0"/>
                    <a:pt x="43" y="0"/>
                    <a:pt x="43" y="0"/>
                  </a:cubicBezTo>
                  <a:cubicBezTo>
                    <a:pt x="44" y="0"/>
                    <a:pt x="45" y="1"/>
                    <a:pt x="45" y="2"/>
                  </a:cubicBezTo>
                  <a:lnTo>
                    <a:pt x="45" y="7"/>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思源黑体 CN Light" panose="020B0300000000000000" pitchFamily="34" charset="-122"/>
              </a:endParaRPr>
            </a:p>
          </p:txBody>
        </p:sp>
      </p:grpSp>
      <p:grpSp>
        <p:nvGrpSpPr>
          <p:cNvPr id="3" name="Group 21"/>
          <p:cNvGrpSpPr/>
          <p:nvPr/>
        </p:nvGrpSpPr>
        <p:grpSpPr>
          <a:xfrm>
            <a:off x="5900543" y="3013917"/>
            <a:ext cx="657827" cy="638993"/>
            <a:chOff x="840159" y="2185414"/>
            <a:chExt cx="493370" cy="479245"/>
          </a:xfrm>
        </p:grpSpPr>
        <p:sp>
          <p:nvSpPr>
            <p:cNvPr id="23" name="Rounded Rectangle 22"/>
            <p:cNvSpPr/>
            <p:nvPr/>
          </p:nvSpPr>
          <p:spPr>
            <a:xfrm>
              <a:off x="840159" y="2185414"/>
              <a:ext cx="493370" cy="47924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latin typeface="思源黑体 CN Light" panose="020B0300000000000000" pitchFamily="34" charset="-122"/>
              </a:endParaRPr>
            </a:p>
          </p:txBody>
        </p:sp>
        <p:sp>
          <p:nvSpPr>
            <p:cNvPr id="24" name="Freeform 100"/>
            <p:cNvSpPr>
              <a:spLocks noEditPoints="1"/>
            </p:cNvSpPr>
            <p:nvPr/>
          </p:nvSpPr>
          <p:spPr bwMode="auto">
            <a:xfrm>
              <a:off x="971750" y="2314705"/>
              <a:ext cx="230188" cy="220663"/>
            </a:xfrm>
            <a:custGeom>
              <a:avLst/>
              <a:gdLst/>
              <a:ahLst/>
              <a:cxnLst>
                <a:cxn ang="0">
                  <a:pos x="63" y="49"/>
                </a:cxn>
                <a:cxn ang="0">
                  <a:pos x="58" y="44"/>
                </a:cxn>
                <a:cxn ang="0">
                  <a:pos x="54" y="48"/>
                </a:cxn>
                <a:cxn ang="0">
                  <a:pos x="63" y="57"/>
                </a:cxn>
                <a:cxn ang="0">
                  <a:pos x="64" y="60"/>
                </a:cxn>
                <a:cxn ang="0">
                  <a:pos x="59" y="64"/>
                </a:cxn>
                <a:cxn ang="0">
                  <a:pos x="56" y="63"/>
                </a:cxn>
                <a:cxn ang="0">
                  <a:pos x="29" y="36"/>
                </a:cxn>
                <a:cxn ang="0">
                  <a:pos x="15" y="42"/>
                </a:cxn>
                <a:cxn ang="0">
                  <a:pos x="0" y="27"/>
                </a:cxn>
                <a:cxn ang="0">
                  <a:pos x="26" y="0"/>
                </a:cxn>
                <a:cxn ang="0">
                  <a:pos x="41" y="15"/>
                </a:cxn>
                <a:cxn ang="0">
                  <a:pos x="36" y="30"/>
                </a:cxn>
                <a:cxn ang="0">
                  <a:pos x="50" y="44"/>
                </a:cxn>
                <a:cxn ang="0">
                  <a:pos x="54" y="40"/>
                </a:cxn>
                <a:cxn ang="0">
                  <a:pos x="49" y="35"/>
                </a:cxn>
                <a:cxn ang="0">
                  <a:pos x="54" y="31"/>
                </a:cxn>
                <a:cxn ang="0">
                  <a:pos x="55" y="31"/>
                </a:cxn>
                <a:cxn ang="0">
                  <a:pos x="67" y="44"/>
                </a:cxn>
                <a:cxn ang="0">
                  <a:pos x="63" y="49"/>
                </a:cxn>
                <a:cxn ang="0">
                  <a:pos x="25" y="8"/>
                </a:cxn>
                <a:cxn ang="0">
                  <a:pos x="18" y="16"/>
                </a:cxn>
                <a:cxn ang="0">
                  <a:pos x="19" y="19"/>
                </a:cxn>
                <a:cxn ang="0">
                  <a:pos x="15" y="18"/>
                </a:cxn>
                <a:cxn ang="0">
                  <a:pos x="7" y="26"/>
                </a:cxn>
                <a:cxn ang="0">
                  <a:pos x="15" y="34"/>
                </a:cxn>
                <a:cxn ang="0">
                  <a:pos x="23" y="26"/>
                </a:cxn>
                <a:cxn ang="0">
                  <a:pos x="22" y="23"/>
                </a:cxn>
                <a:cxn ang="0">
                  <a:pos x="25" y="24"/>
                </a:cxn>
                <a:cxn ang="0">
                  <a:pos x="33" y="16"/>
                </a:cxn>
                <a:cxn ang="0">
                  <a:pos x="25" y="8"/>
                </a:cxn>
              </a:cxnLst>
              <a:rect l="0" t="0" r="r" b="b"/>
              <a:pathLst>
                <a:path w="67" h="64">
                  <a:moveTo>
                    <a:pt x="63" y="49"/>
                  </a:moveTo>
                  <a:cubicBezTo>
                    <a:pt x="62" y="49"/>
                    <a:pt x="58" y="45"/>
                    <a:pt x="58" y="44"/>
                  </a:cubicBezTo>
                  <a:cubicBezTo>
                    <a:pt x="54" y="48"/>
                    <a:pt x="54" y="48"/>
                    <a:pt x="54" y="48"/>
                  </a:cubicBezTo>
                  <a:cubicBezTo>
                    <a:pt x="63" y="57"/>
                    <a:pt x="63" y="57"/>
                    <a:pt x="63" y="57"/>
                  </a:cubicBezTo>
                  <a:cubicBezTo>
                    <a:pt x="63" y="58"/>
                    <a:pt x="64" y="59"/>
                    <a:pt x="64" y="60"/>
                  </a:cubicBezTo>
                  <a:cubicBezTo>
                    <a:pt x="64" y="62"/>
                    <a:pt x="61" y="64"/>
                    <a:pt x="59" y="64"/>
                  </a:cubicBezTo>
                  <a:cubicBezTo>
                    <a:pt x="58" y="64"/>
                    <a:pt x="57" y="64"/>
                    <a:pt x="56" y="63"/>
                  </a:cubicBezTo>
                  <a:cubicBezTo>
                    <a:pt x="29" y="36"/>
                    <a:pt x="29" y="36"/>
                    <a:pt x="29" y="36"/>
                  </a:cubicBezTo>
                  <a:cubicBezTo>
                    <a:pt x="25" y="39"/>
                    <a:pt x="20" y="42"/>
                    <a:pt x="15" y="42"/>
                  </a:cubicBezTo>
                  <a:cubicBezTo>
                    <a:pt x="6" y="42"/>
                    <a:pt x="0" y="36"/>
                    <a:pt x="0" y="27"/>
                  </a:cubicBezTo>
                  <a:cubicBezTo>
                    <a:pt x="0" y="14"/>
                    <a:pt x="13" y="0"/>
                    <a:pt x="26" y="0"/>
                  </a:cubicBezTo>
                  <a:cubicBezTo>
                    <a:pt x="35" y="0"/>
                    <a:pt x="41" y="6"/>
                    <a:pt x="41" y="15"/>
                  </a:cubicBezTo>
                  <a:cubicBezTo>
                    <a:pt x="41" y="21"/>
                    <a:pt x="39" y="26"/>
                    <a:pt x="36" y="30"/>
                  </a:cubicBezTo>
                  <a:cubicBezTo>
                    <a:pt x="50" y="44"/>
                    <a:pt x="50" y="44"/>
                    <a:pt x="50" y="44"/>
                  </a:cubicBezTo>
                  <a:cubicBezTo>
                    <a:pt x="54" y="40"/>
                    <a:pt x="54" y="40"/>
                    <a:pt x="54" y="40"/>
                  </a:cubicBezTo>
                  <a:cubicBezTo>
                    <a:pt x="53" y="39"/>
                    <a:pt x="49" y="36"/>
                    <a:pt x="49" y="35"/>
                  </a:cubicBezTo>
                  <a:cubicBezTo>
                    <a:pt x="49" y="34"/>
                    <a:pt x="53" y="31"/>
                    <a:pt x="54" y="31"/>
                  </a:cubicBezTo>
                  <a:cubicBezTo>
                    <a:pt x="54" y="31"/>
                    <a:pt x="54" y="31"/>
                    <a:pt x="55" y="31"/>
                  </a:cubicBezTo>
                  <a:cubicBezTo>
                    <a:pt x="56" y="32"/>
                    <a:pt x="67" y="43"/>
                    <a:pt x="67" y="44"/>
                  </a:cubicBezTo>
                  <a:cubicBezTo>
                    <a:pt x="67" y="45"/>
                    <a:pt x="64" y="49"/>
                    <a:pt x="63" y="49"/>
                  </a:cubicBezTo>
                  <a:close/>
                  <a:moveTo>
                    <a:pt x="25" y="8"/>
                  </a:moveTo>
                  <a:cubicBezTo>
                    <a:pt x="21" y="8"/>
                    <a:pt x="18" y="12"/>
                    <a:pt x="18" y="16"/>
                  </a:cubicBezTo>
                  <a:cubicBezTo>
                    <a:pt x="18" y="17"/>
                    <a:pt x="18" y="18"/>
                    <a:pt x="19" y="19"/>
                  </a:cubicBezTo>
                  <a:cubicBezTo>
                    <a:pt x="17" y="19"/>
                    <a:pt x="16" y="18"/>
                    <a:pt x="15" y="18"/>
                  </a:cubicBezTo>
                  <a:cubicBezTo>
                    <a:pt x="11" y="18"/>
                    <a:pt x="7" y="22"/>
                    <a:pt x="7" y="26"/>
                  </a:cubicBezTo>
                  <a:cubicBezTo>
                    <a:pt x="7" y="30"/>
                    <a:pt x="11" y="34"/>
                    <a:pt x="15" y="34"/>
                  </a:cubicBezTo>
                  <a:cubicBezTo>
                    <a:pt x="19" y="34"/>
                    <a:pt x="23" y="30"/>
                    <a:pt x="23" y="26"/>
                  </a:cubicBezTo>
                  <a:cubicBezTo>
                    <a:pt x="23" y="25"/>
                    <a:pt x="23" y="24"/>
                    <a:pt x="22" y="23"/>
                  </a:cubicBezTo>
                  <a:cubicBezTo>
                    <a:pt x="23" y="23"/>
                    <a:pt x="24" y="24"/>
                    <a:pt x="25" y="24"/>
                  </a:cubicBezTo>
                  <a:cubicBezTo>
                    <a:pt x="30" y="24"/>
                    <a:pt x="33" y="20"/>
                    <a:pt x="33" y="16"/>
                  </a:cubicBezTo>
                  <a:cubicBezTo>
                    <a:pt x="33" y="12"/>
                    <a:pt x="30" y="8"/>
                    <a:pt x="25" y="8"/>
                  </a:cubicBez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思源黑体 CN Light" panose="020B0300000000000000" pitchFamily="34" charset="-122"/>
              </a:endParaRPr>
            </a:p>
          </p:txBody>
        </p:sp>
      </p:grpSp>
      <p:grpSp>
        <p:nvGrpSpPr>
          <p:cNvPr id="4" name="Group 24"/>
          <p:cNvGrpSpPr/>
          <p:nvPr/>
        </p:nvGrpSpPr>
        <p:grpSpPr>
          <a:xfrm>
            <a:off x="5900543" y="4057330"/>
            <a:ext cx="657827" cy="638993"/>
            <a:chOff x="840159" y="2852760"/>
            <a:chExt cx="493370" cy="479245"/>
          </a:xfrm>
        </p:grpSpPr>
        <p:sp>
          <p:nvSpPr>
            <p:cNvPr id="26" name="Rounded Rectangle 25"/>
            <p:cNvSpPr/>
            <p:nvPr/>
          </p:nvSpPr>
          <p:spPr>
            <a:xfrm>
              <a:off x="840159" y="2852760"/>
              <a:ext cx="493370" cy="479245"/>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latin typeface="思源黑体 CN Light" panose="020B0300000000000000" pitchFamily="34" charset="-122"/>
              </a:endParaRPr>
            </a:p>
          </p:txBody>
        </p:sp>
        <p:sp>
          <p:nvSpPr>
            <p:cNvPr id="27" name="Freeform 144"/>
            <p:cNvSpPr>
              <a:spLocks noEditPoints="1"/>
            </p:cNvSpPr>
            <p:nvPr/>
          </p:nvSpPr>
          <p:spPr bwMode="auto">
            <a:xfrm>
              <a:off x="955869" y="2990792"/>
              <a:ext cx="261950" cy="203180"/>
            </a:xfrm>
            <a:custGeom>
              <a:avLst/>
              <a:gdLst/>
              <a:ahLst/>
              <a:cxnLst>
                <a:cxn ang="0">
                  <a:pos x="67" y="55"/>
                </a:cxn>
                <a:cxn ang="0">
                  <a:pos x="65" y="56"/>
                </a:cxn>
                <a:cxn ang="0">
                  <a:pos x="8" y="56"/>
                </a:cxn>
                <a:cxn ang="0">
                  <a:pos x="6" y="55"/>
                </a:cxn>
                <a:cxn ang="0">
                  <a:pos x="0" y="36"/>
                </a:cxn>
                <a:cxn ang="0">
                  <a:pos x="36" y="0"/>
                </a:cxn>
                <a:cxn ang="0">
                  <a:pos x="72" y="36"/>
                </a:cxn>
                <a:cxn ang="0">
                  <a:pos x="67" y="55"/>
                </a:cxn>
                <a:cxn ang="0">
                  <a:pos x="11" y="30"/>
                </a:cxn>
                <a:cxn ang="0">
                  <a:pos x="6" y="36"/>
                </a:cxn>
                <a:cxn ang="0">
                  <a:pos x="11" y="41"/>
                </a:cxn>
                <a:cxn ang="0">
                  <a:pos x="16" y="36"/>
                </a:cxn>
                <a:cxn ang="0">
                  <a:pos x="11" y="30"/>
                </a:cxn>
                <a:cxn ang="0">
                  <a:pos x="18" y="12"/>
                </a:cxn>
                <a:cxn ang="0">
                  <a:pos x="13" y="18"/>
                </a:cxn>
                <a:cxn ang="0">
                  <a:pos x="18" y="23"/>
                </a:cxn>
                <a:cxn ang="0">
                  <a:pos x="24" y="18"/>
                </a:cxn>
                <a:cxn ang="0">
                  <a:pos x="18" y="12"/>
                </a:cxn>
                <a:cxn ang="0">
                  <a:pos x="45" y="22"/>
                </a:cxn>
                <a:cxn ang="0">
                  <a:pos x="43" y="18"/>
                </a:cxn>
                <a:cxn ang="0">
                  <a:pos x="40" y="20"/>
                </a:cxn>
                <a:cxn ang="0">
                  <a:pos x="36" y="36"/>
                </a:cxn>
                <a:cxn ang="0">
                  <a:pos x="29" y="41"/>
                </a:cxn>
                <a:cxn ang="0">
                  <a:pos x="34" y="51"/>
                </a:cxn>
                <a:cxn ang="0">
                  <a:pos x="44" y="45"/>
                </a:cxn>
                <a:cxn ang="0">
                  <a:pos x="41" y="37"/>
                </a:cxn>
                <a:cxn ang="0">
                  <a:pos x="45" y="22"/>
                </a:cxn>
                <a:cxn ang="0">
                  <a:pos x="36" y="5"/>
                </a:cxn>
                <a:cxn ang="0">
                  <a:pos x="31" y="10"/>
                </a:cxn>
                <a:cxn ang="0">
                  <a:pos x="36" y="15"/>
                </a:cxn>
                <a:cxn ang="0">
                  <a:pos x="42" y="10"/>
                </a:cxn>
                <a:cxn ang="0">
                  <a:pos x="36" y="5"/>
                </a:cxn>
                <a:cxn ang="0">
                  <a:pos x="54" y="12"/>
                </a:cxn>
                <a:cxn ang="0">
                  <a:pos x="49" y="18"/>
                </a:cxn>
                <a:cxn ang="0">
                  <a:pos x="54" y="23"/>
                </a:cxn>
                <a:cxn ang="0">
                  <a:pos x="60" y="18"/>
                </a:cxn>
                <a:cxn ang="0">
                  <a:pos x="54" y="12"/>
                </a:cxn>
                <a:cxn ang="0">
                  <a:pos x="62" y="30"/>
                </a:cxn>
                <a:cxn ang="0">
                  <a:pos x="57" y="36"/>
                </a:cxn>
                <a:cxn ang="0">
                  <a:pos x="62" y="41"/>
                </a:cxn>
                <a:cxn ang="0">
                  <a:pos x="67" y="36"/>
                </a:cxn>
                <a:cxn ang="0">
                  <a:pos x="62" y="30"/>
                </a:cxn>
              </a:cxnLst>
              <a:rect l="0" t="0" r="r" b="b"/>
              <a:pathLst>
                <a:path w="72" h="56">
                  <a:moveTo>
                    <a:pt x="67" y="55"/>
                  </a:moveTo>
                  <a:cubicBezTo>
                    <a:pt x="66" y="56"/>
                    <a:pt x="66" y="56"/>
                    <a:pt x="65" y="56"/>
                  </a:cubicBezTo>
                  <a:cubicBezTo>
                    <a:pt x="8" y="56"/>
                    <a:pt x="8" y="56"/>
                    <a:pt x="8" y="56"/>
                  </a:cubicBezTo>
                  <a:cubicBezTo>
                    <a:pt x="7" y="56"/>
                    <a:pt x="7" y="56"/>
                    <a:pt x="6" y="55"/>
                  </a:cubicBezTo>
                  <a:cubicBezTo>
                    <a:pt x="2" y="49"/>
                    <a:pt x="0" y="42"/>
                    <a:pt x="0" y="36"/>
                  </a:cubicBezTo>
                  <a:cubicBezTo>
                    <a:pt x="0" y="16"/>
                    <a:pt x="17" y="0"/>
                    <a:pt x="36" y="0"/>
                  </a:cubicBezTo>
                  <a:cubicBezTo>
                    <a:pt x="56" y="0"/>
                    <a:pt x="72" y="16"/>
                    <a:pt x="72" y="36"/>
                  </a:cubicBezTo>
                  <a:cubicBezTo>
                    <a:pt x="72" y="42"/>
                    <a:pt x="70" y="49"/>
                    <a:pt x="67" y="55"/>
                  </a:cubicBezTo>
                  <a:close/>
                  <a:moveTo>
                    <a:pt x="11" y="30"/>
                  </a:moveTo>
                  <a:cubicBezTo>
                    <a:pt x="8" y="30"/>
                    <a:pt x="6" y="33"/>
                    <a:pt x="6" y="36"/>
                  </a:cubicBezTo>
                  <a:cubicBezTo>
                    <a:pt x="6" y="38"/>
                    <a:pt x="8" y="41"/>
                    <a:pt x="11" y="41"/>
                  </a:cubicBezTo>
                  <a:cubicBezTo>
                    <a:pt x="14" y="41"/>
                    <a:pt x="16" y="38"/>
                    <a:pt x="16" y="36"/>
                  </a:cubicBezTo>
                  <a:cubicBezTo>
                    <a:pt x="16" y="33"/>
                    <a:pt x="14" y="30"/>
                    <a:pt x="11" y="30"/>
                  </a:cubicBezTo>
                  <a:close/>
                  <a:moveTo>
                    <a:pt x="18" y="12"/>
                  </a:moveTo>
                  <a:cubicBezTo>
                    <a:pt x="16" y="12"/>
                    <a:pt x="13" y="15"/>
                    <a:pt x="13" y="18"/>
                  </a:cubicBezTo>
                  <a:cubicBezTo>
                    <a:pt x="13" y="20"/>
                    <a:pt x="16" y="23"/>
                    <a:pt x="18" y="23"/>
                  </a:cubicBezTo>
                  <a:cubicBezTo>
                    <a:pt x="21" y="23"/>
                    <a:pt x="24" y="20"/>
                    <a:pt x="24" y="18"/>
                  </a:cubicBezTo>
                  <a:cubicBezTo>
                    <a:pt x="24" y="15"/>
                    <a:pt x="21" y="12"/>
                    <a:pt x="18" y="12"/>
                  </a:cubicBezTo>
                  <a:close/>
                  <a:moveTo>
                    <a:pt x="45" y="22"/>
                  </a:moveTo>
                  <a:cubicBezTo>
                    <a:pt x="45" y="20"/>
                    <a:pt x="44" y="19"/>
                    <a:pt x="43" y="18"/>
                  </a:cubicBezTo>
                  <a:cubicBezTo>
                    <a:pt x="42" y="18"/>
                    <a:pt x="40" y="19"/>
                    <a:pt x="40" y="20"/>
                  </a:cubicBezTo>
                  <a:cubicBezTo>
                    <a:pt x="36" y="36"/>
                    <a:pt x="36" y="36"/>
                    <a:pt x="36" y="36"/>
                  </a:cubicBezTo>
                  <a:cubicBezTo>
                    <a:pt x="33" y="36"/>
                    <a:pt x="30" y="38"/>
                    <a:pt x="29" y="41"/>
                  </a:cubicBezTo>
                  <a:cubicBezTo>
                    <a:pt x="28" y="45"/>
                    <a:pt x="30" y="50"/>
                    <a:pt x="34" y="51"/>
                  </a:cubicBezTo>
                  <a:cubicBezTo>
                    <a:pt x="39" y="52"/>
                    <a:pt x="43" y="49"/>
                    <a:pt x="44" y="45"/>
                  </a:cubicBezTo>
                  <a:cubicBezTo>
                    <a:pt x="45" y="42"/>
                    <a:pt x="43" y="39"/>
                    <a:pt x="41" y="37"/>
                  </a:cubicBezTo>
                  <a:lnTo>
                    <a:pt x="45" y="22"/>
                  </a:lnTo>
                  <a:close/>
                  <a:moveTo>
                    <a:pt x="36" y="5"/>
                  </a:moveTo>
                  <a:cubicBezTo>
                    <a:pt x="34" y="5"/>
                    <a:pt x="31" y="7"/>
                    <a:pt x="31" y="10"/>
                  </a:cubicBezTo>
                  <a:cubicBezTo>
                    <a:pt x="31" y="13"/>
                    <a:pt x="34" y="15"/>
                    <a:pt x="36" y="15"/>
                  </a:cubicBezTo>
                  <a:cubicBezTo>
                    <a:pt x="39" y="15"/>
                    <a:pt x="42" y="13"/>
                    <a:pt x="42" y="10"/>
                  </a:cubicBezTo>
                  <a:cubicBezTo>
                    <a:pt x="42" y="7"/>
                    <a:pt x="39" y="5"/>
                    <a:pt x="36" y="5"/>
                  </a:cubicBezTo>
                  <a:close/>
                  <a:moveTo>
                    <a:pt x="54" y="12"/>
                  </a:moveTo>
                  <a:cubicBezTo>
                    <a:pt x="52" y="12"/>
                    <a:pt x="49" y="15"/>
                    <a:pt x="49" y="18"/>
                  </a:cubicBezTo>
                  <a:cubicBezTo>
                    <a:pt x="49" y="20"/>
                    <a:pt x="52" y="23"/>
                    <a:pt x="54" y="23"/>
                  </a:cubicBezTo>
                  <a:cubicBezTo>
                    <a:pt x="57" y="23"/>
                    <a:pt x="60" y="20"/>
                    <a:pt x="60" y="18"/>
                  </a:cubicBezTo>
                  <a:cubicBezTo>
                    <a:pt x="60" y="15"/>
                    <a:pt x="57" y="12"/>
                    <a:pt x="54" y="12"/>
                  </a:cubicBezTo>
                  <a:close/>
                  <a:moveTo>
                    <a:pt x="62" y="30"/>
                  </a:moveTo>
                  <a:cubicBezTo>
                    <a:pt x="59" y="30"/>
                    <a:pt x="57" y="33"/>
                    <a:pt x="57" y="36"/>
                  </a:cubicBezTo>
                  <a:cubicBezTo>
                    <a:pt x="57" y="38"/>
                    <a:pt x="59" y="41"/>
                    <a:pt x="62" y="41"/>
                  </a:cubicBezTo>
                  <a:cubicBezTo>
                    <a:pt x="65" y="41"/>
                    <a:pt x="67" y="38"/>
                    <a:pt x="67" y="36"/>
                  </a:cubicBezTo>
                  <a:cubicBezTo>
                    <a:pt x="67" y="33"/>
                    <a:pt x="65" y="30"/>
                    <a:pt x="62" y="30"/>
                  </a:cubicBez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思源黑体 CN Light" panose="020B0300000000000000" pitchFamily="34" charset="-122"/>
              </a:endParaRPr>
            </a:p>
          </p:txBody>
        </p:sp>
      </p:grpSp>
      <p:grpSp>
        <p:nvGrpSpPr>
          <p:cNvPr id="5" name="Group 27"/>
          <p:cNvGrpSpPr/>
          <p:nvPr/>
        </p:nvGrpSpPr>
        <p:grpSpPr>
          <a:xfrm>
            <a:off x="5900543" y="5100744"/>
            <a:ext cx="657827" cy="638993"/>
            <a:chOff x="840159" y="3520106"/>
            <a:chExt cx="493370" cy="479245"/>
          </a:xfrm>
        </p:grpSpPr>
        <p:sp>
          <p:nvSpPr>
            <p:cNvPr id="29" name="Rounded Rectangle 28"/>
            <p:cNvSpPr/>
            <p:nvPr/>
          </p:nvSpPr>
          <p:spPr>
            <a:xfrm>
              <a:off x="840159" y="3520106"/>
              <a:ext cx="493370" cy="47924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bIns="121920" rtlCol="0" anchor="ctr"/>
            <a:lstStyle/>
            <a:p>
              <a:pPr algn="ctr"/>
              <a:endParaRPr lang="en-US" sz="2400" dirty="0">
                <a:solidFill>
                  <a:schemeClr val="bg1"/>
                </a:solidFill>
                <a:latin typeface="思源黑体 CN Light" panose="020B0300000000000000" pitchFamily="34" charset="-122"/>
              </a:endParaRPr>
            </a:p>
          </p:txBody>
        </p:sp>
        <p:sp>
          <p:nvSpPr>
            <p:cNvPr id="31" name="Freeform 152"/>
            <p:cNvSpPr>
              <a:spLocks noEditPoints="1"/>
            </p:cNvSpPr>
            <p:nvPr/>
          </p:nvSpPr>
          <p:spPr bwMode="auto">
            <a:xfrm>
              <a:off x="955869" y="3638690"/>
              <a:ext cx="261950" cy="242077"/>
            </a:xfrm>
            <a:custGeom>
              <a:avLst/>
              <a:gdLst/>
              <a:ahLst/>
              <a:cxnLst>
                <a:cxn ang="0">
                  <a:pos x="67" y="20"/>
                </a:cxn>
                <a:cxn ang="0">
                  <a:pos x="46" y="36"/>
                </a:cxn>
                <a:cxn ang="0">
                  <a:pos x="42" y="40"/>
                </a:cxn>
                <a:cxn ang="0">
                  <a:pos x="39" y="47"/>
                </a:cxn>
                <a:cxn ang="0">
                  <a:pos x="44" y="52"/>
                </a:cxn>
                <a:cxn ang="0">
                  <a:pos x="52" y="58"/>
                </a:cxn>
                <a:cxn ang="0">
                  <a:pos x="52" y="61"/>
                </a:cxn>
                <a:cxn ang="0">
                  <a:pos x="51" y="62"/>
                </a:cxn>
                <a:cxn ang="0">
                  <a:pos x="17" y="62"/>
                </a:cxn>
                <a:cxn ang="0">
                  <a:pos x="16" y="61"/>
                </a:cxn>
                <a:cxn ang="0">
                  <a:pos x="16" y="58"/>
                </a:cxn>
                <a:cxn ang="0">
                  <a:pos x="24" y="52"/>
                </a:cxn>
                <a:cxn ang="0">
                  <a:pos x="29" y="47"/>
                </a:cxn>
                <a:cxn ang="0">
                  <a:pos x="26" y="40"/>
                </a:cxn>
                <a:cxn ang="0">
                  <a:pos x="22" y="36"/>
                </a:cxn>
                <a:cxn ang="0">
                  <a:pos x="0" y="20"/>
                </a:cxn>
                <a:cxn ang="0">
                  <a:pos x="0" y="15"/>
                </a:cxn>
                <a:cxn ang="0">
                  <a:pos x="4" y="11"/>
                </a:cxn>
                <a:cxn ang="0">
                  <a:pos x="16" y="11"/>
                </a:cxn>
                <a:cxn ang="0">
                  <a:pos x="16" y="7"/>
                </a:cxn>
                <a:cxn ang="0">
                  <a:pos x="22" y="0"/>
                </a:cxn>
                <a:cxn ang="0">
                  <a:pos x="45" y="0"/>
                </a:cxn>
                <a:cxn ang="0">
                  <a:pos x="52" y="7"/>
                </a:cxn>
                <a:cxn ang="0">
                  <a:pos x="52" y="11"/>
                </a:cxn>
                <a:cxn ang="0">
                  <a:pos x="63" y="11"/>
                </a:cxn>
                <a:cxn ang="0">
                  <a:pos x="67" y="15"/>
                </a:cxn>
                <a:cxn ang="0">
                  <a:pos x="67" y="20"/>
                </a:cxn>
                <a:cxn ang="0">
                  <a:pos x="16" y="16"/>
                </a:cxn>
                <a:cxn ang="0">
                  <a:pos x="6" y="16"/>
                </a:cxn>
                <a:cxn ang="0">
                  <a:pos x="6" y="20"/>
                </a:cxn>
                <a:cxn ang="0">
                  <a:pos x="19" y="31"/>
                </a:cxn>
                <a:cxn ang="0">
                  <a:pos x="16" y="16"/>
                </a:cxn>
                <a:cxn ang="0">
                  <a:pos x="62" y="16"/>
                </a:cxn>
                <a:cxn ang="0">
                  <a:pos x="52" y="16"/>
                </a:cxn>
                <a:cxn ang="0">
                  <a:pos x="49" y="31"/>
                </a:cxn>
                <a:cxn ang="0">
                  <a:pos x="62" y="20"/>
                </a:cxn>
                <a:cxn ang="0">
                  <a:pos x="62" y="16"/>
                </a:cxn>
              </a:cxnLst>
              <a:rect l="0" t="0" r="r" b="b"/>
              <a:pathLst>
                <a:path w="67" h="62">
                  <a:moveTo>
                    <a:pt x="67" y="20"/>
                  </a:moveTo>
                  <a:cubicBezTo>
                    <a:pt x="67" y="27"/>
                    <a:pt x="58" y="36"/>
                    <a:pt x="46" y="36"/>
                  </a:cubicBezTo>
                  <a:cubicBezTo>
                    <a:pt x="44" y="38"/>
                    <a:pt x="42" y="40"/>
                    <a:pt x="42" y="40"/>
                  </a:cubicBezTo>
                  <a:cubicBezTo>
                    <a:pt x="40" y="42"/>
                    <a:pt x="39" y="44"/>
                    <a:pt x="39" y="47"/>
                  </a:cubicBezTo>
                  <a:cubicBezTo>
                    <a:pt x="39" y="49"/>
                    <a:pt x="40" y="52"/>
                    <a:pt x="44" y="52"/>
                  </a:cubicBezTo>
                  <a:cubicBezTo>
                    <a:pt x="48" y="52"/>
                    <a:pt x="52" y="54"/>
                    <a:pt x="52" y="58"/>
                  </a:cubicBezTo>
                  <a:cubicBezTo>
                    <a:pt x="52" y="61"/>
                    <a:pt x="52" y="61"/>
                    <a:pt x="52" y="61"/>
                  </a:cubicBezTo>
                  <a:cubicBezTo>
                    <a:pt x="52" y="62"/>
                    <a:pt x="51" y="62"/>
                    <a:pt x="51" y="62"/>
                  </a:cubicBezTo>
                  <a:cubicBezTo>
                    <a:pt x="17" y="62"/>
                    <a:pt x="17" y="62"/>
                    <a:pt x="17" y="62"/>
                  </a:cubicBezTo>
                  <a:cubicBezTo>
                    <a:pt x="16" y="62"/>
                    <a:pt x="16" y="62"/>
                    <a:pt x="16" y="61"/>
                  </a:cubicBezTo>
                  <a:cubicBezTo>
                    <a:pt x="16" y="58"/>
                    <a:pt x="16" y="58"/>
                    <a:pt x="16" y="58"/>
                  </a:cubicBezTo>
                  <a:cubicBezTo>
                    <a:pt x="16" y="54"/>
                    <a:pt x="20" y="52"/>
                    <a:pt x="24" y="52"/>
                  </a:cubicBezTo>
                  <a:cubicBezTo>
                    <a:pt x="27" y="52"/>
                    <a:pt x="29" y="49"/>
                    <a:pt x="29" y="47"/>
                  </a:cubicBezTo>
                  <a:cubicBezTo>
                    <a:pt x="29" y="44"/>
                    <a:pt x="28" y="42"/>
                    <a:pt x="26" y="40"/>
                  </a:cubicBezTo>
                  <a:cubicBezTo>
                    <a:pt x="25" y="40"/>
                    <a:pt x="24" y="38"/>
                    <a:pt x="22" y="36"/>
                  </a:cubicBezTo>
                  <a:cubicBezTo>
                    <a:pt x="10" y="36"/>
                    <a:pt x="0" y="27"/>
                    <a:pt x="0" y="20"/>
                  </a:cubicBezTo>
                  <a:cubicBezTo>
                    <a:pt x="0" y="15"/>
                    <a:pt x="0" y="15"/>
                    <a:pt x="0" y="15"/>
                  </a:cubicBezTo>
                  <a:cubicBezTo>
                    <a:pt x="0" y="12"/>
                    <a:pt x="2" y="11"/>
                    <a:pt x="4" y="11"/>
                  </a:cubicBezTo>
                  <a:cubicBezTo>
                    <a:pt x="16" y="11"/>
                    <a:pt x="16" y="11"/>
                    <a:pt x="16" y="11"/>
                  </a:cubicBezTo>
                  <a:cubicBezTo>
                    <a:pt x="16" y="7"/>
                    <a:pt x="16" y="7"/>
                    <a:pt x="16" y="7"/>
                  </a:cubicBezTo>
                  <a:cubicBezTo>
                    <a:pt x="16" y="3"/>
                    <a:pt x="19" y="0"/>
                    <a:pt x="22" y="0"/>
                  </a:cubicBezTo>
                  <a:cubicBezTo>
                    <a:pt x="45" y="0"/>
                    <a:pt x="45" y="0"/>
                    <a:pt x="45" y="0"/>
                  </a:cubicBezTo>
                  <a:cubicBezTo>
                    <a:pt x="49" y="0"/>
                    <a:pt x="52" y="3"/>
                    <a:pt x="52" y="7"/>
                  </a:cubicBezTo>
                  <a:cubicBezTo>
                    <a:pt x="52" y="11"/>
                    <a:pt x="52" y="11"/>
                    <a:pt x="52" y="11"/>
                  </a:cubicBezTo>
                  <a:cubicBezTo>
                    <a:pt x="63" y="11"/>
                    <a:pt x="63" y="11"/>
                    <a:pt x="63" y="11"/>
                  </a:cubicBezTo>
                  <a:cubicBezTo>
                    <a:pt x="66" y="11"/>
                    <a:pt x="67" y="12"/>
                    <a:pt x="67" y="15"/>
                  </a:cubicBezTo>
                  <a:lnTo>
                    <a:pt x="67" y="20"/>
                  </a:lnTo>
                  <a:close/>
                  <a:moveTo>
                    <a:pt x="16" y="16"/>
                  </a:moveTo>
                  <a:cubicBezTo>
                    <a:pt x="6" y="16"/>
                    <a:pt x="6" y="16"/>
                    <a:pt x="6" y="16"/>
                  </a:cubicBezTo>
                  <a:cubicBezTo>
                    <a:pt x="6" y="20"/>
                    <a:pt x="6" y="20"/>
                    <a:pt x="6" y="20"/>
                  </a:cubicBezTo>
                  <a:cubicBezTo>
                    <a:pt x="6" y="24"/>
                    <a:pt x="11" y="29"/>
                    <a:pt x="19" y="31"/>
                  </a:cubicBezTo>
                  <a:cubicBezTo>
                    <a:pt x="17" y="27"/>
                    <a:pt x="16" y="22"/>
                    <a:pt x="16" y="16"/>
                  </a:cubicBezTo>
                  <a:close/>
                  <a:moveTo>
                    <a:pt x="62" y="16"/>
                  </a:moveTo>
                  <a:cubicBezTo>
                    <a:pt x="52" y="16"/>
                    <a:pt x="52" y="16"/>
                    <a:pt x="52" y="16"/>
                  </a:cubicBezTo>
                  <a:cubicBezTo>
                    <a:pt x="52" y="22"/>
                    <a:pt x="51" y="27"/>
                    <a:pt x="49" y="31"/>
                  </a:cubicBezTo>
                  <a:cubicBezTo>
                    <a:pt x="57" y="29"/>
                    <a:pt x="62" y="24"/>
                    <a:pt x="62" y="20"/>
                  </a:cubicBezTo>
                  <a:lnTo>
                    <a:pt x="62" y="16"/>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思源黑体 CN Light" panose="020B0300000000000000" pitchFamily="34" charset="-122"/>
              </a:endParaRPr>
            </a:p>
          </p:txBody>
        </p:sp>
      </p:grpSp>
      <p:cxnSp>
        <p:nvCxnSpPr>
          <p:cNvPr id="33" name="Elbow Connector 32"/>
          <p:cNvCxnSpPr/>
          <p:nvPr/>
        </p:nvCxnSpPr>
        <p:spPr>
          <a:xfrm rot="10800000" flipV="1">
            <a:off x="2201336" y="2282664"/>
            <a:ext cx="3726025" cy="1552736"/>
          </a:xfrm>
          <a:prstGeom prst="bentConnector3">
            <a:avLst>
              <a:gd name="adj1" fmla="val 100445"/>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rot="10800000">
            <a:off x="2709335" y="5030391"/>
            <a:ext cx="3218028" cy="387012"/>
          </a:xfrm>
          <a:prstGeom prst="bentConnector3">
            <a:avLst>
              <a:gd name="adj1" fmla="val 99978"/>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rot="10800000">
            <a:off x="2709335" y="2943563"/>
            <a:ext cx="3218028" cy="393467"/>
          </a:xfrm>
          <a:prstGeom prst="bentConnector3">
            <a:avLst>
              <a:gd name="adj1" fmla="val 34684"/>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26" idx="1"/>
          </p:cNvCxnSpPr>
          <p:nvPr/>
        </p:nvCxnSpPr>
        <p:spPr>
          <a:xfrm rot="10800000">
            <a:off x="3725338" y="3835404"/>
            <a:ext cx="2175207" cy="541425"/>
          </a:xfrm>
          <a:prstGeom prst="bentConnector3">
            <a:avLst>
              <a:gd name="adj1" fmla="val 50000"/>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0136950"/>
      </p:ext>
    </p:extLst>
  </p:cSld>
  <p:clrMapOvr>
    <a:masterClrMapping/>
  </p:clrMapOvr>
  <mc:AlternateContent xmlns:mc="http://schemas.openxmlformats.org/markup-compatibility/2006" xmlns:p14="http://schemas.microsoft.com/office/powerpoint/2010/main">
    <mc:Choice Requires="p14">
      <p:transition spd="slow" p14:dur="1600" advClick="0" advTm="1000">
        <p:blinds dir="vert"/>
      </p:transition>
    </mc:Choice>
    <mc:Fallback xmlns="">
      <p:transition spd="slow" advClick="0" advTm="1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edge">
                                      <p:cBhvr>
                                        <p:cTn id="7" dur="1000"/>
                                        <p:tgtEl>
                                          <p:spTgt spid="10"/>
                                        </p:tgtEl>
                                      </p:cBhvr>
                                    </p:animEffect>
                                  </p:childTnLst>
                                </p:cTn>
                              </p:par>
                            </p:childTnLst>
                          </p:cTn>
                        </p:par>
                        <p:par>
                          <p:cTn id="8" fill="hold">
                            <p:stCondLst>
                              <p:cond delay="1000"/>
                            </p:stCondLst>
                            <p:childTnLst>
                              <p:par>
                                <p:cTn id="9" presetID="18" presetClass="entr" presetSubtype="3"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strips(upRight)">
                                      <p:cBhvr>
                                        <p:cTn id="11" dur="500"/>
                                        <p:tgtEl>
                                          <p:spTgt spid="33"/>
                                        </p:tgtEl>
                                      </p:cBhvr>
                                    </p:animEffect>
                                  </p:childTnLst>
                                </p:cTn>
                              </p:par>
                            </p:childTnLst>
                          </p:cTn>
                        </p:par>
                        <p:par>
                          <p:cTn id="12" fill="hold">
                            <p:stCondLst>
                              <p:cond delay="1500"/>
                            </p:stCondLst>
                            <p:childTnLst>
                              <p:par>
                                <p:cTn id="13" presetID="53"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500" fill="hold"/>
                                        <p:tgtEl>
                                          <p:spTgt spid="2"/>
                                        </p:tgtEl>
                                        <p:attrNameLst>
                                          <p:attrName>ppt_w</p:attrName>
                                        </p:attrNameLst>
                                      </p:cBhvr>
                                      <p:tavLst>
                                        <p:tav tm="0">
                                          <p:val>
                                            <p:fltVal val="0"/>
                                          </p:val>
                                        </p:tav>
                                        <p:tav tm="100000">
                                          <p:val>
                                            <p:strVal val="#ppt_w"/>
                                          </p:val>
                                        </p:tav>
                                      </p:tavLst>
                                    </p:anim>
                                    <p:anim calcmode="lin" valueType="num">
                                      <p:cBhvr>
                                        <p:cTn id="16" dur="500" fill="hold"/>
                                        <p:tgtEl>
                                          <p:spTgt spid="2"/>
                                        </p:tgtEl>
                                        <p:attrNameLst>
                                          <p:attrName>ppt_h</p:attrName>
                                        </p:attrNameLst>
                                      </p:cBhvr>
                                      <p:tavLst>
                                        <p:tav tm="0">
                                          <p:val>
                                            <p:fltVal val="0"/>
                                          </p:val>
                                        </p:tav>
                                        <p:tav tm="100000">
                                          <p:val>
                                            <p:strVal val="#ppt_h"/>
                                          </p:val>
                                        </p:tav>
                                      </p:tavLst>
                                    </p:anim>
                                    <p:animEffect transition="in" filter="fade">
                                      <p:cBhvr>
                                        <p:cTn id="17" dur="500"/>
                                        <p:tgtEl>
                                          <p:spTgt spid="2"/>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childTnLst>
                          </p:cTn>
                        </p:par>
                        <p:par>
                          <p:cTn id="22" fill="hold">
                            <p:stCondLst>
                              <p:cond delay="2500"/>
                            </p:stCondLst>
                            <p:childTnLst>
                              <p:par>
                                <p:cTn id="23" presetID="53" presetClass="entr" presetSubtype="0"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par>
                          <p:cTn id="28" fill="hold">
                            <p:stCondLst>
                              <p:cond delay="3000"/>
                            </p:stCondLst>
                            <p:childTnLst>
                              <p:par>
                                <p:cTn id="29" presetID="18" presetClass="entr" presetSubtype="6" fill="hold" nodeType="after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strips(downRight)">
                                      <p:cBhvr>
                                        <p:cTn id="31" dur="500"/>
                                        <p:tgtEl>
                                          <p:spTgt spid="39"/>
                                        </p:tgtEl>
                                      </p:cBhvr>
                                    </p:animEffect>
                                  </p:childTnLst>
                                </p:cTn>
                              </p:par>
                            </p:childTnLst>
                          </p:cTn>
                        </p:par>
                        <p:par>
                          <p:cTn id="32" fill="hold">
                            <p:stCondLst>
                              <p:cond delay="3500"/>
                            </p:stCondLst>
                            <p:childTnLst>
                              <p:par>
                                <p:cTn id="33" presetID="53" presetClass="entr" presetSubtype="0" fill="hold" nodeType="after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p:cTn id="35" dur="500" fill="hold"/>
                                        <p:tgtEl>
                                          <p:spTgt spid="3"/>
                                        </p:tgtEl>
                                        <p:attrNameLst>
                                          <p:attrName>ppt_w</p:attrName>
                                        </p:attrNameLst>
                                      </p:cBhvr>
                                      <p:tavLst>
                                        <p:tav tm="0">
                                          <p:val>
                                            <p:fltVal val="0"/>
                                          </p:val>
                                        </p:tav>
                                        <p:tav tm="100000">
                                          <p:val>
                                            <p:strVal val="#ppt_w"/>
                                          </p:val>
                                        </p:tav>
                                      </p:tavLst>
                                    </p:anim>
                                    <p:anim calcmode="lin" valueType="num">
                                      <p:cBhvr>
                                        <p:cTn id="36" dur="500" fill="hold"/>
                                        <p:tgtEl>
                                          <p:spTgt spid="3"/>
                                        </p:tgtEl>
                                        <p:attrNameLst>
                                          <p:attrName>ppt_h</p:attrName>
                                        </p:attrNameLst>
                                      </p:cBhvr>
                                      <p:tavLst>
                                        <p:tav tm="0">
                                          <p:val>
                                            <p:fltVal val="0"/>
                                          </p:val>
                                        </p:tav>
                                        <p:tav tm="100000">
                                          <p:val>
                                            <p:strVal val="#ppt_h"/>
                                          </p:val>
                                        </p:tav>
                                      </p:tavLst>
                                    </p:anim>
                                    <p:animEffect transition="in" filter="fade">
                                      <p:cBhvr>
                                        <p:cTn id="37" dur="500"/>
                                        <p:tgtEl>
                                          <p:spTgt spid="3"/>
                                        </p:tgtEl>
                                      </p:cBhvr>
                                    </p:animEffect>
                                  </p:childTnLst>
                                </p:cTn>
                              </p:par>
                            </p:childTnLst>
                          </p:cTn>
                        </p:par>
                        <p:par>
                          <p:cTn id="38" fill="hold">
                            <p:stCondLst>
                              <p:cond delay="4000"/>
                            </p:stCondLst>
                            <p:childTnLst>
                              <p:par>
                                <p:cTn id="39" presetID="22" presetClass="entr" presetSubtype="8" fill="hold" grpId="0" nodeType="after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wipe(left)">
                                      <p:cBhvr>
                                        <p:cTn id="41" dur="500"/>
                                        <p:tgtEl>
                                          <p:spTgt spid="12"/>
                                        </p:tgtEl>
                                      </p:cBhvr>
                                    </p:animEffect>
                                  </p:childTnLst>
                                </p:cTn>
                              </p:par>
                            </p:childTnLst>
                          </p:cTn>
                        </p:par>
                        <p:par>
                          <p:cTn id="42" fill="hold">
                            <p:stCondLst>
                              <p:cond delay="4500"/>
                            </p:stCondLst>
                            <p:childTnLst>
                              <p:par>
                                <p:cTn id="43" presetID="53" presetClass="entr" presetSubtype="0" fill="hold" grpId="0" nodeType="after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p:cTn id="45" dur="500" fill="hold"/>
                                        <p:tgtEl>
                                          <p:spTgt spid="17"/>
                                        </p:tgtEl>
                                        <p:attrNameLst>
                                          <p:attrName>ppt_w</p:attrName>
                                        </p:attrNameLst>
                                      </p:cBhvr>
                                      <p:tavLst>
                                        <p:tav tm="0">
                                          <p:val>
                                            <p:fltVal val="0"/>
                                          </p:val>
                                        </p:tav>
                                        <p:tav tm="100000">
                                          <p:val>
                                            <p:strVal val="#ppt_w"/>
                                          </p:val>
                                        </p:tav>
                                      </p:tavLst>
                                    </p:anim>
                                    <p:anim calcmode="lin" valueType="num">
                                      <p:cBhvr>
                                        <p:cTn id="46" dur="500" fill="hold"/>
                                        <p:tgtEl>
                                          <p:spTgt spid="17"/>
                                        </p:tgtEl>
                                        <p:attrNameLst>
                                          <p:attrName>ppt_h</p:attrName>
                                        </p:attrNameLst>
                                      </p:cBhvr>
                                      <p:tavLst>
                                        <p:tav tm="0">
                                          <p:val>
                                            <p:fltVal val="0"/>
                                          </p:val>
                                        </p:tav>
                                        <p:tav tm="100000">
                                          <p:val>
                                            <p:strVal val="#ppt_h"/>
                                          </p:val>
                                        </p:tav>
                                      </p:tavLst>
                                    </p:anim>
                                    <p:animEffect transition="in" filter="fade">
                                      <p:cBhvr>
                                        <p:cTn id="47" dur="500"/>
                                        <p:tgtEl>
                                          <p:spTgt spid="17"/>
                                        </p:tgtEl>
                                      </p:cBhvr>
                                    </p:animEffect>
                                  </p:childTnLst>
                                </p:cTn>
                              </p:par>
                            </p:childTnLst>
                          </p:cTn>
                        </p:par>
                        <p:par>
                          <p:cTn id="48" fill="hold">
                            <p:stCondLst>
                              <p:cond delay="5000"/>
                            </p:stCondLst>
                            <p:childTnLst>
                              <p:par>
                                <p:cTn id="49" presetID="18" presetClass="entr" presetSubtype="6" fill="hold" nodeType="afterEffect">
                                  <p:stCondLst>
                                    <p:cond delay="0"/>
                                  </p:stCondLst>
                                  <p:childTnLst>
                                    <p:set>
                                      <p:cBhvr>
                                        <p:cTn id="50" dur="1" fill="hold">
                                          <p:stCondLst>
                                            <p:cond delay="0"/>
                                          </p:stCondLst>
                                        </p:cTn>
                                        <p:tgtEl>
                                          <p:spTgt spid="42"/>
                                        </p:tgtEl>
                                        <p:attrNameLst>
                                          <p:attrName>style.visibility</p:attrName>
                                        </p:attrNameLst>
                                      </p:cBhvr>
                                      <p:to>
                                        <p:strVal val="visible"/>
                                      </p:to>
                                    </p:set>
                                    <p:animEffect transition="in" filter="strips(downRight)">
                                      <p:cBhvr>
                                        <p:cTn id="51" dur="500"/>
                                        <p:tgtEl>
                                          <p:spTgt spid="42"/>
                                        </p:tgtEl>
                                      </p:cBhvr>
                                    </p:animEffect>
                                  </p:childTnLst>
                                </p:cTn>
                              </p:par>
                            </p:childTnLst>
                          </p:cTn>
                        </p:par>
                        <p:par>
                          <p:cTn id="52" fill="hold">
                            <p:stCondLst>
                              <p:cond delay="5500"/>
                            </p:stCondLst>
                            <p:childTnLst>
                              <p:par>
                                <p:cTn id="53" presetID="53" presetClass="entr" presetSubtype="0" fill="hold" nodeType="after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p:cTn id="55" dur="500" fill="hold"/>
                                        <p:tgtEl>
                                          <p:spTgt spid="4"/>
                                        </p:tgtEl>
                                        <p:attrNameLst>
                                          <p:attrName>ppt_w</p:attrName>
                                        </p:attrNameLst>
                                      </p:cBhvr>
                                      <p:tavLst>
                                        <p:tav tm="0">
                                          <p:val>
                                            <p:fltVal val="0"/>
                                          </p:val>
                                        </p:tav>
                                        <p:tav tm="100000">
                                          <p:val>
                                            <p:strVal val="#ppt_w"/>
                                          </p:val>
                                        </p:tav>
                                      </p:tavLst>
                                    </p:anim>
                                    <p:anim calcmode="lin" valueType="num">
                                      <p:cBhvr>
                                        <p:cTn id="56" dur="500" fill="hold"/>
                                        <p:tgtEl>
                                          <p:spTgt spid="4"/>
                                        </p:tgtEl>
                                        <p:attrNameLst>
                                          <p:attrName>ppt_h</p:attrName>
                                        </p:attrNameLst>
                                      </p:cBhvr>
                                      <p:tavLst>
                                        <p:tav tm="0">
                                          <p:val>
                                            <p:fltVal val="0"/>
                                          </p:val>
                                        </p:tav>
                                        <p:tav tm="100000">
                                          <p:val>
                                            <p:strVal val="#ppt_h"/>
                                          </p:val>
                                        </p:tav>
                                      </p:tavLst>
                                    </p:anim>
                                    <p:animEffect transition="in" filter="fade">
                                      <p:cBhvr>
                                        <p:cTn id="57" dur="500"/>
                                        <p:tgtEl>
                                          <p:spTgt spid="4"/>
                                        </p:tgtEl>
                                      </p:cBhvr>
                                    </p:animEffect>
                                  </p:childTnLst>
                                </p:cTn>
                              </p:par>
                            </p:childTnLst>
                          </p:cTn>
                        </p:par>
                        <p:par>
                          <p:cTn id="58" fill="hold">
                            <p:stCondLst>
                              <p:cond delay="6000"/>
                            </p:stCondLst>
                            <p:childTnLst>
                              <p:par>
                                <p:cTn id="59" presetID="22" presetClass="entr" presetSubtype="8" fill="hold" grpId="0" nodeType="after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wipe(left)">
                                      <p:cBhvr>
                                        <p:cTn id="61" dur="500"/>
                                        <p:tgtEl>
                                          <p:spTgt spid="13"/>
                                        </p:tgtEl>
                                      </p:cBhvr>
                                    </p:animEffect>
                                  </p:childTnLst>
                                </p:cTn>
                              </p:par>
                            </p:childTnLst>
                          </p:cTn>
                        </p:par>
                        <p:par>
                          <p:cTn id="62" fill="hold">
                            <p:stCondLst>
                              <p:cond delay="6500"/>
                            </p:stCondLst>
                            <p:childTnLst>
                              <p:par>
                                <p:cTn id="63" presetID="53" presetClass="entr" presetSubtype="0" fill="hold" grpId="0" nodeType="afterEffect">
                                  <p:stCondLst>
                                    <p:cond delay="0"/>
                                  </p:stCondLst>
                                  <p:childTnLst>
                                    <p:set>
                                      <p:cBhvr>
                                        <p:cTn id="64" dur="1" fill="hold">
                                          <p:stCondLst>
                                            <p:cond delay="0"/>
                                          </p:stCondLst>
                                        </p:cTn>
                                        <p:tgtEl>
                                          <p:spTgt spid="18"/>
                                        </p:tgtEl>
                                        <p:attrNameLst>
                                          <p:attrName>style.visibility</p:attrName>
                                        </p:attrNameLst>
                                      </p:cBhvr>
                                      <p:to>
                                        <p:strVal val="visible"/>
                                      </p:to>
                                    </p:set>
                                    <p:anim calcmode="lin" valueType="num">
                                      <p:cBhvr>
                                        <p:cTn id="65" dur="500" fill="hold"/>
                                        <p:tgtEl>
                                          <p:spTgt spid="18"/>
                                        </p:tgtEl>
                                        <p:attrNameLst>
                                          <p:attrName>ppt_w</p:attrName>
                                        </p:attrNameLst>
                                      </p:cBhvr>
                                      <p:tavLst>
                                        <p:tav tm="0">
                                          <p:val>
                                            <p:fltVal val="0"/>
                                          </p:val>
                                        </p:tav>
                                        <p:tav tm="100000">
                                          <p:val>
                                            <p:strVal val="#ppt_w"/>
                                          </p:val>
                                        </p:tav>
                                      </p:tavLst>
                                    </p:anim>
                                    <p:anim calcmode="lin" valueType="num">
                                      <p:cBhvr>
                                        <p:cTn id="66" dur="500" fill="hold"/>
                                        <p:tgtEl>
                                          <p:spTgt spid="18"/>
                                        </p:tgtEl>
                                        <p:attrNameLst>
                                          <p:attrName>ppt_h</p:attrName>
                                        </p:attrNameLst>
                                      </p:cBhvr>
                                      <p:tavLst>
                                        <p:tav tm="0">
                                          <p:val>
                                            <p:fltVal val="0"/>
                                          </p:val>
                                        </p:tav>
                                        <p:tav tm="100000">
                                          <p:val>
                                            <p:strVal val="#ppt_h"/>
                                          </p:val>
                                        </p:tav>
                                      </p:tavLst>
                                    </p:anim>
                                    <p:animEffect transition="in" filter="fade">
                                      <p:cBhvr>
                                        <p:cTn id="67" dur="500"/>
                                        <p:tgtEl>
                                          <p:spTgt spid="18"/>
                                        </p:tgtEl>
                                      </p:cBhvr>
                                    </p:animEffect>
                                  </p:childTnLst>
                                </p:cTn>
                              </p:par>
                            </p:childTnLst>
                          </p:cTn>
                        </p:par>
                        <p:par>
                          <p:cTn id="68" fill="hold">
                            <p:stCondLst>
                              <p:cond delay="7000"/>
                            </p:stCondLst>
                            <p:childTnLst>
                              <p:par>
                                <p:cTn id="69" presetID="18" presetClass="entr" presetSubtype="6" fill="hold" nodeType="afterEffect">
                                  <p:stCondLst>
                                    <p:cond delay="0"/>
                                  </p:stCondLst>
                                  <p:childTnLst>
                                    <p:set>
                                      <p:cBhvr>
                                        <p:cTn id="70" dur="1" fill="hold">
                                          <p:stCondLst>
                                            <p:cond delay="0"/>
                                          </p:stCondLst>
                                        </p:cTn>
                                        <p:tgtEl>
                                          <p:spTgt spid="36"/>
                                        </p:tgtEl>
                                        <p:attrNameLst>
                                          <p:attrName>style.visibility</p:attrName>
                                        </p:attrNameLst>
                                      </p:cBhvr>
                                      <p:to>
                                        <p:strVal val="visible"/>
                                      </p:to>
                                    </p:set>
                                    <p:animEffect transition="in" filter="strips(downRight)">
                                      <p:cBhvr>
                                        <p:cTn id="71" dur="500"/>
                                        <p:tgtEl>
                                          <p:spTgt spid="36"/>
                                        </p:tgtEl>
                                      </p:cBhvr>
                                    </p:animEffect>
                                  </p:childTnLst>
                                </p:cTn>
                              </p:par>
                            </p:childTnLst>
                          </p:cTn>
                        </p:par>
                        <p:par>
                          <p:cTn id="72" fill="hold">
                            <p:stCondLst>
                              <p:cond delay="7500"/>
                            </p:stCondLst>
                            <p:childTnLst>
                              <p:par>
                                <p:cTn id="73" presetID="53" presetClass="entr" presetSubtype="0" fill="hold" nodeType="afterEffect">
                                  <p:stCondLst>
                                    <p:cond delay="0"/>
                                  </p:stCondLst>
                                  <p:childTnLst>
                                    <p:set>
                                      <p:cBhvr>
                                        <p:cTn id="74" dur="1" fill="hold">
                                          <p:stCondLst>
                                            <p:cond delay="0"/>
                                          </p:stCondLst>
                                        </p:cTn>
                                        <p:tgtEl>
                                          <p:spTgt spid="5"/>
                                        </p:tgtEl>
                                        <p:attrNameLst>
                                          <p:attrName>style.visibility</p:attrName>
                                        </p:attrNameLst>
                                      </p:cBhvr>
                                      <p:to>
                                        <p:strVal val="visible"/>
                                      </p:to>
                                    </p:set>
                                    <p:anim calcmode="lin" valueType="num">
                                      <p:cBhvr>
                                        <p:cTn id="75" dur="500" fill="hold"/>
                                        <p:tgtEl>
                                          <p:spTgt spid="5"/>
                                        </p:tgtEl>
                                        <p:attrNameLst>
                                          <p:attrName>ppt_w</p:attrName>
                                        </p:attrNameLst>
                                      </p:cBhvr>
                                      <p:tavLst>
                                        <p:tav tm="0">
                                          <p:val>
                                            <p:fltVal val="0"/>
                                          </p:val>
                                        </p:tav>
                                        <p:tav tm="100000">
                                          <p:val>
                                            <p:strVal val="#ppt_w"/>
                                          </p:val>
                                        </p:tav>
                                      </p:tavLst>
                                    </p:anim>
                                    <p:anim calcmode="lin" valueType="num">
                                      <p:cBhvr>
                                        <p:cTn id="76" dur="500" fill="hold"/>
                                        <p:tgtEl>
                                          <p:spTgt spid="5"/>
                                        </p:tgtEl>
                                        <p:attrNameLst>
                                          <p:attrName>ppt_h</p:attrName>
                                        </p:attrNameLst>
                                      </p:cBhvr>
                                      <p:tavLst>
                                        <p:tav tm="0">
                                          <p:val>
                                            <p:fltVal val="0"/>
                                          </p:val>
                                        </p:tav>
                                        <p:tav tm="100000">
                                          <p:val>
                                            <p:strVal val="#ppt_h"/>
                                          </p:val>
                                        </p:tav>
                                      </p:tavLst>
                                    </p:anim>
                                    <p:animEffect transition="in" filter="fade">
                                      <p:cBhvr>
                                        <p:cTn id="77" dur="500"/>
                                        <p:tgtEl>
                                          <p:spTgt spid="5"/>
                                        </p:tgtEl>
                                      </p:cBhvr>
                                    </p:animEffect>
                                  </p:childTnLst>
                                </p:cTn>
                              </p:par>
                            </p:childTnLst>
                          </p:cTn>
                        </p:par>
                        <p:par>
                          <p:cTn id="78" fill="hold">
                            <p:stCondLst>
                              <p:cond delay="8000"/>
                            </p:stCondLst>
                            <p:childTnLst>
                              <p:par>
                                <p:cTn id="79" presetID="22" presetClass="entr" presetSubtype="8" fill="hold" grpId="0" nodeType="afterEffect">
                                  <p:stCondLst>
                                    <p:cond delay="0"/>
                                  </p:stCondLst>
                                  <p:childTnLst>
                                    <p:set>
                                      <p:cBhvr>
                                        <p:cTn id="80" dur="1" fill="hold">
                                          <p:stCondLst>
                                            <p:cond delay="0"/>
                                          </p:stCondLst>
                                        </p:cTn>
                                        <p:tgtEl>
                                          <p:spTgt spid="14"/>
                                        </p:tgtEl>
                                        <p:attrNameLst>
                                          <p:attrName>style.visibility</p:attrName>
                                        </p:attrNameLst>
                                      </p:cBhvr>
                                      <p:to>
                                        <p:strVal val="visible"/>
                                      </p:to>
                                    </p:set>
                                    <p:animEffect transition="in" filter="wipe(left)">
                                      <p:cBhvr>
                                        <p:cTn id="81" dur="500"/>
                                        <p:tgtEl>
                                          <p:spTgt spid="14"/>
                                        </p:tgtEl>
                                      </p:cBhvr>
                                    </p:animEffect>
                                  </p:childTnLst>
                                </p:cTn>
                              </p:par>
                            </p:childTnLst>
                          </p:cTn>
                        </p:par>
                        <p:par>
                          <p:cTn id="82" fill="hold">
                            <p:stCondLst>
                              <p:cond delay="8500"/>
                            </p:stCondLst>
                            <p:childTnLst>
                              <p:par>
                                <p:cTn id="83" presetID="53" presetClass="entr" presetSubtype="0" fill="hold" grpId="0" nodeType="afterEffect">
                                  <p:stCondLst>
                                    <p:cond delay="0"/>
                                  </p:stCondLst>
                                  <p:childTnLst>
                                    <p:set>
                                      <p:cBhvr>
                                        <p:cTn id="84" dur="1" fill="hold">
                                          <p:stCondLst>
                                            <p:cond delay="0"/>
                                          </p:stCondLst>
                                        </p:cTn>
                                        <p:tgtEl>
                                          <p:spTgt spid="16"/>
                                        </p:tgtEl>
                                        <p:attrNameLst>
                                          <p:attrName>style.visibility</p:attrName>
                                        </p:attrNameLst>
                                      </p:cBhvr>
                                      <p:to>
                                        <p:strVal val="visible"/>
                                      </p:to>
                                    </p:set>
                                    <p:anim calcmode="lin" valueType="num">
                                      <p:cBhvr>
                                        <p:cTn id="85" dur="500" fill="hold"/>
                                        <p:tgtEl>
                                          <p:spTgt spid="16"/>
                                        </p:tgtEl>
                                        <p:attrNameLst>
                                          <p:attrName>ppt_w</p:attrName>
                                        </p:attrNameLst>
                                      </p:cBhvr>
                                      <p:tavLst>
                                        <p:tav tm="0">
                                          <p:val>
                                            <p:fltVal val="0"/>
                                          </p:val>
                                        </p:tav>
                                        <p:tav tm="100000">
                                          <p:val>
                                            <p:strVal val="#ppt_w"/>
                                          </p:val>
                                        </p:tav>
                                      </p:tavLst>
                                    </p:anim>
                                    <p:anim calcmode="lin" valueType="num">
                                      <p:cBhvr>
                                        <p:cTn id="86" dur="500" fill="hold"/>
                                        <p:tgtEl>
                                          <p:spTgt spid="16"/>
                                        </p:tgtEl>
                                        <p:attrNameLst>
                                          <p:attrName>ppt_h</p:attrName>
                                        </p:attrNameLst>
                                      </p:cBhvr>
                                      <p:tavLst>
                                        <p:tav tm="0">
                                          <p:val>
                                            <p:fltVal val="0"/>
                                          </p:val>
                                        </p:tav>
                                        <p:tav tm="100000">
                                          <p:val>
                                            <p:strVal val="#ppt_h"/>
                                          </p:val>
                                        </p:tav>
                                      </p:tavLst>
                                    </p:anim>
                                    <p:animEffect transition="in" filter="fade">
                                      <p:cBhvr>
                                        <p:cTn id="8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P spid="11" grpId="0"/>
      <p:bldP spid="12" grpId="0"/>
      <p:bldP spid="13" grpId="0"/>
      <p:bldP spid="14" grpId="0"/>
      <p:bldP spid="15" grpId="0"/>
      <p:bldP spid="16" grpId="0"/>
      <p:bldP spid="17" grpId="0"/>
      <p:bldP spid="18"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千图5"/>
</p:tagLst>
</file>

<file path=ppt/tags/tag10.xml><?xml version="1.0" encoding="utf-8"?>
<p:tagLst xmlns:a="http://schemas.openxmlformats.org/drawingml/2006/main" xmlns:r="http://schemas.openxmlformats.org/officeDocument/2006/relationships" xmlns:p="http://schemas.openxmlformats.org/presentationml/2006/main">
  <p:tag name="PA" val="v4.0.0"/>
</p:tagLst>
</file>

<file path=ppt/tags/tag11.xml><?xml version="1.0" encoding="utf-8"?>
<p:tagLst xmlns:a="http://schemas.openxmlformats.org/drawingml/2006/main" xmlns:r="http://schemas.openxmlformats.org/officeDocument/2006/relationships" xmlns:p="http://schemas.openxmlformats.org/presentationml/2006/main">
  <p:tag name="PA" val="v4.0.0"/>
</p:tagLst>
</file>

<file path=ppt/tags/tag12.xml><?xml version="1.0" encoding="utf-8"?>
<p:tagLst xmlns:a="http://schemas.openxmlformats.org/drawingml/2006/main" xmlns:r="http://schemas.openxmlformats.org/officeDocument/2006/relationships" xmlns:p="http://schemas.openxmlformats.org/presentationml/2006/main">
  <p:tag name="PA" val="v4.0.0"/>
</p:tagLst>
</file>

<file path=ppt/tags/tag13.xml><?xml version="1.0" encoding="utf-8"?>
<p:tagLst xmlns:a="http://schemas.openxmlformats.org/drawingml/2006/main" xmlns:r="http://schemas.openxmlformats.org/officeDocument/2006/relationships" xmlns:p="http://schemas.openxmlformats.org/presentationml/2006/main">
  <p:tag name="PA" val="v4.0.0"/>
</p:tagLst>
</file>

<file path=ppt/tags/tag14.xml><?xml version="1.0" encoding="utf-8"?>
<p:tagLst xmlns:a="http://schemas.openxmlformats.org/drawingml/2006/main" xmlns:r="http://schemas.openxmlformats.org/officeDocument/2006/relationships" xmlns:p="http://schemas.openxmlformats.org/presentationml/2006/main">
  <p:tag name="PA" val="v4.0.0"/>
</p:tagLst>
</file>

<file path=ppt/tags/tag15.xml><?xml version="1.0" encoding="utf-8"?>
<p:tagLst xmlns:a="http://schemas.openxmlformats.org/drawingml/2006/main" xmlns:r="http://schemas.openxmlformats.org/officeDocument/2006/relationships" xmlns:p="http://schemas.openxmlformats.org/presentationml/2006/main">
  <p:tag name="PA" val="v4.0.0"/>
</p:tagLst>
</file>

<file path=ppt/tags/tag16.xml><?xml version="1.0" encoding="utf-8"?>
<p:tagLst xmlns:a="http://schemas.openxmlformats.org/drawingml/2006/main" xmlns:r="http://schemas.openxmlformats.org/officeDocument/2006/relationships" xmlns:p="http://schemas.openxmlformats.org/presentationml/2006/main">
  <p:tag name="PA" val="v4.0.0"/>
</p:tagLst>
</file>

<file path=ppt/tags/tag17.xml><?xml version="1.0" encoding="utf-8"?>
<p:tagLst xmlns:a="http://schemas.openxmlformats.org/drawingml/2006/main" xmlns:r="http://schemas.openxmlformats.org/officeDocument/2006/relationships" xmlns:p="http://schemas.openxmlformats.org/presentationml/2006/main">
  <p:tag name="PA" val="v4.0.0"/>
</p:tagLst>
</file>

<file path=ppt/tags/tag18.xml><?xml version="1.0" encoding="utf-8"?>
<p:tagLst xmlns:a="http://schemas.openxmlformats.org/drawingml/2006/main" xmlns:r="http://schemas.openxmlformats.org/officeDocument/2006/relationships" xmlns:p="http://schemas.openxmlformats.org/presentationml/2006/main">
  <p:tag name="PA" val="v4.0.0"/>
</p:tagLst>
</file>

<file path=ppt/tags/tag19.xml><?xml version="1.0" encoding="utf-8"?>
<p:tagLst xmlns:a="http://schemas.openxmlformats.org/drawingml/2006/main" xmlns:r="http://schemas.openxmlformats.org/officeDocument/2006/relationships" xmlns:p="http://schemas.openxmlformats.org/presentationml/2006/main">
  <p:tag name="PA" val="v4.0.0"/>
</p:tagLst>
</file>

<file path=ppt/tags/tag2.xml><?xml version="1.0" encoding="utf-8"?>
<p:tagLst xmlns:a="http://schemas.openxmlformats.org/drawingml/2006/main" xmlns:r="http://schemas.openxmlformats.org/officeDocument/2006/relationships" xmlns:p="http://schemas.openxmlformats.org/presentationml/2006/main">
  <p:tag name="PA" val="v4.0.0"/>
</p:tagLst>
</file>

<file path=ppt/tags/tag20.xml><?xml version="1.0" encoding="utf-8"?>
<p:tagLst xmlns:a="http://schemas.openxmlformats.org/drawingml/2006/main" xmlns:r="http://schemas.openxmlformats.org/officeDocument/2006/relationships" xmlns:p="http://schemas.openxmlformats.org/presentationml/2006/main">
  <p:tag name="PA" val="v4.0.0"/>
</p:tagLst>
</file>

<file path=ppt/tags/tag21.xml><?xml version="1.0" encoding="utf-8"?>
<p:tagLst xmlns:a="http://schemas.openxmlformats.org/drawingml/2006/main" xmlns:r="http://schemas.openxmlformats.org/officeDocument/2006/relationships" xmlns:p="http://schemas.openxmlformats.org/presentationml/2006/main">
  <p:tag name="PA" val="v4.0.0"/>
</p:tagLst>
</file>

<file path=ppt/tags/tag22.xml><?xml version="1.0" encoding="utf-8"?>
<p:tagLst xmlns:a="http://schemas.openxmlformats.org/drawingml/2006/main" xmlns:r="http://schemas.openxmlformats.org/officeDocument/2006/relationships" xmlns:p="http://schemas.openxmlformats.org/presentationml/2006/main">
  <p:tag name="PA" val="v4.0.0"/>
</p:tagLst>
</file>

<file path=ppt/tags/tag23.xml><?xml version="1.0" encoding="utf-8"?>
<p:tagLst xmlns:a="http://schemas.openxmlformats.org/drawingml/2006/main" xmlns:r="http://schemas.openxmlformats.org/officeDocument/2006/relationships" xmlns:p="http://schemas.openxmlformats.org/presentationml/2006/main">
  <p:tag name="PA" val="v4.0.0"/>
</p:tagLst>
</file>

<file path=ppt/tags/tag24.xml><?xml version="1.0" encoding="utf-8"?>
<p:tagLst xmlns:a="http://schemas.openxmlformats.org/drawingml/2006/main" xmlns:r="http://schemas.openxmlformats.org/officeDocument/2006/relationships" xmlns:p="http://schemas.openxmlformats.org/presentationml/2006/main">
  <p:tag name="PA" val="v4.0.0"/>
</p:tagLst>
</file>

<file path=ppt/tags/tag25.xml><?xml version="1.0" encoding="utf-8"?>
<p:tagLst xmlns:a="http://schemas.openxmlformats.org/drawingml/2006/main" xmlns:r="http://schemas.openxmlformats.org/officeDocument/2006/relationships" xmlns:p="http://schemas.openxmlformats.org/presentationml/2006/main">
  <p:tag name="PA" val="v4.0.0"/>
</p:tagLst>
</file>

<file path=ppt/tags/tag26.xml><?xml version="1.0" encoding="utf-8"?>
<p:tagLst xmlns:a="http://schemas.openxmlformats.org/drawingml/2006/main" xmlns:r="http://schemas.openxmlformats.org/officeDocument/2006/relationships" xmlns:p="http://schemas.openxmlformats.org/presentationml/2006/main">
  <p:tag name="PA" val="v4.0.0"/>
</p:tagLst>
</file>

<file path=ppt/tags/tag27.xml><?xml version="1.0" encoding="utf-8"?>
<p:tagLst xmlns:a="http://schemas.openxmlformats.org/drawingml/2006/main" xmlns:r="http://schemas.openxmlformats.org/officeDocument/2006/relationships" xmlns:p="http://schemas.openxmlformats.org/presentationml/2006/main">
  <p:tag name="PA" val="v4.0.0"/>
</p:tagLst>
</file>

<file path=ppt/tags/tag28.xml><?xml version="1.0" encoding="utf-8"?>
<p:tagLst xmlns:a="http://schemas.openxmlformats.org/drawingml/2006/main" xmlns:r="http://schemas.openxmlformats.org/officeDocument/2006/relationships" xmlns:p="http://schemas.openxmlformats.org/presentationml/2006/main">
  <p:tag name="PA" val="v4.0.0"/>
</p:tagLst>
</file>

<file path=ppt/tags/tag3.xml><?xml version="1.0" encoding="utf-8"?>
<p:tagLst xmlns:a="http://schemas.openxmlformats.org/drawingml/2006/main" xmlns:r="http://schemas.openxmlformats.org/officeDocument/2006/relationships" xmlns:p="http://schemas.openxmlformats.org/presentationml/2006/main">
  <p:tag name="PA" val="v4.0.0"/>
</p:tagLst>
</file>

<file path=ppt/tags/tag4.xml><?xml version="1.0" encoding="utf-8"?>
<p:tagLst xmlns:a="http://schemas.openxmlformats.org/drawingml/2006/main" xmlns:r="http://schemas.openxmlformats.org/officeDocument/2006/relationships" xmlns:p="http://schemas.openxmlformats.org/presentationml/2006/main">
  <p:tag name="PA" val="v4.0.0"/>
</p:tagLst>
</file>

<file path=ppt/tags/tag5.xml><?xml version="1.0" encoding="utf-8"?>
<p:tagLst xmlns:a="http://schemas.openxmlformats.org/drawingml/2006/main" xmlns:r="http://schemas.openxmlformats.org/officeDocument/2006/relationships" xmlns:p="http://schemas.openxmlformats.org/presentationml/2006/main">
  <p:tag name="PA" val="v4.0.0"/>
</p:tagLst>
</file>

<file path=ppt/tags/tag6.xml><?xml version="1.0" encoding="utf-8"?>
<p:tagLst xmlns:a="http://schemas.openxmlformats.org/drawingml/2006/main" xmlns:r="http://schemas.openxmlformats.org/officeDocument/2006/relationships" xmlns:p="http://schemas.openxmlformats.org/presentationml/2006/main">
  <p:tag name="PA" val="v4.0.0"/>
</p:tagLst>
</file>

<file path=ppt/tags/tag7.xml><?xml version="1.0" encoding="utf-8"?>
<p:tagLst xmlns:a="http://schemas.openxmlformats.org/drawingml/2006/main" xmlns:r="http://schemas.openxmlformats.org/officeDocument/2006/relationships" xmlns:p="http://schemas.openxmlformats.org/presentationml/2006/main">
  <p:tag name="PA" val="v4.0.0"/>
</p:tagLst>
</file>

<file path=ppt/tags/tag8.xml><?xml version="1.0" encoding="utf-8"?>
<p:tagLst xmlns:a="http://schemas.openxmlformats.org/drawingml/2006/main" xmlns:r="http://schemas.openxmlformats.org/officeDocument/2006/relationships" xmlns:p="http://schemas.openxmlformats.org/presentationml/2006/main">
  <p:tag name="PA" val="v4.0.0"/>
</p:tagLst>
</file>

<file path=ppt/tags/tag9.xml><?xml version="1.0" encoding="utf-8"?>
<p:tagLst xmlns:a="http://schemas.openxmlformats.org/drawingml/2006/main" xmlns:r="http://schemas.openxmlformats.org/officeDocument/2006/relationships" xmlns:p="http://schemas.openxmlformats.org/presentationml/2006/main">
  <p:tag name="PA" val="v4.0.0"/>
</p:tagLst>
</file>

<file path=ppt/theme/theme1.xml><?xml version="1.0" encoding="utf-8"?>
<a:theme xmlns:a="http://schemas.openxmlformats.org/drawingml/2006/main" name="Office 主题​​">
  <a:themeElements>
    <a:clrScheme name="Office">
      <a:dk1>
        <a:srgbClr val="000000"/>
      </a:dk1>
      <a:lt1>
        <a:srgbClr val="FFFFFF"/>
      </a:lt1>
      <a:dk2>
        <a:srgbClr val="768395"/>
      </a:dk2>
      <a:lt2>
        <a:srgbClr val="F0F0F0"/>
      </a:lt2>
      <a:accent1>
        <a:srgbClr val="26A599"/>
      </a:accent1>
      <a:accent2>
        <a:srgbClr val="009688"/>
      </a:accent2>
      <a:accent3>
        <a:srgbClr val="00897B"/>
      </a:accent3>
      <a:accent4>
        <a:srgbClr val="00786A"/>
      </a:accent4>
      <a:accent5>
        <a:srgbClr val="00685B"/>
      </a:accent5>
      <a:accent6>
        <a:srgbClr val="004C3F"/>
      </a:accent6>
      <a:hlink>
        <a:srgbClr val="26A599"/>
      </a:hlink>
      <a:folHlink>
        <a:srgbClr val="BFBFBF"/>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68395"/>
    </a:dk2>
    <a:lt2>
      <a:srgbClr val="F0F0F0"/>
    </a:lt2>
    <a:accent1>
      <a:srgbClr val="26A599"/>
    </a:accent1>
    <a:accent2>
      <a:srgbClr val="009688"/>
    </a:accent2>
    <a:accent3>
      <a:srgbClr val="00897B"/>
    </a:accent3>
    <a:accent4>
      <a:srgbClr val="00786A"/>
    </a:accent4>
    <a:accent5>
      <a:srgbClr val="00685B"/>
    </a:accent5>
    <a:accent6>
      <a:srgbClr val="004C3F"/>
    </a:accent6>
    <a:hlink>
      <a:srgbClr val="26A599"/>
    </a:hlink>
    <a:folHlink>
      <a:srgbClr val="BFBFBF"/>
    </a:folHlink>
  </a:clrScheme>
</a:themeOverride>
</file>

<file path=ppt/theme/themeOverride10.xml><?xml version="1.0" encoding="utf-8"?>
<a:themeOverride xmlns:a="http://schemas.openxmlformats.org/drawingml/2006/main">
  <a:clrScheme name="Office">
    <a:dk1>
      <a:srgbClr val="000000"/>
    </a:dk1>
    <a:lt1>
      <a:srgbClr val="FFFFFF"/>
    </a:lt1>
    <a:dk2>
      <a:srgbClr val="768395"/>
    </a:dk2>
    <a:lt2>
      <a:srgbClr val="F0F0F0"/>
    </a:lt2>
    <a:accent1>
      <a:srgbClr val="26A599"/>
    </a:accent1>
    <a:accent2>
      <a:srgbClr val="009688"/>
    </a:accent2>
    <a:accent3>
      <a:srgbClr val="00897B"/>
    </a:accent3>
    <a:accent4>
      <a:srgbClr val="00786A"/>
    </a:accent4>
    <a:accent5>
      <a:srgbClr val="00685B"/>
    </a:accent5>
    <a:accent6>
      <a:srgbClr val="004C3F"/>
    </a:accent6>
    <a:hlink>
      <a:srgbClr val="26A599"/>
    </a:hlink>
    <a:folHlink>
      <a:srgbClr val="BFBFBF"/>
    </a:folHlink>
  </a:clrScheme>
</a:themeOverride>
</file>

<file path=ppt/theme/themeOverride11.xml><?xml version="1.0" encoding="utf-8"?>
<a:themeOverride xmlns:a="http://schemas.openxmlformats.org/drawingml/2006/main">
  <a:clrScheme name="Office">
    <a:dk1>
      <a:srgbClr val="000000"/>
    </a:dk1>
    <a:lt1>
      <a:srgbClr val="FFFFFF"/>
    </a:lt1>
    <a:dk2>
      <a:srgbClr val="768395"/>
    </a:dk2>
    <a:lt2>
      <a:srgbClr val="F0F0F0"/>
    </a:lt2>
    <a:accent1>
      <a:srgbClr val="26A599"/>
    </a:accent1>
    <a:accent2>
      <a:srgbClr val="009688"/>
    </a:accent2>
    <a:accent3>
      <a:srgbClr val="00897B"/>
    </a:accent3>
    <a:accent4>
      <a:srgbClr val="00786A"/>
    </a:accent4>
    <a:accent5>
      <a:srgbClr val="00685B"/>
    </a:accent5>
    <a:accent6>
      <a:srgbClr val="004C3F"/>
    </a:accent6>
    <a:hlink>
      <a:srgbClr val="26A599"/>
    </a:hlink>
    <a:folHlink>
      <a:srgbClr val="BFBFBF"/>
    </a:folHlink>
  </a:clrScheme>
</a:themeOverride>
</file>

<file path=ppt/theme/themeOverride12.xml><?xml version="1.0" encoding="utf-8"?>
<a:themeOverride xmlns:a="http://schemas.openxmlformats.org/drawingml/2006/main">
  <a:clrScheme name="Office">
    <a:dk1>
      <a:srgbClr val="000000"/>
    </a:dk1>
    <a:lt1>
      <a:srgbClr val="FFFFFF"/>
    </a:lt1>
    <a:dk2>
      <a:srgbClr val="768395"/>
    </a:dk2>
    <a:lt2>
      <a:srgbClr val="F0F0F0"/>
    </a:lt2>
    <a:accent1>
      <a:srgbClr val="26A599"/>
    </a:accent1>
    <a:accent2>
      <a:srgbClr val="009688"/>
    </a:accent2>
    <a:accent3>
      <a:srgbClr val="00897B"/>
    </a:accent3>
    <a:accent4>
      <a:srgbClr val="00786A"/>
    </a:accent4>
    <a:accent5>
      <a:srgbClr val="00685B"/>
    </a:accent5>
    <a:accent6>
      <a:srgbClr val="004C3F"/>
    </a:accent6>
    <a:hlink>
      <a:srgbClr val="26A599"/>
    </a:hlink>
    <a:folHlink>
      <a:srgbClr val="BFBFBF"/>
    </a:folHlink>
  </a:clrScheme>
</a:themeOverride>
</file>

<file path=ppt/theme/themeOverride13.xml><?xml version="1.0" encoding="utf-8"?>
<a:themeOverride xmlns:a="http://schemas.openxmlformats.org/drawingml/2006/main">
  <a:clrScheme name="Office">
    <a:dk1>
      <a:srgbClr val="000000"/>
    </a:dk1>
    <a:lt1>
      <a:srgbClr val="FFFFFF"/>
    </a:lt1>
    <a:dk2>
      <a:srgbClr val="768395"/>
    </a:dk2>
    <a:lt2>
      <a:srgbClr val="F0F0F0"/>
    </a:lt2>
    <a:accent1>
      <a:srgbClr val="26A599"/>
    </a:accent1>
    <a:accent2>
      <a:srgbClr val="009688"/>
    </a:accent2>
    <a:accent3>
      <a:srgbClr val="00897B"/>
    </a:accent3>
    <a:accent4>
      <a:srgbClr val="00786A"/>
    </a:accent4>
    <a:accent5>
      <a:srgbClr val="00685B"/>
    </a:accent5>
    <a:accent6>
      <a:srgbClr val="004C3F"/>
    </a:accent6>
    <a:hlink>
      <a:srgbClr val="26A599"/>
    </a:hlink>
    <a:folHlink>
      <a:srgbClr val="BFBFBF"/>
    </a:folHlink>
  </a:clrScheme>
</a:themeOverride>
</file>

<file path=ppt/theme/themeOverride14.xml><?xml version="1.0" encoding="utf-8"?>
<a:themeOverride xmlns:a="http://schemas.openxmlformats.org/drawingml/2006/main">
  <a:clrScheme name="Office">
    <a:dk1>
      <a:srgbClr val="000000"/>
    </a:dk1>
    <a:lt1>
      <a:srgbClr val="FFFFFF"/>
    </a:lt1>
    <a:dk2>
      <a:srgbClr val="768395"/>
    </a:dk2>
    <a:lt2>
      <a:srgbClr val="F0F0F0"/>
    </a:lt2>
    <a:accent1>
      <a:srgbClr val="26A599"/>
    </a:accent1>
    <a:accent2>
      <a:srgbClr val="009688"/>
    </a:accent2>
    <a:accent3>
      <a:srgbClr val="00897B"/>
    </a:accent3>
    <a:accent4>
      <a:srgbClr val="00786A"/>
    </a:accent4>
    <a:accent5>
      <a:srgbClr val="00685B"/>
    </a:accent5>
    <a:accent6>
      <a:srgbClr val="004C3F"/>
    </a:accent6>
    <a:hlink>
      <a:srgbClr val="26A599"/>
    </a:hlink>
    <a:folHlink>
      <a:srgbClr val="BFBFBF"/>
    </a:folHlink>
  </a:clrScheme>
</a:themeOverride>
</file>

<file path=ppt/theme/themeOverride15.xml><?xml version="1.0" encoding="utf-8"?>
<a:themeOverride xmlns:a="http://schemas.openxmlformats.org/drawingml/2006/main">
  <a:clrScheme name="Office">
    <a:dk1>
      <a:srgbClr val="000000"/>
    </a:dk1>
    <a:lt1>
      <a:srgbClr val="FFFFFF"/>
    </a:lt1>
    <a:dk2>
      <a:srgbClr val="768395"/>
    </a:dk2>
    <a:lt2>
      <a:srgbClr val="F0F0F0"/>
    </a:lt2>
    <a:accent1>
      <a:srgbClr val="26A599"/>
    </a:accent1>
    <a:accent2>
      <a:srgbClr val="009688"/>
    </a:accent2>
    <a:accent3>
      <a:srgbClr val="00897B"/>
    </a:accent3>
    <a:accent4>
      <a:srgbClr val="00786A"/>
    </a:accent4>
    <a:accent5>
      <a:srgbClr val="00685B"/>
    </a:accent5>
    <a:accent6>
      <a:srgbClr val="004C3F"/>
    </a:accent6>
    <a:hlink>
      <a:srgbClr val="26A599"/>
    </a:hlink>
    <a:folHlink>
      <a:srgbClr val="BFBFBF"/>
    </a:folHlink>
  </a:clrScheme>
</a:themeOverride>
</file>

<file path=ppt/theme/themeOverride16.xml><?xml version="1.0" encoding="utf-8"?>
<a:themeOverride xmlns:a="http://schemas.openxmlformats.org/drawingml/2006/main">
  <a:clrScheme name="Office">
    <a:dk1>
      <a:srgbClr val="000000"/>
    </a:dk1>
    <a:lt1>
      <a:srgbClr val="FFFFFF"/>
    </a:lt1>
    <a:dk2>
      <a:srgbClr val="768395"/>
    </a:dk2>
    <a:lt2>
      <a:srgbClr val="F0F0F0"/>
    </a:lt2>
    <a:accent1>
      <a:srgbClr val="26A599"/>
    </a:accent1>
    <a:accent2>
      <a:srgbClr val="009688"/>
    </a:accent2>
    <a:accent3>
      <a:srgbClr val="00897B"/>
    </a:accent3>
    <a:accent4>
      <a:srgbClr val="00786A"/>
    </a:accent4>
    <a:accent5>
      <a:srgbClr val="00685B"/>
    </a:accent5>
    <a:accent6>
      <a:srgbClr val="004C3F"/>
    </a:accent6>
    <a:hlink>
      <a:srgbClr val="26A599"/>
    </a:hlink>
    <a:folHlink>
      <a:srgbClr val="BFBFBF"/>
    </a:folHlink>
  </a:clrScheme>
</a:themeOverride>
</file>

<file path=ppt/theme/themeOverride17.xml><?xml version="1.0" encoding="utf-8"?>
<a:themeOverride xmlns:a="http://schemas.openxmlformats.org/drawingml/2006/main">
  <a:clrScheme name="Office">
    <a:dk1>
      <a:srgbClr val="000000"/>
    </a:dk1>
    <a:lt1>
      <a:srgbClr val="FFFFFF"/>
    </a:lt1>
    <a:dk2>
      <a:srgbClr val="768395"/>
    </a:dk2>
    <a:lt2>
      <a:srgbClr val="F0F0F0"/>
    </a:lt2>
    <a:accent1>
      <a:srgbClr val="26A599"/>
    </a:accent1>
    <a:accent2>
      <a:srgbClr val="009688"/>
    </a:accent2>
    <a:accent3>
      <a:srgbClr val="00897B"/>
    </a:accent3>
    <a:accent4>
      <a:srgbClr val="00786A"/>
    </a:accent4>
    <a:accent5>
      <a:srgbClr val="00685B"/>
    </a:accent5>
    <a:accent6>
      <a:srgbClr val="004C3F"/>
    </a:accent6>
    <a:hlink>
      <a:srgbClr val="26A599"/>
    </a:hlink>
    <a:folHlink>
      <a:srgbClr val="BFBFBF"/>
    </a:folHlink>
  </a:clrScheme>
</a:themeOverride>
</file>

<file path=ppt/theme/themeOverride18.xml><?xml version="1.0" encoding="utf-8"?>
<a:themeOverride xmlns:a="http://schemas.openxmlformats.org/drawingml/2006/main">
  <a:clrScheme name="Office">
    <a:dk1>
      <a:srgbClr val="000000"/>
    </a:dk1>
    <a:lt1>
      <a:srgbClr val="FFFFFF"/>
    </a:lt1>
    <a:dk2>
      <a:srgbClr val="768395"/>
    </a:dk2>
    <a:lt2>
      <a:srgbClr val="F0F0F0"/>
    </a:lt2>
    <a:accent1>
      <a:srgbClr val="26A599"/>
    </a:accent1>
    <a:accent2>
      <a:srgbClr val="009688"/>
    </a:accent2>
    <a:accent3>
      <a:srgbClr val="00897B"/>
    </a:accent3>
    <a:accent4>
      <a:srgbClr val="00786A"/>
    </a:accent4>
    <a:accent5>
      <a:srgbClr val="00685B"/>
    </a:accent5>
    <a:accent6>
      <a:srgbClr val="004C3F"/>
    </a:accent6>
    <a:hlink>
      <a:srgbClr val="26A599"/>
    </a:hlink>
    <a:folHlink>
      <a:srgbClr val="BFBFBF"/>
    </a:folHlink>
  </a:clrScheme>
</a:themeOverride>
</file>

<file path=ppt/theme/themeOverride19.xml><?xml version="1.0" encoding="utf-8"?>
<a:themeOverride xmlns:a="http://schemas.openxmlformats.org/drawingml/2006/main">
  <a:clrScheme name="Office">
    <a:dk1>
      <a:srgbClr val="000000"/>
    </a:dk1>
    <a:lt1>
      <a:srgbClr val="FFFFFF"/>
    </a:lt1>
    <a:dk2>
      <a:srgbClr val="768395"/>
    </a:dk2>
    <a:lt2>
      <a:srgbClr val="F0F0F0"/>
    </a:lt2>
    <a:accent1>
      <a:srgbClr val="26A599"/>
    </a:accent1>
    <a:accent2>
      <a:srgbClr val="009688"/>
    </a:accent2>
    <a:accent3>
      <a:srgbClr val="00897B"/>
    </a:accent3>
    <a:accent4>
      <a:srgbClr val="00786A"/>
    </a:accent4>
    <a:accent5>
      <a:srgbClr val="00685B"/>
    </a:accent5>
    <a:accent6>
      <a:srgbClr val="004C3F"/>
    </a:accent6>
    <a:hlink>
      <a:srgbClr val="26A599"/>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68395"/>
    </a:dk2>
    <a:lt2>
      <a:srgbClr val="F0F0F0"/>
    </a:lt2>
    <a:accent1>
      <a:srgbClr val="26A599"/>
    </a:accent1>
    <a:accent2>
      <a:srgbClr val="009688"/>
    </a:accent2>
    <a:accent3>
      <a:srgbClr val="00897B"/>
    </a:accent3>
    <a:accent4>
      <a:srgbClr val="00786A"/>
    </a:accent4>
    <a:accent5>
      <a:srgbClr val="00685B"/>
    </a:accent5>
    <a:accent6>
      <a:srgbClr val="004C3F"/>
    </a:accent6>
    <a:hlink>
      <a:srgbClr val="26A599"/>
    </a:hlink>
    <a:folHlink>
      <a:srgbClr val="BFBFBF"/>
    </a:folHlink>
  </a:clrScheme>
</a:themeOverride>
</file>

<file path=ppt/theme/themeOverride20.xml><?xml version="1.0" encoding="utf-8"?>
<a:themeOverride xmlns:a="http://schemas.openxmlformats.org/drawingml/2006/main">
  <a:clrScheme name="Office">
    <a:dk1>
      <a:srgbClr val="000000"/>
    </a:dk1>
    <a:lt1>
      <a:srgbClr val="FFFFFF"/>
    </a:lt1>
    <a:dk2>
      <a:srgbClr val="768395"/>
    </a:dk2>
    <a:lt2>
      <a:srgbClr val="F0F0F0"/>
    </a:lt2>
    <a:accent1>
      <a:srgbClr val="26A599"/>
    </a:accent1>
    <a:accent2>
      <a:srgbClr val="009688"/>
    </a:accent2>
    <a:accent3>
      <a:srgbClr val="00897B"/>
    </a:accent3>
    <a:accent4>
      <a:srgbClr val="00786A"/>
    </a:accent4>
    <a:accent5>
      <a:srgbClr val="00685B"/>
    </a:accent5>
    <a:accent6>
      <a:srgbClr val="004C3F"/>
    </a:accent6>
    <a:hlink>
      <a:srgbClr val="26A599"/>
    </a:hlink>
    <a:folHlink>
      <a:srgbClr val="BFBFBF"/>
    </a:folHlink>
  </a:clrScheme>
</a:themeOverride>
</file>

<file path=ppt/theme/themeOverride21.xml><?xml version="1.0" encoding="utf-8"?>
<a:themeOverride xmlns:a="http://schemas.openxmlformats.org/drawingml/2006/main">
  <a:clrScheme name="Office">
    <a:dk1>
      <a:srgbClr val="000000"/>
    </a:dk1>
    <a:lt1>
      <a:srgbClr val="FFFFFF"/>
    </a:lt1>
    <a:dk2>
      <a:srgbClr val="768395"/>
    </a:dk2>
    <a:lt2>
      <a:srgbClr val="F0F0F0"/>
    </a:lt2>
    <a:accent1>
      <a:srgbClr val="26A599"/>
    </a:accent1>
    <a:accent2>
      <a:srgbClr val="009688"/>
    </a:accent2>
    <a:accent3>
      <a:srgbClr val="00897B"/>
    </a:accent3>
    <a:accent4>
      <a:srgbClr val="00786A"/>
    </a:accent4>
    <a:accent5>
      <a:srgbClr val="00685B"/>
    </a:accent5>
    <a:accent6>
      <a:srgbClr val="004C3F"/>
    </a:accent6>
    <a:hlink>
      <a:srgbClr val="26A599"/>
    </a:hlink>
    <a:folHlink>
      <a:srgbClr val="BFBFBF"/>
    </a:folHlink>
  </a:clrScheme>
</a:themeOverride>
</file>

<file path=ppt/theme/themeOverride22.xml><?xml version="1.0" encoding="utf-8"?>
<a:themeOverride xmlns:a="http://schemas.openxmlformats.org/drawingml/2006/main">
  <a:clrScheme name="Office">
    <a:dk1>
      <a:srgbClr val="000000"/>
    </a:dk1>
    <a:lt1>
      <a:srgbClr val="FFFFFF"/>
    </a:lt1>
    <a:dk2>
      <a:srgbClr val="768395"/>
    </a:dk2>
    <a:lt2>
      <a:srgbClr val="F0F0F0"/>
    </a:lt2>
    <a:accent1>
      <a:srgbClr val="26A599"/>
    </a:accent1>
    <a:accent2>
      <a:srgbClr val="009688"/>
    </a:accent2>
    <a:accent3>
      <a:srgbClr val="00897B"/>
    </a:accent3>
    <a:accent4>
      <a:srgbClr val="00786A"/>
    </a:accent4>
    <a:accent5>
      <a:srgbClr val="00685B"/>
    </a:accent5>
    <a:accent6>
      <a:srgbClr val="004C3F"/>
    </a:accent6>
    <a:hlink>
      <a:srgbClr val="26A599"/>
    </a:hlink>
    <a:folHlink>
      <a:srgbClr val="BFBFBF"/>
    </a:folHlink>
  </a:clrScheme>
</a:themeOverride>
</file>

<file path=ppt/theme/themeOverride23.xml><?xml version="1.0" encoding="utf-8"?>
<a:themeOverride xmlns:a="http://schemas.openxmlformats.org/drawingml/2006/main">
  <a:clrScheme name="Office">
    <a:dk1>
      <a:srgbClr val="000000"/>
    </a:dk1>
    <a:lt1>
      <a:srgbClr val="FFFFFF"/>
    </a:lt1>
    <a:dk2>
      <a:srgbClr val="768395"/>
    </a:dk2>
    <a:lt2>
      <a:srgbClr val="F0F0F0"/>
    </a:lt2>
    <a:accent1>
      <a:srgbClr val="26A599"/>
    </a:accent1>
    <a:accent2>
      <a:srgbClr val="009688"/>
    </a:accent2>
    <a:accent3>
      <a:srgbClr val="00897B"/>
    </a:accent3>
    <a:accent4>
      <a:srgbClr val="00786A"/>
    </a:accent4>
    <a:accent5>
      <a:srgbClr val="00685B"/>
    </a:accent5>
    <a:accent6>
      <a:srgbClr val="004C3F"/>
    </a:accent6>
    <a:hlink>
      <a:srgbClr val="26A599"/>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68395"/>
    </a:dk2>
    <a:lt2>
      <a:srgbClr val="F0F0F0"/>
    </a:lt2>
    <a:accent1>
      <a:srgbClr val="26A599"/>
    </a:accent1>
    <a:accent2>
      <a:srgbClr val="009688"/>
    </a:accent2>
    <a:accent3>
      <a:srgbClr val="00897B"/>
    </a:accent3>
    <a:accent4>
      <a:srgbClr val="00786A"/>
    </a:accent4>
    <a:accent5>
      <a:srgbClr val="00685B"/>
    </a:accent5>
    <a:accent6>
      <a:srgbClr val="004C3F"/>
    </a:accent6>
    <a:hlink>
      <a:srgbClr val="26A599"/>
    </a:hlink>
    <a:folHlink>
      <a:srgbClr val="BFBFBF"/>
    </a:folHlink>
  </a:clrScheme>
</a:themeOverride>
</file>

<file path=ppt/theme/themeOverride4.xml><?xml version="1.0" encoding="utf-8"?>
<a:themeOverride xmlns:a="http://schemas.openxmlformats.org/drawingml/2006/main">
  <a:clrScheme name="Office">
    <a:dk1>
      <a:srgbClr val="000000"/>
    </a:dk1>
    <a:lt1>
      <a:srgbClr val="FFFFFF"/>
    </a:lt1>
    <a:dk2>
      <a:srgbClr val="768395"/>
    </a:dk2>
    <a:lt2>
      <a:srgbClr val="F0F0F0"/>
    </a:lt2>
    <a:accent1>
      <a:srgbClr val="26A599"/>
    </a:accent1>
    <a:accent2>
      <a:srgbClr val="009688"/>
    </a:accent2>
    <a:accent3>
      <a:srgbClr val="00897B"/>
    </a:accent3>
    <a:accent4>
      <a:srgbClr val="00786A"/>
    </a:accent4>
    <a:accent5>
      <a:srgbClr val="00685B"/>
    </a:accent5>
    <a:accent6>
      <a:srgbClr val="004C3F"/>
    </a:accent6>
    <a:hlink>
      <a:srgbClr val="26A599"/>
    </a:hlink>
    <a:folHlink>
      <a:srgbClr val="BFBFBF"/>
    </a:folHlink>
  </a:clrScheme>
</a:themeOverride>
</file>

<file path=ppt/theme/themeOverride5.xml><?xml version="1.0" encoding="utf-8"?>
<a:themeOverride xmlns:a="http://schemas.openxmlformats.org/drawingml/2006/main">
  <a:clrScheme name="Office">
    <a:dk1>
      <a:srgbClr val="000000"/>
    </a:dk1>
    <a:lt1>
      <a:srgbClr val="FFFFFF"/>
    </a:lt1>
    <a:dk2>
      <a:srgbClr val="768395"/>
    </a:dk2>
    <a:lt2>
      <a:srgbClr val="F0F0F0"/>
    </a:lt2>
    <a:accent1>
      <a:srgbClr val="26A599"/>
    </a:accent1>
    <a:accent2>
      <a:srgbClr val="009688"/>
    </a:accent2>
    <a:accent3>
      <a:srgbClr val="00897B"/>
    </a:accent3>
    <a:accent4>
      <a:srgbClr val="00786A"/>
    </a:accent4>
    <a:accent5>
      <a:srgbClr val="00685B"/>
    </a:accent5>
    <a:accent6>
      <a:srgbClr val="004C3F"/>
    </a:accent6>
    <a:hlink>
      <a:srgbClr val="26A599"/>
    </a:hlink>
    <a:folHlink>
      <a:srgbClr val="BFBFBF"/>
    </a:folHlink>
  </a:clrScheme>
</a:themeOverride>
</file>

<file path=ppt/theme/themeOverride6.xml><?xml version="1.0" encoding="utf-8"?>
<a:themeOverride xmlns:a="http://schemas.openxmlformats.org/drawingml/2006/main">
  <a:clrScheme name="Office">
    <a:dk1>
      <a:srgbClr val="000000"/>
    </a:dk1>
    <a:lt1>
      <a:srgbClr val="FFFFFF"/>
    </a:lt1>
    <a:dk2>
      <a:srgbClr val="768395"/>
    </a:dk2>
    <a:lt2>
      <a:srgbClr val="F0F0F0"/>
    </a:lt2>
    <a:accent1>
      <a:srgbClr val="26A599"/>
    </a:accent1>
    <a:accent2>
      <a:srgbClr val="009688"/>
    </a:accent2>
    <a:accent3>
      <a:srgbClr val="00897B"/>
    </a:accent3>
    <a:accent4>
      <a:srgbClr val="00786A"/>
    </a:accent4>
    <a:accent5>
      <a:srgbClr val="00685B"/>
    </a:accent5>
    <a:accent6>
      <a:srgbClr val="004C3F"/>
    </a:accent6>
    <a:hlink>
      <a:srgbClr val="26A599"/>
    </a:hlink>
    <a:folHlink>
      <a:srgbClr val="BFBFBF"/>
    </a:folHlink>
  </a:clrScheme>
</a:themeOverride>
</file>

<file path=ppt/theme/themeOverride7.xml><?xml version="1.0" encoding="utf-8"?>
<a:themeOverride xmlns:a="http://schemas.openxmlformats.org/drawingml/2006/main">
  <a:clrScheme name="Office">
    <a:dk1>
      <a:srgbClr val="000000"/>
    </a:dk1>
    <a:lt1>
      <a:srgbClr val="FFFFFF"/>
    </a:lt1>
    <a:dk2>
      <a:srgbClr val="768395"/>
    </a:dk2>
    <a:lt2>
      <a:srgbClr val="F0F0F0"/>
    </a:lt2>
    <a:accent1>
      <a:srgbClr val="26A599"/>
    </a:accent1>
    <a:accent2>
      <a:srgbClr val="009688"/>
    </a:accent2>
    <a:accent3>
      <a:srgbClr val="00897B"/>
    </a:accent3>
    <a:accent4>
      <a:srgbClr val="00786A"/>
    </a:accent4>
    <a:accent5>
      <a:srgbClr val="00685B"/>
    </a:accent5>
    <a:accent6>
      <a:srgbClr val="004C3F"/>
    </a:accent6>
    <a:hlink>
      <a:srgbClr val="26A599"/>
    </a:hlink>
    <a:folHlink>
      <a:srgbClr val="BFBFBF"/>
    </a:folHlink>
  </a:clrScheme>
</a:themeOverride>
</file>

<file path=ppt/theme/themeOverride8.xml><?xml version="1.0" encoding="utf-8"?>
<a:themeOverride xmlns:a="http://schemas.openxmlformats.org/drawingml/2006/main">
  <a:clrScheme name="Office">
    <a:dk1>
      <a:srgbClr val="000000"/>
    </a:dk1>
    <a:lt1>
      <a:srgbClr val="FFFFFF"/>
    </a:lt1>
    <a:dk2>
      <a:srgbClr val="768395"/>
    </a:dk2>
    <a:lt2>
      <a:srgbClr val="F0F0F0"/>
    </a:lt2>
    <a:accent1>
      <a:srgbClr val="26A599"/>
    </a:accent1>
    <a:accent2>
      <a:srgbClr val="009688"/>
    </a:accent2>
    <a:accent3>
      <a:srgbClr val="00897B"/>
    </a:accent3>
    <a:accent4>
      <a:srgbClr val="00786A"/>
    </a:accent4>
    <a:accent5>
      <a:srgbClr val="00685B"/>
    </a:accent5>
    <a:accent6>
      <a:srgbClr val="004C3F"/>
    </a:accent6>
    <a:hlink>
      <a:srgbClr val="26A599"/>
    </a:hlink>
    <a:folHlink>
      <a:srgbClr val="BFBFBF"/>
    </a:folHlink>
  </a:clrScheme>
</a:themeOverride>
</file>

<file path=ppt/theme/themeOverride9.xml><?xml version="1.0" encoding="utf-8"?>
<a:themeOverride xmlns:a="http://schemas.openxmlformats.org/drawingml/2006/main">
  <a:clrScheme name="Office">
    <a:dk1>
      <a:srgbClr val="000000"/>
    </a:dk1>
    <a:lt1>
      <a:srgbClr val="FFFFFF"/>
    </a:lt1>
    <a:dk2>
      <a:srgbClr val="768395"/>
    </a:dk2>
    <a:lt2>
      <a:srgbClr val="F0F0F0"/>
    </a:lt2>
    <a:accent1>
      <a:srgbClr val="26A599"/>
    </a:accent1>
    <a:accent2>
      <a:srgbClr val="009688"/>
    </a:accent2>
    <a:accent3>
      <a:srgbClr val="00897B"/>
    </a:accent3>
    <a:accent4>
      <a:srgbClr val="00786A"/>
    </a:accent4>
    <a:accent5>
      <a:srgbClr val="00685B"/>
    </a:accent5>
    <a:accent6>
      <a:srgbClr val="004C3F"/>
    </a:accent6>
    <a:hlink>
      <a:srgbClr val="26A599"/>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61</TotalTime>
  <Words>1705</Words>
  <Application>Microsoft Office PowerPoint</Application>
  <PresentationFormat>宽屏</PresentationFormat>
  <Paragraphs>365</Paragraphs>
  <Slides>26</Slides>
  <Notes>26</Notes>
  <HiddenSlides>0</HiddenSlides>
  <MMClips>1</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26</vt:i4>
      </vt:variant>
    </vt:vector>
  </HeadingPairs>
  <TitlesOfParts>
    <vt:vector size="33" baseType="lpstr">
      <vt:lpstr>Lato Hairline</vt:lpstr>
      <vt:lpstr>Lato Regular</vt:lpstr>
      <vt:lpstr>等线</vt:lpstr>
      <vt:lpstr>思源黑体 CN Light</vt:lpstr>
      <vt:lpstr>思源黑体 Normal</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千图5</dc:title>
  <dc:creator>Wssc0816</dc:creator>
  <cp:lastModifiedBy>Wssc0816</cp:lastModifiedBy>
  <cp:revision>9</cp:revision>
  <dcterms:created xsi:type="dcterms:W3CDTF">2019-09-12T10:52:05Z</dcterms:created>
  <dcterms:modified xsi:type="dcterms:W3CDTF">2019-09-12T12:02:50Z</dcterms:modified>
</cp:coreProperties>
</file>