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6.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7.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8.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9.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0.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1.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22.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23.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4.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83" r:id="rId4"/>
    <p:sldId id="284" r:id="rId5"/>
    <p:sldId id="285" r:id="rId6"/>
    <p:sldId id="286" r:id="rId7"/>
    <p:sldId id="287" r:id="rId8"/>
    <p:sldId id="282" r:id="rId9"/>
    <p:sldId id="300" r:id="rId10"/>
    <p:sldId id="288" r:id="rId11"/>
    <p:sldId id="292" r:id="rId12"/>
    <p:sldId id="290" r:id="rId13"/>
    <p:sldId id="289" r:id="rId14"/>
    <p:sldId id="296" r:id="rId15"/>
    <p:sldId id="294" r:id="rId16"/>
    <p:sldId id="291" r:id="rId17"/>
    <p:sldId id="295" r:id="rId18"/>
    <p:sldId id="293" r:id="rId19"/>
    <p:sldId id="297" r:id="rId20"/>
    <p:sldId id="298" r:id="rId21"/>
    <p:sldId id="299" r:id="rId22"/>
    <p:sldId id="302" r:id="rId23"/>
    <p:sldId id="301" r:id="rId24"/>
    <p:sldId id="303" r:id="rId25"/>
    <p:sldId id="281" r:id="rId26"/>
  </p:sldIdLst>
  <p:sldSz cx="9144000" cy="5143500" type="screen16x9"/>
  <p:notesSz cx="7104063" cy="10234613"/>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FCD"/>
    <a:srgbClr val="BBDDC7"/>
    <a:srgbClr val="EC7B71"/>
    <a:srgbClr val="093D6C"/>
    <a:srgbClr val="7BC9BE"/>
    <a:srgbClr val="DC1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37" d="100"/>
          <a:sy n="137" d="100"/>
        </p:scale>
        <p:origin x="9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manualLayout>
          <c:layoutTarget val="inner"/>
          <c:xMode val="edge"/>
          <c:yMode val="edge"/>
          <c:x val="3.7260000000000001E-2"/>
          <c:y val="0.104302350215161"/>
          <c:w val="0.94233999999999996"/>
          <c:h val="0.77325333333333301"/>
        </c:manualLayout>
      </c:layout>
      <c:barChart>
        <c:barDir val="col"/>
        <c:grouping val="clustered"/>
        <c:varyColors val="0"/>
        <c:ser>
          <c:idx val="0"/>
          <c:order val="0"/>
          <c:tx>
            <c:strRef>
              <c:f>Sheet1!$B$1</c:f>
              <c:strCache>
                <c:ptCount val="1"/>
                <c:pt idx="0">
                  <c:v>右键编辑数据替换内容</c:v>
                </c:pt>
              </c:strCache>
            </c:strRef>
          </c:tx>
          <c:spPr>
            <a:solidFill>
              <a:srgbClr val="EC7B71"/>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EFA-49BC-9A09-0642C9147054}"/>
            </c:ext>
          </c:extLst>
        </c:ser>
        <c:ser>
          <c:idx val="1"/>
          <c:order val="1"/>
          <c:tx>
            <c:strRef>
              <c:f>Sheet1!$C$1</c:f>
              <c:strCache>
                <c:ptCount val="1"/>
                <c:pt idx="0">
                  <c:v>右键编辑数据替换内容</c:v>
                </c:pt>
              </c:strCache>
            </c:strRef>
          </c:tx>
          <c:spPr>
            <a:solidFill>
              <a:srgbClr val="7BC9BE"/>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EFA-49BC-9A09-0642C9147054}"/>
            </c:ext>
          </c:extLst>
        </c:ser>
        <c:ser>
          <c:idx val="2"/>
          <c:order val="2"/>
          <c:tx>
            <c:strRef>
              <c:f>Sheet1!$D$1</c:f>
              <c:strCache>
                <c:ptCount val="1"/>
                <c:pt idx="0">
                  <c:v>右键编辑数据替换内容</c:v>
                </c:pt>
              </c:strCache>
            </c:strRef>
          </c:tx>
          <c:spPr>
            <a:solidFill>
              <a:srgbClr val="F8EFCD"/>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EFA-49BC-9A09-0642C9147054}"/>
            </c:ext>
          </c:extLst>
        </c:ser>
        <c:dLbls>
          <c:showLegendKey val="0"/>
          <c:showVal val="0"/>
          <c:showCatName val="0"/>
          <c:showSerName val="0"/>
          <c:showPercent val="0"/>
          <c:showBubbleSize val="0"/>
        </c:dLbls>
        <c:gapWidth val="219"/>
        <c:overlap val="-27"/>
        <c:axId val="832830604"/>
        <c:axId val="287082369"/>
      </c:barChart>
      <c:catAx>
        <c:axId val="8328306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287082369"/>
        <c:crosses val="autoZero"/>
        <c:auto val="1"/>
        <c:lblAlgn val="ctr"/>
        <c:lblOffset val="100"/>
        <c:noMultiLvlLbl val="0"/>
      </c:catAx>
      <c:valAx>
        <c:axId val="28708236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832830604"/>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areaChart>
        <c:grouping val="standard"/>
        <c:varyColors val="0"/>
        <c:ser>
          <c:idx val="0"/>
          <c:order val="0"/>
          <c:tx>
            <c:strRef>
              <c:f>Sheet1!$B$1</c:f>
              <c:strCache>
                <c:ptCount val="1"/>
                <c:pt idx="0">
                  <c:v>右键编辑数据替换内容</c:v>
                </c:pt>
              </c:strCache>
            </c:strRef>
          </c:tx>
          <c:spPr>
            <a:solidFill>
              <a:srgbClr val="BBDDC7"/>
            </a:solidFill>
            <a:ln>
              <a:noFill/>
            </a:ln>
            <a:effectLst/>
          </c:spP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8F39-4E56-BEAF-AAFF5DACF8CA}"/>
            </c:ext>
          </c:extLst>
        </c:ser>
        <c:ser>
          <c:idx val="1"/>
          <c:order val="1"/>
          <c:tx>
            <c:strRef>
              <c:f>Sheet1!$C$1</c:f>
              <c:strCache>
                <c:ptCount val="1"/>
                <c:pt idx="0">
                  <c:v>右键编辑数据替换内容2</c:v>
                </c:pt>
              </c:strCache>
            </c:strRef>
          </c:tx>
          <c:spPr>
            <a:solidFill>
              <a:srgbClr val="EC7B71"/>
            </a:solidFill>
            <a:ln>
              <a:noFill/>
            </a:ln>
            <a:effectLst/>
          </c:spP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8F39-4E56-BEAF-AAFF5DACF8CA}"/>
            </c:ext>
          </c:extLst>
        </c:ser>
        <c:dLbls>
          <c:showLegendKey val="0"/>
          <c:showVal val="0"/>
          <c:showCatName val="0"/>
          <c:showSerName val="0"/>
          <c:showPercent val="0"/>
          <c:showBubbleSize val="0"/>
        </c:dLbls>
        <c:axId val="891583618"/>
        <c:axId val="518864906"/>
      </c:areaChart>
      <c:catAx>
        <c:axId val="891583618"/>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518864906"/>
        <c:crosses val="autoZero"/>
        <c:auto val="1"/>
        <c:lblAlgn val="ctr"/>
        <c:lblOffset val="100"/>
        <c:noMultiLvlLbl val="1"/>
      </c:catAx>
      <c:valAx>
        <c:axId val="51886490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891583618"/>
        <c:crosses val="autoZero"/>
        <c:crossBetween val="midCat"/>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zero"/>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scatterChart>
        <c:scatterStyle val="smoothMarker"/>
        <c:varyColors val="0"/>
        <c:ser>
          <c:idx val="0"/>
          <c:order val="0"/>
          <c:tx>
            <c:strRef>
              <c:f>Sheet1!$B$1</c:f>
              <c:strCache>
                <c:ptCount val="1"/>
                <c:pt idx="0">
                  <c:v>Y 值</c:v>
                </c:pt>
              </c:strCache>
            </c:strRef>
          </c:tx>
          <c:spPr>
            <a:ln w="19050" cap="rnd">
              <a:solidFill>
                <a:srgbClr val="7BC9BE"/>
              </a:solidFill>
              <a:round/>
            </a:ln>
            <a:effectLst/>
          </c:spPr>
          <c:marker>
            <c:symbol val="none"/>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1"/>
          <c:extLst>
            <c:ext xmlns:c16="http://schemas.microsoft.com/office/drawing/2014/chart" uri="{C3380CC4-5D6E-409C-BE32-E72D297353CC}">
              <c16:uniqueId val="{00000000-0682-4422-9261-2F540287932E}"/>
            </c:ext>
          </c:extLst>
        </c:ser>
        <c:dLbls>
          <c:showLegendKey val="0"/>
          <c:showVal val="0"/>
          <c:showCatName val="0"/>
          <c:showSerName val="0"/>
          <c:showPercent val="0"/>
          <c:showBubbleSize val="0"/>
        </c:dLbls>
        <c:axId val="632765089"/>
        <c:axId val="434487494"/>
      </c:scatterChart>
      <c:valAx>
        <c:axId val="63276508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34487494"/>
        <c:crosses val="autoZero"/>
        <c:crossBetween val="midCat"/>
      </c:valAx>
      <c:valAx>
        <c:axId val="43448749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632765089"/>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2000" b="0" i="0" u="none" strike="noStrike" kern="1200" cap="none" spc="0" normalizeH="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2000" b="0" i="0" u="none" strike="noStrike" kern="1200" cap="none" spc="0" normalizeH="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bar"/>
        <c:grouping val="clustered"/>
        <c:varyColors val="0"/>
        <c:ser>
          <c:idx val="0"/>
          <c:order val="0"/>
          <c:tx>
            <c:strRef>
              <c:f>Sheet1!$B$1</c:f>
              <c:strCache>
                <c:ptCount val="1"/>
                <c:pt idx="0">
                  <c:v>右键编辑数据替换内容</c:v>
                </c:pt>
              </c:strCache>
            </c:strRef>
          </c:tx>
          <c:spPr>
            <a:solidFill>
              <a:srgbClr val="7BC9BE"/>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3DC-4B6F-AADD-F59749ACA19D}"/>
            </c:ext>
          </c:extLst>
        </c:ser>
        <c:ser>
          <c:idx val="1"/>
          <c:order val="1"/>
          <c:tx>
            <c:strRef>
              <c:f>Sheet1!$C$1</c:f>
              <c:strCache>
                <c:ptCount val="1"/>
                <c:pt idx="0">
                  <c:v>右键编辑数据替换内容</c:v>
                </c:pt>
              </c:strCache>
            </c:strRef>
          </c:tx>
          <c:spPr>
            <a:solidFill>
              <a:srgbClr val="F8EFCD"/>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3DC-4B6F-AADD-F59749ACA19D}"/>
            </c:ext>
          </c:extLst>
        </c:ser>
        <c:ser>
          <c:idx val="2"/>
          <c:order val="2"/>
          <c:tx>
            <c:strRef>
              <c:f>Sheet1!$D$1</c:f>
              <c:strCache>
                <c:ptCount val="1"/>
                <c:pt idx="0">
                  <c:v>右键编辑数据替换内容</c:v>
                </c:pt>
              </c:strCache>
            </c:strRef>
          </c:tx>
          <c:spPr>
            <a:solidFill>
              <a:srgbClr val="EC7B7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3DC-4B6F-AADD-F59749ACA19D}"/>
            </c:ext>
          </c:extLst>
        </c:ser>
        <c:dLbls>
          <c:showLegendKey val="0"/>
          <c:showVal val="1"/>
          <c:showCatName val="0"/>
          <c:showSerName val="0"/>
          <c:showPercent val="0"/>
          <c:showBubbleSize val="0"/>
        </c:dLbls>
        <c:gapWidth val="269"/>
        <c:axId val="359397266"/>
        <c:axId val="976640550"/>
      </c:barChart>
      <c:catAx>
        <c:axId val="359397266"/>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cap="none" spc="0" normalizeH="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76640550"/>
        <c:crosses val="autoZero"/>
        <c:auto val="1"/>
        <c:lblAlgn val="ctr"/>
        <c:lblOffset val="100"/>
        <c:noMultiLvlLbl val="0"/>
      </c:catAx>
      <c:valAx>
        <c:axId val="97664055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359397266"/>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rgbClr val="7BC9BE"/>
              </a:solidFill>
              <a:ln w="19050">
                <a:solidFill>
                  <a:schemeClr val="lt1"/>
                </a:solidFill>
              </a:ln>
              <a:effectLst/>
            </c:spPr>
            <c:extLst>
              <c:ext xmlns:c16="http://schemas.microsoft.com/office/drawing/2014/chart" uri="{C3380CC4-5D6E-409C-BE32-E72D297353CC}">
                <c16:uniqueId val="{00000001-AB36-4E96-A612-790DA3124550}"/>
              </c:ext>
            </c:extLst>
          </c:dPt>
          <c:dPt>
            <c:idx val="1"/>
            <c:bubble3D val="0"/>
            <c:spPr>
              <a:solidFill>
                <a:srgbClr val="EC7B71"/>
              </a:solidFill>
              <a:ln w="19050">
                <a:solidFill>
                  <a:schemeClr val="lt1"/>
                </a:solidFill>
              </a:ln>
              <a:effectLst/>
            </c:spPr>
            <c:extLst>
              <c:ext xmlns:c16="http://schemas.microsoft.com/office/drawing/2014/chart" uri="{C3380CC4-5D6E-409C-BE32-E72D297353CC}">
                <c16:uniqueId val="{00000003-AB36-4E96-A612-790DA3124550}"/>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AB36-4E96-A612-790DA3124550}"/>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AB36-4E96-A612-790DA3124550}"/>
              </c:ext>
            </c:extLst>
          </c:dPt>
          <c:cat>
            <c:strRef>
              <c:f>Sheet1!$A$2:$A$5</c:f>
              <c:strCache>
                <c:ptCount val="4"/>
                <c:pt idx="0">
                  <c:v>点击右键编辑数据替换内容</c:v>
                </c:pt>
                <c:pt idx="1">
                  <c:v>点击右键编辑数据替换内容</c:v>
                </c:pt>
                <c:pt idx="2">
                  <c:v>点击右键编辑数据替换内容</c:v>
                </c:pt>
                <c:pt idx="3">
                  <c:v>点击右键编辑数据替换内容</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B36-4E96-A612-790DA3124550}"/>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rgbClr val="7BC9BE"/>
              </a:solidFill>
              <a:ln w="19050">
                <a:solidFill>
                  <a:schemeClr val="lt1"/>
                </a:solidFill>
              </a:ln>
              <a:effectLst/>
            </c:spPr>
            <c:extLst>
              <c:ext xmlns:c16="http://schemas.microsoft.com/office/drawing/2014/chart" uri="{C3380CC4-5D6E-409C-BE32-E72D297353CC}">
                <c16:uniqueId val="{00000001-C5AF-4380-9FDC-AC4FA9063EEF}"/>
              </c:ext>
            </c:extLst>
          </c:dPt>
          <c:dPt>
            <c:idx val="1"/>
            <c:bubble3D val="0"/>
            <c:spPr>
              <a:solidFill>
                <a:srgbClr val="EC7B71"/>
              </a:solidFill>
              <a:ln w="19050">
                <a:solidFill>
                  <a:schemeClr val="lt1"/>
                </a:solidFill>
              </a:ln>
              <a:effectLst/>
            </c:spPr>
            <c:extLst>
              <c:ext xmlns:c16="http://schemas.microsoft.com/office/drawing/2014/chart" uri="{C3380CC4-5D6E-409C-BE32-E72D297353CC}">
                <c16:uniqueId val="{00000003-C5AF-4380-9FDC-AC4FA9063EEF}"/>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C5AF-4380-9FDC-AC4FA9063EEF}"/>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C5AF-4380-9FDC-AC4FA9063EEF}"/>
              </c:ext>
            </c:extLst>
          </c:dPt>
          <c:cat>
            <c:strRef>
              <c:f>Sheet1!$A$2:$A$5</c:f>
              <c:strCache>
                <c:ptCount val="4"/>
                <c:pt idx="0">
                  <c:v>点击右键编辑数据替换内容</c:v>
                </c:pt>
                <c:pt idx="1">
                  <c:v>点击右键编辑数据替换内容</c:v>
                </c:pt>
                <c:pt idx="2">
                  <c:v>点击右键编辑数据替换内容</c:v>
                </c:pt>
                <c:pt idx="3">
                  <c:v>点击右键编辑数据替换内容</c:v>
                </c:pt>
              </c:strCache>
            </c:strRef>
          </c:cat>
          <c:val>
            <c:numRef>
              <c:f>Sheet1!$B$2:$B$5</c:f>
              <c:numCache>
                <c:formatCode>General</c:formatCode>
                <c:ptCount val="4"/>
                <c:pt idx="0">
                  <c:v>3</c:v>
                </c:pt>
                <c:pt idx="1">
                  <c:v>5</c:v>
                </c:pt>
                <c:pt idx="2">
                  <c:v>1.4</c:v>
                </c:pt>
                <c:pt idx="3">
                  <c:v>1.2</c:v>
                </c:pt>
              </c:numCache>
            </c:numRef>
          </c:val>
          <c:extLst>
            <c:ext xmlns:c16="http://schemas.microsoft.com/office/drawing/2014/chart" uri="{C3380CC4-5D6E-409C-BE32-E72D297353CC}">
              <c16:uniqueId val="{00000008-C5AF-4380-9FDC-AC4FA9063EEF}"/>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col"/>
        <c:grouping val="clustered"/>
        <c:varyColors val="0"/>
        <c:ser>
          <c:idx val="0"/>
          <c:order val="0"/>
          <c:tx>
            <c:strRef>
              <c:f>Sheet1!$B$1</c:f>
              <c:strCache>
                <c:ptCount val="1"/>
                <c:pt idx="0">
                  <c:v>点击右键编辑数据替换内容</c:v>
                </c:pt>
              </c:strCache>
            </c:strRef>
          </c:tx>
          <c:spPr>
            <a:solidFill>
              <a:srgbClr val="7BC9BE"/>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Sheet1!$B$2:$B$6</c:f>
              <c:numCache>
                <c:formatCode>General</c:formatCode>
                <c:ptCount val="5"/>
                <c:pt idx="0">
                  <c:v>4.3</c:v>
                </c:pt>
                <c:pt idx="1">
                  <c:v>2.5</c:v>
                </c:pt>
                <c:pt idx="2">
                  <c:v>3.5</c:v>
                </c:pt>
                <c:pt idx="3">
                  <c:v>4.5</c:v>
                </c:pt>
                <c:pt idx="4">
                  <c:v>5.5</c:v>
                </c:pt>
              </c:numCache>
            </c:numRef>
          </c:val>
          <c:extLst>
            <c:ext xmlns:c16="http://schemas.microsoft.com/office/drawing/2014/chart" uri="{C3380CC4-5D6E-409C-BE32-E72D297353CC}">
              <c16:uniqueId val="{00000000-0BC4-4CFF-A032-9768FB9DB55B}"/>
            </c:ext>
          </c:extLst>
        </c:ser>
        <c:ser>
          <c:idx val="1"/>
          <c:order val="1"/>
          <c:tx>
            <c:strRef>
              <c:f>Sheet1!$C$1</c:f>
              <c:strCache>
                <c:ptCount val="1"/>
                <c:pt idx="0">
                  <c:v>点击右键编辑数据替换内容</c:v>
                </c:pt>
              </c:strCache>
            </c:strRef>
          </c:tx>
          <c:spPr>
            <a:solidFill>
              <a:srgbClr val="EC7B71"/>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Sheet1!$C$2:$C$6</c:f>
              <c:numCache>
                <c:formatCode>General</c:formatCode>
                <c:ptCount val="5"/>
                <c:pt idx="0">
                  <c:v>2.4</c:v>
                </c:pt>
                <c:pt idx="1">
                  <c:v>4.4000000000000004</c:v>
                </c:pt>
                <c:pt idx="2">
                  <c:v>1.8</c:v>
                </c:pt>
                <c:pt idx="3">
                  <c:v>2.8</c:v>
                </c:pt>
                <c:pt idx="4">
                  <c:v>3.8</c:v>
                </c:pt>
              </c:numCache>
            </c:numRef>
          </c:val>
          <c:extLst>
            <c:ext xmlns:c16="http://schemas.microsoft.com/office/drawing/2014/chart" uri="{C3380CC4-5D6E-409C-BE32-E72D297353CC}">
              <c16:uniqueId val="{00000001-0BC4-4CFF-A032-9768FB9DB55B}"/>
            </c:ext>
          </c:extLst>
        </c:ser>
        <c:ser>
          <c:idx val="2"/>
          <c:order val="2"/>
          <c:tx>
            <c:strRef>
              <c:f>Sheet1!$D$1</c:f>
              <c:strCache>
                <c:ptCount val="1"/>
                <c:pt idx="0">
                  <c:v>点击右键编辑数据替换内容</c:v>
                </c:pt>
              </c:strCache>
            </c:strRef>
          </c:tx>
          <c:spPr>
            <a:solidFill>
              <a:srgbClr val="F8EFCD"/>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Sheet1!$D$2:$D$6</c:f>
              <c:numCache>
                <c:formatCode>General</c:formatCode>
                <c:ptCount val="5"/>
                <c:pt idx="0">
                  <c:v>2</c:v>
                </c:pt>
                <c:pt idx="1">
                  <c:v>2</c:v>
                </c:pt>
                <c:pt idx="2">
                  <c:v>3</c:v>
                </c:pt>
                <c:pt idx="3">
                  <c:v>5</c:v>
                </c:pt>
                <c:pt idx="4">
                  <c:v>3</c:v>
                </c:pt>
              </c:numCache>
            </c:numRef>
          </c:val>
          <c:extLst>
            <c:ext xmlns:c16="http://schemas.microsoft.com/office/drawing/2014/chart" uri="{C3380CC4-5D6E-409C-BE32-E72D297353CC}">
              <c16:uniqueId val="{00000002-0BC4-4CFF-A032-9768FB9DB55B}"/>
            </c:ext>
          </c:extLst>
        </c:ser>
        <c:dLbls>
          <c:showLegendKey val="0"/>
          <c:showVal val="0"/>
          <c:showCatName val="0"/>
          <c:showSerName val="0"/>
          <c:showPercent val="0"/>
          <c:showBubbleSize val="0"/>
        </c:dLbls>
        <c:gapWidth val="219"/>
        <c:overlap val="-27"/>
        <c:axId val="782495755"/>
        <c:axId val="671483604"/>
      </c:barChart>
      <c:catAx>
        <c:axId val="78249575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671483604"/>
        <c:crosses val="autoZero"/>
        <c:auto val="1"/>
        <c:lblAlgn val="ctr"/>
        <c:lblOffset val="100"/>
        <c:noMultiLvlLbl val="0"/>
      </c:catAx>
      <c:valAx>
        <c:axId val="6714836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782495755"/>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col"/>
        <c:grouping val="clustered"/>
        <c:varyColors val="0"/>
        <c:ser>
          <c:idx val="0"/>
          <c:order val="0"/>
          <c:tx>
            <c:strRef>
              <c:f>Sheet1!$B$1</c:f>
              <c:strCache>
                <c:ptCount val="1"/>
                <c:pt idx="0">
                  <c:v>点击右键编辑数据替换内容</c:v>
                </c:pt>
              </c:strCache>
            </c:strRef>
          </c:tx>
          <c:spPr>
            <a:solidFill>
              <a:srgbClr val="7BC9BE"/>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Sheet1!$B$2:$B$6</c:f>
              <c:numCache>
                <c:formatCode>General</c:formatCode>
                <c:ptCount val="5"/>
                <c:pt idx="0">
                  <c:v>2</c:v>
                </c:pt>
                <c:pt idx="1">
                  <c:v>2.5</c:v>
                </c:pt>
                <c:pt idx="2">
                  <c:v>3.5</c:v>
                </c:pt>
                <c:pt idx="3">
                  <c:v>4.5</c:v>
                </c:pt>
                <c:pt idx="4">
                  <c:v>5.5</c:v>
                </c:pt>
              </c:numCache>
            </c:numRef>
          </c:val>
          <c:extLst>
            <c:ext xmlns:c16="http://schemas.microsoft.com/office/drawing/2014/chart" uri="{C3380CC4-5D6E-409C-BE32-E72D297353CC}">
              <c16:uniqueId val="{00000000-7849-4F72-A8AD-3257406E9C46}"/>
            </c:ext>
          </c:extLst>
        </c:ser>
        <c:ser>
          <c:idx val="1"/>
          <c:order val="1"/>
          <c:tx>
            <c:strRef>
              <c:f>Sheet1!$C$1</c:f>
              <c:strCache>
                <c:ptCount val="1"/>
                <c:pt idx="0">
                  <c:v>点击右键编辑数据替换内容</c:v>
                </c:pt>
              </c:strCache>
            </c:strRef>
          </c:tx>
          <c:spPr>
            <a:solidFill>
              <a:srgbClr val="EC7B71"/>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Sheet1!$C$2:$C$6</c:f>
              <c:numCache>
                <c:formatCode>General</c:formatCode>
                <c:ptCount val="5"/>
                <c:pt idx="0">
                  <c:v>2.4</c:v>
                </c:pt>
                <c:pt idx="1">
                  <c:v>4.4000000000000004</c:v>
                </c:pt>
                <c:pt idx="2">
                  <c:v>5</c:v>
                </c:pt>
                <c:pt idx="3">
                  <c:v>2.8</c:v>
                </c:pt>
                <c:pt idx="4">
                  <c:v>3.8</c:v>
                </c:pt>
              </c:numCache>
            </c:numRef>
          </c:val>
          <c:extLst>
            <c:ext xmlns:c16="http://schemas.microsoft.com/office/drawing/2014/chart" uri="{C3380CC4-5D6E-409C-BE32-E72D297353CC}">
              <c16:uniqueId val="{00000001-7849-4F72-A8AD-3257406E9C46}"/>
            </c:ext>
          </c:extLst>
        </c:ser>
        <c:ser>
          <c:idx val="2"/>
          <c:order val="2"/>
          <c:tx>
            <c:strRef>
              <c:f>Sheet1!$D$1</c:f>
              <c:strCache>
                <c:ptCount val="1"/>
                <c:pt idx="0">
                  <c:v>点击右键编辑数据替换内容</c:v>
                </c:pt>
              </c:strCache>
            </c:strRef>
          </c:tx>
          <c:spPr>
            <a:solidFill>
              <a:srgbClr val="F8EFCD"/>
            </a:solidFill>
            <a:ln>
              <a:noFill/>
            </a:ln>
            <a:effectLst/>
          </c:spPr>
          <c:invertIfNegative val="0"/>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Sheet1!$D$2:$D$6</c:f>
              <c:numCache>
                <c:formatCode>General</c:formatCode>
                <c:ptCount val="5"/>
                <c:pt idx="0">
                  <c:v>2</c:v>
                </c:pt>
                <c:pt idx="1">
                  <c:v>2</c:v>
                </c:pt>
                <c:pt idx="2">
                  <c:v>4</c:v>
                </c:pt>
                <c:pt idx="3">
                  <c:v>5</c:v>
                </c:pt>
                <c:pt idx="4">
                  <c:v>3</c:v>
                </c:pt>
              </c:numCache>
            </c:numRef>
          </c:val>
          <c:extLst>
            <c:ext xmlns:c16="http://schemas.microsoft.com/office/drawing/2014/chart" uri="{C3380CC4-5D6E-409C-BE32-E72D297353CC}">
              <c16:uniqueId val="{00000002-7849-4F72-A8AD-3257406E9C46}"/>
            </c:ext>
          </c:extLst>
        </c:ser>
        <c:dLbls>
          <c:showLegendKey val="0"/>
          <c:showVal val="0"/>
          <c:showCatName val="0"/>
          <c:showSerName val="0"/>
          <c:showPercent val="0"/>
          <c:showBubbleSize val="0"/>
        </c:dLbls>
        <c:gapWidth val="219"/>
        <c:overlap val="-27"/>
        <c:axId val="782495755"/>
        <c:axId val="671483604"/>
      </c:barChart>
      <c:catAx>
        <c:axId val="78249575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671483604"/>
        <c:crosses val="autoZero"/>
        <c:auto val="1"/>
        <c:lblAlgn val="ctr"/>
        <c:lblOffset val="100"/>
        <c:noMultiLvlLbl val="0"/>
      </c:catAx>
      <c:valAx>
        <c:axId val="6714836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782495755"/>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4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4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ofPieChart>
        <c:ofPieType val="pie"/>
        <c:varyColors val="1"/>
        <c:ser>
          <c:idx val="0"/>
          <c:order val="0"/>
          <c:tx>
            <c:strRef>
              <c:f>Sheet1!$B$1</c:f>
              <c:strCache>
                <c:ptCount val="1"/>
                <c:pt idx="0">
                  <c:v>销售额</c:v>
                </c:pt>
              </c:strCache>
            </c:strRef>
          </c:tx>
          <c:dPt>
            <c:idx val="0"/>
            <c:bubble3D val="0"/>
            <c:spPr>
              <a:solidFill>
                <a:srgbClr val="7BC9BE"/>
              </a:solidFill>
              <a:ln w="19050">
                <a:solidFill>
                  <a:schemeClr val="lt1"/>
                </a:solidFill>
              </a:ln>
              <a:effectLst/>
            </c:spPr>
            <c:extLst>
              <c:ext xmlns:c16="http://schemas.microsoft.com/office/drawing/2014/chart" uri="{C3380CC4-5D6E-409C-BE32-E72D297353CC}">
                <c16:uniqueId val="{00000001-A503-4D9B-BED8-9DC372689C56}"/>
              </c:ext>
            </c:extLst>
          </c:dPt>
          <c:dPt>
            <c:idx val="1"/>
            <c:bubble3D val="0"/>
            <c:spPr>
              <a:solidFill>
                <a:srgbClr val="EC7B71"/>
              </a:solidFill>
              <a:ln w="19050">
                <a:solidFill>
                  <a:schemeClr val="lt1"/>
                </a:solidFill>
              </a:ln>
              <a:effectLst/>
            </c:spPr>
            <c:extLst>
              <c:ext xmlns:c16="http://schemas.microsoft.com/office/drawing/2014/chart" uri="{C3380CC4-5D6E-409C-BE32-E72D297353CC}">
                <c16:uniqueId val="{00000003-A503-4D9B-BED8-9DC372689C56}"/>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A503-4D9B-BED8-9DC372689C56}"/>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A503-4D9B-BED8-9DC372689C56}"/>
              </c:ext>
            </c:extLst>
          </c:dPt>
          <c:dPt>
            <c:idx val="4"/>
            <c:bubble3D val="0"/>
            <c:spPr>
              <a:solidFill>
                <a:srgbClr val="F8EFCD"/>
              </a:solidFill>
              <a:ln w="19050">
                <a:solidFill>
                  <a:schemeClr val="lt1"/>
                </a:solidFill>
              </a:ln>
              <a:effectLst/>
            </c:spPr>
            <c:extLst>
              <c:ext xmlns:c16="http://schemas.microsoft.com/office/drawing/2014/chart" uri="{C3380CC4-5D6E-409C-BE32-E72D297353CC}">
                <c16:uniqueId val="{00000009-A503-4D9B-BED8-9DC372689C56}"/>
              </c:ext>
            </c:extLst>
          </c:dPt>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A503-4D9B-BED8-9DC372689C56}"/>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radarChart>
        <c:radarStyle val="marker"/>
        <c:varyColors val="0"/>
        <c:ser>
          <c:idx val="0"/>
          <c:order val="0"/>
          <c:tx>
            <c:strRef>
              <c:f>Sheet1!$B$1</c:f>
              <c:strCache>
                <c:ptCount val="1"/>
                <c:pt idx="0">
                  <c:v>点击右键编辑数据替换内容</c:v>
                </c:pt>
              </c:strCache>
            </c:strRef>
          </c:tx>
          <c:spPr>
            <a:ln w="28575" cap="rnd">
              <a:solidFill>
                <a:srgbClr val="7BC9BE"/>
              </a:solidFill>
              <a:round/>
            </a:ln>
            <a:effectLst/>
          </c:spPr>
          <c:marker>
            <c:symbol val="circle"/>
            <c:size val="5"/>
            <c:spPr>
              <a:solidFill>
                <a:schemeClr val="accent1"/>
              </a:solidFill>
              <a:ln w="9525">
                <a:solidFill>
                  <a:srgbClr val="7BC9BE"/>
                </a:solidFill>
              </a:ln>
              <a:effectLst/>
            </c:spPr>
          </c:marker>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3A3-4F8A-8D85-DA960A155F50}"/>
            </c:ext>
          </c:extLst>
        </c:ser>
        <c:ser>
          <c:idx val="1"/>
          <c:order val="1"/>
          <c:tx>
            <c:strRef>
              <c:f>Sheet1!$C$1</c:f>
              <c:strCache>
                <c:ptCount val="1"/>
                <c:pt idx="0">
                  <c:v>点击右键编辑数据替换内容2</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3A3-4F8A-8D85-DA960A155F50}"/>
            </c:ext>
          </c:extLst>
        </c:ser>
        <c:ser>
          <c:idx val="2"/>
          <c:order val="2"/>
          <c:tx>
            <c:strRef>
              <c:f>Sheet1!$D$1</c:f>
              <c:strCache>
                <c:ptCount val="1"/>
                <c:pt idx="0">
                  <c:v>点击右键编辑数据替换内容3</c:v>
                </c:pt>
              </c:strCache>
            </c:strRef>
          </c:tx>
          <c:spPr>
            <a:ln w="28575" cap="rnd">
              <a:solidFill>
                <a:srgbClr val="F8EFCD"/>
              </a:solidFill>
              <a:round/>
            </a:ln>
            <a:effectLst/>
          </c:spPr>
          <c:marker>
            <c:symbol val="circle"/>
            <c:size val="5"/>
            <c:spPr>
              <a:solidFill>
                <a:schemeClr val="accent3"/>
              </a:solidFill>
              <a:ln w="9525">
                <a:solidFill>
                  <a:srgbClr val="F8EFCD"/>
                </a:solidFill>
              </a:ln>
              <a:effectLst/>
            </c:spPr>
          </c:marker>
          <c:cat>
            <c:strRef>
              <c:f>Sheet1!$A$2:$A$6</c:f>
              <c:strCache>
                <c:ptCount val="5"/>
                <c:pt idx="0">
                  <c:v>点击右键编辑数据替换内容</c:v>
                </c:pt>
                <c:pt idx="1">
                  <c:v>点击右键编辑数据替换内容</c:v>
                </c:pt>
                <c:pt idx="2">
                  <c:v>点击右键编辑数据替换内容</c:v>
                </c:pt>
                <c:pt idx="3">
                  <c:v>点击右键编辑数据替换内容</c:v>
                </c:pt>
                <c:pt idx="4">
                  <c:v>点击右键编辑数据替换内容</c:v>
                </c:pt>
              </c:strCache>
            </c:strRef>
          </c:cat>
          <c:val>
            <c:numRef>
              <c:f>Sheet1!$D$2:$D$6</c:f>
              <c:numCache>
                <c:formatCode>General</c:formatCode>
                <c:ptCount val="5"/>
                <c:pt idx="0">
                  <c:v>32</c:v>
                </c:pt>
                <c:pt idx="1">
                  <c:v>24</c:v>
                </c:pt>
                <c:pt idx="2">
                  <c:v>14</c:v>
                </c:pt>
                <c:pt idx="3">
                  <c:v>34</c:v>
                </c:pt>
                <c:pt idx="4">
                  <c:v>22</c:v>
                </c:pt>
              </c:numCache>
            </c:numRef>
          </c:val>
          <c:extLst>
            <c:ext xmlns:c16="http://schemas.microsoft.com/office/drawing/2014/chart" uri="{C3380CC4-5D6E-409C-BE32-E72D297353CC}">
              <c16:uniqueId val="{00000002-53A3-4F8A-8D85-DA960A155F50}"/>
            </c:ext>
          </c:extLst>
        </c:ser>
        <c:dLbls>
          <c:showLegendKey val="0"/>
          <c:showVal val="0"/>
          <c:showCatName val="0"/>
          <c:showSerName val="0"/>
          <c:showPercent val="0"/>
          <c:showBubbleSize val="0"/>
        </c:dLbls>
        <c:axId val="499804790"/>
        <c:axId val="685898653"/>
      </c:radarChart>
      <c:catAx>
        <c:axId val="49980479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685898653"/>
        <c:crosses val="autoZero"/>
        <c:auto val="1"/>
        <c:lblAlgn val="ctr"/>
        <c:lblOffset val="100"/>
        <c:noMultiLvlLbl val="0"/>
      </c:catAx>
      <c:valAx>
        <c:axId val="68589865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99804790"/>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ayout>
        <c:manualLayout>
          <c:xMode val="edge"/>
          <c:yMode val="edge"/>
          <c:x val="0"/>
          <c:y val="0.10763814106047284"/>
          <c:w val="1"/>
          <c:h val="0.11376915401258657"/>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4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4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ofPieChart>
        <c:ofPieType val="bar"/>
        <c:varyColors val="1"/>
        <c:ser>
          <c:idx val="0"/>
          <c:order val="0"/>
          <c:tx>
            <c:strRef>
              <c:f>Sheet1!$B$1</c:f>
              <c:strCache>
                <c:ptCount val="1"/>
                <c:pt idx="0">
                  <c:v>销售额</c:v>
                </c:pt>
              </c:strCache>
            </c:strRef>
          </c:tx>
          <c:dPt>
            <c:idx val="0"/>
            <c:bubble3D val="0"/>
            <c:spPr>
              <a:solidFill>
                <a:srgbClr val="7BC9BE"/>
              </a:solidFill>
              <a:ln w="19050">
                <a:solidFill>
                  <a:schemeClr val="lt1"/>
                </a:solidFill>
              </a:ln>
              <a:effectLst/>
            </c:spPr>
            <c:extLst>
              <c:ext xmlns:c16="http://schemas.microsoft.com/office/drawing/2014/chart" uri="{C3380CC4-5D6E-409C-BE32-E72D297353CC}">
                <c16:uniqueId val="{00000001-A207-4869-9C0E-DBD0481C3681}"/>
              </c:ext>
            </c:extLst>
          </c:dPt>
          <c:dPt>
            <c:idx val="1"/>
            <c:bubble3D val="0"/>
            <c:spPr>
              <a:solidFill>
                <a:srgbClr val="EC7B71"/>
              </a:solidFill>
              <a:ln w="19050">
                <a:solidFill>
                  <a:schemeClr val="lt1"/>
                </a:solidFill>
              </a:ln>
              <a:effectLst/>
            </c:spPr>
            <c:extLst>
              <c:ext xmlns:c16="http://schemas.microsoft.com/office/drawing/2014/chart" uri="{C3380CC4-5D6E-409C-BE32-E72D297353CC}">
                <c16:uniqueId val="{00000003-A207-4869-9C0E-DBD0481C3681}"/>
              </c:ext>
            </c:extLst>
          </c:dPt>
          <c:dPt>
            <c:idx val="2"/>
            <c:bubble3D val="0"/>
            <c:spPr>
              <a:solidFill>
                <a:srgbClr val="F8EFCD"/>
              </a:solidFill>
              <a:ln w="19050">
                <a:solidFill>
                  <a:schemeClr val="lt1"/>
                </a:solidFill>
              </a:ln>
              <a:effectLst/>
            </c:spPr>
            <c:extLst>
              <c:ext xmlns:c16="http://schemas.microsoft.com/office/drawing/2014/chart" uri="{C3380CC4-5D6E-409C-BE32-E72D297353CC}">
                <c16:uniqueId val="{00000005-A207-4869-9C0E-DBD0481C3681}"/>
              </c:ext>
            </c:extLst>
          </c:dPt>
          <c:dPt>
            <c:idx val="3"/>
            <c:bubble3D val="0"/>
            <c:spPr>
              <a:solidFill>
                <a:srgbClr val="BBDDC7"/>
              </a:solidFill>
              <a:ln w="19050">
                <a:solidFill>
                  <a:schemeClr val="lt1"/>
                </a:solidFill>
              </a:ln>
              <a:effectLst/>
            </c:spPr>
            <c:extLst>
              <c:ext xmlns:c16="http://schemas.microsoft.com/office/drawing/2014/chart" uri="{C3380CC4-5D6E-409C-BE32-E72D297353CC}">
                <c16:uniqueId val="{00000007-A207-4869-9C0E-DBD0481C3681}"/>
              </c:ext>
            </c:extLst>
          </c:dPt>
          <c:dPt>
            <c:idx val="4"/>
            <c:bubble3D val="0"/>
            <c:spPr>
              <a:solidFill>
                <a:srgbClr val="F8EFCD"/>
              </a:solidFill>
              <a:ln w="19050">
                <a:solidFill>
                  <a:schemeClr val="lt1"/>
                </a:solidFill>
              </a:ln>
              <a:effectLst/>
            </c:spPr>
            <c:extLst>
              <c:ext xmlns:c16="http://schemas.microsoft.com/office/drawing/2014/chart" uri="{C3380CC4-5D6E-409C-BE32-E72D297353CC}">
                <c16:uniqueId val="{00000009-A207-4869-9C0E-DBD0481C3681}"/>
              </c:ext>
            </c:extLst>
          </c:dPt>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A207-4869-9C0E-DBD0481C3681}"/>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layout>
        <c:manualLayout>
          <c:xMode val="edge"/>
          <c:yMode val="edge"/>
          <c:x val="0.39340000000000003"/>
          <c:y val="4.0000000000000001E-3"/>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rgbClr val="EC7B71"/>
              </a:solidFill>
              <a:ln w="19050">
                <a:solidFill>
                  <a:schemeClr val="lt1"/>
                </a:solidFill>
              </a:ln>
              <a:effectLst/>
            </c:spPr>
            <c:extLst>
              <c:ext xmlns:c16="http://schemas.microsoft.com/office/drawing/2014/chart" uri="{C3380CC4-5D6E-409C-BE32-E72D297353CC}">
                <c16:uniqueId val="{00000001-2F05-4883-8FF2-3C11041C3249}"/>
              </c:ext>
            </c:extLst>
          </c:dPt>
          <c:dPt>
            <c:idx val="1"/>
            <c:bubble3D val="0"/>
            <c:spPr>
              <a:solidFill>
                <a:srgbClr val="7BC9BE"/>
              </a:solidFill>
              <a:ln w="19050">
                <a:solidFill>
                  <a:schemeClr val="lt1"/>
                </a:solidFill>
              </a:ln>
              <a:effectLst/>
            </c:spPr>
            <c:extLst>
              <c:ext xmlns:c16="http://schemas.microsoft.com/office/drawing/2014/chart" uri="{C3380CC4-5D6E-409C-BE32-E72D297353CC}">
                <c16:uniqueId val="{00000003-2F05-4883-8FF2-3C11041C3249}"/>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2F05-4883-8FF2-3C11041C3249}"/>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2F05-4883-8FF2-3C11041C3249}"/>
              </c:ext>
            </c:extLst>
          </c:dPt>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F05-4883-8FF2-3C11041C324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bar"/>
        <c:grouping val="stacked"/>
        <c:varyColors val="0"/>
        <c:ser>
          <c:idx val="0"/>
          <c:order val="0"/>
          <c:tx>
            <c:strRef>
              <c:f>Sheet1!$B$1</c:f>
              <c:strCache>
                <c:ptCount val="1"/>
                <c:pt idx="0">
                  <c:v>右键编辑数据替换内容</c:v>
                </c:pt>
              </c:strCache>
            </c:strRef>
          </c:tx>
          <c:spPr>
            <a:solidFill>
              <a:srgbClr val="7BC9BE"/>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E9E-464C-8F83-37084991CA17}"/>
            </c:ext>
          </c:extLst>
        </c:ser>
        <c:ser>
          <c:idx val="1"/>
          <c:order val="1"/>
          <c:tx>
            <c:strRef>
              <c:f>Sheet1!$C$1</c:f>
              <c:strCache>
                <c:ptCount val="1"/>
                <c:pt idx="0">
                  <c:v>右键编辑数据替换内容</c:v>
                </c:pt>
              </c:strCache>
            </c:strRef>
          </c:tx>
          <c:spPr>
            <a:solidFill>
              <a:srgbClr val="EC7B71"/>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E9E-464C-8F83-37084991CA17}"/>
            </c:ext>
          </c:extLst>
        </c:ser>
        <c:ser>
          <c:idx val="2"/>
          <c:order val="2"/>
          <c:tx>
            <c:strRef>
              <c:f>Sheet1!$D$1</c:f>
              <c:strCache>
                <c:ptCount val="1"/>
                <c:pt idx="0">
                  <c:v>右键编辑数据替换内容</c:v>
                </c:pt>
              </c:strCache>
            </c:strRef>
          </c:tx>
          <c:spPr>
            <a:solidFill>
              <a:srgbClr val="F8EFCD"/>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E9E-464C-8F83-37084991CA17}"/>
            </c:ext>
          </c:extLst>
        </c:ser>
        <c:dLbls>
          <c:showLegendKey val="0"/>
          <c:showVal val="0"/>
          <c:showCatName val="0"/>
          <c:showSerName val="0"/>
          <c:showPercent val="0"/>
          <c:showBubbleSize val="0"/>
        </c:dLbls>
        <c:gapWidth val="150"/>
        <c:overlap val="100"/>
        <c:axId val="983730425"/>
        <c:axId val="357903193"/>
      </c:barChart>
      <c:catAx>
        <c:axId val="983730425"/>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357903193"/>
        <c:crosses val="autoZero"/>
        <c:auto val="1"/>
        <c:lblAlgn val="ctr"/>
        <c:lblOffset val="100"/>
        <c:noMultiLvlLbl val="0"/>
      </c:catAx>
      <c:valAx>
        <c:axId val="35790319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83730425"/>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rgbClr val="7BC9BE"/>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6B54-45B6-B6A1-DF915E17BDD5}"/>
            </c:ext>
          </c:extLst>
        </c:ser>
        <c:dLbls>
          <c:showLegendKey val="0"/>
          <c:showVal val="0"/>
          <c:showCatName val="0"/>
          <c:showSerName val="0"/>
          <c:showPercent val="0"/>
          <c:showBubbleSize val="0"/>
        </c:dLbls>
        <c:axId val="943575955"/>
        <c:axId val="41960317"/>
      </c:scatterChart>
      <c:valAx>
        <c:axId val="9435759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1960317"/>
        <c:crosses val="autoZero"/>
        <c:crossBetween val="midCat"/>
      </c:valAx>
      <c:valAx>
        <c:axId val="4196031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43575955"/>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rgbClr val="EC7B71"/>
              </a:solidFill>
              <a:ln w="9525">
                <a:solidFill>
                  <a:schemeClr val="accent1"/>
                </a:solidFill>
              </a:ln>
              <a:effectLst/>
            </c:spPr>
          </c:marker>
          <c:xVal>
            <c:numRef>
              <c:f>Sheet1!$A$2:$A$4</c:f>
              <c:numCache>
                <c:formatCode>General</c:formatCode>
                <c:ptCount val="3"/>
                <c:pt idx="0">
                  <c:v>1</c:v>
                </c:pt>
                <c:pt idx="1">
                  <c:v>1.8</c:v>
                </c:pt>
                <c:pt idx="2">
                  <c:v>2.4</c:v>
                </c:pt>
              </c:numCache>
            </c:numRef>
          </c:xVal>
          <c:yVal>
            <c:numRef>
              <c:f>Sheet1!$B$2:$B$4</c:f>
              <c:numCache>
                <c:formatCode>General</c:formatCode>
                <c:ptCount val="3"/>
                <c:pt idx="0">
                  <c:v>2.7</c:v>
                </c:pt>
                <c:pt idx="1">
                  <c:v>2.2000000000000002</c:v>
                </c:pt>
                <c:pt idx="2">
                  <c:v>1.8</c:v>
                </c:pt>
              </c:numCache>
            </c:numRef>
          </c:yVal>
          <c:smooth val="0"/>
          <c:extLst>
            <c:ext xmlns:c16="http://schemas.microsoft.com/office/drawing/2014/chart" uri="{C3380CC4-5D6E-409C-BE32-E72D297353CC}">
              <c16:uniqueId val="{00000000-F640-4E38-8B9F-98430B20AB9B}"/>
            </c:ext>
          </c:extLst>
        </c:ser>
        <c:dLbls>
          <c:showLegendKey val="0"/>
          <c:showVal val="0"/>
          <c:showCatName val="0"/>
          <c:showSerName val="0"/>
          <c:showPercent val="0"/>
          <c:showBubbleSize val="0"/>
        </c:dLbls>
        <c:axId val="943575955"/>
        <c:axId val="41960317"/>
      </c:scatterChart>
      <c:valAx>
        <c:axId val="9435759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1960317"/>
        <c:crosses val="autoZero"/>
        <c:crossBetween val="midCat"/>
      </c:valAx>
      <c:valAx>
        <c:axId val="4196031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43575955"/>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rgbClr val="F8EFCD"/>
              </a:solidFill>
              <a:ln w="9525">
                <a:solidFill>
                  <a:schemeClr val="accent1"/>
                </a:solidFill>
              </a:ln>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8735-47DB-B21D-185B54FF5903}"/>
            </c:ext>
          </c:extLst>
        </c:ser>
        <c:dLbls>
          <c:showLegendKey val="0"/>
          <c:showVal val="0"/>
          <c:showCatName val="0"/>
          <c:showSerName val="0"/>
          <c:showPercent val="0"/>
          <c:showBubbleSize val="0"/>
        </c:dLbls>
        <c:axId val="943575955"/>
        <c:axId val="41960317"/>
      </c:scatterChart>
      <c:valAx>
        <c:axId val="9435759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1960317"/>
        <c:crosses val="autoZero"/>
        <c:crossBetween val="midCat"/>
      </c:valAx>
      <c:valAx>
        <c:axId val="4196031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43575955"/>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scatterChart>
        <c:scatterStyle val="lineMarker"/>
        <c:varyColors val="0"/>
        <c:ser>
          <c:idx val="0"/>
          <c:order val="0"/>
          <c:tx>
            <c:strRef>
              <c:f>Sheet1!$B$1</c:f>
              <c:strCache>
                <c:ptCount val="1"/>
                <c:pt idx="0">
                  <c:v>Y 值</c:v>
                </c:pt>
              </c:strCache>
            </c:strRef>
          </c:tx>
          <c:spPr>
            <a:ln w="19050" cap="rnd">
              <a:noFill/>
              <a:round/>
            </a:ln>
            <a:effectLst/>
          </c:spPr>
          <c:marker>
            <c:symbol val="circle"/>
            <c:size val="5"/>
            <c:spPr>
              <a:solidFill>
                <a:srgbClr val="BBDDC7"/>
              </a:solidFill>
              <a:ln w="9525">
                <a:solidFill>
                  <a:schemeClr val="accent1"/>
                </a:solidFill>
              </a:ln>
              <a:effectLst/>
            </c:spPr>
          </c:marker>
          <c:xVal>
            <c:numRef>
              <c:f>Sheet1!$A$2:$A$4</c:f>
              <c:numCache>
                <c:formatCode>General</c:formatCode>
                <c:ptCount val="3"/>
                <c:pt idx="0">
                  <c:v>1</c:v>
                </c:pt>
                <c:pt idx="1">
                  <c:v>1.8</c:v>
                </c:pt>
                <c:pt idx="2">
                  <c:v>2.4</c:v>
                </c:pt>
              </c:numCache>
            </c:numRef>
          </c:xVal>
          <c:yVal>
            <c:numRef>
              <c:f>Sheet1!$B$2:$B$4</c:f>
              <c:numCache>
                <c:formatCode>General</c:formatCode>
                <c:ptCount val="3"/>
                <c:pt idx="0">
                  <c:v>2.7</c:v>
                </c:pt>
                <c:pt idx="1">
                  <c:v>2.2000000000000002</c:v>
                </c:pt>
                <c:pt idx="2">
                  <c:v>1.8</c:v>
                </c:pt>
              </c:numCache>
            </c:numRef>
          </c:yVal>
          <c:smooth val="0"/>
          <c:extLst>
            <c:ext xmlns:c16="http://schemas.microsoft.com/office/drawing/2014/chart" uri="{C3380CC4-5D6E-409C-BE32-E72D297353CC}">
              <c16:uniqueId val="{00000000-1DF2-4873-8BE3-1C2710E41327}"/>
            </c:ext>
          </c:extLst>
        </c:ser>
        <c:dLbls>
          <c:showLegendKey val="0"/>
          <c:showVal val="0"/>
          <c:showCatName val="0"/>
          <c:showSerName val="0"/>
          <c:showPercent val="0"/>
          <c:showBubbleSize val="0"/>
        </c:dLbls>
        <c:axId val="943575955"/>
        <c:axId val="41960317"/>
      </c:scatterChart>
      <c:valAx>
        <c:axId val="9435759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1960317"/>
        <c:crosses val="autoZero"/>
        <c:crossBetween val="midCat"/>
      </c:valAx>
      <c:valAx>
        <c:axId val="4196031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43575955"/>
        <c:crosses val="autoZero"/>
        <c:crossBetween val="midCat"/>
      </c:valAx>
      <c:spPr>
        <a:noFill/>
        <a:ln>
          <a:noFill/>
        </a:ln>
        <a:effectLst/>
      </c:spPr>
    </c:plotArea>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layout>
        <c:manualLayout>
          <c:xMode val="edge"/>
          <c:yMode val="edge"/>
          <c:x val="0.39340000000000003"/>
          <c:y val="4.0000000000000001E-3"/>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rgbClr val="EC7B71"/>
              </a:solidFill>
              <a:ln w="19050">
                <a:solidFill>
                  <a:schemeClr val="lt1"/>
                </a:solidFill>
              </a:ln>
              <a:effectLst/>
            </c:spPr>
            <c:extLst>
              <c:ext xmlns:c16="http://schemas.microsoft.com/office/drawing/2014/chart" uri="{C3380CC4-5D6E-409C-BE32-E72D297353CC}">
                <c16:uniqueId val="{00000001-C723-4540-8152-7A9DF0E9997F}"/>
              </c:ext>
            </c:extLst>
          </c:dPt>
          <c:dPt>
            <c:idx val="1"/>
            <c:bubble3D val="0"/>
            <c:spPr>
              <a:solidFill>
                <a:srgbClr val="7BC9BE"/>
              </a:solidFill>
              <a:ln w="19050">
                <a:solidFill>
                  <a:schemeClr val="lt1"/>
                </a:solidFill>
              </a:ln>
              <a:effectLst/>
            </c:spPr>
            <c:extLst>
              <c:ext xmlns:c16="http://schemas.microsoft.com/office/drawing/2014/chart" uri="{C3380CC4-5D6E-409C-BE32-E72D297353CC}">
                <c16:uniqueId val="{00000003-C723-4540-8152-7A9DF0E9997F}"/>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C723-4540-8152-7A9DF0E9997F}"/>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C723-4540-8152-7A9DF0E9997F}"/>
              </c:ext>
            </c:extLst>
          </c:dPt>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7.2</c:v>
                </c:pt>
                <c:pt idx="1">
                  <c:v>3.2</c:v>
                </c:pt>
                <c:pt idx="2">
                  <c:v>2.4</c:v>
                </c:pt>
                <c:pt idx="3">
                  <c:v>1.2</c:v>
                </c:pt>
              </c:numCache>
            </c:numRef>
          </c:val>
          <c:extLst>
            <c:ext xmlns:c16="http://schemas.microsoft.com/office/drawing/2014/chart" uri="{C3380CC4-5D6E-409C-BE32-E72D297353CC}">
              <c16:uniqueId val="{00000008-C723-4540-8152-7A9DF0E9997F}"/>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layout>
        <c:manualLayout>
          <c:xMode val="edge"/>
          <c:yMode val="edge"/>
          <c:x val="0.39340000000000003"/>
          <c:y val="4.0000000000000001E-3"/>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rgbClr val="EC7B71"/>
              </a:solidFill>
              <a:ln w="19050">
                <a:solidFill>
                  <a:schemeClr val="lt1"/>
                </a:solidFill>
              </a:ln>
              <a:effectLst/>
            </c:spPr>
            <c:extLst>
              <c:ext xmlns:c16="http://schemas.microsoft.com/office/drawing/2014/chart" uri="{C3380CC4-5D6E-409C-BE32-E72D297353CC}">
                <c16:uniqueId val="{00000001-4B9C-4FC5-BC15-5D4A23ECC67F}"/>
              </c:ext>
            </c:extLst>
          </c:dPt>
          <c:dPt>
            <c:idx val="1"/>
            <c:bubble3D val="0"/>
            <c:spPr>
              <a:solidFill>
                <a:srgbClr val="7BC9BE"/>
              </a:solidFill>
              <a:ln w="19050">
                <a:solidFill>
                  <a:schemeClr val="lt1"/>
                </a:solidFill>
              </a:ln>
              <a:effectLst/>
            </c:spPr>
            <c:extLst>
              <c:ext xmlns:c16="http://schemas.microsoft.com/office/drawing/2014/chart" uri="{C3380CC4-5D6E-409C-BE32-E72D297353CC}">
                <c16:uniqueId val="{00000003-4B9C-4FC5-BC15-5D4A23ECC67F}"/>
              </c:ext>
            </c:extLst>
          </c:dPt>
          <c:dPt>
            <c:idx val="2"/>
            <c:bubble3D val="0"/>
            <c:spPr>
              <a:solidFill>
                <a:srgbClr val="BBDDC7"/>
              </a:solidFill>
              <a:ln w="19050">
                <a:solidFill>
                  <a:schemeClr val="lt1"/>
                </a:solidFill>
              </a:ln>
              <a:effectLst/>
            </c:spPr>
            <c:extLst>
              <c:ext xmlns:c16="http://schemas.microsoft.com/office/drawing/2014/chart" uri="{C3380CC4-5D6E-409C-BE32-E72D297353CC}">
                <c16:uniqueId val="{00000005-4B9C-4FC5-BC15-5D4A23ECC67F}"/>
              </c:ext>
            </c:extLst>
          </c:dPt>
          <c:dPt>
            <c:idx val="3"/>
            <c:bubble3D val="0"/>
            <c:spPr>
              <a:solidFill>
                <a:srgbClr val="F8EFCD"/>
              </a:solidFill>
              <a:ln w="19050">
                <a:solidFill>
                  <a:schemeClr val="lt1"/>
                </a:solidFill>
              </a:ln>
              <a:effectLst/>
            </c:spPr>
            <c:extLst>
              <c:ext xmlns:c16="http://schemas.microsoft.com/office/drawing/2014/chart" uri="{C3380CC4-5D6E-409C-BE32-E72D297353CC}">
                <c16:uniqueId val="{00000007-4B9C-4FC5-BC15-5D4A23ECC67F}"/>
              </c:ext>
            </c:extLst>
          </c:dPt>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6.1</c:v>
                </c:pt>
                <c:pt idx="1">
                  <c:v>5.2</c:v>
                </c:pt>
                <c:pt idx="2">
                  <c:v>3.4</c:v>
                </c:pt>
                <c:pt idx="3">
                  <c:v>1.3</c:v>
                </c:pt>
              </c:numCache>
            </c:numRef>
          </c:val>
          <c:extLst>
            <c:ext xmlns:c16="http://schemas.microsoft.com/office/drawing/2014/chart" uri="{C3380CC4-5D6E-409C-BE32-E72D297353CC}">
              <c16:uniqueId val="{00000008-4B9C-4FC5-BC15-5D4A23ECC67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lineChart>
        <c:grouping val="percentStacked"/>
        <c:varyColors val="0"/>
        <c:ser>
          <c:idx val="0"/>
          <c:order val="0"/>
          <c:tx>
            <c:strRef>
              <c:f>Sheet1!$B$1</c:f>
              <c:strCache>
                <c:ptCount val="1"/>
                <c:pt idx="0">
                  <c:v>右键编辑数据替换内容</c:v>
                </c:pt>
              </c:strCache>
            </c:strRef>
          </c:tx>
          <c:spPr>
            <a:ln w="28575" cap="rnd">
              <a:solidFill>
                <a:srgbClr val="7BC9BE"/>
              </a:solidFill>
              <a:round/>
            </a:ln>
            <a:effectLst/>
          </c:spPr>
          <c:marker>
            <c:symbol val="circle"/>
            <c:size val="5"/>
            <c:spPr>
              <a:solidFill>
                <a:schemeClr val="accent1"/>
              </a:solidFill>
              <a:ln w="9525">
                <a:solidFill>
                  <a:srgbClr val="7BC9BE"/>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97F-41F9-AAFE-7DFE5FB673EF}"/>
            </c:ext>
          </c:extLst>
        </c:ser>
        <c:ser>
          <c:idx val="1"/>
          <c:order val="1"/>
          <c:tx>
            <c:strRef>
              <c:f>Sheet1!$C$1</c:f>
              <c:strCache>
                <c:ptCount val="1"/>
                <c:pt idx="0">
                  <c:v>右键编辑数据替换内容</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97F-41F9-AAFE-7DFE5FB673EF}"/>
            </c:ext>
          </c:extLst>
        </c:ser>
        <c:ser>
          <c:idx val="2"/>
          <c:order val="2"/>
          <c:tx>
            <c:strRef>
              <c:f>Sheet1!$D$1</c:f>
              <c:strCache>
                <c:ptCount val="1"/>
                <c:pt idx="0">
                  <c:v>右键编辑数据替换内容</c:v>
                </c:pt>
              </c:strCache>
            </c:strRef>
          </c:tx>
          <c:spPr>
            <a:ln w="28575" cap="rnd">
              <a:solidFill>
                <a:srgbClr val="F8EFCD"/>
              </a:solidFill>
              <a:round/>
            </a:ln>
            <a:effectLst/>
          </c:spPr>
          <c:marker>
            <c:symbol val="circle"/>
            <c:size val="5"/>
            <c:spPr>
              <a:solidFill>
                <a:schemeClr val="accent3"/>
              </a:solidFill>
              <a:ln w="9525">
                <a:solidFill>
                  <a:srgbClr val="F8EFCD"/>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97F-41F9-AAFE-7DFE5FB673EF}"/>
            </c:ext>
          </c:extLst>
        </c:ser>
        <c:dLbls>
          <c:showLegendKey val="0"/>
          <c:showVal val="0"/>
          <c:showCatName val="0"/>
          <c:showSerName val="0"/>
          <c:showPercent val="0"/>
          <c:showBubbleSize val="0"/>
        </c:dLbls>
        <c:marker val="1"/>
        <c:smooth val="0"/>
        <c:axId val="40889181"/>
        <c:axId val="709416809"/>
      </c:lineChart>
      <c:catAx>
        <c:axId val="4088918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709416809"/>
        <c:crosses val="autoZero"/>
        <c:auto val="1"/>
        <c:lblAlgn val="ctr"/>
        <c:lblOffset val="100"/>
        <c:noMultiLvlLbl val="0"/>
      </c:catAx>
      <c:valAx>
        <c:axId val="70941680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0889181"/>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zero"/>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600" b="1"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600" b="1"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bar"/>
        <c:grouping val="percentStacked"/>
        <c:varyColors val="0"/>
        <c:ser>
          <c:idx val="0"/>
          <c:order val="0"/>
          <c:tx>
            <c:strRef>
              <c:f>Sheet1!$B$1</c:f>
              <c:strCache>
                <c:ptCount val="1"/>
                <c:pt idx="0">
                  <c:v>系列 1</c:v>
                </c:pt>
              </c:strCache>
            </c:strRef>
          </c:tx>
          <c:spPr>
            <a:solidFill>
              <a:srgbClr val="7BC9BE"/>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1BA-439C-9949-3605E9CDC36D}"/>
            </c:ext>
          </c:extLst>
        </c:ser>
        <c:ser>
          <c:idx val="1"/>
          <c:order val="1"/>
          <c:tx>
            <c:strRef>
              <c:f>Sheet1!$C$1</c:f>
              <c:strCache>
                <c:ptCount val="1"/>
                <c:pt idx="0">
                  <c:v>系列 2</c:v>
                </c:pt>
              </c:strCache>
            </c:strRef>
          </c:tx>
          <c:spPr>
            <a:solidFill>
              <a:srgbClr val="F8EFCD"/>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1BA-439C-9949-3605E9CDC36D}"/>
            </c:ext>
          </c:extLst>
        </c:ser>
        <c:ser>
          <c:idx val="2"/>
          <c:order val="2"/>
          <c:tx>
            <c:strRef>
              <c:f>Sheet1!$D$1</c:f>
              <c:strCache>
                <c:ptCount val="1"/>
                <c:pt idx="0">
                  <c:v>系列 3</c:v>
                </c:pt>
              </c:strCache>
            </c:strRef>
          </c:tx>
          <c:spPr>
            <a:solidFill>
              <a:srgbClr val="EC7B7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类别1</c:v>
                </c:pt>
                <c:pt idx="1">
                  <c:v>类别2</c:v>
                </c:pt>
                <c:pt idx="2">
                  <c:v>类别3</c:v>
                </c:pt>
                <c:pt idx="3">
                  <c:v>类别4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1BA-439C-9949-3605E9CDC36D}"/>
            </c:ext>
          </c:extLst>
        </c:ser>
        <c:dLbls>
          <c:showLegendKey val="0"/>
          <c:showVal val="1"/>
          <c:showCatName val="0"/>
          <c:showSerName val="0"/>
          <c:showPercent val="0"/>
          <c:showBubbleSize val="0"/>
        </c:dLbls>
        <c:gapWidth val="150"/>
        <c:overlap val="100"/>
        <c:axId val="327029707"/>
        <c:axId val="189506914"/>
      </c:barChart>
      <c:catAx>
        <c:axId val="327029707"/>
        <c:scaling>
          <c:orientation val="minMax"/>
        </c:scaling>
        <c:delete val="0"/>
        <c:axPos val="l"/>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189506914"/>
        <c:crosses val="autoZero"/>
        <c:auto val="1"/>
        <c:lblAlgn val="ctr"/>
        <c:lblOffset val="100"/>
        <c:noMultiLvlLbl val="0"/>
      </c:catAx>
      <c:valAx>
        <c:axId val="18950691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327029707"/>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areaChart>
        <c:grouping val="standard"/>
        <c:varyColors val="0"/>
        <c:ser>
          <c:idx val="2"/>
          <c:order val="2"/>
          <c:tx>
            <c:strRef>
              <c:f>Sheet1!$D$1</c:f>
              <c:strCache>
                <c:ptCount val="1"/>
                <c:pt idx="0">
                  <c:v>右键编辑数据替换内容</c:v>
                </c:pt>
              </c:strCache>
            </c:strRef>
          </c:tx>
          <c:spPr>
            <a:solidFill>
              <a:srgbClr val="EC7B71"/>
            </a:solidFill>
            <a:ln>
              <a:noFill/>
            </a:ln>
            <a:effectLst/>
          </c:spP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0-8FEA-4135-9244-F44AACEB9277}"/>
            </c:ext>
          </c:extLst>
        </c:ser>
        <c:dLbls>
          <c:showLegendKey val="0"/>
          <c:showVal val="0"/>
          <c:showCatName val="0"/>
          <c:showSerName val="0"/>
          <c:showPercent val="0"/>
          <c:showBubbleSize val="0"/>
        </c:dLbls>
        <c:axId val="396582468"/>
        <c:axId val="434220993"/>
      </c:areaChart>
      <c:barChart>
        <c:barDir val="col"/>
        <c:grouping val="stacked"/>
        <c:varyColors val="0"/>
        <c:ser>
          <c:idx val="0"/>
          <c:order val="0"/>
          <c:tx>
            <c:strRef>
              <c:f>Sheet1!$B$1</c:f>
              <c:strCache>
                <c:ptCount val="1"/>
                <c:pt idx="0">
                  <c:v>右键编辑数据替换内容</c:v>
                </c:pt>
              </c:strCache>
            </c:strRef>
          </c:tx>
          <c:spPr>
            <a:solidFill>
              <a:srgbClr val="7BC9BE"/>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8FEA-4135-9244-F44AACEB9277}"/>
            </c:ext>
          </c:extLst>
        </c:ser>
        <c:dLbls>
          <c:showLegendKey val="0"/>
          <c:showVal val="0"/>
          <c:showCatName val="0"/>
          <c:showSerName val="0"/>
          <c:showPercent val="0"/>
          <c:showBubbleSize val="0"/>
        </c:dLbls>
        <c:gapWidth val="219"/>
        <c:overlap val="100"/>
        <c:axId val="467717843"/>
        <c:axId val="160802009"/>
      </c:barChart>
      <c:lineChart>
        <c:grouping val="stacked"/>
        <c:varyColors val="0"/>
        <c:ser>
          <c:idx val="1"/>
          <c:order val="1"/>
          <c:tx>
            <c:strRef>
              <c:f>Sheet1!$C$1</c:f>
              <c:strCache>
                <c:ptCount val="1"/>
                <c:pt idx="0">
                  <c:v>右键编辑数据替换内容</c:v>
                </c:pt>
              </c:strCache>
            </c:strRef>
          </c:tx>
          <c:spPr>
            <a:ln w="28575" cap="rnd">
              <a:solidFill>
                <a:srgbClr val="F8EFCD"/>
              </a:solidFill>
              <a:round/>
            </a:ln>
            <a:effectLst/>
          </c:spPr>
          <c:marker>
            <c:symbol val="none"/>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2-8FEA-4135-9244-F44AACEB9277}"/>
            </c:ext>
          </c:extLst>
        </c:ser>
        <c:dLbls>
          <c:showLegendKey val="0"/>
          <c:showVal val="0"/>
          <c:showCatName val="0"/>
          <c:showSerName val="0"/>
          <c:showPercent val="0"/>
          <c:showBubbleSize val="0"/>
        </c:dLbls>
        <c:marker val="1"/>
        <c:smooth val="0"/>
        <c:axId val="467717843"/>
        <c:axId val="160802009"/>
      </c:lineChart>
      <c:catAx>
        <c:axId val="46771784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160802009"/>
        <c:crosses val="autoZero"/>
        <c:auto val="1"/>
        <c:lblAlgn val="ctr"/>
        <c:lblOffset val="100"/>
        <c:noMultiLvlLbl val="0"/>
      </c:catAx>
      <c:valAx>
        <c:axId val="16080200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67717843"/>
        <c:crosses val="autoZero"/>
        <c:crossBetween val="between"/>
      </c:valAx>
      <c:catAx>
        <c:axId val="396582468"/>
        <c:scaling>
          <c:orientation val="minMax"/>
        </c:scaling>
        <c:delete val="1"/>
        <c:axPos val="b"/>
        <c:numFmt formatCode="General" sourceLinked="1"/>
        <c:majorTickMark val="none"/>
        <c:minorTickMark val="none"/>
        <c:tickLblPos val="nextTo"/>
        <c:crossAx val="434220993"/>
        <c:crosses val="autoZero"/>
        <c:auto val="1"/>
        <c:lblAlgn val="ctr"/>
        <c:lblOffset val="100"/>
        <c:noMultiLvlLbl val="0"/>
      </c:catAx>
      <c:valAx>
        <c:axId val="434220993"/>
        <c:scaling>
          <c:orientation val="minMax"/>
        </c:scaling>
        <c:delete val="0"/>
        <c:axPos val="r"/>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396582468"/>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radarChart>
        <c:radarStyle val="marker"/>
        <c:varyColors val="0"/>
        <c:ser>
          <c:idx val="0"/>
          <c:order val="0"/>
          <c:tx>
            <c:strRef>
              <c:f>Sheet1!$B$1</c:f>
              <c:strCache>
                <c:ptCount val="1"/>
                <c:pt idx="0">
                  <c:v>右键编辑数据替换内容</c:v>
                </c:pt>
              </c:strCache>
            </c:strRef>
          </c:tx>
          <c:spPr>
            <a:ln w="28575" cap="rnd">
              <a:solidFill>
                <a:srgbClr val="7BC9BE"/>
              </a:solidFill>
              <a:round/>
            </a:ln>
            <a:effectLst/>
          </c:spPr>
          <c:marker>
            <c:symbol val="circle"/>
            <c:size val="5"/>
            <c:spPr>
              <a:solidFill>
                <a:schemeClr val="accent1"/>
              </a:solidFill>
              <a:ln w="9525">
                <a:solidFill>
                  <a:srgbClr val="7BC9BE"/>
                </a:solidFill>
              </a:ln>
              <a:effectLst/>
            </c:spPr>
          </c:marke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F6B8-4D99-B9F2-D633B5F4DB5E}"/>
            </c:ext>
          </c:extLst>
        </c:ser>
        <c:ser>
          <c:idx val="1"/>
          <c:order val="1"/>
          <c:tx>
            <c:strRef>
              <c:f>Sheet1!$C$1</c:f>
              <c:strCache>
                <c:ptCount val="1"/>
                <c:pt idx="0">
                  <c:v>右键编辑数据替换内容2</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F6B8-4D99-B9F2-D633B5F4DB5E}"/>
            </c:ext>
          </c:extLst>
        </c:ser>
        <c:dLbls>
          <c:showLegendKey val="0"/>
          <c:showVal val="0"/>
          <c:showCatName val="0"/>
          <c:showSerName val="0"/>
          <c:showPercent val="0"/>
          <c:showBubbleSize val="0"/>
        </c:dLbls>
        <c:axId val="290923682"/>
        <c:axId val="511362454"/>
      </c:radarChart>
      <c:catAx>
        <c:axId val="29092368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511362454"/>
        <c:crosses val="autoZero"/>
        <c:auto val="1"/>
        <c:lblAlgn val="ctr"/>
        <c:lblOffset val="100"/>
        <c:noMultiLvlLbl val="0"/>
      </c:catAx>
      <c:valAx>
        <c:axId val="51136245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290923682"/>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barChart>
        <c:barDir val="col"/>
        <c:grouping val="clustered"/>
        <c:varyColors val="0"/>
        <c:ser>
          <c:idx val="0"/>
          <c:order val="0"/>
          <c:tx>
            <c:strRef>
              <c:f>Sheet1!$B$1</c:f>
              <c:strCache>
                <c:ptCount val="1"/>
                <c:pt idx="0">
                  <c:v>右键编辑数据替换内容</c:v>
                </c:pt>
              </c:strCache>
            </c:strRef>
          </c:tx>
          <c:spPr>
            <a:solidFill>
              <a:srgbClr val="7BC9BE"/>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B21-4513-ABDC-9F0D98CF3561}"/>
            </c:ext>
          </c:extLst>
        </c:ser>
        <c:dLbls>
          <c:showLegendKey val="0"/>
          <c:showVal val="0"/>
          <c:showCatName val="0"/>
          <c:showSerName val="0"/>
          <c:showPercent val="0"/>
          <c:showBubbleSize val="0"/>
        </c:dLbls>
        <c:gapWidth val="219"/>
        <c:overlap val="-27"/>
        <c:axId val="934463501"/>
        <c:axId val="971060228"/>
      </c:barChart>
      <c:lineChart>
        <c:grouping val="stacked"/>
        <c:varyColors val="0"/>
        <c:ser>
          <c:idx val="1"/>
          <c:order val="1"/>
          <c:tx>
            <c:strRef>
              <c:f>Sheet1!$C$1</c:f>
              <c:strCache>
                <c:ptCount val="1"/>
                <c:pt idx="0">
                  <c:v>右键编辑数据替换内容</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B21-4513-ABDC-9F0D98CF3561}"/>
            </c:ext>
          </c:extLst>
        </c:ser>
        <c:dLbls>
          <c:showLegendKey val="0"/>
          <c:showVal val="0"/>
          <c:showCatName val="0"/>
          <c:showSerName val="0"/>
          <c:showPercent val="0"/>
          <c:showBubbleSize val="0"/>
        </c:dLbls>
        <c:marker val="1"/>
        <c:smooth val="0"/>
        <c:axId val="934463501"/>
        <c:axId val="971060228"/>
      </c:lineChart>
      <c:lineChart>
        <c:grouping val="standard"/>
        <c:varyColors val="0"/>
        <c:ser>
          <c:idx val="2"/>
          <c:order val="2"/>
          <c:tx>
            <c:strRef>
              <c:f>Sheet1!$D$1</c:f>
              <c:strCache>
                <c:ptCount val="1"/>
                <c:pt idx="0">
                  <c:v>右键编辑数据替换内容</c:v>
                </c:pt>
              </c:strCache>
            </c:strRef>
          </c:tx>
          <c:spPr>
            <a:ln w="28575" cap="rnd">
              <a:solidFill>
                <a:srgbClr val="F8EFCD"/>
              </a:solidFill>
              <a:round/>
            </a:ln>
            <a:effectLst/>
          </c:spPr>
          <c:marker>
            <c:symbol val="none"/>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B21-4513-ABDC-9F0D98CF3561}"/>
            </c:ext>
          </c:extLst>
        </c:ser>
        <c:dLbls>
          <c:showLegendKey val="0"/>
          <c:showVal val="0"/>
          <c:showCatName val="0"/>
          <c:showSerName val="0"/>
          <c:showPercent val="0"/>
          <c:showBubbleSize val="0"/>
        </c:dLbls>
        <c:marker val="1"/>
        <c:smooth val="0"/>
        <c:axId val="570173771"/>
        <c:axId val="177303673"/>
      </c:lineChart>
      <c:catAx>
        <c:axId val="93446350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71060228"/>
        <c:crosses val="autoZero"/>
        <c:auto val="1"/>
        <c:lblAlgn val="ctr"/>
        <c:lblOffset val="100"/>
        <c:noMultiLvlLbl val="0"/>
      </c:catAx>
      <c:valAx>
        <c:axId val="9710602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934463501"/>
        <c:crosses val="autoZero"/>
        <c:crossBetween val="between"/>
      </c:valAx>
      <c:catAx>
        <c:axId val="570173771"/>
        <c:scaling>
          <c:orientation val="minMax"/>
        </c:scaling>
        <c:delete val="1"/>
        <c:axPos val="b"/>
        <c:numFmt formatCode="General" sourceLinked="1"/>
        <c:majorTickMark val="none"/>
        <c:minorTickMark val="none"/>
        <c:tickLblPos val="nextTo"/>
        <c:crossAx val="177303673"/>
        <c:crosses val="autoZero"/>
        <c:auto val="1"/>
        <c:lblAlgn val="ctr"/>
        <c:lblOffset val="100"/>
        <c:noMultiLvlLbl val="0"/>
      </c:catAx>
      <c:valAx>
        <c:axId val="177303673"/>
        <c:scaling>
          <c:orientation val="minMax"/>
        </c:scaling>
        <c:delete val="0"/>
        <c:axPos val="r"/>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570173771"/>
        <c:crosses val="max"/>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manualLayout>
          <c:layoutTarget val="inner"/>
          <c:xMode val="edge"/>
          <c:yMode val="edge"/>
          <c:x val="5.981966469088789E-2"/>
          <c:y val="0.1486877435293332"/>
          <c:w val="0.91581305604753316"/>
          <c:h val="0.58846924873336925"/>
        </c:manualLayout>
      </c:layout>
      <c:barChart>
        <c:barDir val="col"/>
        <c:grouping val="stacked"/>
        <c:varyColors val="0"/>
        <c:ser>
          <c:idx val="0"/>
          <c:order val="0"/>
          <c:tx>
            <c:strRef>
              <c:f>Sheet1!$B$1</c:f>
              <c:strCache>
                <c:ptCount val="1"/>
                <c:pt idx="0">
                  <c:v>右键编辑数据替换内容</c:v>
                </c:pt>
              </c:strCache>
            </c:strRef>
          </c:tx>
          <c:spPr>
            <a:solidFill>
              <a:srgbClr val="EC7B71"/>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DAD-4A21-AC8F-1FCDDA517BB6}"/>
            </c:ext>
          </c:extLst>
        </c:ser>
        <c:ser>
          <c:idx val="1"/>
          <c:order val="1"/>
          <c:tx>
            <c:strRef>
              <c:f>Sheet1!$C$1</c:f>
              <c:strCache>
                <c:ptCount val="1"/>
                <c:pt idx="0">
                  <c:v>右键编辑数据替换内容</c:v>
                </c:pt>
              </c:strCache>
            </c:strRef>
          </c:tx>
          <c:spPr>
            <a:solidFill>
              <a:srgbClr val="F8EFCD"/>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DAD-4A21-AC8F-1FCDDA517BB6}"/>
            </c:ext>
          </c:extLst>
        </c:ser>
        <c:ser>
          <c:idx val="2"/>
          <c:order val="2"/>
          <c:tx>
            <c:strRef>
              <c:f>Sheet1!$D$1</c:f>
              <c:strCache>
                <c:ptCount val="1"/>
                <c:pt idx="0">
                  <c:v>右键编辑数据替换内容</c:v>
                </c:pt>
              </c:strCache>
            </c:strRef>
          </c:tx>
          <c:spPr>
            <a:solidFill>
              <a:srgbClr val="BBDDC7"/>
            </a:solidFill>
            <a:ln>
              <a:noFill/>
            </a:ln>
            <a:effectLst/>
          </c:spPr>
          <c:invertIfNegative val="0"/>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DAD-4A21-AC8F-1FCDDA517BB6}"/>
            </c:ext>
          </c:extLst>
        </c:ser>
        <c:dLbls>
          <c:showLegendKey val="0"/>
          <c:showVal val="0"/>
          <c:showCatName val="0"/>
          <c:showSerName val="0"/>
          <c:showPercent val="0"/>
          <c:showBubbleSize val="0"/>
        </c:dLbls>
        <c:gapWidth val="150"/>
        <c:overlap val="100"/>
        <c:axId val="406725009"/>
        <c:axId val="599226933"/>
      </c:barChart>
      <c:catAx>
        <c:axId val="40672500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599226933"/>
        <c:crosses val="autoZero"/>
        <c:auto val="1"/>
        <c:lblAlgn val="ctr"/>
        <c:lblOffset val="100"/>
        <c:noMultiLvlLbl val="0"/>
      </c:catAx>
      <c:valAx>
        <c:axId val="59922693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406725009"/>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ayout>
        <c:manualLayout>
          <c:xMode val="edge"/>
          <c:yMode val="edge"/>
          <c:x val="9.4430445807833746E-2"/>
          <c:y val="0.85106075853177332"/>
          <c:w val="0.81113893395856829"/>
          <c:h val="7.6256019178705017E-2"/>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spc="15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双击更改内容</a:t>
            </a:r>
          </a:p>
        </c:rich>
      </c:tx>
      <c:layout>
        <c:manualLayout>
          <c:xMode val="edge"/>
          <c:yMode val="edge"/>
          <c:x val="0.391718013773106"/>
          <c:y val="3.64652971921721E-3"/>
        </c:manualLayout>
      </c:layout>
      <c:overlay val="0"/>
      <c:spPr>
        <a:noFill/>
        <a:ln>
          <a:noFill/>
        </a:ln>
        <a:effectLst/>
      </c:spPr>
      <c:txPr>
        <a:bodyPr rot="0" spcFirstLastPara="0" vertOverflow="ellipsis" vert="horz" wrap="square" anchor="ctr" anchorCtr="1"/>
        <a:lstStyle/>
        <a:p>
          <a:pPr defTabSz="914400">
            <a:defRPr lang="zh-CN" sz="1800" b="1" i="0" u="none" strike="noStrike" kern="1200" cap="all" spc="15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pieChart>
        <c:varyColors val="1"/>
        <c:ser>
          <c:idx val="0"/>
          <c:order val="0"/>
          <c:tx>
            <c:strRef>
              <c:f>Sheet1!$B$1</c:f>
              <c:strCache>
                <c:ptCount val="1"/>
                <c:pt idx="0">
                  <c:v>销售额</c:v>
                </c:pt>
              </c:strCache>
            </c:strRef>
          </c:tx>
          <c:dPt>
            <c:idx val="0"/>
            <c:bubble3D val="0"/>
            <c:spPr>
              <a:solidFill>
                <a:srgbClr val="7BC9BE"/>
              </a:solidFill>
              <a:ln w="19050">
                <a:solidFill>
                  <a:schemeClr val="lt1"/>
                </a:solidFill>
              </a:ln>
              <a:effectLst>
                <a:innerShdw blurRad="114300">
                  <a:schemeClr val="accent1"/>
                </a:innerShdw>
              </a:effectLst>
            </c:spPr>
            <c:extLst>
              <c:ext xmlns:c16="http://schemas.microsoft.com/office/drawing/2014/chart" uri="{C3380CC4-5D6E-409C-BE32-E72D297353CC}">
                <c16:uniqueId val="{00000001-B767-476C-91FB-62E33D1C8614}"/>
              </c:ext>
            </c:extLst>
          </c:dPt>
          <c:dPt>
            <c:idx val="1"/>
            <c:bubble3D val="0"/>
            <c:spPr>
              <a:solidFill>
                <a:srgbClr val="EC7B71"/>
              </a:solidFill>
              <a:ln w="19050">
                <a:solidFill>
                  <a:schemeClr val="lt1"/>
                </a:solidFill>
              </a:ln>
              <a:effectLst>
                <a:innerShdw blurRad="114300">
                  <a:schemeClr val="accent2"/>
                </a:innerShdw>
              </a:effectLst>
            </c:spPr>
            <c:extLst>
              <c:ext xmlns:c16="http://schemas.microsoft.com/office/drawing/2014/chart" uri="{C3380CC4-5D6E-409C-BE32-E72D297353CC}">
                <c16:uniqueId val="{00000003-B767-476C-91FB-62E33D1C8614}"/>
              </c:ext>
            </c:extLst>
          </c:dPt>
          <c:dPt>
            <c:idx val="2"/>
            <c:bubble3D val="0"/>
            <c:spPr>
              <a:solidFill>
                <a:srgbClr val="BBDDC7"/>
              </a:solidFill>
              <a:ln w="19050">
                <a:solidFill>
                  <a:schemeClr val="lt1"/>
                </a:solidFill>
              </a:ln>
              <a:effectLst>
                <a:innerShdw blurRad="114300">
                  <a:schemeClr val="accent3"/>
                </a:innerShdw>
              </a:effectLst>
            </c:spPr>
            <c:extLst>
              <c:ext xmlns:c16="http://schemas.microsoft.com/office/drawing/2014/chart" uri="{C3380CC4-5D6E-409C-BE32-E72D297353CC}">
                <c16:uniqueId val="{00000005-B767-476C-91FB-62E33D1C8614}"/>
              </c:ext>
            </c:extLst>
          </c:dPt>
          <c:dPt>
            <c:idx val="3"/>
            <c:bubble3D val="0"/>
            <c:explosion val="9"/>
            <c:spPr>
              <a:solidFill>
                <a:srgbClr val="F8EFCD"/>
              </a:solidFill>
              <a:ln w="19050">
                <a:solidFill>
                  <a:schemeClr val="lt1"/>
                </a:solidFill>
              </a:ln>
              <a:effectLst>
                <a:innerShdw blurRad="114300">
                  <a:schemeClr val="accent4"/>
                </a:innerShdw>
              </a:effectLst>
            </c:spPr>
            <c:extLst>
              <c:ext xmlns:c16="http://schemas.microsoft.com/office/drawing/2014/chart" uri="{C3380CC4-5D6E-409C-BE32-E72D297353CC}">
                <c16:uniqueId val="{00000007-B767-476C-91FB-62E33D1C8614}"/>
              </c:ext>
            </c:extLst>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B767-476C-91FB-62E33D1C8614}"/>
            </c:ext>
          </c:extLst>
        </c:ser>
        <c:dLbls>
          <c:showLegendKey val="0"/>
          <c:showVal val="0"/>
          <c:showCatName val="0"/>
          <c:showSerName val="0"/>
          <c:showPercent val="1"/>
          <c:showBubbleSize val="0"/>
          <c:showLeaderLines val="1"/>
        </c:dLbls>
        <c:firstSliceAng val="0"/>
      </c:pieChart>
      <c:spPr>
        <a:noFill/>
        <a:ln>
          <a:noFill/>
        </a:ln>
        <a:effectLst/>
      </c:spPr>
    </c:plotArea>
    <c:legend>
      <c:legendPos val="t"/>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3"/>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ayout>
        <c:manualLayout>
          <c:xMode val="edge"/>
          <c:yMode val="edge"/>
          <c:x val="0.27553765819142123"/>
          <c:y val="0.10899084226600127"/>
          <c:w val="0.49154749096015043"/>
          <c:h val="0.11756283452042809"/>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layout>
        <c:manualLayout>
          <c:xMode val="edge"/>
          <c:yMode val="edge"/>
          <c:x val="0.42393124724548298"/>
          <c:y val="1.6944365998305601E-2"/>
        </c:manualLayout>
      </c:layout>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lineChart>
        <c:grouping val="standard"/>
        <c:varyColors val="0"/>
        <c:ser>
          <c:idx val="0"/>
          <c:order val="0"/>
          <c:tx>
            <c:strRef>
              <c:f>Sheet1!$B$1</c:f>
              <c:strCache>
                <c:ptCount val="1"/>
                <c:pt idx="0">
                  <c:v>右键编辑数据替换内容</c:v>
                </c:pt>
              </c:strCache>
            </c:strRef>
          </c:tx>
          <c:spPr>
            <a:ln w="28575" cap="rnd">
              <a:solidFill>
                <a:srgbClr val="7BC9BE"/>
              </a:solidFill>
              <a:round/>
            </a:ln>
            <a:effectLst/>
          </c:spPr>
          <c:marker>
            <c:symbol val="circle"/>
            <c:size val="5"/>
            <c:spPr>
              <a:solidFill>
                <a:schemeClr val="accent1"/>
              </a:solidFill>
              <a:ln w="9525">
                <a:solidFill>
                  <a:srgbClr val="7BC9BE"/>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DE3-41C6-BC6B-8630FEB96FC6}"/>
            </c:ext>
          </c:extLst>
        </c:ser>
        <c:ser>
          <c:idx val="1"/>
          <c:order val="1"/>
          <c:tx>
            <c:strRef>
              <c:f>Sheet1!$C$1</c:f>
              <c:strCache>
                <c:ptCount val="1"/>
                <c:pt idx="0">
                  <c:v>右键编辑数据替换内容</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DE3-41C6-BC6B-8630FEB96FC6}"/>
            </c:ext>
          </c:extLst>
        </c:ser>
        <c:ser>
          <c:idx val="2"/>
          <c:order val="2"/>
          <c:tx>
            <c:strRef>
              <c:f>Sheet1!$D$1</c:f>
              <c:strCache>
                <c:ptCount val="1"/>
                <c:pt idx="0">
                  <c:v>右键编辑数据替换内容</c:v>
                </c:pt>
              </c:strCache>
            </c:strRef>
          </c:tx>
          <c:spPr>
            <a:ln w="28575" cap="rnd">
              <a:solidFill>
                <a:srgbClr val="F8EFCD"/>
              </a:solidFill>
              <a:round/>
            </a:ln>
            <a:effectLst/>
          </c:spPr>
          <c:marker>
            <c:symbol val="circle"/>
            <c:size val="5"/>
            <c:spPr>
              <a:solidFill>
                <a:schemeClr val="accent3"/>
              </a:solidFill>
              <a:ln w="9525">
                <a:solidFill>
                  <a:srgbClr val="F8EFCD"/>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DE3-41C6-BC6B-8630FEB96FC6}"/>
            </c:ext>
          </c:extLst>
        </c:ser>
        <c:dLbls>
          <c:showLegendKey val="0"/>
          <c:showVal val="0"/>
          <c:showCatName val="0"/>
          <c:showSerName val="0"/>
          <c:showPercent val="0"/>
          <c:showBubbleSize val="0"/>
        </c:dLbls>
        <c:marker val="1"/>
        <c:smooth val="0"/>
        <c:axId val="138176151"/>
        <c:axId val="69522423"/>
      </c:lineChart>
      <c:catAx>
        <c:axId val="138176151"/>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69522423"/>
        <c:crosses val="autoZero"/>
        <c:auto val="1"/>
        <c:lblAlgn val="ctr"/>
        <c:lblOffset val="100"/>
        <c:noMultiLvlLbl val="0"/>
      </c:catAx>
      <c:valAx>
        <c:axId val="69522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138176151"/>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radarChart>
        <c:radarStyle val="filled"/>
        <c:varyColors val="0"/>
        <c:ser>
          <c:idx val="0"/>
          <c:order val="0"/>
          <c:tx>
            <c:strRef>
              <c:f>Sheet1!$B$1</c:f>
              <c:strCache>
                <c:ptCount val="1"/>
                <c:pt idx="0">
                  <c:v>右键编辑数据替换内容</c:v>
                </c:pt>
              </c:strCache>
            </c:strRef>
          </c:tx>
          <c:spPr>
            <a:solidFill>
              <a:srgbClr val="7BC9BE"/>
            </a:solidFill>
            <a:ln>
              <a:noFill/>
            </a:ln>
            <a:effectLst/>
          </c:spP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86DA-478D-9B9F-CCAAAF55C345}"/>
            </c:ext>
          </c:extLst>
        </c:ser>
        <c:ser>
          <c:idx val="1"/>
          <c:order val="1"/>
          <c:tx>
            <c:strRef>
              <c:f>Sheet1!$C$1</c:f>
              <c:strCache>
                <c:ptCount val="1"/>
                <c:pt idx="0">
                  <c:v>右键编辑数据替换内容2</c:v>
                </c:pt>
              </c:strCache>
            </c:strRef>
          </c:tx>
          <c:spPr>
            <a:solidFill>
              <a:srgbClr val="EC7B71"/>
            </a:solidFill>
            <a:ln>
              <a:noFill/>
            </a:ln>
            <a:effectLst/>
          </c:spPr>
          <c:cat>
            <c:strRef>
              <c:f>Sheet1!$A$2:$A$6</c:f>
              <c:strCache>
                <c:ptCount val="5"/>
                <c:pt idx="0">
                  <c:v>右键编辑数据替换内容</c:v>
                </c:pt>
                <c:pt idx="1">
                  <c:v>右键编辑数据替换内容</c:v>
                </c:pt>
                <c:pt idx="2">
                  <c:v>右键编辑数据替换内容</c:v>
                </c:pt>
                <c:pt idx="3">
                  <c:v>右键编辑数据替换内容</c:v>
                </c:pt>
                <c:pt idx="4">
                  <c:v>右键编辑数据替换内容</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86DA-478D-9B9F-CCAAAF55C345}"/>
            </c:ext>
          </c:extLst>
        </c:ser>
        <c:dLbls>
          <c:showLegendKey val="0"/>
          <c:showVal val="0"/>
          <c:showCatName val="0"/>
          <c:showSerName val="0"/>
          <c:showPercent val="0"/>
          <c:showBubbleSize val="0"/>
        </c:dLbls>
        <c:axId val="22651514"/>
        <c:axId val="57873645"/>
      </c:radarChart>
      <c:catAx>
        <c:axId val="2265151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57873645"/>
        <c:crosses val="autoZero"/>
        <c:auto val="1"/>
        <c:lblAlgn val="ctr"/>
        <c:lblOffset val="100"/>
        <c:noMultiLvlLbl val="0"/>
      </c:catAx>
      <c:valAx>
        <c:axId val="578736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22651514"/>
        <c:crosses val="autoZero"/>
        <c:crossBetween val="between"/>
      </c:valAx>
      <c:spPr>
        <a:noFill/>
        <a:ln>
          <a:noFill/>
        </a:ln>
        <a:effectLst/>
      </c:spPr>
    </c:plotArea>
    <c:legend>
      <c:legendPos val="t"/>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ayout>
        <c:manualLayout>
          <c:xMode val="edge"/>
          <c:yMode val="edge"/>
          <c:x val="0.16603695538057742"/>
          <c:y val="9.5622416012127051E-2"/>
          <c:w val="0.66792608923884511"/>
          <c:h val="6.1600139105456371E-2"/>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gap"/>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r>
              <a:rPr lang="zh-CN" altLang="en-US">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rPr>
              <a:t>双击更改标题</a:t>
            </a:r>
          </a:p>
        </c:rich>
      </c:tx>
      <c:overlay val="0"/>
      <c:spPr>
        <a:noFill/>
        <a:ln>
          <a:noFill/>
        </a:ln>
        <a:effectLst/>
      </c:spPr>
      <c:txPr>
        <a:bodyPr rot="0" spcFirstLastPara="0" vertOverflow="ellipsis" vert="horz" wrap="square" anchor="ctr" anchorCtr="1"/>
        <a:lstStyle/>
        <a:p>
          <a:pPr defTabSz="914400">
            <a:defRPr lang="zh-CN" sz="1400" b="0" i="0" u="none" strike="noStrike" kern="1200" spc="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title>
    <c:autoTitleDeleted val="0"/>
    <c:plotArea>
      <c:layout/>
      <c:lineChart>
        <c:grouping val="stacked"/>
        <c:varyColors val="0"/>
        <c:ser>
          <c:idx val="0"/>
          <c:order val="0"/>
          <c:tx>
            <c:strRef>
              <c:f>Sheet1!$B$1</c:f>
              <c:strCache>
                <c:ptCount val="1"/>
                <c:pt idx="0">
                  <c:v>右键编辑数据替换内容</c:v>
                </c:pt>
              </c:strCache>
            </c:strRef>
          </c:tx>
          <c:spPr>
            <a:ln w="28575" cap="rnd">
              <a:solidFill>
                <a:srgbClr val="7BC9BE"/>
              </a:solidFill>
              <a:round/>
            </a:ln>
            <a:effectLst/>
          </c:spPr>
          <c:marker>
            <c:symbol val="circle"/>
            <c:size val="5"/>
            <c:spPr>
              <a:solidFill>
                <a:schemeClr val="accent1"/>
              </a:solidFill>
              <a:ln w="9525">
                <a:solidFill>
                  <a:srgbClr val="7BC9BE"/>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3330-4C40-9532-986A48552657}"/>
            </c:ext>
          </c:extLst>
        </c:ser>
        <c:ser>
          <c:idx val="1"/>
          <c:order val="1"/>
          <c:tx>
            <c:strRef>
              <c:f>Sheet1!$C$1</c:f>
              <c:strCache>
                <c:ptCount val="1"/>
                <c:pt idx="0">
                  <c:v>右键编辑数据替换内容</c:v>
                </c:pt>
              </c:strCache>
            </c:strRef>
          </c:tx>
          <c:spPr>
            <a:ln w="28575" cap="rnd">
              <a:solidFill>
                <a:srgbClr val="EC7B71"/>
              </a:solidFill>
              <a:round/>
            </a:ln>
            <a:effectLst/>
          </c:spPr>
          <c:marker>
            <c:symbol val="circle"/>
            <c:size val="5"/>
            <c:spPr>
              <a:solidFill>
                <a:schemeClr val="accent2"/>
              </a:solidFill>
              <a:ln w="9525">
                <a:solidFill>
                  <a:srgbClr val="EC7B71"/>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3330-4C40-9532-986A48552657}"/>
            </c:ext>
          </c:extLst>
        </c:ser>
        <c:ser>
          <c:idx val="2"/>
          <c:order val="2"/>
          <c:tx>
            <c:strRef>
              <c:f>Sheet1!$D$1</c:f>
              <c:strCache>
                <c:ptCount val="1"/>
                <c:pt idx="0">
                  <c:v>右键编辑数据替换内容</c:v>
                </c:pt>
              </c:strCache>
            </c:strRef>
          </c:tx>
          <c:spPr>
            <a:ln w="28575" cap="rnd">
              <a:solidFill>
                <a:srgbClr val="F8EFCD"/>
              </a:solidFill>
              <a:round/>
            </a:ln>
            <a:effectLst/>
          </c:spPr>
          <c:marker>
            <c:symbol val="circle"/>
            <c:size val="5"/>
            <c:spPr>
              <a:solidFill>
                <a:schemeClr val="accent3"/>
              </a:solidFill>
              <a:ln w="9525">
                <a:solidFill>
                  <a:srgbClr val="F8EFCD"/>
                </a:solidFill>
              </a:ln>
              <a:effectLst/>
            </c:spPr>
          </c:marker>
          <c:cat>
            <c:strRef>
              <c:f>Sheet1!$A$2:$A$5</c:f>
              <c:strCache>
                <c:ptCount val="4"/>
                <c:pt idx="0">
                  <c:v>右键编辑数据替换内容</c:v>
                </c:pt>
                <c:pt idx="1">
                  <c:v>右键编辑数据替换内容</c:v>
                </c:pt>
                <c:pt idx="2">
                  <c:v>右键编辑数据替换内容</c:v>
                </c:pt>
                <c:pt idx="3">
                  <c:v>右键编辑数据替换内容</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3330-4C40-9532-986A48552657}"/>
            </c:ext>
          </c:extLst>
        </c:ser>
        <c:dLbls>
          <c:showLegendKey val="0"/>
          <c:showVal val="0"/>
          <c:showCatName val="0"/>
          <c:showSerName val="0"/>
          <c:showPercent val="0"/>
          <c:showBubbleSize val="0"/>
        </c:dLbls>
        <c:marker val="1"/>
        <c:smooth val="0"/>
        <c:axId val="293338670"/>
        <c:axId val="112601183"/>
      </c:lineChart>
      <c:catAx>
        <c:axId val="29333867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112601183"/>
        <c:crosses val="autoZero"/>
        <c:auto val="1"/>
        <c:lblAlgn val="ctr"/>
        <c:lblOffset val="100"/>
        <c:noMultiLvlLbl val="0"/>
      </c:catAx>
      <c:valAx>
        <c:axId val="112601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crossAx val="293338670"/>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1"/>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legendEntry>
        <c:idx val="2"/>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Entry>
      <c:overlay val="0"/>
      <c:spPr>
        <a:noFill/>
        <a:ln>
          <a:noFill/>
        </a:ln>
        <a:effectLst/>
      </c:spPr>
      <c:txPr>
        <a:bodyPr rot="0" spcFirstLastPara="0" vertOverflow="ellipsis" vert="horz" wrap="square" anchor="ctr" anchorCtr="1"/>
        <a:lstStyle/>
        <a:p>
          <a:pPr>
            <a:defRPr lang="zh-CN" sz="900" b="0" i="0" u="none" strike="noStrike" kern="1200" baseline="0">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legend>
    <c:plotVisOnly val="1"/>
    <c:dispBlanksAs val="zero"/>
    <c:showDLblsOverMax val="0"/>
  </c:chart>
  <c:spPr>
    <a:noFill/>
    <a:ln>
      <a:noFill/>
    </a:ln>
    <a:effectLst/>
  </c:spPr>
  <c:txPr>
    <a:bodyPr/>
    <a:lstStyle/>
    <a:p>
      <a:pPr>
        <a:defRPr lang="zh-CN">
          <a:solidFill>
            <a:schemeClr val="bg1">
              <a:lumMod val="50000"/>
            </a:schemeClr>
          </a:solidFill>
          <a:latin typeface="思源黑体 CN Bold" panose="020B0800000000000000" charset="-122"/>
          <a:ea typeface="思源黑体 CN Bold" panose="020B0800000000000000" charset="-122"/>
          <a:cs typeface="思源黑体 CN Bold" panose="020B0800000000000000" charset="-122"/>
          <a:sym typeface="思源黑体 CN Bold" panose="020B0800000000000000"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2019/4/4</a:t>
            </a:fld>
            <a:endParaRPr lang="zh-CN" altLang="en-US"/>
          </a:p>
        </p:txBody>
      </p:sp>
      <p:sp>
        <p:nvSpPr>
          <p:cNvPr id="4" name="幻灯片图像占位符 3"/>
          <p:cNvSpPr>
            <a:spLocks noGrp="1" noRot="1" noChangeAspect="1"/>
          </p:cNvSpPr>
          <p:nvPr>
            <p:ph type="sldImg" idx="2"/>
          </p:nvPr>
        </p:nvSpPr>
        <p:spPr>
          <a:xfrm>
            <a:off x="482121" y="1279287"/>
            <a:ext cx="6139504"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197" y="1279525"/>
            <a:ext cx="6140081"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92"/>
            <a:ext cx="7886700" cy="43596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29"/>
            <a:ext cx="3276600" cy="2313078"/>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81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30" y="2851588"/>
            <a:ext cx="3383973" cy="323892"/>
          </a:xfrm>
          <a:prstGeom prst="rect">
            <a:avLst/>
          </a:prstGeom>
        </p:spPr>
        <p:txBody>
          <a:bodyPr vert="horz" lIns="0" tIns="40504" rIns="0" bIns="40504" anchor="ctr"/>
          <a:lstStyle>
            <a:lvl1pPr marL="0" indent="0" algn="ctr">
              <a:lnSpc>
                <a:spcPct val="100000"/>
              </a:lnSpc>
              <a:spcBef>
                <a:spcPts val="0"/>
              </a:spcBef>
              <a:buNone/>
              <a:defRPr sz="315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30" y="3289513"/>
            <a:ext cx="3383973" cy="171368"/>
          </a:xfrm>
          <a:prstGeom prst="rect">
            <a:avLst/>
          </a:prstGeom>
        </p:spPr>
        <p:txBody>
          <a:bodyPr vert="horz" lIns="0" tIns="40504" rIns="0" bIns="40504" anchor="ctr"/>
          <a:lstStyle>
            <a:lvl1pPr marL="0" indent="0" algn="ctr">
              <a:lnSpc>
                <a:spcPct val="100000"/>
              </a:lnSpc>
              <a:spcBef>
                <a:spcPts val="0"/>
              </a:spcBef>
              <a:spcAft>
                <a:spcPts val="0"/>
              </a:spcAft>
              <a:buNone/>
              <a:defRPr sz="135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5" y="3614001"/>
            <a:ext cx="3366029" cy="115285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384"/>
            <a:ext cx="3655181" cy="2643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8035" indent="0">
              <a:buNone/>
              <a:defRPr sz="1350"/>
            </a:lvl7pPr>
            <a:lvl8pPr marL="2400935" indent="0">
              <a:buNone/>
              <a:defRPr sz="1350"/>
            </a:lvl8pPr>
            <a:lvl9pPr marL="2743835"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384"/>
            <a:ext cx="3673182" cy="2643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61"/>
            <a:ext cx="4629150" cy="405359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3124012" cy="28591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t>2019/4/4</a:t>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18" Type="http://schemas.openxmlformats.org/officeDocument/2006/relationships/image" Target="../media/image14.jpeg"/><Relationship Id="rId3" Type="http://schemas.openxmlformats.org/officeDocument/2006/relationships/slideLayout" Target="../slideLayouts/slideLayout1.xml"/><Relationship Id="rId21" Type="http://schemas.openxmlformats.org/officeDocument/2006/relationships/image" Target="../media/image17.png"/><Relationship Id="rId7" Type="http://schemas.openxmlformats.org/officeDocument/2006/relationships/image" Target="../media/image3.jpeg"/><Relationship Id="rId12" Type="http://schemas.openxmlformats.org/officeDocument/2006/relationships/image" Target="../media/image8.jpeg"/><Relationship Id="rId17" Type="http://schemas.openxmlformats.org/officeDocument/2006/relationships/image" Target="../media/image13.jpeg"/><Relationship Id="rId2" Type="http://schemas.openxmlformats.org/officeDocument/2006/relationships/audio" Target="../media/media1.mp3"/><Relationship Id="rId16" Type="http://schemas.openxmlformats.org/officeDocument/2006/relationships/image" Target="../media/image12.jpeg"/><Relationship Id="rId20" Type="http://schemas.openxmlformats.org/officeDocument/2006/relationships/image" Target="../media/image16.jpeg"/><Relationship Id="rId1" Type="http://schemas.microsoft.com/office/2007/relationships/media" Target="../media/media1.mp3"/><Relationship Id="rId6" Type="http://schemas.openxmlformats.org/officeDocument/2006/relationships/image" Target="../media/image2.jpeg"/><Relationship Id="rId11" Type="http://schemas.openxmlformats.org/officeDocument/2006/relationships/image" Target="../media/image7.jpeg"/><Relationship Id="rId5" Type="http://schemas.openxmlformats.org/officeDocument/2006/relationships/image" Target="../media/image1.jpeg"/><Relationship Id="rId15" Type="http://schemas.openxmlformats.org/officeDocument/2006/relationships/image" Target="../media/image11.jpeg"/><Relationship Id="rId10" Type="http://schemas.openxmlformats.org/officeDocument/2006/relationships/image" Target="../media/image6.jpeg"/><Relationship Id="rId19" Type="http://schemas.openxmlformats.org/officeDocument/2006/relationships/image" Target="../media/image15.jpeg"/><Relationship Id="rId4" Type="http://schemas.openxmlformats.org/officeDocument/2006/relationships/notesSlide" Target="../notesSlides/notesSlide1.xml"/><Relationship Id="rId9" Type="http://schemas.openxmlformats.org/officeDocument/2006/relationships/image" Target="../media/image5.jpeg"/><Relationship Id="rId1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chart" Target="../charts/chart26.xml"/></Relationships>
</file>

<file path=ppt/slides/_rels/slide2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幻灯片2"/>
          <p:cNvPicPr>
            <a:picLocks noChangeAspect="1"/>
          </p:cNvPicPr>
          <p:nvPr/>
        </p:nvPicPr>
        <p:blipFill>
          <a:blip r:embed="rId5"/>
          <a:stretch>
            <a:fillRect/>
          </a:stretch>
        </p:blipFill>
        <p:spPr>
          <a:xfrm>
            <a:off x="-476" y="-1931"/>
            <a:ext cx="2258854" cy="1270635"/>
          </a:xfrm>
          <a:prstGeom prst="rect">
            <a:avLst/>
          </a:prstGeom>
        </p:spPr>
      </p:pic>
      <p:pic>
        <p:nvPicPr>
          <p:cNvPr id="3" name="图片 2" descr="幻灯片3"/>
          <p:cNvPicPr>
            <a:picLocks noChangeAspect="1"/>
          </p:cNvPicPr>
          <p:nvPr/>
        </p:nvPicPr>
        <p:blipFill>
          <a:blip r:embed="rId6"/>
          <a:stretch>
            <a:fillRect/>
          </a:stretch>
        </p:blipFill>
        <p:spPr>
          <a:xfrm>
            <a:off x="2272665" y="-1931"/>
            <a:ext cx="2262188" cy="1272540"/>
          </a:xfrm>
          <a:prstGeom prst="rect">
            <a:avLst/>
          </a:prstGeom>
        </p:spPr>
      </p:pic>
      <p:pic>
        <p:nvPicPr>
          <p:cNvPr id="4" name="图片 3" descr="幻灯片5"/>
          <p:cNvPicPr>
            <a:picLocks noChangeAspect="1"/>
          </p:cNvPicPr>
          <p:nvPr/>
        </p:nvPicPr>
        <p:blipFill>
          <a:blip r:embed="rId7"/>
          <a:stretch>
            <a:fillRect/>
          </a:stretch>
        </p:blipFill>
        <p:spPr>
          <a:xfrm>
            <a:off x="4549140" y="-1931"/>
            <a:ext cx="2258854" cy="1271111"/>
          </a:xfrm>
          <a:prstGeom prst="rect">
            <a:avLst/>
          </a:prstGeom>
        </p:spPr>
      </p:pic>
      <p:pic>
        <p:nvPicPr>
          <p:cNvPr id="5" name="图片 4" descr="幻灯片6"/>
          <p:cNvPicPr>
            <a:picLocks noChangeAspect="1"/>
          </p:cNvPicPr>
          <p:nvPr/>
        </p:nvPicPr>
        <p:blipFill>
          <a:blip r:embed="rId8"/>
          <a:stretch>
            <a:fillRect/>
          </a:stretch>
        </p:blipFill>
        <p:spPr>
          <a:xfrm>
            <a:off x="6826091" y="-1931"/>
            <a:ext cx="2294573" cy="1291114"/>
          </a:xfrm>
          <a:prstGeom prst="rect">
            <a:avLst/>
          </a:prstGeom>
        </p:spPr>
      </p:pic>
      <p:pic>
        <p:nvPicPr>
          <p:cNvPr id="6" name="图片 5" descr="D:\王熠炀\课件\PPT\数据分析可视化图表集PPT模板\数据分析可视化图表集PPT模板\幻灯片7.jpg幻灯片7"/>
          <p:cNvPicPr>
            <a:picLocks noChangeAspect="1"/>
          </p:cNvPicPr>
          <p:nvPr/>
        </p:nvPicPr>
        <p:blipFill>
          <a:blip r:embed="rId9"/>
          <a:srcRect/>
          <a:stretch>
            <a:fillRect/>
          </a:stretch>
        </p:blipFill>
        <p:spPr>
          <a:xfrm>
            <a:off x="-476" y="1282277"/>
            <a:ext cx="2258854" cy="1270159"/>
          </a:xfrm>
          <a:prstGeom prst="rect">
            <a:avLst/>
          </a:prstGeom>
        </p:spPr>
      </p:pic>
      <p:pic>
        <p:nvPicPr>
          <p:cNvPr id="7" name="图片 6" descr="D:\王熠炀\课件\PPT\数据分析可视化图表集PPT模板\数据分析可视化图表集PPT模板\幻灯片16.jpg幻灯片16"/>
          <p:cNvPicPr>
            <a:picLocks noChangeAspect="1"/>
          </p:cNvPicPr>
          <p:nvPr/>
        </p:nvPicPr>
        <p:blipFill>
          <a:blip r:embed="rId10"/>
          <a:srcRect/>
          <a:stretch>
            <a:fillRect/>
          </a:stretch>
        </p:blipFill>
        <p:spPr>
          <a:xfrm>
            <a:off x="-476" y="2574343"/>
            <a:ext cx="2258854" cy="1270159"/>
          </a:xfrm>
          <a:prstGeom prst="rect">
            <a:avLst/>
          </a:prstGeom>
        </p:spPr>
      </p:pic>
      <p:pic>
        <p:nvPicPr>
          <p:cNvPr id="8" name="图片 7" descr="D:\王熠炀\课件\PPT\数据分析可视化图表集PPT模板\数据分析可视化图表集PPT模板\幻灯片12.jpg幻灯片12"/>
          <p:cNvPicPr>
            <a:picLocks noChangeAspect="1"/>
          </p:cNvPicPr>
          <p:nvPr/>
        </p:nvPicPr>
        <p:blipFill>
          <a:blip r:embed="rId11"/>
          <a:srcRect/>
          <a:stretch>
            <a:fillRect/>
          </a:stretch>
        </p:blipFill>
        <p:spPr>
          <a:xfrm>
            <a:off x="0" y="3852122"/>
            <a:ext cx="2257901" cy="1270159"/>
          </a:xfrm>
          <a:prstGeom prst="rect">
            <a:avLst/>
          </a:prstGeom>
        </p:spPr>
      </p:pic>
      <p:pic>
        <p:nvPicPr>
          <p:cNvPr id="9" name="图片 8" descr="D:\王熠炀\课件\PPT\数据分析可视化图表集PPT模板\数据分析可视化图表集PPT模板\幻灯片8.jpg幻灯片8"/>
          <p:cNvPicPr>
            <a:picLocks noChangeAspect="1"/>
          </p:cNvPicPr>
          <p:nvPr/>
        </p:nvPicPr>
        <p:blipFill>
          <a:blip r:embed="rId12"/>
          <a:srcRect/>
          <a:stretch>
            <a:fillRect/>
          </a:stretch>
        </p:blipFill>
        <p:spPr>
          <a:xfrm>
            <a:off x="2275999" y="1296565"/>
            <a:ext cx="2258854" cy="1270159"/>
          </a:xfrm>
          <a:prstGeom prst="rect">
            <a:avLst/>
          </a:prstGeom>
        </p:spPr>
      </p:pic>
      <p:pic>
        <p:nvPicPr>
          <p:cNvPr id="10" name="图片 9" descr="D:\王熠炀\课件\PPT\数据分析可视化图表集PPT模板\数据分析可视化图表集PPT模板\幻灯片19.jpg幻灯片19"/>
          <p:cNvPicPr>
            <a:picLocks noChangeAspect="1"/>
          </p:cNvPicPr>
          <p:nvPr/>
        </p:nvPicPr>
        <p:blipFill>
          <a:blip r:embed="rId13"/>
          <a:srcRect/>
          <a:stretch>
            <a:fillRect/>
          </a:stretch>
        </p:blipFill>
        <p:spPr>
          <a:xfrm>
            <a:off x="2272665" y="2581487"/>
            <a:ext cx="2258854" cy="1270159"/>
          </a:xfrm>
          <a:prstGeom prst="rect">
            <a:avLst/>
          </a:prstGeom>
        </p:spPr>
      </p:pic>
      <p:pic>
        <p:nvPicPr>
          <p:cNvPr id="11" name="图片 10" descr="D:\王熠炀\课件\PPT\数据分析可视化图表集PPT模板\数据分析可视化图表集PPT模板\幻灯片15.jpg幻灯片15"/>
          <p:cNvPicPr>
            <a:picLocks noChangeAspect="1"/>
          </p:cNvPicPr>
          <p:nvPr/>
        </p:nvPicPr>
        <p:blipFill>
          <a:blip r:embed="rId14"/>
          <a:srcRect/>
          <a:stretch>
            <a:fillRect/>
          </a:stretch>
        </p:blipFill>
        <p:spPr>
          <a:xfrm>
            <a:off x="2275999" y="3859266"/>
            <a:ext cx="2258854" cy="1270159"/>
          </a:xfrm>
          <a:prstGeom prst="rect">
            <a:avLst/>
          </a:prstGeom>
        </p:spPr>
      </p:pic>
      <p:pic>
        <p:nvPicPr>
          <p:cNvPr id="12" name="图片 11" descr="D:\王熠炀\课件\PPT\数据分析可视化图表集PPT模板\数据分析可视化图表集PPT模板\幻灯片10.jpg幻灯片10"/>
          <p:cNvPicPr>
            <a:picLocks noChangeAspect="1"/>
          </p:cNvPicPr>
          <p:nvPr/>
        </p:nvPicPr>
        <p:blipFill>
          <a:blip r:embed="rId15"/>
          <a:srcRect/>
          <a:stretch>
            <a:fillRect/>
          </a:stretch>
        </p:blipFill>
        <p:spPr>
          <a:xfrm>
            <a:off x="4556846" y="1296565"/>
            <a:ext cx="2258854" cy="1270159"/>
          </a:xfrm>
          <a:prstGeom prst="rect">
            <a:avLst/>
          </a:prstGeom>
        </p:spPr>
      </p:pic>
      <p:pic>
        <p:nvPicPr>
          <p:cNvPr id="13" name="图片 12" descr="D:\王熠炀\课件\PPT\数据分析可视化图表集PPT模板\数据分析可视化图表集PPT模板\幻灯片9.jpg幻灯片9"/>
          <p:cNvPicPr>
            <a:picLocks noChangeAspect="1"/>
          </p:cNvPicPr>
          <p:nvPr/>
        </p:nvPicPr>
        <p:blipFill>
          <a:blip r:embed="rId16"/>
          <a:srcRect/>
          <a:stretch>
            <a:fillRect/>
          </a:stretch>
        </p:blipFill>
        <p:spPr>
          <a:xfrm>
            <a:off x="4561694" y="2581487"/>
            <a:ext cx="2257901" cy="1270159"/>
          </a:xfrm>
          <a:prstGeom prst="rect">
            <a:avLst/>
          </a:prstGeom>
        </p:spPr>
      </p:pic>
      <p:pic>
        <p:nvPicPr>
          <p:cNvPr id="14" name="图片 13" descr="D:\王熠炀\课件\PPT\数据分析可视化图表集PPT模板\数据分析可视化图表集PPT模板\幻灯片4.jpg幻灯片4"/>
          <p:cNvPicPr>
            <a:picLocks noChangeAspect="1"/>
          </p:cNvPicPr>
          <p:nvPr/>
        </p:nvPicPr>
        <p:blipFill>
          <a:blip r:embed="rId17"/>
          <a:srcRect/>
          <a:stretch>
            <a:fillRect/>
          </a:stretch>
        </p:blipFill>
        <p:spPr>
          <a:xfrm>
            <a:off x="4564551" y="3859266"/>
            <a:ext cx="2258854" cy="1270159"/>
          </a:xfrm>
          <a:prstGeom prst="rect">
            <a:avLst/>
          </a:prstGeom>
        </p:spPr>
      </p:pic>
      <p:pic>
        <p:nvPicPr>
          <p:cNvPr id="15" name="图片 14" descr="D:\王熠炀\课件\PPT\数据分析可视化图表集PPT模板\数据分析可视化图表集PPT模板\幻灯片14.jpg幻灯片14"/>
          <p:cNvPicPr>
            <a:picLocks noChangeAspect="1"/>
          </p:cNvPicPr>
          <p:nvPr/>
        </p:nvPicPr>
        <p:blipFill>
          <a:blip r:embed="rId18"/>
          <a:srcRect/>
          <a:stretch>
            <a:fillRect/>
          </a:stretch>
        </p:blipFill>
        <p:spPr>
          <a:xfrm>
            <a:off x="6851980" y="1282277"/>
            <a:ext cx="2258854" cy="1270159"/>
          </a:xfrm>
          <a:prstGeom prst="rect">
            <a:avLst/>
          </a:prstGeom>
        </p:spPr>
      </p:pic>
      <p:pic>
        <p:nvPicPr>
          <p:cNvPr id="16" name="图片 15" descr="D:\王熠炀\课件\PPT\数据分析可视化图表集PPT模板\数据分析可视化图表集PPT模板\幻灯片18.jpg幻灯片18"/>
          <p:cNvPicPr>
            <a:picLocks noChangeAspect="1"/>
          </p:cNvPicPr>
          <p:nvPr/>
        </p:nvPicPr>
        <p:blipFill>
          <a:blip r:embed="rId19"/>
          <a:srcRect/>
          <a:stretch>
            <a:fillRect/>
          </a:stretch>
        </p:blipFill>
        <p:spPr>
          <a:xfrm>
            <a:off x="6849208" y="2552436"/>
            <a:ext cx="2258854" cy="1270159"/>
          </a:xfrm>
          <a:prstGeom prst="rect">
            <a:avLst/>
          </a:prstGeom>
        </p:spPr>
      </p:pic>
      <p:pic>
        <p:nvPicPr>
          <p:cNvPr id="17" name="图片 16" descr="D:\王熠炀\课件\PPT\数据分析可视化图表集PPT模板\数据分析可视化图表集PPT模板\幻灯片11.jpg幻灯片11"/>
          <p:cNvPicPr>
            <a:picLocks noChangeAspect="1"/>
          </p:cNvPicPr>
          <p:nvPr/>
        </p:nvPicPr>
        <p:blipFill>
          <a:blip r:embed="rId20"/>
          <a:srcRect/>
          <a:stretch>
            <a:fillRect/>
          </a:stretch>
        </p:blipFill>
        <p:spPr>
          <a:xfrm>
            <a:off x="6851980" y="3844978"/>
            <a:ext cx="2258854" cy="1270159"/>
          </a:xfrm>
          <a:prstGeom prst="rect">
            <a:avLst/>
          </a:prstGeom>
        </p:spPr>
      </p:pic>
      <p:sp>
        <p:nvSpPr>
          <p:cNvPr id="18" name="圆角矩形 17"/>
          <p:cNvSpPr/>
          <p:nvPr/>
        </p:nvSpPr>
        <p:spPr>
          <a:xfrm>
            <a:off x="2456974" y="1419199"/>
            <a:ext cx="4229576" cy="2306003"/>
          </a:xfrm>
          <a:prstGeom prst="roundRect">
            <a:avLst/>
          </a:prstGeom>
          <a:solidFill>
            <a:srgbClr val="EC7B71">
              <a:alpha val="74000"/>
            </a:srgbClr>
          </a:solidFill>
          <a:ln w="38100">
            <a:solidFill>
              <a:srgbClr val="7BC9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0"/>
              </a:spcBef>
              <a:spcAft>
                <a:spcPts val="0"/>
              </a:spcAft>
            </a:pPr>
            <a:r>
              <a:rPr lang="zh-CN" altLang="en-US" sz="2400">
                <a:latin typeface="思源黑体 CN Bold" panose="020B0800000000000000" charset="-122"/>
                <a:ea typeface="思源黑体 CN Bold" panose="020B0800000000000000" charset="-122"/>
              </a:rPr>
              <a:t>数据分析可视化图表集</a:t>
            </a:r>
          </a:p>
          <a:p>
            <a:pPr algn="ctr">
              <a:lnSpc>
                <a:spcPct val="130000"/>
              </a:lnSpc>
              <a:spcBef>
                <a:spcPts val="0"/>
              </a:spcBef>
              <a:spcAft>
                <a:spcPts val="0"/>
              </a:spcAft>
            </a:pPr>
            <a:r>
              <a:rPr lang="zh-CN" altLang="en-US" sz="2400">
                <a:latin typeface="思源黑体 CN Bold" panose="020B0800000000000000" charset="-122"/>
                <a:ea typeface="思源黑体 CN Bold" panose="020B0800000000000000" charset="-122"/>
              </a:rPr>
              <a:t>（</a:t>
            </a:r>
            <a:r>
              <a:rPr lang="en-US" altLang="zh-CN" sz="2400">
                <a:latin typeface="思源黑体 CN Bold" panose="020B0800000000000000" charset="-122"/>
                <a:ea typeface="思源黑体 CN Bold" panose="020B0800000000000000" charset="-122"/>
              </a:rPr>
              <a:t>23</a:t>
            </a:r>
            <a:r>
              <a:rPr lang="zh-CN" altLang="en-US" sz="2400">
                <a:latin typeface="思源黑体 CN Bold" panose="020B0800000000000000" charset="-122"/>
                <a:ea typeface="思源黑体 CN Bold" panose="020B0800000000000000" charset="-122"/>
              </a:rPr>
              <a:t>组）</a:t>
            </a:r>
          </a:p>
          <a:p>
            <a:pPr algn="ctr">
              <a:lnSpc>
                <a:spcPct val="130000"/>
              </a:lnSpc>
              <a:spcBef>
                <a:spcPts val="0"/>
              </a:spcBef>
              <a:spcAft>
                <a:spcPts val="0"/>
              </a:spcAft>
            </a:pPr>
            <a:r>
              <a:rPr lang="en-US" altLang="zh-CN" sz="2400">
                <a:latin typeface="思源黑体 CN Bold" panose="020B0800000000000000" charset="-122"/>
                <a:ea typeface="思源黑体 CN Bold" panose="020B0800000000000000" charset="-122"/>
              </a:rPr>
              <a:t>PPT</a:t>
            </a:r>
            <a:r>
              <a:rPr lang="zh-CN" altLang="en-US" sz="2400">
                <a:latin typeface="思源黑体 CN Bold" panose="020B0800000000000000" charset="-122"/>
                <a:ea typeface="思源黑体 CN Bold" panose="020B0800000000000000" charset="-122"/>
              </a:rPr>
              <a:t>图表</a:t>
            </a:r>
          </a:p>
          <a:p>
            <a:pPr algn="ctr">
              <a:lnSpc>
                <a:spcPct val="130000"/>
              </a:lnSpc>
              <a:spcBef>
                <a:spcPts val="0"/>
              </a:spcBef>
              <a:spcAft>
                <a:spcPts val="0"/>
              </a:spcAft>
            </a:pPr>
            <a:r>
              <a:rPr lang="zh-CN" altLang="en-US" sz="1350">
                <a:latin typeface="思源黑体 CN Bold" panose="020B0800000000000000" charset="-122"/>
                <a:ea typeface="思源黑体 CN Bold" panose="020B0800000000000000" charset="-122"/>
              </a:rPr>
              <a:t>可编辑     易修改</a:t>
            </a:r>
          </a:p>
        </p:txBody>
      </p:sp>
      <p:pic>
        <p:nvPicPr>
          <p:cNvPr id="19" name="背景音乐01 (3)">
            <a:hlinkClick r:id="" action="ppaction://media"/>
          </p:cNvPr>
          <p:cNvPicPr>
            <a:picLocks noChangeAspect="1"/>
          </p:cNvPicPr>
          <p:nvPr>
            <a:audioFile r:link="rId2"/>
            <p:extLst>
              <p:ext uri="{DAA4B4D4-6D71-4841-9C94-3DE7FCFB9230}">
                <p14:media xmlns:p14="http://schemas.microsoft.com/office/powerpoint/2010/main" r:embed="rId1">
                  <p14:fade in="5000" out="5000"/>
                </p14:media>
              </p:ext>
            </p:extLst>
          </p:nvPr>
        </p:nvPicPr>
        <p:blipFill>
          <a:blip r:embed="rId21"/>
          <a:stretch>
            <a:fillRect/>
          </a:stretch>
        </p:blipFill>
        <p:spPr>
          <a:xfrm>
            <a:off x="9263543" y="-6800"/>
            <a:ext cx="457200" cy="457200"/>
          </a:xfrm>
          <a:prstGeom prst="rect">
            <a:avLst/>
          </a:prstGeom>
        </p:spPr>
      </p:pic>
    </p:spTree>
  </p:cSld>
  <p:clrMapOvr>
    <a:masterClrMapping/>
  </p:clrMapOvr>
  <p:transition spd="slow" advClick="0" advTm="2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2" repeatCount="indefinite" fill="hold" display="0">
                  <p:stCondLst>
                    <p:cond delay="indefinite"/>
                  </p:stCondLst>
                  <p:endCondLst>
                    <p:cond evt="onStopAudio" delay="0">
                      <p:tgtEl>
                        <p:sldTgt/>
                      </p:tgtEl>
                    </p:cond>
                  </p:endCondLst>
                </p:cTn>
                <p:tgtEl>
                  <p:spTgt spid="19"/>
                </p:tgtEl>
              </p:cMediaNode>
            </p:audio>
          </p:childTnLst>
        </p:cTn>
      </p:par>
    </p:tnLst>
    <p:bldLst>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extLst>
              <p:ext uri="{D42A27DB-BD31-4B8C-83A1-F6EECF244321}">
                <p14:modId xmlns:p14="http://schemas.microsoft.com/office/powerpoint/2010/main" val="2021387717"/>
              </p:ext>
            </p:extLst>
          </p:nvPr>
        </p:nvGraphicFramePr>
        <p:xfrm>
          <a:off x="154305" y="941044"/>
          <a:ext cx="5136651" cy="3571875"/>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5592128" y="3327056"/>
            <a:ext cx="2807018" cy="922019"/>
          </a:xfrm>
          <a:prstGeom prst="wedgeRectCallout">
            <a:avLst>
              <a:gd name="adj1" fmla="val -88564"/>
              <a:gd name="adj2" fmla="val -59586"/>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7" name="文本框 6"/>
          <p:cNvSpPr txBox="1"/>
          <p:nvPr/>
        </p:nvSpPr>
        <p:spPr>
          <a:xfrm>
            <a:off x="5592128" y="999146"/>
            <a:ext cx="2807018" cy="922019"/>
          </a:xfrm>
          <a:prstGeom prst="wedgeRectCallout">
            <a:avLst>
              <a:gd name="adj1" fmla="val -66762"/>
              <a:gd name="adj2" fmla="val 21557"/>
            </a:avLst>
          </a:prstGeom>
          <a:noFill/>
          <a:ln>
            <a:solidFill>
              <a:srgbClr val="F8EFCD"/>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8" name="文本框 7"/>
          <p:cNvSpPr txBox="1"/>
          <p:nvPr/>
        </p:nvSpPr>
        <p:spPr>
          <a:xfrm>
            <a:off x="5592128" y="2192152"/>
            <a:ext cx="2807018" cy="922019"/>
          </a:xfrm>
          <a:prstGeom prst="wedgeRectCallout">
            <a:avLst>
              <a:gd name="adj1" fmla="val -88564"/>
              <a:gd name="adj2" fmla="val -1430"/>
            </a:avLst>
          </a:prstGeom>
          <a:noFill/>
          <a:ln>
            <a:solidFill>
              <a:srgbClr val="EC7B71"/>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advClick="0" advTm="2000">
        <p14:fla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extLst>
              <p:ext uri="{D42A27DB-BD31-4B8C-83A1-F6EECF244321}">
                <p14:modId xmlns:p14="http://schemas.microsoft.com/office/powerpoint/2010/main" val="1947113924"/>
              </p:ext>
            </p:extLst>
          </p:nvPr>
        </p:nvGraphicFramePr>
        <p:xfrm>
          <a:off x="2708299" y="1036294"/>
          <a:ext cx="6317037" cy="346948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24139" y="2907956"/>
            <a:ext cx="2807018" cy="1129665"/>
          </a:xfrm>
          <a:prstGeom prst="rect">
            <a:avLst/>
          </a:prstGeom>
          <a:noFill/>
          <a:ln>
            <a:solidFill>
              <a:srgbClr val="EC7B71"/>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6" name="文本框 5"/>
          <p:cNvSpPr txBox="1"/>
          <p:nvPr/>
        </p:nvSpPr>
        <p:spPr>
          <a:xfrm>
            <a:off x="24139" y="1566360"/>
            <a:ext cx="2807018" cy="1129665"/>
          </a:xfrm>
          <a:prstGeom prst="rect">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923925" y="664342"/>
          <a:ext cx="7465695" cy="3313748"/>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2227421" y="4100010"/>
            <a:ext cx="4689158" cy="922020"/>
          </a:xfrm>
          <a:prstGeom prst="rect">
            <a:avLst/>
          </a:prstGeom>
          <a:noFill/>
        </p:spPr>
        <p:txBody>
          <a:bodyPr wrap="square" rtlCol="0" anchor="t">
            <a:spAutoFit/>
          </a:bodyPr>
          <a:lstStyle/>
          <a:p>
            <a:pPr indent="0" algn="l">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3152299" y="690536"/>
          <a:ext cx="5476875" cy="4042886"/>
        </p:xfrm>
        <a:graphic>
          <a:graphicData uri="http://schemas.openxmlformats.org/drawingml/2006/chart">
            <c:chart xmlns:c="http://schemas.openxmlformats.org/drawingml/2006/chart" xmlns:r="http://schemas.openxmlformats.org/officeDocument/2006/relationships" r:id="rId3"/>
          </a:graphicData>
        </a:graphic>
      </p:graphicFrame>
      <p:sp>
        <p:nvSpPr>
          <p:cNvPr id="6" name="左箭头 5"/>
          <p:cNvSpPr/>
          <p:nvPr/>
        </p:nvSpPr>
        <p:spPr>
          <a:xfrm>
            <a:off x="2648426" y="1647322"/>
            <a:ext cx="390049" cy="220980"/>
          </a:xfrm>
          <a:prstGeom prst="lef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CN Bold" panose="020B0800000000000000" charset="-122"/>
              <a:ea typeface="思源黑体 CN Bold" panose="020B0800000000000000" charset="-122"/>
            </a:endParaRPr>
          </a:p>
        </p:txBody>
      </p:sp>
      <p:sp>
        <p:nvSpPr>
          <p:cNvPr id="7" name="左箭头 6"/>
          <p:cNvSpPr/>
          <p:nvPr/>
        </p:nvSpPr>
        <p:spPr>
          <a:xfrm>
            <a:off x="2648426" y="2461710"/>
            <a:ext cx="390049" cy="220980"/>
          </a:xfrm>
          <a:prstGeom prst="lef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CN Bold" panose="020B0800000000000000" charset="-122"/>
              <a:ea typeface="思源黑体 CN Bold" panose="020B0800000000000000" charset="-122"/>
            </a:endParaRPr>
          </a:p>
        </p:txBody>
      </p:sp>
      <p:sp>
        <p:nvSpPr>
          <p:cNvPr id="8" name="左箭头 7"/>
          <p:cNvSpPr/>
          <p:nvPr/>
        </p:nvSpPr>
        <p:spPr>
          <a:xfrm>
            <a:off x="2648426" y="3183229"/>
            <a:ext cx="390049" cy="220980"/>
          </a:xfrm>
          <a:prstGeom prst="lef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CN Bold" panose="020B0800000000000000" charset="-122"/>
              <a:ea typeface="思源黑体 CN Bold" panose="020B0800000000000000" charset="-122"/>
            </a:endParaRPr>
          </a:p>
        </p:txBody>
      </p:sp>
      <p:sp>
        <p:nvSpPr>
          <p:cNvPr id="9" name="左箭头 8"/>
          <p:cNvSpPr/>
          <p:nvPr/>
        </p:nvSpPr>
        <p:spPr>
          <a:xfrm>
            <a:off x="2648426" y="3978566"/>
            <a:ext cx="390049" cy="220980"/>
          </a:xfrm>
          <a:prstGeom prst="lef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CN Bold" panose="020B0800000000000000" charset="-122"/>
              <a:ea typeface="思源黑体 CN Bold" panose="020B0800000000000000" charset="-122"/>
            </a:endParaRPr>
          </a:p>
        </p:txBody>
      </p:sp>
      <p:sp>
        <p:nvSpPr>
          <p:cNvPr id="10" name="文本框 9"/>
          <p:cNvSpPr txBox="1"/>
          <p:nvPr/>
        </p:nvSpPr>
        <p:spPr>
          <a:xfrm>
            <a:off x="366236" y="1488255"/>
            <a:ext cx="2081213" cy="560705"/>
          </a:xfrm>
          <a:prstGeom prst="rect">
            <a:avLst/>
          </a:prstGeom>
          <a:noFill/>
        </p:spPr>
        <p:txBody>
          <a:bodyPr wrap="square" rtlCol="0" anchor="t">
            <a:spAutoFit/>
          </a:bodyPr>
          <a:lstStyle/>
          <a:p>
            <a:pPr indent="0" algn="ctr">
              <a:lnSpc>
                <a:spcPct val="150000"/>
              </a:lnSpc>
              <a:buFont typeface="+mj-ea"/>
              <a:buNone/>
            </a:pPr>
            <a:r>
              <a:rPr lang="zh-CN" altLang="en-US" sz="675"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12" name="文本框 11"/>
          <p:cNvSpPr txBox="1"/>
          <p:nvPr/>
        </p:nvSpPr>
        <p:spPr>
          <a:xfrm>
            <a:off x="366236" y="2382176"/>
            <a:ext cx="2081213" cy="560705"/>
          </a:xfrm>
          <a:prstGeom prst="rect">
            <a:avLst/>
          </a:prstGeom>
          <a:noFill/>
        </p:spPr>
        <p:txBody>
          <a:bodyPr wrap="square" rtlCol="0" anchor="t">
            <a:spAutoFit/>
          </a:bodyPr>
          <a:lstStyle/>
          <a:p>
            <a:pPr indent="0" algn="ctr">
              <a:lnSpc>
                <a:spcPct val="150000"/>
              </a:lnSpc>
              <a:buFont typeface="+mj-ea"/>
              <a:buNone/>
            </a:pPr>
            <a:r>
              <a:rPr lang="zh-CN" altLang="en-US" sz="675"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13" name="文本框 12"/>
          <p:cNvSpPr txBox="1"/>
          <p:nvPr/>
        </p:nvSpPr>
        <p:spPr>
          <a:xfrm>
            <a:off x="366236" y="3103695"/>
            <a:ext cx="2081213" cy="560705"/>
          </a:xfrm>
          <a:prstGeom prst="rect">
            <a:avLst/>
          </a:prstGeom>
          <a:noFill/>
        </p:spPr>
        <p:txBody>
          <a:bodyPr wrap="square" rtlCol="0" anchor="t">
            <a:spAutoFit/>
          </a:bodyPr>
          <a:lstStyle/>
          <a:p>
            <a:pPr indent="0" algn="ctr">
              <a:lnSpc>
                <a:spcPct val="150000"/>
              </a:lnSpc>
              <a:buFont typeface="+mj-ea"/>
              <a:buNone/>
            </a:pPr>
            <a:r>
              <a:rPr lang="zh-CN" altLang="en-US" sz="675"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14" name="文本框 13"/>
          <p:cNvSpPr txBox="1"/>
          <p:nvPr/>
        </p:nvSpPr>
        <p:spPr>
          <a:xfrm>
            <a:off x="366236" y="3899032"/>
            <a:ext cx="2081213" cy="560705"/>
          </a:xfrm>
          <a:prstGeom prst="rect">
            <a:avLst/>
          </a:prstGeom>
          <a:noFill/>
        </p:spPr>
        <p:txBody>
          <a:bodyPr wrap="square" rtlCol="0" anchor="t">
            <a:spAutoFit/>
          </a:bodyPr>
          <a:lstStyle/>
          <a:p>
            <a:pPr indent="0" algn="ctr">
              <a:lnSpc>
                <a:spcPct val="150000"/>
              </a:lnSpc>
              <a:buFont typeface="+mj-ea"/>
              <a:buNone/>
            </a:pPr>
            <a:r>
              <a:rPr lang="zh-CN" altLang="en-US" sz="675"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2000">
        <p15:prstTrans prst="curtains"/>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par>
                          <p:cTn id="8" fill="hold">
                            <p:stCondLst>
                              <p:cond delay="2000"/>
                            </p:stCondLst>
                            <p:childTnLst>
                              <p:par>
                                <p:cTn id="9" presetID="20" presetClass="entr" presetSubtype="0" fill="hold" grpId="1"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edge">
                                      <p:cBhvr>
                                        <p:cTn id="11" dur="2000"/>
                                        <p:tgtEl>
                                          <p:spTgt spid="12"/>
                                        </p:tgtEl>
                                      </p:cBhvr>
                                    </p:animEffect>
                                  </p:childTnLst>
                                </p:cTn>
                              </p:par>
                            </p:childTnLst>
                          </p:cTn>
                        </p:par>
                        <p:par>
                          <p:cTn id="12" fill="hold">
                            <p:stCondLst>
                              <p:cond delay="4000"/>
                            </p:stCondLst>
                            <p:childTnLst>
                              <p:par>
                                <p:cTn id="13" presetID="20"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edge">
                                      <p:cBhvr>
                                        <p:cTn id="15" dur="2000"/>
                                        <p:tgtEl>
                                          <p:spTgt spid="13"/>
                                        </p:tgtEl>
                                      </p:cBhvr>
                                    </p:animEffect>
                                  </p:childTnLst>
                                </p:cTn>
                              </p:par>
                            </p:childTnLst>
                          </p:cTn>
                        </p:par>
                        <p:par>
                          <p:cTn id="16" fill="hold">
                            <p:stCondLst>
                              <p:cond delay="6000"/>
                            </p:stCondLst>
                            <p:childTnLst>
                              <p:par>
                                <p:cTn id="17" presetID="20" presetClass="entr" presetSubtype="0" fill="hold" grpId="1"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edge">
                                      <p:cBhvr>
                                        <p:cTn id="19" dur="2000"/>
                                        <p:tgtEl>
                                          <p:spTgt spid="14"/>
                                        </p:tgtEl>
                                      </p:cBhvr>
                                    </p:animEffect>
                                  </p:childTnLst>
                                </p:cTn>
                              </p:par>
                            </p:childTnLst>
                          </p:cTn>
                        </p:par>
                        <p:par>
                          <p:cTn id="20" fill="hold">
                            <p:stCondLst>
                              <p:cond delay="8000"/>
                            </p:stCondLst>
                            <p:childTnLst>
                              <p:par>
                                <p:cTn id="21" presetID="2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2" grpId="1"/>
      <p:bldP spid="13" grpId="1"/>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1129189" y="884846"/>
          <a:ext cx="2739390" cy="20545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nvGraphicFramePr>
        <p:xfrm>
          <a:off x="4982528" y="884846"/>
          <a:ext cx="2739390" cy="2054543"/>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p:cNvSpPr txBox="1"/>
          <p:nvPr/>
        </p:nvSpPr>
        <p:spPr>
          <a:xfrm>
            <a:off x="1408271" y="3088455"/>
            <a:ext cx="2181225" cy="1753235"/>
          </a:xfrm>
          <a:prstGeom prst="rect">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p:txBody>
      </p:sp>
      <p:sp>
        <p:nvSpPr>
          <p:cNvPr id="7" name="文本框 6"/>
          <p:cNvSpPr txBox="1"/>
          <p:nvPr/>
        </p:nvSpPr>
        <p:spPr>
          <a:xfrm>
            <a:off x="5261610" y="3088455"/>
            <a:ext cx="2181225" cy="1753235"/>
          </a:xfrm>
          <a:prstGeom prst="rect">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wind"/>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par>
                          <p:cTn id="16" fill="hold">
                            <p:stCondLst>
                              <p:cond delay="6000"/>
                            </p:stCondLst>
                            <p:childTnLst>
                              <p:par>
                                <p:cTn id="17" presetID="21"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extLst>
              <p:ext uri="{D42A27DB-BD31-4B8C-83A1-F6EECF244321}">
                <p14:modId xmlns:p14="http://schemas.microsoft.com/office/powerpoint/2010/main" val="21387154"/>
              </p:ext>
            </p:extLst>
          </p:nvPr>
        </p:nvGraphicFramePr>
        <p:xfrm>
          <a:off x="338137" y="541946"/>
          <a:ext cx="7277210" cy="2466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extLst>
              <p:ext uri="{D42A27DB-BD31-4B8C-83A1-F6EECF244321}">
                <p14:modId xmlns:p14="http://schemas.microsoft.com/office/powerpoint/2010/main" val="3316166762"/>
              </p:ext>
            </p:extLst>
          </p:nvPr>
        </p:nvGraphicFramePr>
        <p:xfrm>
          <a:off x="338137" y="2791275"/>
          <a:ext cx="7374932" cy="2296001"/>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p:cNvSpPr txBox="1"/>
          <p:nvPr/>
        </p:nvSpPr>
        <p:spPr>
          <a:xfrm>
            <a:off x="8000676" y="1204225"/>
            <a:ext cx="829518" cy="1109214"/>
          </a:xfrm>
          <a:prstGeom prst="rect">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7" name="下箭头 6"/>
          <p:cNvSpPr/>
          <p:nvPr/>
        </p:nvSpPr>
        <p:spPr>
          <a:xfrm>
            <a:off x="8201837" y="2571133"/>
            <a:ext cx="427196" cy="655796"/>
          </a:xfrm>
          <a:prstGeom prst="down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CN Bold" panose="020B0800000000000000" charset="-122"/>
              <a:ea typeface="思源黑体 CN Bold" panose="020B0800000000000000" charset="-122"/>
            </a:endParaRPr>
          </a:p>
        </p:txBody>
      </p:sp>
      <p:sp>
        <p:nvSpPr>
          <p:cNvPr id="8" name="文本框 7"/>
          <p:cNvSpPr txBox="1"/>
          <p:nvPr/>
        </p:nvSpPr>
        <p:spPr>
          <a:xfrm>
            <a:off x="8000676" y="3384668"/>
            <a:ext cx="829518" cy="1109214"/>
          </a:xfrm>
          <a:prstGeom prst="rect">
            <a:avLst/>
          </a:prstGeom>
          <a:noFill/>
          <a:ln>
            <a:solidFill>
              <a:srgbClr val="7BC9BE"/>
            </a:solidFill>
            <a:prstDash val="dash"/>
          </a:ln>
        </p:spPr>
        <p:txBody>
          <a:bodyPr wrap="square" rtlCol="0" anchor="t">
            <a:spAutoFit/>
          </a:bodyPr>
          <a:lstStyle/>
          <a:p>
            <a:pPr indent="0" algn="ctr">
              <a:lnSpc>
                <a:spcPct val="150000"/>
              </a:lnSpc>
              <a:buFont typeface="+mj-ea"/>
              <a:buNone/>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2000" advClick="0" advTm="2000">
        <p14:ferris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481489" y="541946"/>
          <a:ext cx="5977890" cy="4483418"/>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6817043" y="1580647"/>
            <a:ext cx="1845469" cy="2792095"/>
          </a:xfrm>
          <a:prstGeom prst="rect">
            <a:avLst/>
          </a:prstGeom>
          <a:noFill/>
        </p:spPr>
        <p:txBody>
          <a:bodyPr wrap="square" rtlCol="0" anchor="t">
            <a:spAutoFit/>
          </a:bodyPr>
          <a:lstStyle/>
          <a:p>
            <a:pPr indent="0" algn="l">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p14:dur="100" advClick="0" advTm="2000">
        <p:cut/>
      </p:transition>
    </mc:Choice>
    <mc:Fallback xmlns="">
      <p:transition advClick="0" advTm="2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extLst>
              <p:ext uri="{D42A27DB-BD31-4B8C-83A1-F6EECF244321}">
                <p14:modId xmlns:p14="http://schemas.microsoft.com/office/powerpoint/2010/main" val="3593812795"/>
              </p:ext>
            </p:extLst>
          </p:nvPr>
        </p:nvGraphicFramePr>
        <p:xfrm>
          <a:off x="1807861" y="541946"/>
          <a:ext cx="5297934" cy="404876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797464" y="2647197"/>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6" name="文本框 5"/>
          <p:cNvSpPr txBox="1"/>
          <p:nvPr/>
        </p:nvSpPr>
        <p:spPr>
          <a:xfrm>
            <a:off x="1218248" y="3980471"/>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7" name="文本框 6"/>
          <p:cNvSpPr txBox="1"/>
          <p:nvPr/>
        </p:nvSpPr>
        <p:spPr>
          <a:xfrm>
            <a:off x="6196013" y="3980471"/>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8" name="文本框 7"/>
          <p:cNvSpPr txBox="1"/>
          <p:nvPr/>
        </p:nvSpPr>
        <p:spPr>
          <a:xfrm>
            <a:off x="6599873" y="2647197"/>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9" name="文本框 8"/>
          <p:cNvSpPr txBox="1"/>
          <p:nvPr/>
        </p:nvSpPr>
        <p:spPr>
          <a:xfrm>
            <a:off x="5222558" y="1497304"/>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2000"/>
                                        <p:tgtEl>
                                          <p:spTgt spid="5"/>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amond(in)">
                                      <p:cBhvr>
                                        <p:cTn id="23" dur="2000"/>
                                        <p:tgtEl>
                                          <p:spTgt spid="8"/>
                                        </p:tgtEl>
                                      </p:cBhvr>
                                    </p:animEffect>
                                  </p:childTnLst>
                                </p:cTn>
                              </p:par>
                            </p:childTnLst>
                          </p:cTn>
                        </p:par>
                        <p:par>
                          <p:cTn id="24" fill="hold">
                            <p:stCondLst>
                              <p:cond delay="10000"/>
                            </p:stCondLst>
                            <p:childTnLst>
                              <p:par>
                                <p:cTn id="25" presetID="8"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amond(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2190750" y="978191"/>
          <a:ext cx="4762500" cy="3571875"/>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p:cNvSpPr txBox="1"/>
          <p:nvPr/>
        </p:nvSpPr>
        <p:spPr>
          <a:xfrm>
            <a:off x="345281" y="1514449"/>
            <a:ext cx="1845469" cy="2999740"/>
          </a:xfrm>
          <a:prstGeom prst="rect">
            <a:avLst/>
          </a:prstGeom>
          <a:noFill/>
        </p:spPr>
        <p:txBody>
          <a:bodyPr wrap="square" rtlCol="0" anchor="t">
            <a:spAutoFit/>
          </a:bodyPr>
          <a:lstStyle/>
          <a:p>
            <a:pPr indent="0" algn="l">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a:p>
            <a:pPr indent="0" algn="l">
              <a:lnSpc>
                <a:spcPct val="150000"/>
              </a:lnSpc>
              <a:buFont typeface="+mj-ea"/>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
        <p:nvSpPr>
          <p:cNvPr id="6" name="文本框 5"/>
          <p:cNvSpPr txBox="1"/>
          <p:nvPr/>
        </p:nvSpPr>
        <p:spPr>
          <a:xfrm>
            <a:off x="7279481" y="2771272"/>
            <a:ext cx="1171575" cy="1337945"/>
          </a:xfrm>
          <a:prstGeom prst="rect">
            <a:avLst/>
          </a:prstGeom>
          <a:noFill/>
          <a:ln>
            <a:solidFill>
              <a:srgbClr val="7BC9BE"/>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5" name="文本框 4"/>
          <p:cNvSpPr txBox="1"/>
          <p:nvPr/>
        </p:nvSpPr>
        <p:spPr>
          <a:xfrm>
            <a:off x="7279481" y="1296802"/>
            <a:ext cx="1171575" cy="1337945"/>
          </a:xfrm>
          <a:prstGeom prst="rect">
            <a:avLst/>
          </a:prstGeom>
          <a:noFill/>
          <a:ln>
            <a:solidFill>
              <a:srgbClr val="F8EFCD"/>
            </a:solidFill>
          </a:ln>
        </p:spPr>
        <p:txBody>
          <a:bodyPr wrap="square" rtlCol="0" anchor="t">
            <a:spAutoFit/>
          </a:bodyPr>
          <a:lstStyle/>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Font typeface="+mj-ea"/>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ldLvl="0" animBg="1"/>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209074" y="838174"/>
          <a:ext cx="5020628" cy="3765709"/>
        </p:xfrm>
        <a:graphic>
          <a:graphicData uri="http://schemas.openxmlformats.org/drawingml/2006/chart">
            <c:chart xmlns:c="http://schemas.openxmlformats.org/drawingml/2006/chart" xmlns:r="http://schemas.openxmlformats.org/officeDocument/2006/relationships" r:id="rId3"/>
          </a:graphicData>
        </a:graphic>
      </p:graphicFrame>
      <p:sp>
        <p:nvSpPr>
          <p:cNvPr id="7" name="圆角矩形 6"/>
          <p:cNvSpPr/>
          <p:nvPr/>
        </p:nvSpPr>
        <p:spPr>
          <a:xfrm>
            <a:off x="5236845" y="1483016"/>
            <a:ext cx="1179195" cy="2476024"/>
          </a:xfrm>
          <a:prstGeom prst="roundRect">
            <a:avLst/>
          </a:prstGeom>
          <a:solidFill>
            <a:srgbClr val="7B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a:t>
            </a:r>
          </a:p>
        </p:txBody>
      </p:sp>
      <p:sp>
        <p:nvSpPr>
          <p:cNvPr id="8" name="圆角矩形 7"/>
          <p:cNvSpPr/>
          <p:nvPr/>
        </p:nvSpPr>
        <p:spPr>
          <a:xfrm>
            <a:off x="6526054" y="1483016"/>
            <a:ext cx="1179195" cy="2476024"/>
          </a:xfrm>
          <a:prstGeom prst="roundRect">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a:t>
            </a:r>
          </a:p>
        </p:txBody>
      </p:sp>
      <p:sp>
        <p:nvSpPr>
          <p:cNvPr id="9" name="圆角矩形 8"/>
          <p:cNvSpPr/>
          <p:nvPr/>
        </p:nvSpPr>
        <p:spPr>
          <a:xfrm>
            <a:off x="7815263" y="1483016"/>
            <a:ext cx="1179195" cy="2476024"/>
          </a:xfrm>
          <a:prstGeom prst="roundRect">
            <a:avLst/>
          </a:prstGeom>
          <a:solidFill>
            <a:srgbClr val="F8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1500" advClick="0" advTm="2000">
        <p:split orient="vert"/>
      </p:transition>
    </mc:Choice>
    <mc:Fallback xmlns="">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extLst>
              <p:ext uri="{D42A27DB-BD31-4B8C-83A1-F6EECF244321}">
                <p14:modId xmlns:p14="http://schemas.microsoft.com/office/powerpoint/2010/main" val="1370725738"/>
              </p:ext>
            </p:extLst>
          </p:nvPr>
        </p:nvGraphicFramePr>
        <p:xfrm>
          <a:off x="3716178" y="635000"/>
          <a:ext cx="5218271" cy="4362450"/>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组合 17"/>
          <p:cNvGrpSpPr/>
          <p:nvPr/>
        </p:nvGrpSpPr>
        <p:grpSpPr>
          <a:xfrm>
            <a:off x="559594" y="947711"/>
            <a:ext cx="2666048" cy="798195"/>
            <a:chOff x="834" y="2005"/>
            <a:chExt cx="5598" cy="1676"/>
          </a:xfrm>
        </p:grpSpPr>
        <p:sp>
          <p:nvSpPr>
            <p:cNvPr id="7" name="右箭头 6"/>
            <p:cNvSpPr/>
            <p:nvPr/>
          </p:nvSpPr>
          <p:spPr>
            <a:xfrm>
              <a:off x="834" y="2402"/>
              <a:ext cx="836" cy="882"/>
            </a:xfrm>
            <a:prstGeom prst="righ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a:solidFill>
                  <a:schemeClr val="bg1">
                    <a:lumMod val="50000"/>
                  </a:schemeClr>
                </a:solidFill>
                <a:latin typeface="思源黑体 CN Bold" panose="020B0800000000000000" charset="-122"/>
                <a:ea typeface="思源黑体 CN Bold" panose="020B0800000000000000" charset="-122"/>
              </a:endParaRPr>
            </a:p>
          </p:txBody>
        </p:sp>
        <p:sp>
          <p:nvSpPr>
            <p:cNvPr id="12" name="圆角矩形 11"/>
            <p:cNvSpPr/>
            <p:nvPr/>
          </p:nvSpPr>
          <p:spPr>
            <a:xfrm>
              <a:off x="2292" y="2005"/>
              <a:ext cx="4140" cy="1676"/>
            </a:xfrm>
            <a:prstGeom prst="roundRect">
              <a:avLst/>
            </a:prstGeom>
            <a:noFill/>
            <a:ln>
              <a:solidFill>
                <a:schemeClr val="bg1">
                  <a:lumMod val="50000"/>
                </a:schemeClr>
              </a:solidFill>
              <a:prstDash val="dash"/>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grpSp>
      <p:grpSp>
        <p:nvGrpSpPr>
          <p:cNvPr id="19" name="组合 18"/>
          <p:cNvGrpSpPr/>
          <p:nvPr/>
        </p:nvGrpSpPr>
        <p:grpSpPr>
          <a:xfrm>
            <a:off x="559594" y="1978792"/>
            <a:ext cx="2666048" cy="798195"/>
            <a:chOff x="834" y="2005"/>
            <a:chExt cx="5598" cy="1676"/>
          </a:xfrm>
        </p:grpSpPr>
        <p:sp>
          <p:nvSpPr>
            <p:cNvPr id="20" name="右箭头 19"/>
            <p:cNvSpPr/>
            <p:nvPr/>
          </p:nvSpPr>
          <p:spPr>
            <a:xfrm>
              <a:off x="834" y="2402"/>
              <a:ext cx="836" cy="882"/>
            </a:xfrm>
            <a:prstGeom prst="righ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a:solidFill>
                  <a:schemeClr val="bg1">
                    <a:lumMod val="50000"/>
                  </a:schemeClr>
                </a:solidFill>
                <a:latin typeface="思源黑体 CN Bold" panose="020B0800000000000000" charset="-122"/>
                <a:ea typeface="思源黑体 CN Bold" panose="020B0800000000000000" charset="-122"/>
              </a:endParaRPr>
            </a:p>
          </p:txBody>
        </p:sp>
        <p:sp>
          <p:nvSpPr>
            <p:cNvPr id="21" name="圆角矩形 20"/>
            <p:cNvSpPr/>
            <p:nvPr/>
          </p:nvSpPr>
          <p:spPr>
            <a:xfrm>
              <a:off x="2292" y="2005"/>
              <a:ext cx="4140" cy="1676"/>
            </a:xfrm>
            <a:prstGeom prst="roundRect">
              <a:avLst/>
            </a:prstGeom>
            <a:noFill/>
            <a:ln>
              <a:solidFill>
                <a:schemeClr val="bg1">
                  <a:lumMod val="50000"/>
                </a:schemeClr>
              </a:solidFill>
              <a:prstDash val="dash"/>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grpSp>
      <p:grpSp>
        <p:nvGrpSpPr>
          <p:cNvPr id="22" name="组合 21"/>
          <p:cNvGrpSpPr/>
          <p:nvPr/>
        </p:nvGrpSpPr>
        <p:grpSpPr>
          <a:xfrm>
            <a:off x="559594" y="2973202"/>
            <a:ext cx="2666048" cy="798195"/>
            <a:chOff x="834" y="2005"/>
            <a:chExt cx="5598" cy="1676"/>
          </a:xfrm>
        </p:grpSpPr>
        <p:sp>
          <p:nvSpPr>
            <p:cNvPr id="23" name="右箭头 22"/>
            <p:cNvSpPr/>
            <p:nvPr/>
          </p:nvSpPr>
          <p:spPr>
            <a:xfrm>
              <a:off x="834" y="2402"/>
              <a:ext cx="836" cy="882"/>
            </a:xfrm>
            <a:prstGeom prst="righ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a:solidFill>
                  <a:schemeClr val="bg1">
                    <a:lumMod val="50000"/>
                  </a:schemeClr>
                </a:solidFill>
                <a:latin typeface="思源黑体 CN Bold" panose="020B0800000000000000" charset="-122"/>
                <a:ea typeface="思源黑体 CN Bold" panose="020B0800000000000000" charset="-122"/>
              </a:endParaRPr>
            </a:p>
          </p:txBody>
        </p:sp>
        <p:sp>
          <p:nvSpPr>
            <p:cNvPr id="24" name="圆角矩形 23"/>
            <p:cNvSpPr/>
            <p:nvPr/>
          </p:nvSpPr>
          <p:spPr>
            <a:xfrm>
              <a:off x="2292" y="2005"/>
              <a:ext cx="4140" cy="1676"/>
            </a:xfrm>
            <a:prstGeom prst="roundRect">
              <a:avLst/>
            </a:prstGeom>
            <a:noFill/>
            <a:ln>
              <a:solidFill>
                <a:schemeClr val="bg1">
                  <a:lumMod val="50000"/>
                </a:schemeClr>
              </a:solidFill>
              <a:prstDash val="dash"/>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grpSp>
      <p:grpSp>
        <p:nvGrpSpPr>
          <p:cNvPr id="25" name="组合 24"/>
          <p:cNvGrpSpPr/>
          <p:nvPr/>
        </p:nvGrpSpPr>
        <p:grpSpPr>
          <a:xfrm>
            <a:off x="559594" y="3967136"/>
            <a:ext cx="2666048" cy="798195"/>
            <a:chOff x="834" y="2005"/>
            <a:chExt cx="5598" cy="1676"/>
          </a:xfrm>
        </p:grpSpPr>
        <p:sp>
          <p:nvSpPr>
            <p:cNvPr id="26" name="右箭头 25"/>
            <p:cNvSpPr/>
            <p:nvPr/>
          </p:nvSpPr>
          <p:spPr>
            <a:xfrm>
              <a:off x="834" y="2402"/>
              <a:ext cx="836" cy="882"/>
            </a:xfrm>
            <a:prstGeom prst="rightArrow">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1200">
                <a:solidFill>
                  <a:schemeClr val="bg1">
                    <a:lumMod val="50000"/>
                  </a:schemeClr>
                </a:solidFill>
                <a:latin typeface="思源黑体 CN Bold" panose="020B0800000000000000" charset="-122"/>
                <a:ea typeface="思源黑体 CN Bold" panose="020B0800000000000000" charset="-122"/>
              </a:endParaRPr>
            </a:p>
          </p:txBody>
        </p:sp>
        <p:sp>
          <p:nvSpPr>
            <p:cNvPr id="27" name="圆角矩形 26"/>
            <p:cNvSpPr/>
            <p:nvPr/>
          </p:nvSpPr>
          <p:spPr>
            <a:xfrm>
              <a:off x="2292" y="2005"/>
              <a:ext cx="4140" cy="1676"/>
            </a:xfrm>
            <a:prstGeom prst="roundRect">
              <a:avLst/>
            </a:prstGeom>
            <a:noFill/>
            <a:ln>
              <a:solidFill>
                <a:schemeClr val="bg1">
                  <a:lumMod val="50000"/>
                </a:schemeClr>
              </a:solidFill>
              <a:prstDash val="dash"/>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grpSp>
    </p:spTree>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0-#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1530191" y="591952"/>
          <a:ext cx="2699385" cy="2024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p:cNvGraphicFramePr/>
          <p:nvPr/>
        </p:nvGraphicFramePr>
        <p:xfrm>
          <a:off x="5799296" y="584809"/>
          <a:ext cx="2699385" cy="2024539"/>
        </p:xfrm>
        <a:graphic>
          <a:graphicData uri="http://schemas.openxmlformats.org/drawingml/2006/chart">
            <c:chart xmlns:c="http://schemas.openxmlformats.org/drawingml/2006/chart" xmlns:r="http://schemas.openxmlformats.org/officeDocument/2006/relationships" r:id="rId4"/>
          </a:graphicData>
        </a:graphic>
      </p:graphicFrame>
      <p:sp>
        <p:nvSpPr>
          <p:cNvPr id="6" name="文本框 5"/>
          <p:cNvSpPr txBox="1"/>
          <p:nvPr/>
        </p:nvSpPr>
        <p:spPr>
          <a:xfrm>
            <a:off x="2292668" y="2616491"/>
            <a:ext cx="1325880" cy="229870"/>
          </a:xfrm>
          <a:prstGeom prst="rect">
            <a:avLst/>
          </a:prstGeom>
          <a:noFill/>
        </p:spPr>
        <p:txBody>
          <a:bodyPr wrap="none" rtlCol="0">
            <a:spAutoFit/>
          </a:bodyPr>
          <a:lstStyle/>
          <a:p>
            <a:r>
              <a:rPr lang="zh-CN" altLang="en-US" sz="900">
                <a:solidFill>
                  <a:schemeClr val="bg1">
                    <a:lumMod val="50000"/>
                  </a:schemeClr>
                </a:solidFill>
                <a:latin typeface="思源黑体 CN Bold" panose="020B0800000000000000" charset="-122"/>
                <a:ea typeface="思源黑体 CN Bold" panose="020B0800000000000000" charset="-122"/>
              </a:rPr>
              <a:t>右键编辑数据更改数据</a:t>
            </a:r>
          </a:p>
        </p:txBody>
      </p:sp>
      <p:sp>
        <p:nvSpPr>
          <p:cNvPr id="7" name="文本框 6"/>
          <p:cNvSpPr txBox="1"/>
          <p:nvPr/>
        </p:nvSpPr>
        <p:spPr>
          <a:xfrm>
            <a:off x="6508909" y="2609347"/>
            <a:ext cx="1325880" cy="229870"/>
          </a:xfrm>
          <a:prstGeom prst="rect">
            <a:avLst/>
          </a:prstGeom>
          <a:noFill/>
        </p:spPr>
        <p:txBody>
          <a:bodyPr wrap="none" rtlCol="0">
            <a:spAutoFit/>
          </a:bodyPr>
          <a:lstStyle/>
          <a:p>
            <a:r>
              <a:rPr lang="zh-CN" altLang="en-US" sz="900">
                <a:solidFill>
                  <a:schemeClr val="bg1">
                    <a:lumMod val="50000"/>
                  </a:schemeClr>
                </a:solidFill>
                <a:latin typeface="思源黑体 CN Bold" panose="020B0800000000000000" charset="-122"/>
                <a:ea typeface="思源黑体 CN Bold" panose="020B0800000000000000" charset="-122"/>
              </a:rPr>
              <a:t>右键编辑数据更改数据</a:t>
            </a:r>
          </a:p>
        </p:txBody>
      </p:sp>
      <p:graphicFrame>
        <p:nvGraphicFramePr>
          <p:cNvPr id="8" name="图表 7"/>
          <p:cNvGraphicFramePr/>
          <p:nvPr/>
        </p:nvGraphicFramePr>
        <p:xfrm>
          <a:off x="1583055" y="2823184"/>
          <a:ext cx="2699385" cy="202453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p:nvPr/>
        </p:nvGraphicFramePr>
        <p:xfrm>
          <a:off x="5852160" y="2816040"/>
          <a:ext cx="2699385" cy="2024539"/>
        </p:xfrm>
        <a:graphic>
          <a:graphicData uri="http://schemas.openxmlformats.org/drawingml/2006/chart">
            <c:chart xmlns:c="http://schemas.openxmlformats.org/drawingml/2006/chart" xmlns:r="http://schemas.openxmlformats.org/officeDocument/2006/relationships" r:id="rId6"/>
          </a:graphicData>
        </a:graphic>
      </p:graphicFrame>
      <p:sp>
        <p:nvSpPr>
          <p:cNvPr id="10" name="文本框 9"/>
          <p:cNvSpPr txBox="1"/>
          <p:nvPr/>
        </p:nvSpPr>
        <p:spPr>
          <a:xfrm>
            <a:off x="2345531" y="4847722"/>
            <a:ext cx="1325880" cy="229870"/>
          </a:xfrm>
          <a:prstGeom prst="rect">
            <a:avLst/>
          </a:prstGeom>
          <a:noFill/>
        </p:spPr>
        <p:txBody>
          <a:bodyPr wrap="none" rtlCol="0">
            <a:spAutoFit/>
          </a:bodyPr>
          <a:lstStyle/>
          <a:p>
            <a:r>
              <a:rPr lang="zh-CN" altLang="en-US" sz="900">
                <a:solidFill>
                  <a:schemeClr val="bg1">
                    <a:lumMod val="50000"/>
                  </a:schemeClr>
                </a:solidFill>
                <a:latin typeface="思源黑体 CN Bold" panose="020B0800000000000000" charset="-122"/>
                <a:ea typeface="思源黑体 CN Bold" panose="020B0800000000000000" charset="-122"/>
              </a:rPr>
              <a:t>右键编辑数据更改数据</a:t>
            </a:r>
          </a:p>
        </p:txBody>
      </p:sp>
      <p:sp>
        <p:nvSpPr>
          <p:cNvPr id="11" name="文本框 10"/>
          <p:cNvSpPr txBox="1"/>
          <p:nvPr/>
        </p:nvSpPr>
        <p:spPr>
          <a:xfrm>
            <a:off x="6561773" y="4840579"/>
            <a:ext cx="1325880" cy="229870"/>
          </a:xfrm>
          <a:prstGeom prst="rect">
            <a:avLst/>
          </a:prstGeom>
          <a:noFill/>
        </p:spPr>
        <p:txBody>
          <a:bodyPr wrap="none" rtlCol="0">
            <a:spAutoFit/>
          </a:bodyPr>
          <a:lstStyle/>
          <a:p>
            <a:r>
              <a:rPr lang="zh-CN" altLang="en-US" sz="900">
                <a:solidFill>
                  <a:schemeClr val="bg1">
                    <a:lumMod val="50000"/>
                  </a:schemeClr>
                </a:solidFill>
                <a:latin typeface="思源黑体 CN Bold" panose="020B0800000000000000" charset="-122"/>
                <a:ea typeface="思源黑体 CN Bold" panose="020B0800000000000000" charset="-122"/>
              </a:rPr>
              <a:t>右键编辑数据更改数据</a:t>
            </a:r>
          </a:p>
        </p:txBody>
      </p:sp>
      <p:sp>
        <p:nvSpPr>
          <p:cNvPr id="12" name="矩形标注 11"/>
          <p:cNvSpPr/>
          <p:nvPr/>
        </p:nvSpPr>
        <p:spPr>
          <a:xfrm>
            <a:off x="316230" y="1101540"/>
            <a:ext cx="1090613" cy="611505"/>
          </a:xfrm>
          <a:prstGeom prst="wedgeRectCallout">
            <a:avLst>
              <a:gd name="adj1" fmla="val 59563"/>
              <a:gd name="adj2" fmla="val 74532"/>
            </a:avLst>
          </a:prstGeom>
          <a:solidFill>
            <a:srgbClr val="7B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75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13" name="矩形标注 12"/>
          <p:cNvSpPr/>
          <p:nvPr/>
        </p:nvSpPr>
        <p:spPr>
          <a:xfrm>
            <a:off x="4469130" y="1101540"/>
            <a:ext cx="1090613" cy="611505"/>
          </a:xfrm>
          <a:prstGeom prst="wedgeRectCallout">
            <a:avLst>
              <a:gd name="adj1" fmla="val 69039"/>
              <a:gd name="adj2" fmla="val 37149"/>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75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14" name="矩形标注 13"/>
          <p:cNvSpPr/>
          <p:nvPr/>
        </p:nvSpPr>
        <p:spPr>
          <a:xfrm>
            <a:off x="316230" y="3060356"/>
            <a:ext cx="1090613" cy="611505"/>
          </a:xfrm>
          <a:prstGeom prst="wedgeRectCallout">
            <a:avLst>
              <a:gd name="adj1" fmla="val 72445"/>
              <a:gd name="adj2" fmla="val 41978"/>
            </a:avLst>
          </a:prstGeom>
          <a:solidFill>
            <a:srgbClr val="F8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15" name="矩形标注 14"/>
          <p:cNvSpPr/>
          <p:nvPr/>
        </p:nvSpPr>
        <p:spPr>
          <a:xfrm>
            <a:off x="4469130" y="3060356"/>
            <a:ext cx="1090613" cy="611505"/>
          </a:xfrm>
          <a:prstGeom prst="wedgeRectCallout">
            <a:avLst>
              <a:gd name="adj1" fmla="val 73100"/>
              <a:gd name="adj2" fmla="val 28660"/>
            </a:avLst>
          </a:prstGeom>
          <a:solidFill>
            <a:srgbClr val="BBD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710089" y="691489"/>
          <a:ext cx="3355181" cy="27603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表格 5"/>
          <p:cNvGraphicFramePr/>
          <p:nvPr/>
        </p:nvGraphicFramePr>
        <p:xfrm>
          <a:off x="867728" y="3578992"/>
          <a:ext cx="3040380" cy="1331595"/>
        </p:xfrm>
        <a:graphic>
          <a:graphicData uri="http://schemas.openxmlformats.org/drawingml/2006/table">
            <a:tbl>
              <a:tblPr firstRow="1" bandRow="1">
                <a:tableStyleId>{7DF18680-E054-41AD-8BC1-D1AEF772440D}</a:tableStyleId>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tblGrid>
              <a:tr h="300355">
                <a:tc>
                  <a:txBody>
                    <a:bodyPr/>
                    <a:lstStyle/>
                    <a:p>
                      <a:pPr indent="0" algn="ctr">
                        <a:lnSpc>
                          <a:spcPct val="150000"/>
                        </a:lnSpc>
                        <a:buNone/>
                      </a:pPr>
                      <a:r>
                        <a:rPr lang="en-US" sz="825">
                          <a:latin typeface="思源黑体 CN Bold" panose="020B0800000000000000" charset="-122"/>
                          <a:ea typeface="思源黑体 CN Bold" panose="020B0800000000000000" charset="-122"/>
                        </a:rPr>
                        <a:t> </a:t>
                      </a:r>
                      <a:endParaRPr lang="en-US" altLang="en-US" sz="825">
                        <a:latin typeface="思源黑体 CN Bold" panose="020B0800000000000000" charset="-122"/>
                        <a:ea typeface="思源黑体 CN Bold" panose="020B0800000000000000" charset="-122"/>
                      </a:endParaRPr>
                    </a:p>
                  </a:txBody>
                  <a:tcPr marL="68580" marR="68580" marT="34290" marB="34290" anchor="ctr">
                    <a:solidFill>
                      <a:srgbClr val="7BC9BE"/>
                    </a:solidFill>
                  </a:tcPr>
                </a:tc>
                <a:tc>
                  <a:txBody>
                    <a:bodyPr/>
                    <a:lstStyle/>
                    <a:p>
                      <a:pPr indent="0" algn="ctr">
                        <a:lnSpc>
                          <a:spcPct val="150000"/>
                        </a:lnSpc>
                        <a:buNone/>
                      </a:pPr>
                      <a:r>
                        <a:rPr lang="zh-CN" sz="825">
                          <a:latin typeface="思源黑体 CN Bold" panose="020B0800000000000000" charset="-122"/>
                          <a:ea typeface="思源黑体 CN Bold" panose="020B0800000000000000" charset="-122"/>
                        </a:rPr>
                        <a:t>替换内容</a:t>
                      </a:r>
                    </a:p>
                  </a:txBody>
                  <a:tcPr marL="68580" marR="68580" marT="34290" marB="34290" anchor="ctr">
                    <a:solidFill>
                      <a:srgbClr val="7BC9BE"/>
                    </a:solidFill>
                  </a:tcPr>
                </a:tc>
                <a:extLst>
                  <a:ext uri="{0D108BD9-81ED-4DB2-BD59-A6C34878D82A}">
                    <a16:rowId xmlns:a16="http://schemas.microsoft.com/office/drawing/2014/main" val="10000"/>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1"/>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2"/>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3"/>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4"/>
                  </a:ext>
                </a:extLst>
              </a:tr>
            </a:tbl>
          </a:graphicData>
        </a:graphic>
      </p:graphicFrame>
      <p:graphicFrame>
        <p:nvGraphicFramePr>
          <p:cNvPr id="7" name="图表 6"/>
          <p:cNvGraphicFramePr/>
          <p:nvPr/>
        </p:nvGraphicFramePr>
        <p:xfrm>
          <a:off x="4827746" y="691489"/>
          <a:ext cx="3355181" cy="27603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表格 7"/>
          <p:cNvGraphicFramePr/>
          <p:nvPr/>
        </p:nvGraphicFramePr>
        <p:xfrm>
          <a:off x="4984909" y="3578992"/>
          <a:ext cx="3040380" cy="1331595"/>
        </p:xfrm>
        <a:graphic>
          <a:graphicData uri="http://schemas.openxmlformats.org/drawingml/2006/table">
            <a:tbl>
              <a:tblPr firstRow="1" bandRow="1">
                <a:tableStyleId>{7DF18680-E054-41AD-8BC1-D1AEF772440D}</a:tableStyleId>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tblGrid>
              <a:tr h="300355">
                <a:tc>
                  <a:txBody>
                    <a:bodyPr/>
                    <a:lstStyle/>
                    <a:p>
                      <a:pPr indent="0" algn="ctr">
                        <a:lnSpc>
                          <a:spcPct val="150000"/>
                        </a:lnSpc>
                        <a:buNone/>
                      </a:pPr>
                      <a:r>
                        <a:rPr lang="en-US" sz="825">
                          <a:latin typeface="思源黑体 CN Bold" panose="020B0800000000000000" charset="-122"/>
                          <a:ea typeface="思源黑体 CN Bold" panose="020B0800000000000000" charset="-122"/>
                        </a:rPr>
                        <a:t> </a:t>
                      </a:r>
                      <a:endParaRPr lang="en-US" altLang="en-US" sz="825">
                        <a:latin typeface="思源黑体 CN Bold" panose="020B0800000000000000" charset="-122"/>
                        <a:ea typeface="思源黑体 CN Bold" panose="020B0800000000000000" charset="-122"/>
                      </a:endParaRPr>
                    </a:p>
                  </a:txBody>
                  <a:tcPr marL="68580" marR="68580" marT="34290" marB="34290" anchor="ctr">
                    <a:solidFill>
                      <a:srgbClr val="7BC9BE"/>
                    </a:solidFill>
                  </a:tcPr>
                </a:tc>
                <a:tc>
                  <a:txBody>
                    <a:bodyPr/>
                    <a:lstStyle/>
                    <a:p>
                      <a:pPr indent="0" algn="ctr">
                        <a:lnSpc>
                          <a:spcPct val="150000"/>
                        </a:lnSpc>
                        <a:buNone/>
                      </a:pPr>
                      <a:r>
                        <a:rPr lang="zh-CN" sz="825">
                          <a:latin typeface="思源黑体 CN Bold" panose="020B0800000000000000" charset="-122"/>
                          <a:ea typeface="思源黑体 CN Bold" panose="020B0800000000000000" charset="-122"/>
                        </a:rPr>
                        <a:t>替换内容</a:t>
                      </a:r>
                    </a:p>
                  </a:txBody>
                  <a:tcPr marL="68580" marR="68580" marT="34290" marB="34290" anchor="ctr">
                    <a:solidFill>
                      <a:srgbClr val="7BC9BE"/>
                    </a:solidFill>
                  </a:tcPr>
                </a:tc>
                <a:extLst>
                  <a:ext uri="{0D108BD9-81ED-4DB2-BD59-A6C34878D82A}">
                    <a16:rowId xmlns:a16="http://schemas.microsoft.com/office/drawing/2014/main" val="10000"/>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1"/>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2"/>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3"/>
                  </a:ext>
                </a:extLst>
              </a:tr>
              <a:tr h="257810">
                <a:tc>
                  <a:txBody>
                    <a:bodyPr/>
                    <a:lstStyle/>
                    <a:p>
                      <a:pPr indent="0" algn="ctr">
                        <a:lnSpc>
                          <a:spcPct val="150000"/>
                        </a:lnSpc>
                        <a:buNone/>
                      </a:pPr>
                      <a:r>
                        <a:rPr lang="zh-CN" sz="825">
                          <a:solidFill>
                            <a:schemeClr val="bg1"/>
                          </a:solidFill>
                          <a:latin typeface="思源黑体 CN Bold" panose="020B0800000000000000" charset="-122"/>
                          <a:ea typeface="思源黑体 CN Bold" panose="020B0800000000000000" charset="-122"/>
                        </a:rPr>
                        <a:t>替换内容</a:t>
                      </a:r>
                      <a:endParaRPr lang="zh-CN"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tc>
                  <a:txBody>
                    <a:bodyPr/>
                    <a:lstStyle/>
                    <a:p>
                      <a:pPr indent="0" algn="ctr">
                        <a:lnSpc>
                          <a:spcPct val="150000"/>
                        </a:lnSpc>
                        <a:buNone/>
                      </a:pPr>
                      <a:endParaRPr lang="en-US" altLang="en-US" sz="825">
                        <a:solidFill>
                          <a:schemeClr val="bg1"/>
                        </a:solidFill>
                        <a:latin typeface="思源黑体 CN Bold" panose="020B0800000000000000" charset="-122"/>
                        <a:ea typeface="思源黑体 CN Bold" panose="020B0800000000000000" charset="-122"/>
                      </a:endParaRPr>
                    </a:p>
                  </a:txBody>
                  <a:tcPr marL="68580" marR="68580" marT="34290" marB="34290" anchor="ctr">
                    <a:solidFill>
                      <a:srgbClr val="EC7B71"/>
                    </a:solidFill>
                  </a:tcPr>
                </a:tc>
                <a:extLst>
                  <a:ext uri="{0D108BD9-81ED-4DB2-BD59-A6C34878D82A}">
                    <a16:rowId xmlns:a16="http://schemas.microsoft.com/office/drawing/2014/main" val="10004"/>
                  </a:ext>
                </a:extLst>
              </a:tr>
            </a:tbl>
          </a:graphicData>
        </a:graphic>
      </p:graphicFrame>
    </p:spTree>
  </p:cSld>
  <p:clrMapOvr>
    <a:masterClrMapping/>
  </p:clrMapOvr>
  <p:transition spd="slow" advClick="0" advTm="200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154305" y="822934"/>
          <a:ext cx="4902518" cy="3498533"/>
        </p:xfrm>
        <a:graphic>
          <a:graphicData uri="http://schemas.openxmlformats.org/drawingml/2006/chart">
            <c:chart xmlns:c="http://schemas.openxmlformats.org/drawingml/2006/chart" xmlns:r="http://schemas.openxmlformats.org/officeDocument/2006/relationships" r:id="rId3"/>
          </a:graphicData>
        </a:graphic>
      </p:graphicFrame>
      <p:sp>
        <p:nvSpPr>
          <p:cNvPr id="7" name="圆角矩形 6"/>
          <p:cNvSpPr/>
          <p:nvPr/>
        </p:nvSpPr>
        <p:spPr>
          <a:xfrm>
            <a:off x="5427345" y="3206089"/>
            <a:ext cx="3072765" cy="1046321"/>
          </a:xfrm>
          <a:prstGeom prst="roundRect">
            <a:avLst/>
          </a:prstGeom>
          <a:solidFill>
            <a:srgbClr val="7B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0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a:t>
            </a:r>
          </a:p>
        </p:txBody>
      </p:sp>
      <p:sp>
        <p:nvSpPr>
          <p:cNvPr id="5" name="圆角矩形 4"/>
          <p:cNvSpPr/>
          <p:nvPr/>
        </p:nvSpPr>
        <p:spPr>
          <a:xfrm>
            <a:off x="5427345" y="2077376"/>
            <a:ext cx="3072765" cy="1046321"/>
          </a:xfrm>
          <a:prstGeom prst="roundRect">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0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a:t>
            </a:r>
          </a:p>
        </p:txBody>
      </p:sp>
      <p:sp>
        <p:nvSpPr>
          <p:cNvPr id="6" name="圆角矩形 5"/>
          <p:cNvSpPr/>
          <p:nvPr/>
        </p:nvSpPr>
        <p:spPr>
          <a:xfrm>
            <a:off x="5427345" y="935805"/>
            <a:ext cx="3072765" cy="1046321"/>
          </a:xfrm>
          <a:prstGeom prst="roundRect">
            <a:avLst/>
          </a:prstGeom>
          <a:solidFill>
            <a:srgbClr val="F8E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a:t>
            </a:r>
          </a:p>
        </p:txBody>
      </p:sp>
    </p:spTree>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355759" y="837697"/>
          <a:ext cx="4762500" cy="3571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p:nvPr/>
        </p:nvGraphicFramePr>
        <p:xfrm>
          <a:off x="5702618" y="1196790"/>
          <a:ext cx="2644140" cy="548640"/>
        </p:xfrm>
        <a:graphic>
          <a:graphicData uri="http://schemas.openxmlformats.org/drawingml/2006/table">
            <a:tbl>
              <a:tblPr firstRow="1" bandRow="1">
                <a:tableStyleId>{5C22544A-7EE6-4342-B048-85BDC9FD1C3A}</a:tableStyleId>
              </a:tblPr>
              <a:tblGrid>
                <a:gridCol w="661035">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661035">
                  <a:extLst>
                    <a:ext uri="{9D8B030D-6E8A-4147-A177-3AD203B41FA5}">
                      <a16:colId xmlns:a16="http://schemas.microsoft.com/office/drawing/2014/main" val="20002"/>
                    </a:ext>
                  </a:extLst>
                </a:gridCol>
                <a:gridCol w="661035">
                  <a:extLst>
                    <a:ext uri="{9D8B030D-6E8A-4147-A177-3AD203B41FA5}">
                      <a16:colId xmlns:a16="http://schemas.microsoft.com/office/drawing/2014/main" val="20003"/>
                    </a:ext>
                  </a:extLst>
                </a:gridCol>
              </a:tblGrid>
              <a:tr h="274320">
                <a:tc>
                  <a:txBody>
                    <a:bodyPr/>
                    <a:lstStyle/>
                    <a:p>
                      <a:pPr algn="ctr">
                        <a:buNone/>
                      </a:pPr>
                      <a:r>
                        <a:rPr lang="zh-CN" altLang="en-US" sz="900">
                          <a:latin typeface="思源黑体 CN Bold" panose="020B0800000000000000" charset="-122"/>
                          <a:ea typeface="思源黑体 CN Bold" panose="020B0800000000000000" charset="-122"/>
                        </a:rPr>
                        <a:t>替换内容</a:t>
                      </a:r>
                    </a:p>
                  </a:txBody>
                  <a:tcPr marL="68580" marR="68580" marT="34290" marB="34290" anchor="ctr">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extLst>
                  <a:ext uri="{0D108BD9-81ED-4DB2-BD59-A6C34878D82A}">
                    <a16:rowId xmlns:a16="http://schemas.microsoft.com/office/drawing/2014/main" val="10000"/>
                  </a:ext>
                </a:extLst>
              </a:tr>
              <a:tr h="274320">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extLst>
                  <a:ext uri="{0D108BD9-81ED-4DB2-BD59-A6C34878D82A}">
                    <a16:rowId xmlns:a16="http://schemas.microsoft.com/office/drawing/2014/main" val="10001"/>
                  </a:ext>
                </a:extLst>
              </a:tr>
            </a:tbl>
          </a:graphicData>
        </a:graphic>
      </p:graphicFrame>
      <p:graphicFrame>
        <p:nvGraphicFramePr>
          <p:cNvPr id="6" name="表格 5"/>
          <p:cNvGraphicFramePr/>
          <p:nvPr/>
        </p:nvGraphicFramePr>
        <p:xfrm>
          <a:off x="5702618" y="1977364"/>
          <a:ext cx="2644140" cy="575310"/>
        </p:xfrm>
        <a:graphic>
          <a:graphicData uri="http://schemas.openxmlformats.org/drawingml/2006/table">
            <a:tbl>
              <a:tblPr firstRow="1" bandRow="1">
                <a:tableStyleId>{5C22544A-7EE6-4342-B048-85BDC9FD1C3A}</a:tableStyleId>
              </a:tblPr>
              <a:tblGrid>
                <a:gridCol w="661035">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661035">
                  <a:extLst>
                    <a:ext uri="{9D8B030D-6E8A-4147-A177-3AD203B41FA5}">
                      <a16:colId xmlns:a16="http://schemas.microsoft.com/office/drawing/2014/main" val="20002"/>
                    </a:ext>
                  </a:extLst>
                </a:gridCol>
                <a:gridCol w="661035">
                  <a:extLst>
                    <a:ext uri="{9D8B030D-6E8A-4147-A177-3AD203B41FA5}">
                      <a16:colId xmlns:a16="http://schemas.microsoft.com/office/drawing/2014/main" val="20003"/>
                    </a:ext>
                  </a:extLst>
                </a:gridCol>
              </a:tblGrid>
              <a:tr h="300990">
                <a:tc>
                  <a:txBody>
                    <a:bodyPr/>
                    <a:lstStyle/>
                    <a:p>
                      <a:pPr algn="ctr">
                        <a:buNone/>
                      </a:pPr>
                      <a:r>
                        <a:rPr lang="zh-CN" altLang="en-US" sz="900">
                          <a:latin typeface="思源黑体 CN Bold" panose="020B0800000000000000" charset="-122"/>
                          <a:ea typeface="思源黑体 CN Bold" panose="020B0800000000000000" charset="-122"/>
                          <a:sym typeface="+mn-ea"/>
                        </a:rPr>
                        <a:t>替换内容</a:t>
                      </a:r>
                      <a:endParaRPr lang="zh-CN" altLang="en-US" sz="1350"/>
                    </a:p>
                  </a:txBody>
                  <a:tcPr marL="68580" marR="68580" marT="34290" marB="34290" anchor="ctr">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extLst>
                  <a:ext uri="{0D108BD9-81ED-4DB2-BD59-A6C34878D82A}">
                    <a16:rowId xmlns:a16="http://schemas.microsoft.com/office/drawing/2014/main" val="10000"/>
                  </a:ext>
                </a:extLst>
              </a:tr>
              <a:tr h="274320">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extLst>
                  <a:ext uri="{0D108BD9-81ED-4DB2-BD59-A6C34878D82A}">
                    <a16:rowId xmlns:a16="http://schemas.microsoft.com/office/drawing/2014/main" val="10001"/>
                  </a:ext>
                </a:extLst>
              </a:tr>
            </a:tbl>
          </a:graphicData>
        </a:graphic>
      </p:graphicFrame>
      <p:graphicFrame>
        <p:nvGraphicFramePr>
          <p:cNvPr id="7" name="表格 6"/>
          <p:cNvGraphicFramePr/>
          <p:nvPr/>
        </p:nvGraphicFramePr>
        <p:xfrm>
          <a:off x="5702618" y="2739364"/>
          <a:ext cx="2644140" cy="548640"/>
        </p:xfrm>
        <a:graphic>
          <a:graphicData uri="http://schemas.openxmlformats.org/drawingml/2006/table">
            <a:tbl>
              <a:tblPr firstRow="1" bandRow="1">
                <a:tableStyleId>{5C22544A-7EE6-4342-B048-85BDC9FD1C3A}</a:tableStyleId>
              </a:tblPr>
              <a:tblGrid>
                <a:gridCol w="661035">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661035">
                  <a:extLst>
                    <a:ext uri="{9D8B030D-6E8A-4147-A177-3AD203B41FA5}">
                      <a16:colId xmlns:a16="http://schemas.microsoft.com/office/drawing/2014/main" val="20002"/>
                    </a:ext>
                  </a:extLst>
                </a:gridCol>
                <a:gridCol w="661035">
                  <a:extLst>
                    <a:ext uri="{9D8B030D-6E8A-4147-A177-3AD203B41FA5}">
                      <a16:colId xmlns:a16="http://schemas.microsoft.com/office/drawing/2014/main" val="20003"/>
                    </a:ext>
                  </a:extLst>
                </a:gridCol>
              </a:tblGrid>
              <a:tr h="274320">
                <a:tc>
                  <a:txBody>
                    <a:bodyPr/>
                    <a:lstStyle/>
                    <a:p>
                      <a:pPr algn="ctr">
                        <a:buNone/>
                      </a:pPr>
                      <a:r>
                        <a:rPr lang="zh-CN" altLang="en-US" sz="900">
                          <a:latin typeface="思源黑体 CN Bold" panose="020B0800000000000000" charset="-122"/>
                          <a:ea typeface="思源黑体 CN Bold" panose="020B0800000000000000" charset="-122"/>
                          <a:sym typeface="+mn-ea"/>
                        </a:rPr>
                        <a:t>替换内容</a:t>
                      </a:r>
                      <a:endParaRPr lang="zh-CN" altLang="en-US" sz="900">
                        <a:latin typeface="思源黑体 CN Bold" panose="020B0800000000000000" charset="-122"/>
                        <a:ea typeface="思源黑体 CN Bold" panose="020B0800000000000000" charset="-122"/>
                      </a:endParaRPr>
                    </a:p>
                  </a:txBody>
                  <a:tcPr marL="68580" marR="68580" marT="34290" marB="34290" anchor="ctr">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extLst>
                  <a:ext uri="{0D108BD9-81ED-4DB2-BD59-A6C34878D82A}">
                    <a16:rowId xmlns:a16="http://schemas.microsoft.com/office/drawing/2014/main" val="10000"/>
                  </a:ext>
                </a:extLst>
              </a:tr>
              <a:tr h="274320">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extLst>
                  <a:ext uri="{0D108BD9-81ED-4DB2-BD59-A6C34878D82A}">
                    <a16:rowId xmlns:a16="http://schemas.microsoft.com/office/drawing/2014/main" val="10001"/>
                  </a:ext>
                </a:extLst>
              </a:tr>
            </a:tbl>
          </a:graphicData>
        </a:graphic>
      </p:graphicFrame>
      <p:graphicFrame>
        <p:nvGraphicFramePr>
          <p:cNvPr id="8" name="表格 7"/>
          <p:cNvGraphicFramePr/>
          <p:nvPr/>
        </p:nvGraphicFramePr>
        <p:xfrm>
          <a:off x="5702618" y="3568515"/>
          <a:ext cx="2644140" cy="548640"/>
        </p:xfrm>
        <a:graphic>
          <a:graphicData uri="http://schemas.openxmlformats.org/drawingml/2006/table">
            <a:tbl>
              <a:tblPr firstRow="1" bandRow="1">
                <a:tableStyleId>{5C22544A-7EE6-4342-B048-85BDC9FD1C3A}</a:tableStyleId>
              </a:tblPr>
              <a:tblGrid>
                <a:gridCol w="661035">
                  <a:extLst>
                    <a:ext uri="{9D8B030D-6E8A-4147-A177-3AD203B41FA5}">
                      <a16:colId xmlns:a16="http://schemas.microsoft.com/office/drawing/2014/main" val="20000"/>
                    </a:ext>
                  </a:extLst>
                </a:gridCol>
                <a:gridCol w="661035">
                  <a:extLst>
                    <a:ext uri="{9D8B030D-6E8A-4147-A177-3AD203B41FA5}">
                      <a16:colId xmlns:a16="http://schemas.microsoft.com/office/drawing/2014/main" val="20001"/>
                    </a:ext>
                  </a:extLst>
                </a:gridCol>
                <a:gridCol w="661035">
                  <a:extLst>
                    <a:ext uri="{9D8B030D-6E8A-4147-A177-3AD203B41FA5}">
                      <a16:colId xmlns:a16="http://schemas.microsoft.com/office/drawing/2014/main" val="20002"/>
                    </a:ext>
                  </a:extLst>
                </a:gridCol>
                <a:gridCol w="661035">
                  <a:extLst>
                    <a:ext uri="{9D8B030D-6E8A-4147-A177-3AD203B41FA5}">
                      <a16:colId xmlns:a16="http://schemas.microsoft.com/office/drawing/2014/main" val="20003"/>
                    </a:ext>
                  </a:extLst>
                </a:gridCol>
              </a:tblGrid>
              <a:tr h="274320">
                <a:tc>
                  <a:txBody>
                    <a:bodyPr/>
                    <a:lstStyle/>
                    <a:p>
                      <a:pPr algn="ctr">
                        <a:buNone/>
                      </a:pPr>
                      <a:r>
                        <a:rPr lang="zh-CN" altLang="en-US" sz="900">
                          <a:latin typeface="思源黑体 CN Bold" panose="020B0800000000000000" charset="-122"/>
                          <a:ea typeface="思源黑体 CN Bold" panose="020B0800000000000000" charset="-122"/>
                          <a:sym typeface="+mn-ea"/>
                        </a:rPr>
                        <a:t>替换内容</a:t>
                      </a:r>
                      <a:endParaRPr lang="zh-CN" altLang="en-US" sz="900">
                        <a:latin typeface="思源黑体 CN Bold" panose="020B0800000000000000" charset="-122"/>
                        <a:ea typeface="思源黑体 CN Bold" panose="020B0800000000000000" charset="-122"/>
                      </a:endParaRPr>
                    </a:p>
                  </a:txBody>
                  <a:tcPr marL="68580" marR="68580" marT="34290" marB="34290" anchor="ctr">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tc>
                  <a:txBody>
                    <a:bodyPr/>
                    <a:lstStyle/>
                    <a:p>
                      <a:pPr>
                        <a:buNone/>
                      </a:pPr>
                      <a:endParaRPr lang="zh-CN" altLang="en-US" sz="1350"/>
                    </a:p>
                  </a:txBody>
                  <a:tcPr marL="68580" marR="68580" marT="34290" marB="34290">
                    <a:solidFill>
                      <a:srgbClr val="7BC9BE"/>
                    </a:solidFill>
                  </a:tcPr>
                </a:tc>
                <a:extLst>
                  <a:ext uri="{0D108BD9-81ED-4DB2-BD59-A6C34878D82A}">
                    <a16:rowId xmlns:a16="http://schemas.microsoft.com/office/drawing/2014/main" val="10000"/>
                  </a:ext>
                </a:extLst>
              </a:tr>
              <a:tr h="274320">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tc>
                  <a:txBody>
                    <a:bodyPr/>
                    <a:lstStyle/>
                    <a:p>
                      <a:pPr>
                        <a:buNone/>
                      </a:pPr>
                      <a:endParaRPr lang="zh-CN" altLang="en-US" sz="1350"/>
                    </a:p>
                  </a:txBody>
                  <a:tcPr marL="68580" marR="68580" marT="34290" marB="34290">
                    <a:solidFill>
                      <a:srgbClr val="EC7B71"/>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nvGraphicFramePr>
        <p:xfrm>
          <a:off x="3907631" y="882465"/>
          <a:ext cx="4762500" cy="3571875"/>
        </p:xfrm>
        <a:graphic>
          <a:graphicData uri="http://schemas.openxmlformats.org/drawingml/2006/chart">
            <c:chart xmlns:c="http://schemas.openxmlformats.org/drawingml/2006/chart" xmlns:r="http://schemas.openxmlformats.org/officeDocument/2006/relationships" r:id="rId3"/>
          </a:graphicData>
        </a:graphic>
      </p:graphicFrame>
      <p:sp>
        <p:nvSpPr>
          <p:cNvPr id="5" name="圆角矩形 4"/>
          <p:cNvSpPr/>
          <p:nvPr/>
        </p:nvSpPr>
        <p:spPr>
          <a:xfrm>
            <a:off x="261938" y="882465"/>
            <a:ext cx="1643063" cy="2188369"/>
          </a:xfrm>
          <a:prstGeom prst="roundRect">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5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a:t>
            </a:r>
          </a:p>
        </p:txBody>
      </p:sp>
      <p:sp>
        <p:nvSpPr>
          <p:cNvPr id="6" name="圆角矩形 5"/>
          <p:cNvSpPr/>
          <p:nvPr/>
        </p:nvSpPr>
        <p:spPr>
          <a:xfrm>
            <a:off x="2088356" y="2392654"/>
            <a:ext cx="1635919" cy="2188369"/>
          </a:xfrm>
          <a:prstGeom prst="roundRect">
            <a:avLst/>
          </a:prstGeom>
          <a:solidFill>
            <a:srgbClr val="7BC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50" spc="120">
                <a:ln>
                  <a:noFill/>
                </a:ln>
                <a:solidFill>
                  <a:schemeClr val="bg1"/>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1202531" y="808170"/>
            <a:ext cx="6738938" cy="3203734"/>
          </a:xfrm>
        </p:spPr>
        <p:txBody>
          <a:bodyPr anchor="t">
            <a:normAutofit fontScale="80000" lnSpcReduction="20000"/>
          </a:bodyPr>
          <a:lstStyle/>
          <a:p>
            <a:pPr>
              <a:spcBef>
                <a:spcPts val="1440"/>
              </a:spcBef>
            </a:pPr>
            <a:r>
              <a:rPr lang="en-US" altLang="zh-CN" sz="3900" dirty="0" err="1">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版权声明</a:t>
            </a:r>
            <a:endParaRPr lang="en-US" altLang="zh-CN" sz="390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endParaRPr>
          </a:p>
          <a:p>
            <a:pPr>
              <a:spcBef>
                <a:spcPts val="1440"/>
              </a:spcBef>
            </a:pPr>
            <a:r>
              <a:rPr lang="en-US" altLang="zh-CN" sz="2325" dirty="0" err="1">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感谢您支持原创设计事业，支持设计版权产品</a:t>
            </a:r>
            <a:r>
              <a:rPr lang="en-US" altLang="zh-CN" sz="2325"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a:t>
            </a:r>
            <a:endParaRPr lang="en-US"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endParaRPr>
          </a:p>
          <a:p>
            <a:pPr algn="l">
              <a:spcBef>
                <a:spcPts val="1440"/>
              </a:spcBef>
            </a:pPr>
            <a:r>
              <a:rPr lang="en-US" dirty="0" err="1">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感谢您下载千图网</a:t>
            </a:r>
            <a:r>
              <a:rPr lang="zh-CN" alt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原创</a:t>
            </a:r>
            <a:r>
              <a:rPr lang="en-US" altLang="zh-CN"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PPT</a:t>
            </a:r>
            <a:r>
              <a:rPr lang="zh-CN" alt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模板。</a:t>
            </a:r>
            <a:r>
              <a:rPr lang="en-US" sz="1050" dirty="0" err="1">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为了您和千图网以及原创作者的利益，请勿复制、传播、销售，否则将承担法律责任</a:t>
            </a: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a:t>
            </a:r>
          </a:p>
          <a:p>
            <a:pPr algn="l">
              <a:spcBef>
                <a:spcPts val="1440"/>
              </a:spcBef>
            </a:pPr>
            <a:r>
              <a:rPr lang="en-US" sz="1050" dirty="0" err="1">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千图网将对作品进行维权，按照传播下载次数的十倍进行索取赔偿</a:t>
            </a:r>
            <a:r>
              <a:rPr lang="zh-CN" alt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金</a:t>
            </a: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a:t>
            </a:r>
          </a:p>
          <a:p>
            <a:pPr algn="l">
              <a:spcBef>
                <a:spcPts val="1440"/>
              </a:spcBef>
            </a:pP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1、千图网网站出售的PPT模版是免版税类（RF：Royalty-free）正版受《中华人民共和国著作法》和《世界版权公约》的保护，作品的所有权、版权和著作权归千图网所有，您下载的是PPT模版素材使用权。</a:t>
            </a:r>
          </a:p>
          <a:p>
            <a:pPr algn="l">
              <a:spcBef>
                <a:spcPts val="1440"/>
              </a:spcBef>
            </a:pP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2、不得将千图网的PPT模版、PPT素材，本身用于再出售，或者出租、出借、转让、分销、发布或者作为礼物供他人使用，不得转授权、出卖、转让本协议或本协议中的权利。</a:t>
            </a:r>
          </a:p>
          <a:p>
            <a:pPr algn="l">
              <a:spcBef>
                <a:spcPts val="1440"/>
              </a:spcBef>
            </a:pP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3、禁止把作品纳入商标或服务标记。</a:t>
            </a:r>
          </a:p>
          <a:p>
            <a:pPr algn="l">
              <a:spcBef>
                <a:spcPts val="1440"/>
              </a:spcBef>
            </a:pPr>
            <a:r>
              <a:rPr lang="en-US" sz="1050"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4、禁止用户用下载格式在网上传播作品。或者作品可以让第三方单</a:t>
            </a:r>
            <a:r>
              <a:rPr lang="en-US" dirty="0">
                <a:solidFill>
                  <a:schemeClr val="bg1">
                    <a:lumMod val="50000"/>
                  </a:schemeClr>
                </a:solidFill>
                <a:latin typeface="思源黑体 Bold" panose="020B0800000000000000" pitchFamily="34" charset="-122"/>
                <a:ea typeface="思源黑体 Bold" panose="020B0800000000000000" pitchFamily="34" charset="-122"/>
                <a:cs typeface="+mn-ea"/>
                <a:sym typeface="Source Han Sans CN"/>
              </a:rPr>
              <a:t>独付费或共享免费下载、或通过转移电话服务系统传播。</a:t>
            </a:r>
          </a:p>
        </p:txBody>
      </p:sp>
    </p:spTree>
  </p:cSld>
  <p:clrMapOvr>
    <a:masterClrMapping/>
  </p:clrMapOvr>
  <p:transition spd="slow" advClick="0" advTm="200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2190750" y="911516"/>
          <a:ext cx="4762500" cy="3918109"/>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840105" y="3188467"/>
            <a:ext cx="2158365" cy="922020"/>
          </a:xfrm>
          <a:prstGeom prst="rect">
            <a:avLst/>
          </a:prstGeom>
          <a:noFill/>
        </p:spPr>
        <p:txBody>
          <a:bodyPr wrap="square" rtlCol="0" anchor="t">
            <a:spAutoFit/>
          </a:bodyPr>
          <a:lstStyle/>
          <a:p>
            <a:pPr indent="0" algn="ctr">
              <a:lnSpc>
                <a:spcPct val="150000"/>
              </a:lnSpc>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a:p>
            <a:pPr indent="0" algn="ctr">
              <a:lnSpc>
                <a:spcPct val="150000"/>
              </a:lnSpc>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
        <p:nvSpPr>
          <p:cNvPr id="7" name="文本框 6"/>
          <p:cNvSpPr txBox="1"/>
          <p:nvPr/>
        </p:nvSpPr>
        <p:spPr>
          <a:xfrm>
            <a:off x="840105" y="1691137"/>
            <a:ext cx="2158365" cy="922020"/>
          </a:xfrm>
          <a:prstGeom prst="rect">
            <a:avLst/>
          </a:prstGeom>
          <a:noFill/>
        </p:spPr>
        <p:txBody>
          <a:bodyPr wrap="square" rtlCol="0" anchor="t">
            <a:spAutoFit/>
          </a:bodyPr>
          <a:lstStyle/>
          <a:p>
            <a:pPr indent="0" algn="ctr">
              <a:lnSpc>
                <a:spcPct val="150000"/>
              </a:lnSpc>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a:p>
            <a:pPr indent="0" algn="ctr">
              <a:lnSpc>
                <a:spcPct val="150000"/>
              </a:lnSpc>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
        <p:nvSpPr>
          <p:cNvPr id="8" name="文本框 7"/>
          <p:cNvSpPr txBox="1"/>
          <p:nvPr/>
        </p:nvSpPr>
        <p:spPr>
          <a:xfrm>
            <a:off x="2032635" y="999622"/>
            <a:ext cx="1561624" cy="714375"/>
          </a:xfrm>
          <a:prstGeom prst="rect">
            <a:avLst/>
          </a:prstGeom>
          <a:noFill/>
        </p:spPr>
        <p:txBody>
          <a:bodyPr wrap="square" rtlCol="0" anchor="t">
            <a:spAutoFit/>
          </a:bodyPr>
          <a:lstStyle/>
          <a:p>
            <a:pPr indent="0" algn="ctr">
              <a:lnSpc>
                <a:spcPct val="150000"/>
              </a:lnSpc>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
        <p:nvSpPr>
          <p:cNvPr id="9" name="文本框 8"/>
          <p:cNvSpPr txBox="1"/>
          <p:nvPr/>
        </p:nvSpPr>
        <p:spPr>
          <a:xfrm>
            <a:off x="6408896" y="1603507"/>
            <a:ext cx="2158365" cy="2584450"/>
          </a:xfrm>
          <a:prstGeom prst="rect">
            <a:avLst/>
          </a:prstGeom>
          <a:noFill/>
        </p:spPr>
        <p:txBody>
          <a:bodyPr wrap="square" rtlCol="0" anchor="t">
            <a:spAutoFit/>
          </a:bodyPr>
          <a:lstStyle/>
          <a:p>
            <a:pPr indent="0" algn="ctr">
              <a:lnSpc>
                <a:spcPct val="150000"/>
              </a:lnSpc>
              <a:buNone/>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a:p>
            <a:pPr indent="0" algn="ctr">
              <a:lnSpc>
                <a:spcPct val="150000"/>
              </a:lnSpc>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2000">
        <p:split orient="vert"/>
      </p:transition>
    </mc:Choice>
    <mc:Fallback xmlns="">
      <p:transition spd="slow" advClick="0" advTm="2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amond(in)">
                                      <p:cBhvr>
                                        <p:cTn id="11" dur="2000"/>
                                        <p:tgtEl>
                                          <p:spTgt spid="8"/>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2000"/>
                                        <p:tgtEl>
                                          <p:spTgt spid="7"/>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amond(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330041" y="756735"/>
          <a:ext cx="5270659" cy="3984308"/>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5805011" y="2838106"/>
            <a:ext cx="2807018" cy="2168525"/>
          </a:xfrm>
          <a:prstGeom prst="rect">
            <a:avLst/>
          </a:prstGeom>
          <a:noFill/>
          <a:ln>
            <a:solidFill>
              <a:srgbClr val="EC7B71"/>
            </a:solidFill>
          </a:ln>
        </p:spPr>
        <p:txBody>
          <a:bodyPr wrap="square" rtlCol="0" anchor="t">
            <a:spAutoFit/>
          </a:bodyPr>
          <a:lstStyle/>
          <a:p>
            <a:pPr marL="228600" indent="-228600" algn="ctr">
              <a:lnSpc>
                <a:spcPct val="150000"/>
              </a:lnSpc>
              <a:buFont typeface="+mj-ea"/>
              <a:buAutoNum type="circleNumDbPlain"/>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6" name="文本框 5"/>
          <p:cNvSpPr txBox="1"/>
          <p:nvPr/>
        </p:nvSpPr>
        <p:spPr>
          <a:xfrm>
            <a:off x="5805011" y="339301"/>
            <a:ext cx="2807018" cy="2168525"/>
          </a:xfrm>
          <a:prstGeom prst="rect">
            <a:avLst/>
          </a:prstGeom>
          <a:noFill/>
          <a:ln>
            <a:solidFill>
              <a:srgbClr val="7BC9BE"/>
            </a:solidFill>
          </a:ln>
        </p:spPr>
        <p:txBody>
          <a:bodyPr wrap="square" rtlCol="0" anchor="t">
            <a:spAutoFit/>
          </a:bodyPr>
          <a:lstStyle/>
          <a:p>
            <a:pPr marL="228600" indent="-228600" algn="ctr">
              <a:lnSpc>
                <a:spcPct val="150000"/>
              </a:lnSpc>
              <a:buFont typeface="+mj-ea"/>
              <a:buAutoNum type="circleNumDbPlain"/>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9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3400" advClick="0" advTm="2000">
        <p14:revea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2747010" y="594810"/>
          <a:ext cx="5793581" cy="416861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438626" y="1237271"/>
            <a:ext cx="1935956" cy="3114760"/>
          </a:xfrm>
          <a:prstGeom prst="foldedCorner">
            <a:avLst/>
          </a:prstGeom>
          <a:noFill/>
          <a:ln>
            <a:solidFill>
              <a:srgbClr val="EC7B71"/>
            </a:solidFill>
          </a:ln>
        </p:spPr>
        <p:txBody>
          <a:bodyPr wrap="square" rtlCol="0" anchor="t">
            <a:spAutoFit/>
          </a:bodyPr>
          <a:lstStyle/>
          <a:p>
            <a:pPr indent="0" algn="ctr">
              <a:lnSpc>
                <a:spcPct val="150000"/>
              </a:lnSpc>
              <a:buNone/>
            </a:pPr>
            <a:r>
              <a:rPr lang="en-US" altLang="zh-CN" sz="900" spc="120">
                <a:ln>
                  <a:noFill/>
                </a:ln>
                <a:solidFill>
                  <a:schemeClr val="bg1">
                    <a:lumMod val="50000"/>
                  </a:schemeClr>
                </a:solidFill>
                <a:latin typeface="思源黑体 CN Bold" panose="020B0800000000000000" charset="-122"/>
                <a:ea typeface="思源黑体 CN Bold" panose="020B0800000000000000" charset="-122"/>
                <a:sym typeface="+mn-ea"/>
              </a:rPr>
              <a:t>      </a:t>
            </a:r>
            <a:r>
              <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双击输入替换内容千图网轻松设计高效办公</a:t>
            </a:r>
          </a:p>
          <a:p>
            <a:pPr indent="0" algn="ctr">
              <a:lnSpc>
                <a:spcPct val="150000"/>
              </a:lnSpc>
              <a:buNone/>
            </a:pPr>
            <a:endParaRPr lang="zh-CN" altLang="en-US" sz="900" spc="120">
              <a:ln>
                <a:noFill/>
              </a:ln>
              <a:solidFill>
                <a:schemeClr val="bg1">
                  <a:lumMod val="50000"/>
                </a:schemeClr>
              </a:solidFill>
              <a:latin typeface="思源黑体 CN Bold" panose="020B0800000000000000" charset="-122"/>
              <a:ea typeface="思源黑体 CN Bold" panose="020B0800000000000000"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0" advClick="0" advTm="2000">
        <p:cut/>
      </p:transition>
    </mc:Choice>
    <mc:Fallback xmlns="">
      <p:transition advClick="0" advTm="2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extLst>
              <p:ext uri="{D42A27DB-BD31-4B8C-83A1-F6EECF244321}">
                <p14:modId xmlns:p14="http://schemas.microsoft.com/office/powerpoint/2010/main" val="1917931616"/>
              </p:ext>
            </p:extLst>
          </p:nvPr>
        </p:nvGraphicFramePr>
        <p:xfrm>
          <a:off x="1705451" y="615765"/>
          <a:ext cx="5733098" cy="3145155"/>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250031" y="3832675"/>
            <a:ext cx="2807018" cy="811569"/>
          </a:xfrm>
          <a:prstGeom prst="rect">
            <a:avLst/>
          </a:prstGeom>
          <a:noFill/>
          <a:ln>
            <a:solidFill>
              <a:srgbClr val="7BC9BE"/>
            </a:solidFill>
          </a:ln>
        </p:spPr>
        <p:txBody>
          <a:bodyPr wrap="square" rtlCol="0" anchor="t">
            <a:spAutoFit/>
          </a:bodyPr>
          <a:lstStyle/>
          <a:p>
            <a:pPr marL="228600" indent="-228600" algn="ctr">
              <a:lnSpc>
                <a:spcPct val="150000"/>
              </a:lnSpc>
              <a:buFont typeface="+mj-ea"/>
              <a:buAutoNum type="circleNumDbPlain"/>
            </a:pPr>
            <a:r>
              <a:rPr lang="zh-CN" altLang="en-US" sz="8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dirty="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7" name="文本框 6"/>
          <p:cNvSpPr txBox="1"/>
          <p:nvPr/>
        </p:nvSpPr>
        <p:spPr>
          <a:xfrm>
            <a:off x="3168491" y="3832675"/>
            <a:ext cx="2807018" cy="811569"/>
          </a:xfrm>
          <a:prstGeom prst="rect">
            <a:avLst/>
          </a:prstGeom>
          <a:noFill/>
          <a:ln>
            <a:solidFill>
              <a:srgbClr val="F8EFCD"/>
            </a:solidFill>
          </a:ln>
        </p:spPr>
        <p:txBody>
          <a:bodyPr wrap="square" rtlCol="0" anchor="t">
            <a:spAutoFit/>
          </a:bodyPr>
          <a:lstStyle/>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8" name="文本框 7"/>
          <p:cNvSpPr txBox="1"/>
          <p:nvPr/>
        </p:nvSpPr>
        <p:spPr>
          <a:xfrm>
            <a:off x="6033135" y="3832675"/>
            <a:ext cx="2807018" cy="811569"/>
          </a:xfrm>
          <a:prstGeom prst="rect">
            <a:avLst/>
          </a:prstGeom>
          <a:noFill/>
          <a:ln>
            <a:solidFill>
              <a:srgbClr val="EC7B71"/>
            </a:solidFill>
          </a:ln>
        </p:spPr>
        <p:txBody>
          <a:bodyPr wrap="square" rtlCol="0" anchor="t">
            <a:spAutoFit/>
          </a:bodyPr>
          <a:lstStyle/>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marL="228600" indent="-228600" algn="ctr">
              <a:lnSpc>
                <a:spcPct val="150000"/>
              </a:lnSpc>
              <a:buFont typeface="+mj-ea"/>
              <a:buAutoNum type="circleNumDbPlain"/>
            </a:pPr>
            <a:r>
              <a:rPr lang="zh-CN" altLang="en-US" sz="80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7" presetClass="entr" presetSubtype="4" fill="hold" grpId="0" nodeType="afterEffect">
                                  <p:stCondLst>
                                    <p:cond delay="0"/>
                                  </p:stCondLst>
                                  <p:childTnLst>
                                    <p:set>
                                      <p:cBhvr>
                                        <p:cTn id="11" dur="500"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7" presetClass="entr" presetSubtype="4" fill="hold" grpId="0" nodeType="afterEffect">
                                  <p:stCondLst>
                                    <p:cond delay="0"/>
                                  </p:stCondLst>
                                  <p:childTnLst>
                                    <p:set>
                                      <p:cBhvr>
                                        <p:cTn id="16" dur="500"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7" presetClass="entr" presetSubtype="4" fill="hold" grpId="0" nodeType="afterEffect">
                                  <p:stCondLst>
                                    <p:cond delay="0"/>
                                  </p:stCondLst>
                                  <p:childTnLst>
                                    <p:set>
                                      <p:cBhvr>
                                        <p:cTn id="21" dur="500"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extLst>
              <p:ext uri="{D42A27DB-BD31-4B8C-83A1-F6EECF244321}">
                <p14:modId xmlns:p14="http://schemas.microsoft.com/office/powerpoint/2010/main" val="1377494442"/>
              </p:ext>
            </p:extLst>
          </p:nvPr>
        </p:nvGraphicFramePr>
        <p:xfrm>
          <a:off x="1951196" y="823410"/>
          <a:ext cx="5255895" cy="3918109"/>
        </p:xfrm>
        <a:graphic>
          <a:graphicData uri="http://schemas.openxmlformats.org/drawingml/2006/chart">
            <c:chart xmlns:c="http://schemas.openxmlformats.org/drawingml/2006/chart" xmlns:r="http://schemas.openxmlformats.org/officeDocument/2006/relationships" r:id="rId3"/>
          </a:graphicData>
        </a:graphic>
      </p:graphicFrame>
      <p:sp>
        <p:nvSpPr>
          <p:cNvPr id="6" name="云形标注 5"/>
          <p:cNvSpPr/>
          <p:nvPr/>
        </p:nvSpPr>
        <p:spPr>
          <a:xfrm>
            <a:off x="6476048" y="2008320"/>
            <a:ext cx="2199323" cy="1127284"/>
          </a:xfrm>
          <a:prstGeom prst="cloudCallout">
            <a:avLst>
              <a:gd name="adj1" fmla="val -48330"/>
              <a:gd name="adj2" fmla="val 58407"/>
            </a:avLst>
          </a:prstGeom>
          <a:noFill/>
          <a:ln>
            <a:solidFill>
              <a:srgbClr val="7BC9BE"/>
            </a:solidFill>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a:solidFill>
                  <a:schemeClr val="bg1">
                    <a:lumMod val="50000"/>
                  </a:schemeClr>
                </a:solidFill>
                <a:latin typeface="思源黑体 CN Bold" panose="020B0800000000000000" charset="-122"/>
                <a:ea typeface="思源黑体 CN Bold" panose="020B0800000000000000" charset="-122"/>
              </a:rPr>
              <a:t>双击输入替换内容千图网轻松设计高效办公</a:t>
            </a:r>
            <a:r>
              <a:rPr lang="zh-CN" altLang="en-US" sz="900">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endParaRPr lang="zh-CN" altLang="en-US" sz="900">
              <a:solidFill>
                <a:schemeClr val="bg1">
                  <a:lumMod val="50000"/>
                </a:schemeClr>
              </a:solidFill>
              <a:latin typeface="思源黑体 CN Bold" panose="020B0800000000000000" charset="-122"/>
              <a:ea typeface="思源黑体 CN Bold" panose="020B0800000000000000" charset="-122"/>
            </a:endParaRPr>
          </a:p>
        </p:txBody>
      </p:sp>
      <p:sp>
        <p:nvSpPr>
          <p:cNvPr id="7" name="云形标注 6"/>
          <p:cNvSpPr/>
          <p:nvPr/>
        </p:nvSpPr>
        <p:spPr>
          <a:xfrm>
            <a:off x="712470" y="3782827"/>
            <a:ext cx="2199323" cy="1127284"/>
          </a:xfrm>
          <a:prstGeom prst="cloudCallout">
            <a:avLst>
              <a:gd name="adj1" fmla="val 61888"/>
              <a:gd name="adj2" fmla="val -13498"/>
            </a:avLst>
          </a:prstGeom>
          <a:noFill/>
          <a:ln>
            <a:solidFill>
              <a:srgbClr val="EC7B71"/>
            </a:solidFill>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a:solidFill>
                  <a:schemeClr val="bg1">
                    <a:lumMod val="50000"/>
                  </a:schemeClr>
                </a:solidFill>
                <a:latin typeface="思源黑体 CN Bold" panose="020B0800000000000000" charset="-122"/>
                <a:ea typeface="思源黑体 CN Bold" panose="020B0800000000000000" charset="-122"/>
              </a:rPr>
              <a:t>双击输入替换内容千图网轻松设计高效办公</a:t>
            </a:r>
            <a:r>
              <a:rPr lang="zh-CN" altLang="en-US" sz="900">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endParaRPr lang="zh-CN" altLang="en-US" sz="900">
              <a:solidFill>
                <a:schemeClr val="bg1">
                  <a:lumMod val="50000"/>
                </a:schemeClr>
              </a:solidFill>
              <a:latin typeface="思源黑体 CN Bold" panose="020B0800000000000000" charset="-122"/>
              <a:ea typeface="思源黑体 CN Bold" panose="020B0800000000000000" charset="-122"/>
            </a:endParaRPr>
          </a:p>
        </p:txBody>
      </p:sp>
      <p:sp>
        <p:nvSpPr>
          <p:cNvPr id="8" name="云形标注 7"/>
          <p:cNvSpPr/>
          <p:nvPr/>
        </p:nvSpPr>
        <p:spPr>
          <a:xfrm>
            <a:off x="1095375" y="1365859"/>
            <a:ext cx="1595438" cy="935831"/>
          </a:xfrm>
          <a:prstGeom prst="cloudCallout">
            <a:avLst>
              <a:gd name="adj1" fmla="val 120298"/>
              <a:gd name="adj2" fmla="val -7251"/>
            </a:avLst>
          </a:prstGeom>
          <a:noFill/>
          <a:ln>
            <a:solidFill>
              <a:srgbClr val="F8EFCD"/>
            </a:solidFill>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a:solidFill>
                  <a:schemeClr val="bg1">
                    <a:lumMod val="50000"/>
                  </a:schemeClr>
                </a:solidFill>
                <a:latin typeface="思源黑体 CN Bold" panose="020B0800000000000000" charset="-122"/>
                <a:ea typeface="思源黑体 CN Bold" panose="020B0800000000000000" charset="-122"/>
              </a:rPr>
              <a:t>双击输入替换内容千图网轻松设计高效办公</a:t>
            </a:r>
          </a:p>
        </p:txBody>
      </p:sp>
      <p:sp>
        <p:nvSpPr>
          <p:cNvPr id="9" name="云形标注 8"/>
          <p:cNvSpPr/>
          <p:nvPr/>
        </p:nvSpPr>
        <p:spPr>
          <a:xfrm>
            <a:off x="1014413" y="2541244"/>
            <a:ext cx="1595438" cy="935831"/>
          </a:xfrm>
          <a:prstGeom prst="cloudCallout">
            <a:avLst>
              <a:gd name="adj1" fmla="val 75940"/>
              <a:gd name="adj2" fmla="val -63129"/>
            </a:avLst>
          </a:prstGeom>
          <a:noFill/>
          <a:ln>
            <a:solidFill>
              <a:srgbClr val="BBDDC7"/>
            </a:solidFill>
          </a:ln>
          <a:extLst>
            <a:ext uri="{909E8E84-426E-40DD-AFC4-6F175D3DCCD1}">
              <a14:hiddenFill xmlns:a14="http://schemas.microsoft.com/office/drawing/2010/main">
                <a:solidFill>
                  <a:srgbClr val="DC133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900">
                <a:solidFill>
                  <a:schemeClr val="bg1">
                    <a:lumMod val="50000"/>
                  </a:schemeClr>
                </a:solidFill>
                <a:latin typeface="思源黑体 CN Bold" panose="020B0800000000000000" charset="-122"/>
                <a:ea typeface="思源黑体 CN Bold" panose="020B0800000000000000" charset="-122"/>
              </a:rPr>
              <a:t>双击输入替换内容千图网轻松设计高效办公</a:t>
            </a:r>
          </a:p>
        </p:txBody>
      </p:sp>
    </p:spTree>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5" name="图表 4"/>
          <p:cNvGraphicFramePr/>
          <p:nvPr/>
        </p:nvGraphicFramePr>
        <p:xfrm>
          <a:off x="3432334" y="1018196"/>
          <a:ext cx="5403056" cy="3372803"/>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170498" y="1253464"/>
            <a:ext cx="3291840" cy="818515"/>
          </a:xfrm>
          <a:prstGeom prst="rect">
            <a:avLst/>
          </a:prstGeom>
          <a:noFill/>
        </p:spPr>
        <p:txBody>
          <a:bodyPr wrap="none" rtlCol="0" anchor="t">
            <a:spAutoFit/>
          </a:bodyPr>
          <a:lstStyle/>
          <a:p>
            <a:pPr marL="285750" indent="-285750" algn="ctr">
              <a:lnSpc>
                <a:spcPct val="150000"/>
              </a:lnSpc>
              <a:buFont typeface="Wingdings" panose="05000000000000000000" charset="0"/>
              <a:buChar char="u"/>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7" name="文本框 6"/>
          <p:cNvSpPr txBox="1"/>
          <p:nvPr/>
        </p:nvSpPr>
        <p:spPr>
          <a:xfrm>
            <a:off x="170498" y="2306929"/>
            <a:ext cx="3291840" cy="818515"/>
          </a:xfrm>
          <a:prstGeom prst="rect">
            <a:avLst/>
          </a:prstGeom>
          <a:noFill/>
        </p:spPr>
        <p:txBody>
          <a:bodyPr wrap="none" rtlCol="0" anchor="t">
            <a:spAutoFit/>
          </a:bodyPr>
          <a:lstStyle/>
          <a:p>
            <a:pPr marL="285750" indent="-285750" algn="ctr">
              <a:lnSpc>
                <a:spcPct val="150000"/>
              </a:lnSpc>
              <a:buFont typeface="Wingdings" panose="05000000000000000000" charset="0"/>
              <a:buChar char="u"/>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
        <p:nvSpPr>
          <p:cNvPr id="8" name="文本框 7"/>
          <p:cNvSpPr txBox="1"/>
          <p:nvPr/>
        </p:nvSpPr>
        <p:spPr>
          <a:xfrm>
            <a:off x="170498" y="3468502"/>
            <a:ext cx="3291840" cy="818515"/>
          </a:xfrm>
          <a:prstGeom prst="rect">
            <a:avLst/>
          </a:prstGeom>
          <a:noFill/>
        </p:spPr>
        <p:txBody>
          <a:bodyPr wrap="none" rtlCol="0" anchor="t">
            <a:spAutoFit/>
          </a:bodyPr>
          <a:lstStyle/>
          <a:p>
            <a:pPr marL="285750" indent="-285750" algn="ctr">
              <a:lnSpc>
                <a:spcPct val="150000"/>
              </a:lnSpc>
              <a:buFont typeface="Wingdings" panose="05000000000000000000" charset="0"/>
              <a:buChar char="u"/>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a:p>
            <a:pPr indent="0" algn="ctr">
              <a:lnSpc>
                <a:spcPct val="150000"/>
              </a:lnSpc>
              <a:buNone/>
            </a:pPr>
            <a:r>
              <a:rPr lang="zh-CN" altLang="en-US" sz="10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a:t>
            </a:r>
          </a:p>
        </p:txBody>
      </p:sp>
    </p:spTree>
  </p:cSld>
  <p:clrMapOvr>
    <a:masterClrMapping/>
  </p:clrMapOvr>
  <p:transition spd="med" advClick="0" advTm="2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燕尾形 1"/>
          <p:cNvSpPr/>
          <p:nvPr/>
        </p:nvSpPr>
        <p:spPr>
          <a:xfrm>
            <a:off x="154305" y="136657"/>
            <a:ext cx="2505075" cy="405289"/>
          </a:xfrm>
          <a:prstGeom prst="chevron">
            <a:avLst/>
          </a:prstGeom>
          <a:solidFill>
            <a:srgbClr val="EC7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思源黑体 CN Bold" panose="020B0800000000000000" charset="-122"/>
                <a:ea typeface="思源黑体 CN Bold" panose="020B0800000000000000" charset="-122"/>
              </a:rPr>
              <a:t>双击添加标题</a:t>
            </a:r>
          </a:p>
        </p:txBody>
      </p:sp>
      <p:graphicFrame>
        <p:nvGraphicFramePr>
          <p:cNvPr id="3" name="图表 2"/>
          <p:cNvGraphicFramePr/>
          <p:nvPr>
            <p:extLst>
              <p:ext uri="{D42A27DB-BD31-4B8C-83A1-F6EECF244321}">
                <p14:modId xmlns:p14="http://schemas.microsoft.com/office/powerpoint/2010/main" val="3508114141"/>
              </p:ext>
            </p:extLst>
          </p:nvPr>
        </p:nvGraphicFramePr>
        <p:xfrm>
          <a:off x="2260551" y="625025"/>
          <a:ext cx="4762500" cy="3893449"/>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p:cNvSpPr txBox="1"/>
          <p:nvPr/>
        </p:nvSpPr>
        <p:spPr>
          <a:xfrm>
            <a:off x="807244" y="2507430"/>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6" name="文本框 5"/>
          <p:cNvSpPr txBox="1"/>
          <p:nvPr/>
        </p:nvSpPr>
        <p:spPr>
          <a:xfrm>
            <a:off x="1970723" y="1364906"/>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7" name="文本框 6"/>
          <p:cNvSpPr txBox="1"/>
          <p:nvPr/>
        </p:nvSpPr>
        <p:spPr>
          <a:xfrm>
            <a:off x="1189196" y="4068577"/>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8" name="文本框 7"/>
          <p:cNvSpPr txBox="1"/>
          <p:nvPr/>
        </p:nvSpPr>
        <p:spPr>
          <a:xfrm>
            <a:off x="6413183" y="1674945"/>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
        <p:nvSpPr>
          <p:cNvPr id="9" name="文本框 8"/>
          <p:cNvSpPr txBox="1"/>
          <p:nvPr/>
        </p:nvSpPr>
        <p:spPr>
          <a:xfrm>
            <a:off x="6413183" y="3398017"/>
            <a:ext cx="1655921" cy="610235"/>
          </a:xfrm>
          <a:prstGeom prst="rect">
            <a:avLst/>
          </a:prstGeom>
          <a:noFill/>
        </p:spPr>
        <p:txBody>
          <a:bodyPr wrap="square" rtlCol="0" anchor="t">
            <a:spAutoFit/>
          </a:bodyPr>
          <a:lstStyle/>
          <a:p>
            <a:pPr indent="0" algn="ctr">
              <a:lnSpc>
                <a:spcPct val="150000"/>
              </a:lnSpc>
              <a:buFont typeface="+mj-ea"/>
              <a:buNone/>
            </a:pPr>
            <a:r>
              <a:rPr lang="zh-CN" altLang="en-US" sz="750" spc="120">
                <a:ln>
                  <a:noFill/>
                </a:ln>
                <a:solidFill>
                  <a:schemeClr val="bg1">
                    <a:lumMod val="50000"/>
                  </a:schemeClr>
                </a:solidFill>
                <a:latin typeface="思源黑体 CN Bold" panose="020B0800000000000000" charset="-122"/>
                <a:ea typeface="思源黑体 CN Bold" panose="020B0800000000000000" charset="-122"/>
                <a:sym typeface="+mn-ea"/>
              </a:rPr>
              <a:t>双击输入替换内容千图网轻松设计高效办公双击输入替换内容千图网轻松设计高效办公</a:t>
            </a: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2000"/>
                                        <p:tgtEl>
                                          <p:spTgt spid="5"/>
                                        </p:tgtEl>
                                      </p:cBhvr>
                                    </p:animEffect>
                                  </p:childTnLst>
                                </p:cTn>
                              </p:par>
                            </p:childTnLst>
                          </p:cTn>
                        </p:par>
                        <p:par>
                          <p:cTn id="12" fill="hold">
                            <p:stCondLst>
                              <p:cond delay="4000"/>
                            </p:stCondLst>
                            <p:childTnLst>
                              <p:par>
                                <p:cTn id="13" presetID="2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par>
                          <p:cTn id="16" fill="hold">
                            <p:stCondLst>
                              <p:cond delay="6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2000"/>
                                        <p:tgtEl>
                                          <p:spTgt spid="7"/>
                                        </p:tgtEl>
                                      </p:cBhvr>
                                    </p:animEffect>
                                  </p:childTnLst>
                                </p:cTn>
                              </p:par>
                            </p:childTnLst>
                          </p:cTn>
                        </p:par>
                        <p:par>
                          <p:cTn id="20" fill="hold">
                            <p:stCondLst>
                              <p:cond delay="8000"/>
                            </p:stCondLst>
                            <p:childTnLst>
                              <p:par>
                                <p:cTn id="21" presetID="2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edge">
                                      <p:cBhvr>
                                        <p:cTn id="23" dur="2000"/>
                                        <p:tgtEl>
                                          <p:spTgt spid="8"/>
                                        </p:tgtEl>
                                      </p:cBhvr>
                                    </p:animEffect>
                                  </p:childTnLst>
                                </p:cTn>
                              </p:par>
                            </p:childTnLst>
                          </p:cTn>
                        </p:par>
                        <p:par>
                          <p:cTn id="24" fill="hold">
                            <p:stCondLst>
                              <p:cond delay="10000"/>
                            </p:stCondLst>
                            <p:childTnLst>
                              <p:par>
                                <p:cTn id="25" presetID="2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edg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数据分析可视化图表集PPT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C1335"/>
        </a:solidFill>
        <a:ln>
          <a:noFill/>
        </a:ln>
      </a:spPr>
      <a:bodyPr rtlCol="0" anchor="ctr"/>
      <a:lstStyle>
        <a:defPPr algn="ctr">
          <a:defRPr lang="zh-CN" altLang="en-US">
            <a:latin typeface="思源黑体 CN Bold" panose="020B0800000000000000" charset="-122"/>
            <a:ea typeface="思源黑体 CN Bold" panose="020B0800000000000000"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2355</Words>
  <Application>Microsoft Office PowerPoint</Application>
  <PresentationFormat>全屏显示(16:9)</PresentationFormat>
  <Paragraphs>211</Paragraphs>
  <Slides>25</Slides>
  <Notes>25</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Lato Hairline</vt:lpstr>
      <vt:lpstr>Lato Light</vt:lpstr>
      <vt:lpstr>Lato Regular</vt:lpstr>
      <vt:lpstr>思源黑体 Bold</vt:lpstr>
      <vt:lpstr>思源黑体 CN Bold</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数据分析可视化图表集PPT模板</dc:title>
  <dc:creator>Administrator</dc:creator>
  <cp:lastModifiedBy>Administrator</cp:lastModifiedBy>
  <cp:revision>17</cp:revision>
  <dcterms:created xsi:type="dcterms:W3CDTF">2019-04-02T07:32:00Z</dcterms:created>
  <dcterms:modified xsi:type="dcterms:W3CDTF">2019-04-04T01:12:25Z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