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ppt/charts/chart8.xml" ContentType="application/vnd.openxmlformats-officedocument.drawingml.chart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5" r:id="rId3"/>
    <p:sldId id="303" r:id="rId4"/>
    <p:sldId id="304" r:id="rId5"/>
    <p:sldId id="309" r:id="rId6"/>
    <p:sldId id="311" r:id="rId7"/>
    <p:sldId id="312" r:id="rId8"/>
    <p:sldId id="313" r:id="rId9"/>
    <p:sldId id="302" r:id="rId10"/>
    <p:sldId id="322" r:id="rId11"/>
    <p:sldId id="317" r:id="rId12"/>
    <p:sldId id="314" r:id="rId13"/>
    <p:sldId id="316" r:id="rId14"/>
    <p:sldId id="331" r:id="rId15"/>
    <p:sldId id="310" r:id="rId16"/>
    <p:sldId id="332" r:id="rId17"/>
    <p:sldId id="336" r:id="rId18"/>
    <p:sldId id="337" r:id="rId19"/>
    <p:sldId id="338" r:id="rId20"/>
    <p:sldId id="339" r:id="rId21"/>
    <p:sldId id="323" r:id="rId22"/>
    <p:sldId id="324" r:id="rId23"/>
    <p:sldId id="325" r:id="rId24"/>
    <p:sldId id="326" r:id="rId25"/>
    <p:sldId id="340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effectLst>
              <a:innerShdw blurRad="114300">
                <a:prstClr val="black">
                  <a:alpha val="34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>
                    <a:solidFill>
                      <a:schemeClr val="bg1"/>
                    </a:solidFill>
                    <a:latin typeface="杨任东竹石体-Medium" panose="02000000000000000000" pitchFamily="2" charset="-122"/>
                    <a:ea typeface="杨任东竹石体-Medium" panose="02000000000000000000" pitchFamily="2" charset="-122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标题一</c:v>
                </c:pt>
                <c:pt idx="1">
                  <c:v>标题二</c:v>
                </c:pt>
                <c:pt idx="2">
                  <c:v>标题三</c:v>
                </c:pt>
                <c:pt idx="3">
                  <c:v>标题四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B2-4D22-9A66-5901F6D745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effectLst>
              <a:innerShdw blurRad="114300">
                <a:prstClr val="black">
                  <a:alpha val="35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>
                    <a:solidFill>
                      <a:schemeClr val="bg1"/>
                    </a:solidFill>
                    <a:latin typeface="杨任东竹石体-Medium" panose="02000000000000000000" pitchFamily="2" charset="-122"/>
                    <a:ea typeface="杨任东竹石体-Medium" panose="02000000000000000000" pitchFamily="2" charset="-122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标题一</c:v>
                </c:pt>
                <c:pt idx="1">
                  <c:v>标题二</c:v>
                </c:pt>
                <c:pt idx="2">
                  <c:v>标题三</c:v>
                </c:pt>
                <c:pt idx="3">
                  <c:v>标题四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B2-4D22-9A66-5901F6D745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effectLst>
              <a:innerShdw blurRad="114300">
                <a:prstClr val="black">
                  <a:alpha val="36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>
                    <a:solidFill>
                      <a:schemeClr val="bg1"/>
                    </a:solidFill>
                    <a:latin typeface="杨任东竹石体-Medium" panose="02000000000000000000" pitchFamily="2" charset="-122"/>
                    <a:ea typeface="杨任东竹石体-Medium" panose="02000000000000000000" pitchFamily="2" charset="-122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标题一</c:v>
                </c:pt>
                <c:pt idx="1">
                  <c:v>标题二</c:v>
                </c:pt>
                <c:pt idx="2">
                  <c:v>标题三</c:v>
                </c:pt>
                <c:pt idx="3">
                  <c:v>标题四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B2-4D22-9A66-5901F6D74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100"/>
        <c:axId val="1226122560"/>
        <c:axId val="587991328"/>
      </c:barChart>
      <c:catAx>
        <c:axId val="1226122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4A4C4D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pPr>
            <a:endParaRPr lang="zh-CN"/>
          </a:p>
        </c:txPr>
        <c:crossAx val="587991328"/>
        <c:crosses val="autoZero"/>
        <c:auto val="1"/>
        <c:lblAlgn val="ctr"/>
        <c:lblOffset val="100"/>
        <c:noMultiLvlLbl val="0"/>
      </c:catAx>
      <c:valAx>
        <c:axId val="587991328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57000"/>
                </a:schemeClr>
              </a:solidFill>
              <a:prstDash val="dash"/>
            </a:ln>
          </c:spPr>
        </c:majorGridlines>
        <c:numFmt formatCode="0%" sourceLinked="1"/>
        <c:majorTickMark val="in"/>
        <c:minorTickMark val="none"/>
        <c:tickLblPos val="nextTo"/>
        <c:txPr>
          <a:bodyPr/>
          <a:lstStyle/>
          <a:p>
            <a:pPr>
              <a:defRPr sz="1200">
                <a:solidFill>
                  <a:srgbClr val="4A4C4D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pPr>
            <a:endParaRPr lang="zh-CN"/>
          </a:p>
        </c:txPr>
        <c:crossAx val="1226122560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15375592642121"/>
          <c:y val="0"/>
          <c:w val="0.70417817618099066"/>
          <c:h val="0.7717096943804279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0-C533-43A7-9CBD-E461B652E6C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533-43A7-9CBD-E461B652E6C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2-C533-43A7-9CBD-E461B652E6C4}"/>
              </c:ext>
            </c:extLst>
          </c:dPt>
          <c:cat>
            <c:strRef>
              <c:f>Sheet1!$A$2:$A$7</c:f>
              <c:strCache>
                <c:ptCount val="6"/>
                <c:pt idx="0">
                  <c:v>右键编辑数据</c:v>
                </c:pt>
                <c:pt idx="1">
                  <c:v>右键编辑数据</c:v>
                </c:pt>
                <c:pt idx="2">
                  <c:v>右键编辑数据</c:v>
                </c:pt>
                <c:pt idx="3">
                  <c:v>右键编辑数据</c:v>
                </c:pt>
                <c:pt idx="4">
                  <c:v>右键编辑数据</c:v>
                </c:pt>
                <c:pt idx="5">
                  <c:v>右键编辑数据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</c:v>
                </c:pt>
                <c:pt idx="1">
                  <c:v>80</c:v>
                </c:pt>
                <c:pt idx="2">
                  <c:v>100</c:v>
                </c:pt>
                <c:pt idx="3">
                  <c:v>60</c:v>
                </c:pt>
                <c:pt idx="4">
                  <c:v>100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33-43A7-9CBD-E461B652E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78447616"/>
        <c:axId val="278449152"/>
      </c:barChart>
      <c:catAx>
        <c:axId val="278447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pPr>
            <a:endParaRPr lang="zh-CN"/>
          </a:p>
        </c:txPr>
        <c:crossAx val="278449152"/>
        <c:crosses val="autoZero"/>
        <c:auto val="1"/>
        <c:lblAlgn val="ctr"/>
        <c:lblOffset val="100"/>
        <c:noMultiLvlLbl val="0"/>
      </c:catAx>
      <c:valAx>
        <c:axId val="278449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Arial" pitchFamily="34" charset="0"/>
              </a:defRPr>
            </a:pPr>
            <a:endParaRPr lang="zh-CN"/>
          </a:p>
        </c:txPr>
        <c:crossAx val="278447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52E-4D7B-BF09-0F930A7B7E54}"/>
              </c:ext>
            </c:extLst>
          </c:dPt>
          <c:dPt>
            <c:idx val="1"/>
            <c:bubble3D val="0"/>
            <c:explosion val="13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52E-4D7B-BF09-0F930A7B7E54}"/>
              </c:ext>
            </c:extLst>
          </c:dPt>
          <c:dPt>
            <c:idx val="2"/>
            <c:bubble3D val="0"/>
            <c:explosion val="17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B52E-4D7B-BF09-0F930A7B7E54}"/>
              </c:ext>
            </c:extLst>
          </c:dPt>
          <c:dPt>
            <c:idx val="3"/>
            <c:bubble3D val="0"/>
            <c:explosion val="21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B52E-4D7B-BF09-0F930A7B7E5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01499B-FDCE-4AF8-BC28-AB95A51D9D9C}" type="CATEGORYNAME">
                      <a:rPr lang="en-US" altLang="zh-CN"/>
                      <a:pPr/>
                      <a:t>[类别名称]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52E-4D7B-BF09-0F930A7B7E5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2E-4D7B-BF09-0F930A7B7E5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1102145-8F08-4077-9878-3D2AFA0F6D5C}" type="CATEGORYNAME">
                      <a:rPr lang="en-US" altLang="zh-CN"/>
                      <a:pPr/>
                      <a:t>[类别名称]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52E-4D7B-BF09-0F930A7B7E5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3180783-82D3-4223-A599-55290979A6D6}" type="CATEGORYNAME">
                      <a:rPr lang="en-US" altLang="zh-CN"/>
                      <a:pPr/>
                      <a:t>[类别名称]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52E-4D7B-BF09-0F930A7B7E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2"/>
                    </a:solidFill>
                    <a:latin typeface="杨任东竹石体-Medium" panose="02000000000000000000" pitchFamily="2" charset="-122"/>
                    <a:ea typeface="杨任东竹石体-Medium" panose="02000000000000000000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2E-4D7B-BF09-0F930A7B7E54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379126221795833"/>
          <c:y val="0.91495648031740562"/>
          <c:w val="0.35590803853588593"/>
          <c:h val="6.90898775914458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2"/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5E7-45D7-9510-C274084AA26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A61F023-05AC-4B3B-AAE7-32E448758C9A}" type="VALUE">
                      <a:rPr lang="en-US" altLang="zh-CN">
                        <a:latin typeface="杨任东竹石体-Medium" panose="02000000000000000000" pitchFamily="2" charset="-122"/>
                        <a:ea typeface="杨任东竹石体-Medium" panose="02000000000000000000" pitchFamily="2" charset="-122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5E7-45D7-9510-C274084AA2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PROJECT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55E7-45D7-9510-C274084AA26F}"/>
            </c:ext>
          </c:extLst>
        </c:ser>
        <c:ser>
          <c:idx val="1"/>
          <c:order val="1"/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PROJECT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55E7-45D7-9510-C274084AA26F}"/>
            </c:ext>
          </c:extLst>
        </c:ser>
        <c:ser>
          <c:idx val="2"/>
          <c:order val="2"/>
          <c:spPr>
            <a:solidFill>
              <a:schemeClr val="accent3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PROJECT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55E7-45D7-9510-C274084AA26F}"/>
            </c:ext>
          </c:extLst>
        </c:ser>
        <c:ser>
          <c:idx val="3"/>
          <c:order val="3"/>
          <c:spPr>
            <a:solidFill>
              <a:schemeClr val="accent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trendlineType val="linear"/>
            <c:dispRSqr val="0"/>
            <c:dispEq val="0"/>
          </c:trendline>
          <c:val>
            <c:numRef>
              <c:f>Sheet1!$E$2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Series 32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PROJECT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55E7-45D7-9510-C274084AA26F}"/>
            </c:ext>
          </c:extLst>
        </c:ser>
        <c:ser>
          <c:idx val="4"/>
          <c:order val="4"/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Sheet1!$F$2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Series 33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PROJECT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7-55E7-45D7-9510-C274084AA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overlap val="-18"/>
        <c:axId val="1947847968"/>
        <c:axId val="999929376"/>
      </c:barChart>
      <c:catAx>
        <c:axId val="1947847968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one"/>
        <c:crossAx val="999929376"/>
        <c:crosses val="autoZero"/>
        <c:auto val="0"/>
        <c:lblAlgn val="ctr"/>
        <c:lblOffset val="100"/>
        <c:noMultiLvlLbl val="0"/>
      </c:catAx>
      <c:valAx>
        <c:axId val="999929376"/>
        <c:scaling>
          <c:orientation val="minMax"/>
        </c:scaling>
        <c:delete val="1"/>
        <c:axPos val="t"/>
        <c:numFmt formatCode="0.00%" sourceLinked="0"/>
        <c:majorTickMark val="cross"/>
        <c:minorTickMark val="none"/>
        <c:tickLblPos val="none"/>
        <c:crossAx val="1947847968"/>
        <c:crosses val="autoZero"/>
        <c:crossBetween val="between"/>
      </c:valAx>
      <c:spPr>
        <a:noFill/>
        <a:ln w="25400">
          <a:solidFill>
            <a:schemeClr val="bg1">
              <a:lumMod val="85000"/>
              <a:alpha val="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lang="zh-CN" sz="1400" b="0">
          <a:solidFill>
            <a:schemeClr val="bg1">
              <a:lumMod val="65000"/>
            </a:schemeClr>
          </a:solidFill>
          <a:latin typeface="Arial" panose="020B0604020202020204" pitchFamily="34" charset="0"/>
          <a:ea typeface="微软雅黑" panose="020B050302020402020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BFB-A9CF-6A72E8CE9A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C7-4BFB-A9CF-6A72E8CE9A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3.1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C7-4BFB-A9CF-6A72E8CE9A3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2.6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70C7-4BFB-A9CF-6A72E8CE9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6134392"/>
        <c:axId val="576134784"/>
      </c:areaChart>
      <c:catAx>
        <c:axId val="576134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pPr>
            <a:endParaRPr lang="zh-CN"/>
          </a:p>
        </c:txPr>
        <c:crossAx val="576134784"/>
        <c:crosses val="autoZero"/>
        <c:auto val="1"/>
        <c:lblAlgn val="ctr"/>
        <c:lblOffset val="100"/>
        <c:noMultiLvlLbl val="0"/>
      </c:catAx>
      <c:valAx>
        <c:axId val="5761347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pPr>
            <a:endParaRPr lang="zh-CN"/>
          </a:p>
        </c:txPr>
        <c:crossAx val="57613439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000">
          <a:solidFill>
            <a:schemeClr val="bg1">
              <a:lumMod val="65000"/>
            </a:schemeClr>
          </a:solidFill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38100">
                <a:noFill/>
              </a:ln>
            </c:spPr>
            <c:extLst>
              <c:ext xmlns:c16="http://schemas.microsoft.com/office/drawing/2014/chart" uri="{C3380CC4-5D6E-409C-BE32-E72D297353CC}">
                <c16:uniqueId val="{00000001-A026-4D7E-BD97-2EC8930FF72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00">
                <a:noFill/>
              </a:ln>
            </c:spPr>
            <c:extLst>
              <c:ext xmlns:c16="http://schemas.microsoft.com/office/drawing/2014/chart" uri="{C3380CC4-5D6E-409C-BE32-E72D297353CC}">
                <c16:uniqueId val="{00000003-A026-4D7E-BD97-2EC8930FF72D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38100">
                <a:noFill/>
              </a:ln>
            </c:spPr>
            <c:extLst>
              <c:ext xmlns:c16="http://schemas.microsoft.com/office/drawing/2014/chart" uri="{C3380CC4-5D6E-409C-BE32-E72D297353CC}">
                <c16:uniqueId val="{00000005-A026-4D7E-BD97-2EC8930FF72D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38100">
                <a:noFill/>
              </a:ln>
            </c:spPr>
            <c:extLst>
              <c:ext xmlns:c16="http://schemas.microsoft.com/office/drawing/2014/chart" uri="{C3380CC4-5D6E-409C-BE32-E72D297353CC}">
                <c16:uniqueId val="{00000007-A026-4D7E-BD97-2EC8930FF72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38100">
                <a:noFill/>
              </a:ln>
            </c:spPr>
            <c:extLst>
              <c:ext xmlns:c16="http://schemas.microsoft.com/office/drawing/2014/chart" uri="{C3380CC4-5D6E-409C-BE32-E72D297353CC}">
                <c16:uniqueId val="{00000009-A026-4D7E-BD97-2EC8930FF72D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2nd Qtr</c:v>
                </c:pt>
                <c:pt idx="3">
                  <c:v>2nd Qtr</c:v>
                </c:pt>
                <c:pt idx="4">
                  <c:v>2nd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026-4D7E-BD97-2EC8930FF72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 rtl="0">
        <a:defRPr sz="1800" b="1" baseline="-250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117402007195597E-2"/>
          <c:y val="6.61972274372334E-2"/>
          <c:w val="0.932817963769488"/>
          <c:h val="0.841648115032297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9D96">
                  <a:alpha val="21961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18-4104-B6DA-D04C891A50A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alpha val="21961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18-4104-B6DA-D04C891A50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alpha val="21961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18-4104-B6DA-D04C891A50A0}"/>
              </c:ext>
            </c:extLst>
          </c:dPt>
          <c:dPt>
            <c:idx val="3"/>
            <c:invertIfNegative val="0"/>
            <c:bubble3D val="0"/>
            <c:spPr>
              <a:solidFill>
                <a:srgbClr val="A9C14C">
                  <a:alpha val="21961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18-4104-B6DA-D04C891A50A0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D18-4104-B6DA-D04C891A5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9D18-4104-B6DA-D04C891A50A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D18-4104-B6DA-D04C891A50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9D18-4104-B6DA-D04C891A50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2800" b="0" i="0" u="none" strike="noStrike" kern="1200" baseline="0">
                    <a:solidFill>
                      <a:schemeClr val="bg1"/>
                    </a:solidFill>
                    <a:latin typeface="杨任东竹石体-Medium" panose="02000000000000000000" pitchFamily="2" charset="-122"/>
                    <a:ea typeface="杨任东竹石体-Medium" panose="02000000000000000000" pitchFamily="2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D18-4104-B6DA-D04C891A5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439397984"/>
        <c:axId val="439398376"/>
      </c:barChart>
      <c:catAx>
        <c:axId val="439397984"/>
        <c:scaling>
          <c:orientation val="minMax"/>
        </c:scaling>
        <c:delete val="0"/>
        <c:axPos val="b"/>
        <c:minorGridlines>
          <c:spPr>
            <a:ln>
              <a:solidFill>
                <a:srgbClr val="DCD4CE"/>
              </a:solidFill>
              <a:prstDash val="lgDash"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cs"/>
              </a:defRPr>
            </a:pPr>
            <a:endParaRPr lang="zh-CN"/>
          </a:p>
        </c:txPr>
        <c:crossAx val="439398376"/>
        <c:crosses val="autoZero"/>
        <c:auto val="1"/>
        <c:lblAlgn val="ctr"/>
        <c:lblOffset val="100"/>
        <c:noMultiLvlLbl val="0"/>
      </c:catAx>
      <c:valAx>
        <c:axId val="439398376"/>
        <c:scaling>
          <c:orientation val="minMax"/>
          <c:max val="5"/>
        </c:scaling>
        <c:delete val="0"/>
        <c:axPos val="l"/>
        <c:minorGridlines>
          <c:spPr>
            <a:ln>
              <a:solidFill>
                <a:srgbClr val="DCD4CE"/>
              </a:solidFill>
              <a:prstDash val="lgDash"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9397984"/>
        <c:crosses val="autoZero"/>
        <c:crossBetween val="between"/>
        <c:minorUnit val="1"/>
      </c:valAx>
      <c:spPr>
        <a:noFill/>
        <a:ln>
          <a:solidFill>
            <a:srgbClr val="DCD4CE"/>
          </a:solidFill>
          <a:prstDash val="lgDash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80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60918620511501"/>
          <c:y val="3.8040435594302202E-2"/>
          <c:w val="0.86222835599668701"/>
          <c:h val="0.821688385386373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2014</c:v>
                </c:pt>
                <c:pt idx="2">
                  <c:v>2013</c:v>
                </c:pt>
                <c:pt idx="3">
                  <c:v>2012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1-40F0-9DC6-AC693E64C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2014</c:v>
                </c:pt>
                <c:pt idx="2">
                  <c:v>2013</c:v>
                </c:pt>
                <c:pt idx="3">
                  <c:v>2012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D1-40F0-9DC6-AC693E64C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4"/>
        <c:axId val="442882840"/>
        <c:axId val="442883232"/>
      </c:barChart>
      <c:catAx>
        <c:axId val="4428828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cs"/>
              </a:defRPr>
            </a:pPr>
            <a:endParaRPr lang="zh-CN"/>
          </a:p>
        </c:txPr>
        <c:crossAx val="442883232"/>
        <c:crosses val="autoZero"/>
        <c:auto val="1"/>
        <c:lblAlgn val="ctr"/>
        <c:lblOffset val="100"/>
        <c:noMultiLvlLbl val="0"/>
      </c:catAx>
      <c:valAx>
        <c:axId val="442883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cs"/>
              </a:defRPr>
            </a:pPr>
            <a:endParaRPr lang="zh-CN"/>
          </a:p>
        </c:txPr>
        <c:crossAx val="4428828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lang="zh-CN" sz="1800" b="0">
          <a:solidFill>
            <a:schemeClr val="tx1">
              <a:lumMod val="50000"/>
              <a:lumOff val="50000"/>
            </a:schemeClr>
          </a:solidFill>
          <a:latin typeface="Impact" panose="020B0806030902050204" pitchFamily="34" charset="0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3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lvl1pPr>
          </a:lstStyle>
          <a:p>
            <a:fld id="{38361EA5-9AAA-477C-B8F4-796E014D02C0}" type="datetimeFigureOut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lvl1pPr>
          </a:lstStyle>
          <a:p>
            <a:fld id="{F5DB5F09-765C-473C-A61E-E4E0066DF5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40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杨任东竹石体-Medium" panose="02000000000000000000" pitchFamily="2" charset="-122"/>
        <a:ea typeface="杨任东竹石体-Medium" panose="020000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杨任东竹石体-Medium" panose="02000000000000000000" pitchFamily="2" charset="-122"/>
        <a:ea typeface="杨任东竹石体-Medium" panose="020000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杨任东竹石体-Medium" panose="02000000000000000000" pitchFamily="2" charset="-122"/>
        <a:ea typeface="杨任东竹石体-Medium" panose="020000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杨任东竹石体-Medium" panose="02000000000000000000" pitchFamily="2" charset="-122"/>
        <a:ea typeface="杨任东竹石体-Medium" panose="020000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杨任东竹石体-Medium" panose="02000000000000000000" pitchFamily="2" charset="-122"/>
        <a:ea typeface="杨任东竹石体-Medium" panose="020000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B5F09-765C-473C-A61E-E4E0066DF5F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990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49266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92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89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>
                <a:solidFill>
                  <a:prstClr val="black"/>
                </a:solidFill>
              </a:rPr>
              <a:t>13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14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57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47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92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A9E6-078F-4903-A68F-25A0AC6F64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3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781189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2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A9E6-078F-4903-A68F-25A0AC6F64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9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7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517980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502393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A2EFB-6695-429B-89A6-63679E002A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35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A2EFB-6695-429B-89A6-63679E002AA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1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7C97-5335-4107-A010-38E4B05827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3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4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23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37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1D1A389-7D59-4E2D-A7B2-7747237680D0}" type="slidenum">
              <a:rPr lang="zh-CN" altLang="en-US" sz="1200" b="0"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pPr algn="r">
                <a:defRPr/>
              </a:pPr>
              <a:t>7</a:t>
            </a:fld>
            <a:endParaRPr lang="en-US" altLang="zh-CN" sz="1200" b="0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2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9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8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406C1-4CEA-4457-8A3A-4076DDBAB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645C4-CB8C-4D47-8503-ADFA133A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354B2-D675-41CD-AACB-8E662569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FA04-0857-456E-AF7E-C1BEA9506C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22260-5029-4C04-B657-8CB63BCC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64073-44FB-4FA0-8DED-EEA40AC4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533B-591B-4BC7-B5F4-770B1E172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2AA38-CB12-4370-BCE4-3A39FE0F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FA04-0857-456E-AF7E-C1BEA9506C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91FB91-1736-4CF8-866D-B0678995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55E1B-55F2-43CF-8525-D4443D27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533B-591B-4BC7-B5F4-770B1E172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90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r.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4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7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6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38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6A719D-829A-465F-A54A-E734CFAD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95AED-20C0-4D71-A2AC-82FC6C52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31507-E8AC-4159-A010-E6C4D8478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lvl1pPr>
          </a:lstStyle>
          <a:p>
            <a:fld id="{2555FA04-0857-456E-AF7E-C1BEA9506CAF}" type="datetimeFigureOut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2E1A7-6339-4B62-A57F-B306E978E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5FF4A-FA8F-433F-8EAF-77317E9EF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defRPr>
            </a:lvl1pPr>
          </a:lstStyle>
          <a:p>
            <a:fld id="{7ED8533B-591B-4BC7-B5F4-770B1E1724D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6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杨任东竹石体-Medium" panose="02000000000000000000" pitchFamily="2" charset="-122"/>
          <a:ea typeface="杨任东竹石体-Medium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杨任东竹石体-Medium" panose="02000000000000000000" pitchFamily="2" charset="-122"/>
          <a:ea typeface="杨任东竹石体-Medium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杨任东竹石体-Medium" panose="02000000000000000000" pitchFamily="2" charset="-122"/>
          <a:ea typeface="杨任东竹石体-Medium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杨任东竹石体-Medium" panose="02000000000000000000" pitchFamily="2" charset="-122"/>
          <a:ea typeface="杨任东竹石体-Medium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杨任东竹石体-Medium" panose="02000000000000000000" pitchFamily="2" charset="-122"/>
          <a:ea typeface="杨任东竹石体-Medium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杨任东竹石体-Medium" panose="02000000000000000000" pitchFamily="2" charset="-122"/>
          <a:ea typeface="杨任东竹石体-Medium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1.xm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2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091763-EE24-4B76-964C-D8C90CF21A9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B2DF083-B006-4DE6-988A-E3ECFCD34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8" b="41279"/>
            <a:stretch/>
          </p:blipFill>
          <p:spPr>
            <a:xfrm>
              <a:off x="8122673" y="0"/>
              <a:ext cx="4069327" cy="6858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405938C-E0A6-44B4-9E6E-E530B1B64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910" b="7147"/>
            <a:stretch/>
          </p:blipFill>
          <p:spPr>
            <a:xfrm>
              <a:off x="4053346" y="0"/>
              <a:ext cx="4069327" cy="6858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81EB54D-F8E9-4965-AE8F-9904F2899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21" b="34336"/>
            <a:stretch/>
          </p:blipFill>
          <p:spPr>
            <a:xfrm>
              <a:off x="0" y="0"/>
              <a:ext cx="4069327" cy="6858000"/>
            </a:xfrm>
            <a:prstGeom prst="rect">
              <a:avLst/>
            </a:prstGeom>
          </p:spPr>
        </p:pic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8154ED8D-2DB3-4383-8589-6A545F5DC07C}"/>
              </a:ext>
            </a:extLst>
          </p:cNvPr>
          <p:cNvSpPr/>
          <p:nvPr/>
        </p:nvSpPr>
        <p:spPr>
          <a:xfrm>
            <a:off x="3387437" y="877455"/>
            <a:ext cx="5103090" cy="510309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87E9E4D-02DD-4E2C-9141-7FD10C4EE051}"/>
              </a:ext>
            </a:extLst>
          </p:cNvPr>
          <p:cNvSpPr/>
          <p:nvPr/>
        </p:nvSpPr>
        <p:spPr>
          <a:xfrm>
            <a:off x="3618270" y="1091379"/>
            <a:ext cx="4660490" cy="4660490"/>
          </a:xfrm>
          <a:prstGeom prst="ellipse">
            <a:avLst/>
          </a:prstGeom>
          <a:noFill/>
          <a:ln w="412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AA3715-6558-41B7-9092-657A11D1B0E1}"/>
              </a:ext>
            </a:extLst>
          </p:cNvPr>
          <p:cNvSpPr txBox="1"/>
          <p:nvPr/>
        </p:nvSpPr>
        <p:spPr>
          <a:xfrm>
            <a:off x="3911945" y="2543761"/>
            <a:ext cx="4073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    柱状统计</a:t>
            </a:r>
            <a:endParaRPr lang="en-US" altLang="zh-CN" sz="4800" dirty="0">
              <a:solidFill>
                <a:schemeClr val="bg1"/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  <a:p>
            <a:r>
              <a:rPr lang="zh-CN" altLang="en-US" sz="48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可视化</a:t>
            </a:r>
            <a:r>
              <a:rPr lang="en-US" altLang="zh-CN" sz="48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PPT</a:t>
            </a:r>
            <a:r>
              <a:rPr lang="zh-CN" altLang="en-US" sz="48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图表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DEDBC4-4839-45F2-B72C-17FCB1ECF9CB}"/>
              </a:ext>
            </a:extLst>
          </p:cNvPr>
          <p:cNvSpPr txBox="1"/>
          <p:nvPr/>
        </p:nvSpPr>
        <p:spPr>
          <a:xfrm>
            <a:off x="4108278" y="4113421"/>
            <a:ext cx="368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（可编辑   易修改）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3172B5-261A-4891-A5C2-885CA16F7F3B}"/>
              </a:ext>
            </a:extLst>
          </p:cNvPr>
          <p:cNvSpPr txBox="1"/>
          <p:nvPr/>
        </p:nvSpPr>
        <p:spPr>
          <a:xfrm>
            <a:off x="4497439" y="1528098"/>
            <a:ext cx="2685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   22</a:t>
            </a:r>
            <a:r>
              <a:rPr lang="zh-CN" altLang="en-US" sz="60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页</a:t>
            </a:r>
          </a:p>
        </p:txBody>
      </p:sp>
      <p:pic>
        <p:nvPicPr>
          <p:cNvPr id="9" name="媒体9">
            <a:hlinkClick r:id="" action="ppaction://media"/>
            <a:extLst>
              <a:ext uri="{FF2B5EF4-FFF2-40B4-BE49-F238E27FC236}">
                <a16:creationId xmlns:a16="http://schemas.microsoft.com/office/drawing/2014/main" id="{ADE2E615-97CE-4D00-9358-37743ABB55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849531" y="-4873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501648" y="2431088"/>
            <a:ext cx="749011" cy="3379611"/>
            <a:chOff x="669035" y="1189182"/>
            <a:chExt cx="864105" cy="2822743"/>
          </a:xfrm>
        </p:grpSpPr>
        <p:sp>
          <p:nvSpPr>
            <p:cNvPr id="42" name="Rounded Rectangle 41"/>
            <p:cNvSpPr/>
            <p:nvPr/>
          </p:nvSpPr>
          <p:spPr>
            <a:xfrm>
              <a:off x="669035" y="3781497"/>
              <a:ext cx="864105" cy="2304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69035" y="3493462"/>
              <a:ext cx="864105" cy="2304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69035" y="3205427"/>
              <a:ext cx="864105" cy="2304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69035" y="2917392"/>
              <a:ext cx="864105" cy="2304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69035" y="2629357"/>
              <a:ext cx="864105" cy="2304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69035" y="2341322"/>
              <a:ext cx="864105" cy="2304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69035" y="2053287"/>
              <a:ext cx="864105" cy="2304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69035" y="1765252"/>
              <a:ext cx="864105" cy="2304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69035" y="1477217"/>
              <a:ext cx="864105" cy="2304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69035" y="1189182"/>
              <a:ext cx="864105" cy="2304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706624" y="2431088"/>
            <a:ext cx="749011" cy="3379611"/>
            <a:chOff x="1572768" y="1880466"/>
            <a:chExt cx="561758" cy="2534708"/>
          </a:xfrm>
        </p:grpSpPr>
        <p:sp>
          <p:nvSpPr>
            <p:cNvPr id="60" name="Rounded Rectangle 59"/>
            <p:cNvSpPr/>
            <p:nvPr/>
          </p:nvSpPr>
          <p:spPr>
            <a:xfrm>
              <a:off x="1572768" y="4208259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572768" y="3949615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572768" y="3690972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572768" y="3432328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572768" y="3173684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572768" y="2915041"/>
              <a:ext cx="561758" cy="2069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572768" y="2656397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572768" y="2397753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572768" y="2139110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572768" y="1880466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911600" y="2431088"/>
            <a:ext cx="749011" cy="3379611"/>
            <a:chOff x="2476500" y="1880466"/>
            <a:chExt cx="561758" cy="2534708"/>
          </a:xfrm>
        </p:grpSpPr>
        <p:sp>
          <p:nvSpPr>
            <p:cNvPr id="71" name="Rounded Rectangle 70"/>
            <p:cNvSpPr/>
            <p:nvPr/>
          </p:nvSpPr>
          <p:spPr>
            <a:xfrm>
              <a:off x="2476500" y="4208259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6500" y="3949615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476500" y="3690972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476500" y="3432328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6500" y="3173684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476500" y="2915041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476500" y="2656397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476500" y="2397753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476500" y="2139110"/>
              <a:ext cx="561758" cy="2069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476500" y="1880466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116576" y="2431088"/>
            <a:ext cx="749011" cy="3379611"/>
            <a:chOff x="3380232" y="1880466"/>
            <a:chExt cx="561758" cy="2534708"/>
          </a:xfrm>
        </p:grpSpPr>
        <p:sp>
          <p:nvSpPr>
            <p:cNvPr id="82" name="Rounded Rectangle 81"/>
            <p:cNvSpPr/>
            <p:nvPr/>
          </p:nvSpPr>
          <p:spPr>
            <a:xfrm>
              <a:off x="3380232" y="4208259"/>
              <a:ext cx="561758" cy="20691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380232" y="3949615"/>
              <a:ext cx="561758" cy="20691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380232" y="3690972"/>
              <a:ext cx="561758" cy="20691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380232" y="3432328"/>
              <a:ext cx="561758" cy="20691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380232" y="3173684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380232" y="2915041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380232" y="2656397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380232" y="2397753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380232" y="2139110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380232" y="1880466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263827" y="2431088"/>
            <a:ext cx="749011" cy="3379611"/>
            <a:chOff x="4240670" y="1880466"/>
            <a:chExt cx="561758" cy="2534708"/>
          </a:xfrm>
        </p:grpSpPr>
        <p:sp>
          <p:nvSpPr>
            <p:cNvPr id="93" name="Rounded Rectangle 92"/>
            <p:cNvSpPr/>
            <p:nvPr/>
          </p:nvSpPr>
          <p:spPr>
            <a:xfrm>
              <a:off x="4240670" y="4208259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240670" y="3949615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40670" y="3690972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4240670" y="3432328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4240670" y="3173684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240670" y="2915041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240670" y="2656397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240670" y="2397753"/>
              <a:ext cx="561758" cy="2069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240670" y="2139110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4240670" y="1880466"/>
              <a:ext cx="561758" cy="2069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13" name="Group 279"/>
          <p:cNvGrpSpPr/>
          <p:nvPr/>
        </p:nvGrpSpPr>
        <p:grpSpPr>
          <a:xfrm>
            <a:off x="1482565" y="1382813"/>
            <a:ext cx="741043" cy="741039"/>
            <a:chOff x="846989" y="1401020"/>
            <a:chExt cx="877416" cy="877416"/>
          </a:xfrm>
          <a:effectLst/>
        </p:grpSpPr>
        <p:sp>
          <p:nvSpPr>
            <p:cNvPr id="114" name="Teardrop 113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90%</a:t>
              </a:r>
            </a:p>
          </p:txBody>
        </p:sp>
      </p:grpSp>
      <p:grpSp>
        <p:nvGrpSpPr>
          <p:cNvPr id="116" name="Group 279"/>
          <p:cNvGrpSpPr/>
          <p:nvPr/>
        </p:nvGrpSpPr>
        <p:grpSpPr>
          <a:xfrm>
            <a:off x="2689137" y="1382813"/>
            <a:ext cx="741043" cy="741039"/>
            <a:chOff x="846989" y="1401020"/>
            <a:chExt cx="877416" cy="877416"/>
          </a:xfrm>
          <a:effectLst/>
        </p:grpSpPr>
        <p:sp>
          <p:nvSpPr>
            <p:cNvPr id="117" name="Teardrop 116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80%</a:t>
              </a:r>
            </a:p>
          </p:txBody>
        </p:sp>
      </p:grpSp>
      <p:grpSp>
        <p:nvGrpSpPr>
          <p:cNvPr id="119" name="Group 279"/>
          <p:cNvGrpSpPr/>
          <p:nvPr/>
        </p:nvGrpSpPr>
        <p:grpSpPr>
          <a:xfrm>
            <a:off x="3895709" y="1382813"/>
            <a:ext cx="741043" cy="741039"/>
            <a:chOff x="846989" y="1401020"/>
            <a:chExt cx="877416" cy="877416"/>
          </a:xfrm>
          <a:effectLst/>
        </p:grpSpPr>
        <p:sp>
          <p:nvSpPr>
            <p:cNvPr id="120" name="Teardrop 119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70%</a:t>
              </a:r>
            </a:p>
          </p:txBody>
        </p:sp>
      </p:grpSp>
      <p:grpSp>
        <p:nvGrpSpPr>
          <p:cNvPr id="122" name="Group 279"/>
          <p:cNvGrpSpPr/>
          <p:nvPr/>
        </p:nvGrpSpPr>
        <p:grpSpPr>
          <a:xfrm>
            <a:off x="5102281" y="1382813"/>
            <a:ext cx="741043" cy="741039"/>
            <a:chOff x="846989" y="1401020"/>
            <a:chExt cx="877416" cy="877416"/>
          </a:xfrm>
          <a:effectLst/>
        </p:grpSpPr>
        <p:sp>
          <p:nvSpPr>
            <p:cNvPr id="123" name="Teardrop 122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95%</a:t>
              </a:r>
            </a:p>
          </p:txBody>
        </p:sp>
      </p:grpSp>
      <p:grpSp>
        <p:nvGrpSpPr>
          <p:cNvPr id="125" name="Group 279"/>
          <p:cNvGrpSpPr/>
          <p:nvPr/>
        </p:nvGrpSpPr>
        <p:grpSpPr>
          <a:xfrm>
            <a:off x="6251127" y="1382813"/>
            <a:ext cx="741043" cy="741039"/>
            <a:chOff x="846989" y="1401020"/>
            <a:chExt cx="877416" cy="877416"/>
          </a:xfrm>
          <a:effectLst/>
        </p:grpSpPr>
        <p:sp>
          <p:nvSpPr>
            <p:cNvPr id="126" name="Teardrop 125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85%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550503" y="1670238"/>
            <a:ext cx="657827" cy="638993"/>
            <a:chOff x="5205677" y="1309828"/>
            <a:chExt cx="493370" cy="479245"/>
          </a:xfrm>
        </p:grpSpPr>
        <p:sp>
          <p:nvSpPr>
            <p:cNvPr id="103" name="Rounded Rectangle 102"/>
            <p:cNvSpPr/>
            <p:nvPr/>
          </p:nvSpPr>
          <p:spPr>
            <a:xfrm>
              <a:off x="5205677" y="1309828"/>
              <a:ext cx="493370" cy="47924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92" name="Freeform 117"/>
            <p:cNvSpPr>
              <a:spLocks/>
            </p:cNvSpPr>
            <p:nvPr/>
          </p:nvSpPr>
          <p:spPr bwMode="auto">
            <a:xfrm>
              <a:off x="5317181" y="1414269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550503" y="2545865"/>
            <a:ext cx="657827" cy="638993"/>
            <a:chOff x="5205677" y="1966548"/>
            <a:chExt cx="493370" cy="479245"/>
          </a:xfrm>
        </p:grpSpPr>
        <p:sp>
          <p:nvSpPr>
            <p:cNvPr id="106" name="Rounded Rectangle 105"/>
            <p:cNvSpPr/>
            <p:nvPr/>
          </p:nvSpPr>
          <p:spPr>
            <a:xfrm>
              <a:off x="5205677" y="1966548"/>
              <a:ext cx="493370" cy="4792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33" name="Freeform 36"/>
            <p:cNvSpPr>
              <a:spLocks noEditPoints="1"/>
            </p:cNvSpPr>
            <p:nvPr/>
          </p:nvSpPr>
          <p:spPr bwMode="auto">
            <a:xfrm>
              <a:off x="5317181" y="2059372"/>
              <a:ext cx="270363" cy="29359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550503" y="3421492"/>
            <a:ext cx="657827" cy="638993"/>
            <a:chOff x="5205677" y="2623268"/>
            <a:chExt cx="493370" cy="479245"/>
          </a:xfrm>
        </p:grpSpPr>
        <p:sp>
          <p:nvSpPr>
            <p:cNvPr id="108" name="Rounded Rectangle 107"/>
            <p:cNvSpPr/>
            <p:nvPr/>
          </p:nvSpPr>
          <p:spPr>
            <a:xfrm>
              <a:off x="5205677" y="2623268"/>
              <a:ext cx="493370" cy="47924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35" name="Freeform 13"/>
            <p:cNvSpPr>
              <a:spLocks noEditPoints="1"/>
            </p:cNvSpPr>
            <p:nvPr/>
          </p:nvSpPr>
          <p:spPr bwMode="auto">
            <a:xfrm>
              <a:off x="5301275" y="2711803"/>
              <a:ext cx="302175" cy="302175"/>
            </a:xfrm>
            <a:custGeom>
              <a:avLst/>
              <a:gdLst/>
              <a:ahLst/>
              <a:cxnLst>
                <a:cxn ang="0">
                  <a:pos x="60" y="40"/>
                </a:cxn>
                <a:cxn ang="0">
                  <a:pos x="40" y="60"/>
                </a:cxn>
                <a:cxn ang="0">
                  <a:pos x="36" y="61"/>
                </a:cxn>
                <a:cxn ang="0">
                  <a:pos x="33" y="60"/>
                </a:cxn>
                <a:cxn ang="0">
                  <a:pos x="4" y="31"/>
                </a:cxn>
                <a:cxn ang="0">
                  <a:pos x="0" y="22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22" y="0"/>
                </a:cxn>
                <a:cxn ang="0">
                  <a:pos x="31" y="4"/>
                </a:cxn>
                <a:cxn ang="0">
                  <a:pos x="60" y="33"/>
                </a:cxn>
                <a:cxn ang="0">
                  <a:pos x="61" y="36"/>
                </a:cxn>
                <a:cxn ang="0">
                  <a:pos x="60" y="40"/>
                </a:cxn>
                <a:cxn ang="0">
                  <a:pos x="13" y="8"/>
                </a:cxn>
                <a:cxn ang="0">
                  <a:pos x="8" y="13"/>
                </a:cxn>
                <a:cxn ang="0">
                  <a:pos x="13" y="18"/>
                </a:cxn>
                <a:cxn ang="0">
                  <a:pos x="18" y="13"/>
                </a:cxn>
                <a:cxn ang="0">
                  <a:pos x="13" y="8"/>
                </a:cxn>
              </a:cxnLst>
              <a:rect l="0" t="0" r="r" b="b"/>
              <a:pathLst>
                <a:path w="61" h="61">
                  <a:moveTo>
                    <a:pt x="60" y="4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1"/>
                    <a:pt x="38" y="61"/>
                    <a:pt x="36" y="61"/>
                  </a:cubicBezTo>
                  <a:cubicBezTo>
                    <a:pt x="35" y="61"/>
                    <a:pt x="34" y="61"/>
                    <a:pt x="33" y="6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29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9" y="2"/>
                    <a:pt x="31" y="4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4"/>
                    <a:pt x="61" y="35"/>
                    <a:pt x="61" y="36"/>
                  </a:cubicBezTo>
                  <a:cubicBezTo>
                    <a:pt x="61" y="38"/>
                    <a:pt x="61" y="39"/>
                    <a:pt x="60" y="40"/>
                  </a:cubicBez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3"/>
                  </a:cubicBezTo>
                  <a:cubicBezTo>
                    <a:pt x="8" y="16"/>
                    <a:pt x="10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550503" y="4297118"/>
            <a:ext cx="657827" cy="638993"/>
            <a:chOff x="5205677" y="3279988"/>
            <a:chExt cx="493370" cy="479245"/>
          </a:xfrm>
        </p:grpSpPr>
        <p:sp>
          <p:nvSpPr>
            <p:cNvPr id="105" name="Rounded Rectangle 104"/>
            <p:cNvSpPr/>
            <p:nvPr/>
          </p:nvSpPr>
          <p:spPr>
            <a:xfrm>
              <a:off x="5205677" y="3279988"/>
              <a:ext cx="493370" cy="47924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21920"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37" name="Freeform 171"/>
            <p:cNvSpPr>
              <a:spLocks noEditPoints="1"/>
            </p:cNvSpPr>
            <p:nvPr/>
          </p:nvSpPr>
          <p:spPr bwMode="auto">
            <a:xfrm>
              <a:off x="5300142" y="3369769"/>
              <a:ext cx="304440" cy="299683"/>
            </a:xfrm>
            <a:custGeom>
              <a:avLst/>
              <a:gdLst/>
              <a:ahLst/>
              <a:cxnLst>
                <a:cxn ang="0">
                  <a:pos x="30" y="58"/>
                </a:cxn>
                <a:cxn ang="0">
                  <a:pos x="0" y="29"/>
                </a:cxn>
                <a:cxn ang="0">
                  <a:pos x="30" y="0"/>
                </a:cxn>
                <a:cxn ang="0">
                  <a:pos x="59" y="29"/>
                </a:cxn>
                <a:cxn ang="0">
                  <a:pos x="30" y="58"/>
                </a:cxn>
                <a:cxn ang="0">
                  <a:pos x="30" y="8"/>
                </a:cxn>
                <a:cxn ang="0">
                  <a:pos x="9" y="29"/>
                </a:cxn>
                <a:cxn ang="0">
                  <a:pos x="30" y="49"/>
                </a:cxn>
                <a:cxn ang="0">
                  <a:pos x="50" y="29"/>
                </a:cxn>
                <a:cxn ang="0">
                  <a:pos x="30" y="8"/>
                </a:cxn>
                <a:cxn ang="0">
                  <a:pos x="34" y="32"/>
                </a:cxn>
                <a:cxn ang="0">
                  <a:pos x="33" y="34"/>
                </a:cxn>
                <a:cxn ang="0">
                  <a:pos x="21" y="34"/>
                </a:cxn>
                <a:cxn ang="0">
                  <a:pos x="20" y="32"/>
                </a:cxn>
                <a:cxn ang="0">
                  <a:pos x="20" y="30"/>
                </a:cxn>
                <a:cxn ang="0">
                  <a:pos x="21" y="29"/>
                </a:cxn>
                <a:cxn ang="0">
                  <a:pos x="30" y="29"/>
                </a:cxn>
                <a:cxn ang="0">
                  <a:pos x="30" y="15"/>
                </a:cxn>
                <a:cxn ang="0">
                  <a:pos x="31" y="14"/>
                </a:cxn>
                <a:cxn ang="0">
                  <a:pos x="33" y="14"/>
                </a:cxn>
                <a:cxn ang="0">
                  <a:pos x="34" y="15"/>
                </a:cxn>
                <a:cxn ang="0">
                  <a:pos x="34" y="32"/>
                </a:cxn>
              </a:cxnLst>
              <a:rect l="0" t="0" r="r" b="b"/>
              <a:pathLst>
                <a:path w="59" h="58">
                  <a:moveTo>
                    <a:pt x="30" y="58"/>
                  </a:move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59" y="13"/>
                    <a:pt x="59" y="29"/>
                  </a:cubicBezTo>
                  <a:cubicBezTo>
                    <a:pt x="59" y="45"/>
                    <a:pt x="46" y="58"/>
                    <a:pt x="30" y="58"/>
                  </a:cubicBezTo>
                  <a:close/>
                  <a:moveTo>
                    <a:pt x="30" y="8"/>
                  </a:moveTo>
                  <a:cubicBezTo>
                    <a:pt x="18" y="8"/>
                    <a:pt x="9" y="17"/>
                    <a:pt x="9" y="29"/>
                  </a:cubicBezTo>
                  <a:cubicBezTo>
                    <a:pt x="9" y="40"/>
                    <a:pt x="18" y="49"/>
                    <a:pt x="30" y="49"/>
                  </a:cubicBezTo>
                  <a:cubicBezTo>
                    <a:pt x="41" y="49"/>
                    <a:pt x="50" y="40"/>
                    <a:pt x="50" y="29"/>
                  </a:cubicBezTo>
                  <a:cubicBezTo>
                    <a:pt x="50" y="17"/>
                    <a:pt x="41" y="8"/>
                    <a:pt x="30" y="8"/>
                  </a:cubicBezTo>
                  <a:close/>
                  <a:moveTo>
                    <a:pt x="34" y="32"/>
                  </a:moveTo>
                  <a:cubicBezTo>
                    <a:pt x="34" y="33"/>
                    <a:pt x="34" y="34"/>
                    <a:pt x="33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4"/>
                    <a:pt x="20" y="33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1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4"/>
                    <a:pt x="31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5"/>
                    <a:pt x="34" y="15"/>
                  </a:cubicBezTo>
                  <a:lnTo>
                    <a:pt x="34" y="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550503" y="5172745"/>
            <a:ext cx="657827" cy="638993"/>
            <a:chOff x="5205677" y="3936708"/>
            <a:chExt cx="493370" cy="479245"/>
          </a:xfrm>
        </p:grpSpPr>
        <p:sp>
          <p:nvSpPr>
            <p:cNvPr id="110" name="Rounded Rectangle 109"/>
            <p:cNvSpPr/>
            <p:nvPr/>
          </p:nvSpPr>
          <p:spPr>
            <a:xfrm>
              <a:off x="5205677" y="3936708"/>
              <a:ext cx="493370" cy="47924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39" name="Freeform 135"/>
            <p:cNvSpPr>
              <a:spLocks noEditPoints="1"/>
            </p:cNvSpPr>
            <p:nvPr/>
          </p:nvSpPr>
          <p:spPr bwMode="auto">
            <a:xfrm>
              <a:off x="5326950" y="4058855"/>
              <a:ext cx="250825" cy="234950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077A9968-CF43-4527-8501-F57D1AF950B9}"/>
              </a:ext>
            </a:extLst>
          </p:cNvPr>
          <p:cNvGrpSpPr/>
          <p:nvPr/>
        </p:nvGrpSpPr>
        <p:grpSpPr>
          <a:xfrm>
            <a:off x="8830798" y="1842130"/>
            <a:ext cx="1934629" cy="1094954"/>
            <a:chOff x="468937" y="2419540"/>
            <a:chExt cx="1934629" cy="1094954"/>
          </a:xfrm>
        </p:grpSpPr>
        <p:sp>
          <p:nvSpPr>
            <p:cNvPr id="143" name="TextBox 18">
              <a:extLst>
                <a:ext uri="{FF2B5EF4-FFF2-40B4-BE49-F238E27FC236}">
                  <a16:creationId xmlns:a16="http://schemas.microsoft.com/office/drawing/2014/main" id="{B514D441-390D-4D0B-8D6A-D0736BCC3487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70185BD-30D8-4A8B-869E-6308B3D711D6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1BEC3464-C0F9-4F5E-87A9-A89939592DFA}"/>
              </a:ext>
            </a:extLst>
          </p:cNvPr>
          <p:cNvGrpSpPr/>
          <p:nvPr/>
        </p:nvGrpSpPr>
        <p:grpSpPr>
          <a:xfrm>
            <a:off x="8830798" y="3099430"/>
            <a:ext cx="1934629" cy="1094954"/>
            <a:chOff x="468937" y="2419540"/>
            <a:chExt cx="1934629" cy="1094954"/>
          </a:xfrm>
        </p:grpSpPr>
        <p:sp>
          <p:nvSpPr>
            <p:cNvPr id="146" name="TextBox 18">
              <a:extLst>
                <a:ext uri="{FF2B5EF4-FFF2-40B4-BE49-F238E27FC236}">
                  <a16:creationId xmlns:a16="http://schemas.microsoft.com/office/drawing/2014/main" id="{77124212-922D-49F9-A93E-14279E79A06C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E4C843FE-8A66-42DC-8CB4-EFE999921A75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A0482C21-893C-43C1-B943-9EC9F5553A92}"/>
              </a:ext>
            </a:extLst>
          </p:cNvPr>
          <p:cNvGrpSpPr/>
          <p:nvPr/>
        </p:nvGrpSpPr>
        <p:grpSpPr>
          <a:xfrm>
            <a:off x="8830798" y="4699630"/>
            <a:ext cx="1934629" cy="1094954"/>
            <a:chOff x="468937" y="2419540"/>
            <a:chExt cx="1934629" cy="1094954"/>
          </a:xfrm>
        </p:grpSpPr>
        <p:sp>
          <p:nvSpPr>
            <p:cNvPr id="149" name="TextBox 18">
              <a:extLst>
                <a:ext uri="{FF2B5EF4-FFF2-40B4-BE49-F238E27FC236}">
                  <a16:creationId xmlns:a16="http://schemas.microsoft.com/office/drawing/2014/main" id="{2B55CEA0-947A-4725-A6A1-46C4BDB46491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4254658-0C8D-4F10-82F5-29A157B80972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F011573-4665-423C-92EF-008C60AEF390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35BB6A1-3F91-4DF3-88B6-C3C1382BC9E1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9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007678913"/>
              </p:ext>
            </p:extLst>
          </p:nvPr>
        </p:nvGraphicFramePr>
        <p:xfrm>
          <a:off x="424211" y="1724096"/>
          <a:ext cx="6154056" cy="3980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53468" y="2846390"/>
            <a:ext cx="6611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id-ID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92287" y="3708747"/>
            <a:ext cx="6611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id-ID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</a:t>
            </a:r>
            <a:endParaRPr lang="id-ID" sz="3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0133" y="3109595"/>
            <a:ext cx="492443" cy="461665"/>
          </a:xfrm>
          <a:prstGeom prst="rect">
            <a:avLst/>
          </a:prstGeom>
        </p:spPr>
        <p:txBody>
          <a:bodyPr wrap="none">
            <a:spAutoFit/>
            <a:scene3d>
              <a:camera prst="isometricTopUp"/>
              <a:lightRig rig="threePt" dir="t"/>
            </a:scene3d>
          </a:bodyPr>
          <a:lstStyle/>
          <a:p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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80709" y="2646335"/>
            <a:ext cx="441146" cy="400110"/>
          </a:xfrm>
          <a:prstGeom prst="rect">
            <a:avLst/>
          </a:prstGeom>
        </p:spPr>
        <p:txBody>
          <a:bodyPr wrap="none">
            <a:spAutoFit/>
            <a:scene3d>
              <a:camera prst="isometricTopUp"/>
              <a:lightRig rig="threePt" dir="t"/>
            </a:scene3d>
          </a:bodyPr>
          <a:lstStyle/>
          <a:p>
            <a:r>
              <a:rPr lang="id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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15232" y="2105472"/>
            <a:ext cx="0" cy="33869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81857" y="4338880"/>
            <a:ext cx="37432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>
            <a:grpSpLocks noChangeAspect="1"/>
          </p:cNvGrpSpPr>
          <p:nvPr/>
        </p:nvGrpSpPr>
        <p:grpSpPr>
          <a:xfrm>
            <a:off x="9561968" y="3825658"/>
            <a:ext cx="418443" cy="321294"/>
            <a:chOff x="6383899" y="2991297"/>
            <a:chExt cx="360040" cy="276450"/>
          </a:xfrm>
        </p:grpSpPr>
        <p:sp>
          <p:nvSpPr>
            <p:cNvPr id="167" name="Rectangle 166"/>
            <p:cNvSpPr/>
            <p:nvPr/>
          </p:nvSpPr>
          <p:spPr>
            <a:xfrm>
              <a:off x="6383899" y="3019583"/>
              <a:ext cx="360040" cy="1742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68" name="Isosceles Triangle 167"/>
            <p:cNvSpPr/>
            <p:nvPr/>
          </p:nvSpPr>
          <p:spPr>
            <a:xfrm flipV="1">
              <a:off x="6501162" y="3193843"/>
              <a:ext cx="125514" cy="7390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407923" y="2991297"/>
              <a:ext cx="311990" cy="19861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98%</a:t>
              </a:r>
            </a:p>
          </p:txBody>
        </p:sp>
      </p:grpSp>
      <p:grpSp>
        <p:nvGrpSpPr>
          <p:cNvPr id="170" name="Group 169"/>
          <p:cNvGrpSpPr>
            <a:grpSpLocks noChangeAspect="1"/>
          </p:cNvGrpSpPr>
          <p:nvPr/>
        </p:nvGrpSpPr>
        <p:grpSpPr>
          <a:xfrm>
            <a:off x="9228533" y="3179120"/>
            <a:ext cx="418443" cy="321294"/>
            <a:chOff x="6383899" y="2556942"/>
            <a:chExt cx="360040" cy="276450"/>
          </a:xfrm>
        </p:grpSpPr>
        <p:sp>
          <p:nvSpPr>
            <p:cNvPr id="171" name="Rectangle 170"/>
            <p:cNvSpPr/>
            <p:nvPr/>
          </p:nvSpPr>
          <p:spPr>
            <a:xfrm>
              <a:off x="6383899" y="2585228"/>
              <a:ext cx="360040" cy="1742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72" name="Isosceles Triangle 171"/>
            <p:cNvSpPr/>
            <p:nvPr/>
          </p:nvSpPr>
          <p:spPr>
            <a:xfrm flipV="1">
              <a:off x="6501162" y="2759488"/>
              <a:ext cx="125514" cy="7390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407923" y="2556942"/>
              <a:ext cx="311990" cy="198614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98%</a:t>
              </a:r>
            </a:p>
          </p:txBody>
        </p:sp>
      </p:grpSp>
      <p:grpSp>
        <p:nvGrpSpPr>
          <p:cNvPr id="174" name="Group 173"/>
          <p:cNvGrpSpPr>
            <a:grpSpLocks noChangeAspect="1"/>
          </p:cNvGrpSpPr>
          <p:nvPr/>
        </p:nvGrpSpPr>
        <p:grpSpPr>
          <a:xfrm>
            <a:off x="8676501" y="2522869"/>
            <a:ext cx="418443" cy="321294"/>
            <a:chOff x="6383899" y="2052886"/>
            <a:chExt cx="360040" cy="276450"/>
          </a:xfrm>
        </p:grpSpPr>
        <p:sp>
          <p:nvSpPr>
            <p:cNvPr id="175" name="Rectangle 174"/>
            <p:cNvSpPr/>
            <p:nvPr/>
          </p:nvSpPr>
          <p:spPr>
            <a:xfrm>
              <a:off x="6383899" y="2081172"/>
              <a:ext cx="360040" cy="1742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76" name="Isosceles Triangle 175"/>
            <p:cNvSpPr/>
            <p:nvPr/>
          </p:nvSpPr>
          <p:spPr>
            <a:xfrm flipV="1">
              <a:off x="6501162" y="2255432"/>
              <a:ext cx="125514" cy="73904"/>
            </a:xfrm>
            <a:prstGeom prst="triangle">
              <a:avLst/>
            </a:prstGeom>
            <a:solidFill>
              <a:srgbClr val="55B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407923" y="2052886"/>
              <a:ext cx="311990" cy="19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98%</a:t>
              </a:r>
            </a:p>
          </p:txBody>
        </p:sp>
      </p:grpSp>
      <p:sp>
        <p:nvSpPr>
          <p:cNvPr id="178" name="Rounded Rectangle 177"/>
          <p:cNvSpPr/>
          <p:nvPr/>
        </p:nvSpPr>
        <p:spPr>
          <a:xfrm>
            <a:off x="6781856" y="2222176"/>
            <a:ext cx="4320000" cy="252000"/>
          </a:xfrm>
          <a:prstGeom prst="roundRect">
            <a:avLst/>
          </a:prstGeom>
          <a:pattFill prst="trellis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79" name="Rounded Rectangle 178"/>
          <p:cNvSpPr>
            <a:spLocks noChangeAspect="1"/>
          </p:cNvSpPr>
          <p:nvPr/>
        </p:nvSpPr>
        <p:spPr>
          <a:xfrm>
            <a:off x="6781858" y="2222176"/>
            <a:ext cx="3653993" cy="252000"/>
          </a:xfrm>
          <a:prstGeom prst="round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781856" y="2870810"/>
            <a:ext cx="4320000" cy="252000"/>
          </a:xfrm>
          <a:prstGeom prst="roundRect">
            <a:avLst/>
          </a:prstGeom>
          <a:pattFill prst="trellis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81" name="Rounded Rectangle 180"/>
          <p:cNvSpPr>
            <a:spLocks noChangeAspect="1"/>
          </p:cNvSpPr>
          <p:nvPr/>
        </p:nvSpPr>
        <p:spPr>
          <a:xfrm>
            <a:off x="6781857" y="2870810"/>
            <a:ext cx="2141996" cy="252000"/>
          </a:xfrm>
          <a:prstGeom prst="round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781856" y="3526268"/>
            <a:ext cx="4320000" cy="252000"/>
          </a:xfrm>
          <a:prstGeom prst="roundRect">
            <a:avLst/>
          </a:prstGeom>
          <a:pattFill prst="trellis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83" name="Rounded Rectangle 182"/>
          <p:cNvSpPr>
            <a:spLocks noChangeAspect="1"/>
          </p:cNvSpPr>
          <p:nvPr/>
        </p:nvSpPr>
        <p:spPr>
          <a:xfrm>
            <a:off x="6781857" y="3526268"/>
            <a:ext cx="2688522" cy="252000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781856" y="4182598"/>
            <a:ext cx="4320000" cy="252000"/>
          </a:xfrm>
          <a:prstGeom prst="roundRect">
            <a:avLst/>
          </a:prstGeom>
          <a:pattFill prst="trellis">
            <a:fgClr>
              <a:schemeClr val="bg1">
                <a:lumMod val="95000"/>
              </a:schemeClr>
            </a:fgClr>
            <a:bgClr>
              <a:schemeClr val="bg1">
                <a:lumMod val="75000"/>
              </a:schemeClr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85" name="Rounded Rectangle 184"/>
          <p:cNvSpPr>
            <a:spLocks noChangeAspect="1"/>
          </p:cNvSpPr>
          <p:nvPr/>
        </p:nvSpPr>
        <p:spPr>
          <a:xfrm>
            <a:off x="6781857" y="4182598"/>
            <a:ext cx="3023994" cy="252000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grpSp>
        <p:nvGrpSpPr>
          <p:cNvPr id="186" name="Group 185"/>
          <p:cNvGrpSpPr>
            <a:grpSpLocks noChangeAspect="1"/>
          </p:cNvGrpSpPr>
          <p:nvPr/>
        </p:nvGrpSpPr>
        <p:grpSpPr>
          <a:xfrm>
            <a:off x="10201302" y="1863912"/>
            <a:ext cx="418443" cy="321294"/>
            <a:chOff x="6383899" y="1395641"/>
            <a:chExt cx="360040" cy="276450"/>
          </a:xfrm>
        </p:grpSpPr>
        <p:sp>
          <p:nvSpPr>
            <p:cNvPr id="187" name="Rectangle 186"/>
            <p:cNvSpPr/>
            <p:nvPr/>
          </p:nvSpPr>
          <p:spPr>
            <a:xfrm>
              <a:off x="6383899" y="1423927"/>
              <a:ext cx="360040" cy="174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07923" y="1395641"/>
              <a:ext cx="311990" cy="19861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98%</a:t>
              </a:r>
            </a:p>
          </p:txBody>
        </p:sp>
        <p:sp>
          <p:nvSpPr>
            <p:cNvPr id="189" name="Isosceles Triangle 188"/>
            <p:cNvSpPr/>
            <p:nvPr/>
          </p:nvSpPr>
          <p:spPr>
            <a:xfrm flipV="1">
              <a:off x="6501162" y="1598187"/>
              <a:ext cx="125514" cy="7390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6780417" y="2643758"/>
            <a:ext cx="1100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Three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782584" y="3930286"/>
            <a:ext cx="866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One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769264" y="1985654"/>
            <a:ext cx="1276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Four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775964" y="3288752"/>
            <a:ext cx="1088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Two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B2C875E-053D-472A-BD69-F16278AB9678}"/>
              </a:ext>
            </a:extLst>
          </p:cNvPr>
          <p:cNvGrpSpPr/>
          <p:nvPr/>
        </p:nvGrpSpPr>
        <p:grpSpPr>
          <a:xfrm>
            <a:off x="6783791" y="4885240"/>
            <a:ext cx="1934629" cy="1094954"/>
            <a:chOff x="468937" y="2419540"/>
            <a:chExt cx="1934629" cy="1094954"/>
          </a:xfrm>
        </p:grpSpPr>
        <p:sp>
          <p:nvSpPr>
            <p:cNvPr id="52" name="TextBox 18">
              <a:extLst>
                <a:ext uri="{FF2B5EF4-FFF2-40B4-BE49-F238E27FC236}">
                  <a16:creationId xmlns:a16="http://schemas.microsoft.com/office/drawing/2014/main" id="{6E9AE0D3-B9CC-4032-9CC0-3DE372BF88F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E0F4FD3-4286-4636-85B4-4B47F11BAFFB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4139BE9-8D05-473E-8E92-219759BB8F76}"/>
              </a:ext>
            </a:extLst>
          </p:cNvPr>
          <p:cNvGrpSpPr/>
          <p:nvPr/>
        </p:nvGrpSpPr>
        <p:grpSpPr>
          <a:xfrm>
            <a:off x="9165041" y="4885240"/>
            <a:ext cx="1934629" cy="1094954"/>
            <a:chOff x="468937" y="2419540"/>
            <a:chExt cx="1934629" cy="1094954"/>
          </a:xfrm>
        </p:grpSpPr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74A2DDA4-E5F3-4F60-889E-F2EF6E28EB7D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86D3944-C70A-4D1D-BA20-1D9A9A4B2118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B1FEF54B-4EDC-4CBD-9740-25468CC9620E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1901070-0993-46F4-963B-1DD4910718CD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8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1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15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6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1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6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1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6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15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6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15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65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Chart bld="category"/>
        </p:bldSub>
      </p:bldGraphic>
      <p:bldP spid="17" grpId="0"/>
      <p:bldP spid="18" grpId="0"/>
      <p:bldP spid="19" grpId="0"/>
      <p:bldP spid="20" grpId="0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90" grpId="0"/>
      <p:bldP spid="191" grpId="0"/>
      <p:bldP spid="192" grpId="0"/>
      <p:bldP spid="1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12313EB-7FB6-47C4-8A7F-E56833E3DEC2}"/>
              </a:ext>
            </a:extLst>
          </p:cNvPr>
          <p:cNvGrpSpPr/>
          <p:nvPr/>
        </p:nvGrpSpPr>
        <p:grpSpPr>
          <a:xfrm>
            <a:off x="1989544" y="971181"/>
            <a:ext cx="8212913" cy="4524774"/>
            <a:chOff x="1989544" y="765838"/>
            <a:chExt cx="8212913" cy="452477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1989544" y="4267942"/>
              <a:ext cx="8212913" cy="567335"/>
            </a:xfrm>
            <a:custGeom>
              <a:avLst/>
              <a:gdLst>
                <a:gd name="T0" fmla="*/ 5805 w 5805"/>
                <a:gd name="T1" fmla="*/ 401 h 401"/>
                <a:gd name="T2" fmla="*/ 0 w 5805"/>
                <a:gd name="T3" fmla="*/ 401 h 401"/>
                <a:gd name="T4" fmla="*/ 280 w 5805"/>
                <a:gd name="T5" fmla="*/ 0 h 401"/>
                <a:gd name="T6" fmla="*/ 5508 w 5805"/>
                <a:gd name="T7" fmla="*/ 0 h 401"/>
                <a:gd name="T8" fmla="*/ 5805 w 5805"/>
                <a:gd name="T9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5" h="401">
                  <a:moveTo>
                    <a:pt x="5805" y="401"/>
                  </a:moveTo>
                  <a:lnTo>
                    <a:pt x="0" y="401"/>
                  </a:lnTo>
                  <a:lnTo>
                    <a:pt x="280" y="0"/>
                  </a:lnTo>
                  <a:lnTo>
                    <a:pt x="5508" y="0"/>
                  </a:lnTo>
                  <a:lnTo>
                    <a:pt x="5805" y="4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81492" tIns="40747" rIns="81492" bIns="4074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758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637522" y="1142649"/>
              <a:ext cx="612610" cy="3511534"/>
              <a:chOff x="2215356" y="1717898"/>
              <a:chExt cx="687388" cy="3940175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2215356" y="1717898"/>
                <a:ext cx="417513" cy="3940175"/>
              </a:xfrm>
              <a:custGeom>
                <a:avLst/>
                <a:gdLst>
                  <a:gd name="T0" fmla="*/ 263 w 263"/>
                  <a:gd name="T1" fmla="*/ 2482 h 2482"/>
                  <a:gd name="T2" fmla="*/ 0 w 263"/>
                  <a:gd name="T3" fmla="*/ 2405 h 2482"/>
                  <a:gd name="T4" fmla="*/ 0 w 263"/>
                  <a:gd name="T5" fmla="*/ 120 h 2482"/>
                  <a:gd name="T6" fmla="*/ 263 w 263"/>
                  <a:gd name="T7" fmla="*/ 0 h 2482"/>
                  <a:gd name="T8" fmla="*/ 263 w 263"/>
                  <a:gd name="T9" fmla="*/ 2482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2482">
                    <a:moveTo>
                      <a:pt x="263" y="2482"/>
                    </a:moveTo>
                    <a:lnTo>
                      <a:pt x="0" y="2405"/>
                    </a:lnTo>
                    <a:lnTo>
                      <a:pt x="0" y="120"/>
                    </a:lnTo>
                    <a:lnTo>
                      <a:pt x="263" y="0"/>
                    </a:lnTo>
                    <a:lnTo>
                      <a:pt x="263" y="24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2632869" y="1717898"/>
                <a:ext cx="269875" cy="3940175"/>
              </a:xfrm>
              <a:custGeom>
                <a:avLst/>
                <a:gdLst>
                  <a:gd name="T0" fmla="*/ 0 w 170"/>
                  <a:gd name="T1" fmla="*/ 2482 h 2482"/>
                  <a:gd name="T2" fmla="*/ 170 w 170"/>
                  <a:gd name="T3" fmla="*/ 2405 h 2482"/>
                  <a:gd name="T4" fmla="*/ 170 w 170"/>
                  <a:gd name="T5" fmla="*/ 111 h 2482"/>
                  <a:gd name="T6" fmla="*/ 0 w 170"/>
                  <a:gd name="T7" fmla="*/ 0 h 2482"/>
                  <a:gd name="T8" fmla="*/ 0 w 170"/>
                  <a:gd name="T9" fmla="*/ 2482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82">
                    <a:moveTo>
                      <a:pt x="0" y="2482"/>
                    </a:moveTo>
                    <a:lnTo>
                      <a:pt x="170" y="2405"/>
                    </a:lnTo>
                    <a:lnTo>
                      <a:pt x="170" y="111"/>
                    </a:lnTo>
                    <a:lnTo>
                      <a:pt x="0" y="0"/>
                    </a:lnTo>
                    <a:lnTo>
                      <a:pt x="0" y="248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01965" y="1830240"/>
              <a:ext cx="612609" cy="2823941"/>
              <a:chOff x="3185319" y="2489423"/>
              <a:chExt cx="687387" cy="3168650"/>
            </a:xfrm>
          </p:grpSpPr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3185319" y="2489423"/>
                <a:ext cx="404813" cy="3168650"/>
              </a:xfrm>
              <a:custGeom>
                <a:avLst/>
                <a:gdLst>
                  <a:gd name="T0" fmla="*/ 255 w 255"/>
                  <a:gd name="T1" fmla="*/ 1996 h 1996"/>
                  <a:gd name="T2" fmla="*/ 0 w 255"/>
                  <a:gd name="T3" fmla="*/ 1919 h 1996"/>
                  <a:gd name="T4" fmla="*/ 0 w 255"/>
                  <a:gd name="T5" fmla="*/ 120 h 1996"/>
                  <a:gd name="T6" fmla="*/ 255 w 255"/>
                  <a:gd name="T7" fmla="*/ 0 h 1996"/>
                  <a:gd name="T8" fmla="*/ 255 w 255"/>
                  <a:gd name="T9" fmla="*/ 1996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996">
                    <a:moveTo>
                      <a:pt x="255" y="1996"/>
                    </a:moveTo>
                    <a:lnTo>
                      <a:pt x="0" y="1919"/>
                    </a:lnTo>
                    <a:lnTo>
                      <a:pt x="0" y="120"/>
                    </a:lnTo>
                    <a:lnTo>
                      <a:pt x="255" y="0"/>
                    </a:lnTo>
                    <a:lnTo>
                      <a:pt x="255" y="19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3590131" y="2489423"/>
                <a:ext cx="282575" cy="3168650"/>
              </a:xfrm>
              <a:custGeom>
                <a:avLst/>
                <a:gdLst>
                  <a:gd name="T0" fmla="*/ 0 w 178"/>
                  <a:gd name="T1" fmla="*/ 1996 h 1996"/>
                  <a:gd name="T2" fmla="*/ 178 w 178"/>
                  <a:gd name="T3" fmla="*/ 1919 h 1996"/>
                  <a:gd name="T4" fmla="*/ 178 w 178"/>
                  <a:gd name="T5" fmla="*/ 111 h 1996"/>
                  <a:gd name="T6" fmla="*/ 0 w 178"/>
                  <a:gd name="T7" fmla="*/ 0 h 1996"/>
                  <a:gd name="T8" fmla="*/ 0 w 178"/>
                  <a:gd name="T9" fmla="*/ 1996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1996">
                    <a:moveTo>
                      <a:pt x="0" y="1996"/>
                    </a:moveTo>
                    <a:lnTo>
                      <a:pt x="178" y="1919"/>
                    </a:lnTo>
                    <a:lnTo>
                      <a:pt x="178" y="111"/>
                    </a:lnTo>
                    <a:lnTo>
                      <a:pt x="0" y="0"/>
                    </a:lnTo>
                    <a:lnTo>
                      <a:pt x="0" y="199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414510" y="2312688"/>
              <a:ext cx="612610" cy="2341495"/>
              <a:chOff x="4209256" y="3030760"/>
              <a:chExt cx="687388" cy="2627313"/>
            </a:xfrm>
          </p:grpSpPr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4209256" y="3030760"/>
                <a:ext cx="419100" cy="2627313"/>
              </a:xfrm>
              <a:custGeom>
                <a:avLst/>
                <a:gdLst>
                  <a:gd name="T0" fmla="*/ 264 w 264"/>
                  <a:gd name="T1" fmla="*/ 1655 h 1655"/>
                  <a:gd name="T2" fmla="*/ 0 w 264"/>
                  <a:gd name="T3" fmla="*/ 1578 h 1655"/>
                  <a:gd name="T4" fmla="*/ 0 w 264"/>
                  <a:gd name="T5" fmla="*/ 120 h 1655"/>
                  <a:gd name="T6" fmla="*/ 264 w 264"/>
                  <a:gd name="T7" fmla="*/ 0 h 1655"/>
                  <a:gd name="T8" fmla="*/ 264 w 264"/>
                  <a:gd name="T9" fmla="*/ 1655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655">
                    <a:moveTo>
                      <a:pt x="264" y="1655"/>
                    </a:moveTo>
                    <a:lnTo>
                      <a:pt x="0" y="1578"/>
                    </a:lnTo>
                    <a:lnTo>
                      <a:pt x="0" y="120"/>
                    </a:lnTo>
                    <a:lnTo>
                      <a:pt x="264" y="0"/>
                    </a:lnTo>
                    <a:lnTo>
                      <a:pt x="264" y="16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4628356" y="3030760"/>
                <a:ext cx="268288" cy="2627313"/>
              </a:xfrm>
              <a:custGeom>
                <a:avLst/>
                <a:gdLst>
                  <a:gd name="T0" fmla="*/ 0 w 169"/>
                  <a:gd name="T1" fmla="*/ 1655 h 1655"/>
                  <a:gd name="T2" fmla="*/ 169 w 169"/>
                  <a:gd name="T3" fmla="*/ 1578 h 1655"/>
                  <a:gd name="T4" fmla="*/ 169 w 169"/>
                  <a:gd name="T5" fmla="*/ 111 h 1655"/>
                  <a:gd name="T6" fmla="*/ 0 w 169"/>
                  <a:gd name="T7" fmla="*/ 0 h 1655"/>
                  <a:gd name="T8" fmla="*/ 0 w 169"/>
                  <a:gd name="T9" fmla="*/ 1655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655">
                    <a:moveTo>
                      <a:pt x="0" y="1655"/>
                    </a:moveTo>
                    <a:lnTo>
                      <a:pt x="169" y="1578"/>
                    </a:lnTo>
                    <a:lnTo>
                      <a:pt x="169" y="111"/>
                    </a:lnTo>
                    <a:lnTo>
                      <a:pt x="0" y="0"/>
                    </a:lnTo>
                    <a:lnTo>
                      <a:pt x="0" y="165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339791" y="2892756"/>
              <a:ext cx="612610" cy="1761426"/>
              <a:chOff x="5247481" y="3681635"/>
              <a:chExt cx="687388" cy="1976438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247481" y="3681635"/>
                <a:ext cx="404813" cy="1976438"/>
              </a:xfrm>
              <a:custGeom>
                <a:avLst/>
                <a:gdLst>
                  <a:gd name="T0" fmla="*/ 255 w 255"/>
                  <a:gd name="T1" fmla="*/ 1245 h 1245"/>
                  <a:gd name="T2" fmla="*/ 0 w 255"/>
                  <a:gd name="T3" fmla="*/ 1168 h 1245"/>
                  <a:gd name="T4" fmla="*/ 0 w 255"/>
                  <a:gd name="T5" fmla="*/ 128 h 1245"/>
                  <a:gd name="T6" fmla="*/ 255 w 255"/>
                  <a:gd name="T7" fmla="*/ 0 h 1245"/>
                  <a:gd name="T8" fmla="*/ 255 w 255"/>
                  <a:gd name="T9" fmla="*/ 1245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245">
                    <a:moveTo>
                      <a:pt x="255" y="1245"/>
                    </a:moveTo>
                    <a:lnTo>
                      <a:pt x="0" y="1168"/>
                    </a:lnTo>
                    <a:lnTo>
                      <a:pt x="0" y="128"/>
                    </a:lnTo>
                    <a:lnTo>
                      <a:pt x="255" y="0"/>
                    </a:lnTo>
                    <a:lnTo>
                      <a:pt x="255" y="12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652294" y="3681635"/>
                <a:ext cx="282575" cy="1976438"/>
              </a:xfrm>
              <a:custGeom>
                <a:avLst/>
                <a:gdLst>
                  <a:gd name="T0" fmla="*/ 0 w 178"/>
                  <a:gd name="T1" fmla="*/ 1245 h 1245"/>
                  <a:gd name="T2" fmla="*/ 178 w 178"/>
                  <a:gd name="T3" fmla="*/ 1168 h 1245"/>
                  <a:gd name="T4" fmla="*/ 178 w 178"/>
                  <a:gd name="T5" fmla="*/ 111 h 1245"/>
                  <a:gd name="T6" fmla="*/ 0 w 178"/>
                  <a:gd name="T7" fmla="*/ 0 h 1245"/>
                  <a:gd name="T8" fmla="*/ 0 w 178"/>
                  <a:gd name="T9" fmla="*/ 1245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1245">
                    <a:moveTo>
                      <a:pt x="0" y="1245"/>
                    </a:moveTo>
                    <a:lnTo>
                      <a:pt x="178" y="1168"/>
                    </a:lnTo>
                    <a:lnTo>
                      <a:pt x="178" y="111"/>
                    </a:lnTo>
                    <a:lnTo>
                      <a:pt x="0" y="0"/>
                    </a:lnTo>
                    <a:lnTo>
                      <a:pt x="0" y="12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228285" y="1758085"/>
              <a:ext cx="612610" cy="2896096"/>
              <a:chOff x="6244431" y="2408460"/>
              <a:chExt cx="687388" cy="3249613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6244431" y="2408460"/>
                <a:ext cx="404813" cy="3249613"/>
              </a:xfrm>
              <a:custGeom>
                <a:avLst/>
                <a:gdLst>
                  <a:gd name="T0" fmla="*/ 255 w 255"/>
                  <a:gd name="T1" fmla="*/ 2047 h 2047"/>
                  <a:gd name="T2" fmla="*/ 0 w 255"/>
                  <a:gd name="T3" fmla="*/ 1970 h 2047"/>
                  <a:gd name="T4" fmla="*/ 0 w 255"/>
                  <a:gd name="T5" fmla="*/ 128 h 2047"/>
                  <a:gd name="T6" fmla="*/ 255 w 255"/>
                  <a:gd name="T7" fmla="*/ 0 h 2047"/>
                  <a:gd name="T8" fmla="*/ 255 w 255"/>
                  <a:gd name="T9" fmla="*/ 2047 h 2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047">
                    <a:moveTo>
                      <a:pt x="255" y="2047"/>
                    </a:moveTo>
                    <a:lnTo>
                      <a:pt x="0" y="1970"/>
                    </a:lnTo>
                    <a:lnTo>
                      <a:pt x="0" y="128"/>
                    </a:lnTo>
                    <a:lnTo>
                      <a:pt x="255" y="0"/>
                    </a:lnTo>
                    <a:lnTo>
                      <a:pt x="255" y="204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6649244" y="2408460"/>
                <a:ext cx="282575" cy="3249613"/>
              </a:xfrm>
              <a:custGeom>
                <a:avLst/>
                <a:gdLst>
                  <a:gd name="T0" fmla="*/ 0 w 178"/>
                  <a:gd name="T1" fmla="*/ 2047 h 2047"/>
                  <a:gd name="T2" fmla="*/ 178 w 178"/>
                  <a:gd name="T3" fmla="*/ 1970 h 2047"/>
                  <a:gd name="T4" fmla="*/ 178 w 178"/>
                  <a:gd name="T5" fmla="*/ 111 h 2047"/>
                  <a:gd name="T6" fmla="*/ 0 w 178"/>
                  <a:gd name="T7" fmla="*/ 0 h 2047"/>
                  <a:gd name="T8" fmla="*/ 0 w 178"/>
                  <a:gd name="T9" fmla="*/ 2047 h 2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2047">
                    <a:moveTo>
                      <a:pt x="0" y="2047"/>
                    </a:moveTo>
                    <a:lnTo>
                      <a:pt x="178" y="1970"/>
                    </a:lnTo>
                    <a:lnTo>
                      <a:pt x="178" y="111"/>
                    </a:lnTo>
                    <a:lnTo>
                      <a:pt x="0" y="0"/>
                    </a:lnTo>
                    <a:lnTo>
                      <a:pt x="0" y="2047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081409" y="2386257"/>
              <a:ext cx="611193" cy="2267925"/>
              <a:chOff x="7201694" y="3113310"/>
              <a:chExt cx="685800" cy="2544763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7201694" y="3113310"/>
                <a:ext cx="417513" cy="2544763"/>
              </a:xfrm>
              <a:custGeom>
                <a:avLst/>
                <a:gdLst>
                  <a:gd name="T0" fmla="*/ 263 w 263"/>
                  <a:gd name="T1" fmla="*/ 1603 h 1603"/>
                  <a:gd name="T2" fmla="*/ 0 w 263"/>
                  <a:gd name="T3" fmla="*/ 1526 h 1603"/>
                  <a:gd name="T4" fmla="*/ 0 w 263"/>
                  <a:gd name="T5" fmla="*/ 128 h 1603"/>
                  <a:gd name="T6" fmla="*/ 263 w 263"/>
                  <a:gd name="T7" fmla="*/ 0 h 1603"/>
                  <a:gd name="T8" fmla="*/ 263 w 263"/>
                  <a:gd name="T9" fmla="*/ 1603 h 1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603">
                    <a:moveTo>
                      <a:pt x="263" y="1603"/>
                    </a:moveTo>
                    <a:lnTo>
                      <a:pt x="0" y="1526"/>
                    </a:lnTo>
                    <a:lnTo>
                      <a:pt x="0" y="128"/>
                    </a:lnTo>
                    <a:lnTo>
                      <a:pt x="263" y="0"/>
                    </a:lnTo>
                    <a:lnTo>
                      <a:pt x="263" y="160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7619206" y="3113310"/>
                <a:ext cx="268288" cy="2544763"/>
              </a:xfrm>
              <a:custGeom>
                <a:avLst/>
                <a:gdLst>
                  <a:gd name="T0" fmla="*/ 0 w 169"/>
                  <a:gd name="T1" fmla="*/ 1603 h 1603"/>
                  <a:gd name="T2" fmla="*/ 169 w 169"/>
                  <a:gd name="T3" fmla="*/ 1526 h 1603"/>
                  <a:gd name="T4" fmla="*/ 169 w 169"/>
                  <a:gd name="T5" fmla="*/ 110 h 1603"/>
                  <a:gd name="T6" fmla="*/ 0 w 169"/>
                  <a:gd name="T7" fmla="*/ 0 h 1603"/>
                  <a:gd name="T8" fmla="*/ 0 w 169"/>
                  <a:gd name="T9" fmla="*/ 1603 h 1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603">
                    <a:moveTo>
                      <a:pt x="0" y="1603"/>
                    </a:moveTo>
                    <a:lnTo>
                      <a:pt x="169" y="1526"/>
                    </a:lnTo>
                    <a:lnTo>
                      <a:pt x="169" y="110"/>
                    </a:lnTo>
                    <a:lnTo>
                      <a:pt x="0" y="0"/>
                    </a:lnTo>
                    <a:lnTo>
                      <a:pt x="0" y="160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005273" y="2133008"/>
              <a:ext cx="612610" cy="2521173"/>
              <a:chOff x="8238331" y="2829148"/>
              <a:chExt cx="687388" cy="2828925"/>
            </a:xfrm>
          </p:grpSpPr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8238331" y="2829148"/>
                <a:ext cx="404813" cy="2828925"/>
              </a:xfrm>
              <a:custGeom>
                <a:avLst/>
                <a:gdLst>
                  <a:gd name="T0" fmla="*/ 255 w 255"/>
                  <a:gd name="T1" fmla="*/ 1782 h 1782"/>
                  <a:gd name="T2" fmla="*/ 0 w 255"/>
                  <a:gd name="T3" fmla="*/ 1705 h 1782"/>
                  <a:gd name="T4" fmla="*/ 0 w 255"/>
                  <a:gd name="T5" fmla="*/ 127 h 1782"/>
                  <a:gd name="T6" fmla="*/ 255 w 255"/>
                  <a:gd name="T7" fmla="*/ 0 h 1782"/>
                  <a:gd name="T8" fmla="*/ 255 w 255"/>
                  <a:gd name="T9" fmla="*/ 1782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782">
                    <a:moveTo>
                      <a:pt x="255" y="1782"/>
                    </a:moveTo>
                    <a:lnTo>
                      <a:pt x="0" y="1705"/>
                    </a:lnTo>
                    <a:lnTo>
                      <a:pt x="0" y="127"/>
                    </a:lnTo>
                    <a:lnTo>
                      <a:pt x="255" y="0"/>
                    </a:lnTo>
                    <a:lnTo>
                      <a:pt x="255" y="17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8643144" y="2829148"/>
                <a:ext cx="282575" cy="2828925"/>
              </a:xfrm>
              <a:custGeom>
                <a:avLst/>
                <a:gdLst>
                  <a:gd name="T0" fmla="*/ 0 w 178"/>
                  <a:gd name="T1" fmla="*/ 1782 h 1782"/>
                  <a:gd name="T2" fmla="*/ 178 w 178"/>
                  <a:gd name="T3" fmla="*/ 1705 h 1782"/>
                  <a:gd name="T4" fmla="*/ 178 w 178"/>
                  <a:gd name="T5" fmla="*/ 110 h 1782"/>
                  <a:gd name="T6" fmla="*/ 0 w 178"/>
                  <a:gd name="T7" fmla="*/ 0 h 1782"/>
                  <a:gd name="T8" fmla="*/ 0 w 178"/>
                  <a:gd name="T9" fmla="*/ 1782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1782">
                    <a:moveTo>
                      <a:pt x="0" y="1782"/>
                    </a:moveTo>
                    <a:lnTo>
                      <a:pt x="178" y="1705"/>
                    </a:lnTo>
                    <a:lnTo>
                      <a:pt x="178" y="110"/>
                    </a:lnTo>
                    <a:lnTo>
                      <a:pt x="0" y="0"/>
                    </a:lnTo>
                    <a:lnTo>
                      <a:pt x="0" y="178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917818" y="1432681"/>
              <a:ext cx="612609" cy="3221500"/>
              <a:chOff x="9262269" y="2043335"/>
              <a:chExt cx="687387" cy="3614738"/>
            </a:xfrm>
          </p:grpSpPr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9262269" y="2043335"/>
                <a:ext cx="404813" cy="3614738"/>
              </a:xfrm>
              <a:custGeom>
                <a:avLst/>
                <a:gdLst>
                  <a:gd name="T0" fmla="*/ 255 w 255"/>
                  <a:gd name="T1" fmla="*/ 2277 h 2277"/>
                  <a:gd name="T2" fmla="*/ 0 w 255"/>
                  <a:gd name="T3" fmla="*/ 2200 h 2277"/>
                  <a:gd name="T4" fmla="*/ 0 w 255"/>
                  <a:gd name="T5" fmla="*/ 119 h 2277"/>
                  <a:gd name="T6" fmla="*/ 255 w 255"/>
                  <a:gd name="T7" fmla="*/ 0 h 2277"/>
                  <a:gd name="T8" fmla="*/ 255 w 255"/>
                  <a:gd name="T9" fmla="*/ 2277 h 2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277">
                    <a:moveTo>
                      <a:pt x="255" y="2277"/>
                    </a:moveTo>
                    <a:lnTo>
                      <a:pt x="0" y="2200"/>
                    </a:lnTo>
                    <a:lnTo>
                      <a:pt x="0" y="119"/>
                    </a:lnTo>
                    <a:lnTo>
                      <a:pt x="255" y="0"/>
                    </a:lnTo>
                    <a:lnTo>
                      <a:pt x="255" y="22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9667081" y="2043335"/>
                <a:ext cx="282575" cy="3614738"/>
              </a:xfrm>
              <a:custGeom>
                <a:avLst/>
                <a:gdLst>
                  <a:gd name="T0" fmla="*/ 0 w 178"/>
                  <a:gd name="T1" fmla="*/ 2277 h 2277"/>
                  <a:gd name="T2" fmla="*/ 178 w 178"/>
                  <a:gd name="T3" fmla="*/ 2200 h 2277"/>
                  <a:gd name="T4" fmla="*/ 178 w 178"/>
                  <a:gd name="T5" fmla="*/ 111 h 2277"/>
                  <a:gd name="T6" fmla="*/ 0 w 178"/>
                  <a:gd name="T7" fmla="*/ 0 h 2277"/>
                  <a:gd name="T8" fmla="*/ 0 w 178"/>
                  <a:gd name="T9" fmla="*/ 2277 h 2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2277">
                    <a:moveTo>
                      <a:pt x="0" y="2277"/>
                    </a:moveTo>
                    <a:lnTo>
                      <a:pt x="178" y="2200"/>
                    </a:lnTo>
                    <a:lnTo>
                      <a:pt x="178" y="111"/>
                    </a:lnTo>
                    <a:lnTo>
                      <a:pt x="0" y="0"/>
                    </a:lnTo>
                    <a:lnTo>
                      <a:pt x="0" y="227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81492" tIns="40747" rIns="81492" bIns="40747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7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" name="文本框 48"/>
            <p:cNvSpPr txBox="1"/>
            <p:nvPr/>
          </p:nvSpPr>
          <p:spPr>
            <a:xfrm>
              <a:off x="2579341" y="765838"/>
              <a:ext cx="582211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100%</a:t>
              </a:r>
              <a:endParaRPr lang="zh-CN" altLang="en-US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文本框 49"/>
            <p:cNvSpPr txBox="1"/>
            <p:nvPr/>
          </p:nvSpPr>
          <p:spPr>
            <a:xfrm>
              <a:off x="8934535" y="1083950"/>
              <a:ext cx="482824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95%</a:t>
              </a:r>
              <a:endParaRPr lang="zh-CN" altLang="en-US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文本框 50"/>
            <p:cNvSpPr txBox="1"/>
            <p:nvPr/>
          </p:nvSpPr>
          <p:spPr>
            <a:xfrm>
              <a:off x="3538489" y="1468991"/>
              <a:ext cx="482824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80%</a:t>
              </a:r>
              <a:endParaRPr lang="zh-CN" altLang="en-US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文本框 51"/>
            <p:cNvSpPr txBox="1"/>
            <p:nvPr/>
          </p:nvSpPr>
          <p:spPr>
            <a:xfrm>
              <a:off x="4427716" y="1955281"/>
              <a:ext cx="482824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70%</a:t>
              </a:r>
              <a:endParaRPr lang="zh-CN" altLang="en-US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文本框 52"/>
            <p:cNvSpPr txBox="1"/>
            <p:nvPr/>
          </p:nvSpPr>
          <p:spPr>
            <a:xfrm>
              <a:off x="5384028" y="2529053"/>
              <a:ext cx="482824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50%</a:t>
              </a:r>
              <a:endParaRPr lang="zh-CN" altLang="en-US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文本框 53"/>
            <p:cNvSpPr txBox="1"/>
            <p:nvPr/>
          </p:nvSpPr>
          <p:spPr>
            <a:xfrm>
              <a:off x="6251808" y="1397370"/>
              <a:ext cx="482824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90%</a:t>
              </a:r>
              <a:endParaRPr lang="zh-CN" altLang="en-US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文本框 55"/>
            <p:cNvSpPr txBox="1"/>
            <p:nvPr/>
          </p:nvSpPr>
          <p:spPr>
            <a:xfrm>
              <a:off x="7110789" y="2044212"/>
              <a:ext cx="482824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65%</a:t>
              </a:r>
              <a:endParaRPr lang="zh-CN" altLang="en-US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文本框 56"/>
            <p:cNvSpPr txBox="1"/>
            <p:nvPr/>
          </p:nvSpPr>
          <p:spPr>
            <a:xfrm>
              <a:off x="8026897" y="1809932"/>
              <a:ext cx="482824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75%</a:t>
              </a:r>
              <a:endParaRPr lang="zh-CN" altLang="en-US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17028" y="4942632"/>
              <a:ext cx="582211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2018</a:t>
              </a:r>
              <a:endParaRPr lang="en-GB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04482" y="4942632"/>
              <a:ext cx="582211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2016</a:t>
              </a:r>
              <a:endParaRPr lang="en-GB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27493" y="4942632"/>
              <a:ext cx="582211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2012</a:t>
              </a:r>
              <a:endParaRPr lang="en-GB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08812" y="4942632"/>
              <a:ext cx="582211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2010</a:t>
              </a:r>
              <a:endParaRPr lang="en-GB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68715" y="4942632"/>
              <a:ext cx="582211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2008</a:t>
              </a:r>
              <a:endParaRPr lang="en-GB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1174" y="4942632"/>
              <a:ext cx="582211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2009</a:t>
              </a:r>
              <a:endParaRPr lang="en-GB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43847" y="4942632"/>
              <a:ext cx="582211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2011</a:t>
              </a:r>
              <a:endParaRPr lang="en-GB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74657" y="4942632"/>
              <a:ext cx="582211" cy="34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51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2015</a:t>
              </a:r>
              <a:endParaRPr lang="en-GB" sz="15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8A79628-E1C7-4022-A87C-E1CF86CDA6B2}"/>
              </a:ext>
            </a:extLst>
          </p:cNvPr>
          <p:cNvGrpSpPr/>
          <p:nvPr/>
        </p:nvGrpSpPr>
        <p:grpSpPr>
          <a:xfrm>
            <a:off x="2279231" y="5668528"/>
            <a:ext cx="7428649" cy="1119705"/>
            <a:chOff x="468937" y="2419540"/>
            <a:chExt cx="7428649" cy="1119705"/>
          </a:xfrm>
        </p:grpSpPr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7C492FA9-A569-42F2-A992-942E24A5F0A0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BD7BFEE-CE12-4331-A5D0-1877315BD0A3}"/>
                </a:ext>
              </a:extLst>
            </p:cNvPr>
            <p:cNvSpPr/>
            <p:nvPr/>
          </p:nvSpPr>
          <p:spPr>
            <a:xfrm>
              <a:off x="470268" y="2823664"/>
              <a:ext cx="742731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  <a:p>
              <a:pPr>
                <a:lnSpc>
                  <a:spcPct val="150000"/>
                </a:lnSpc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439DE873-EDD3-4F68-95CD-E634F7D68A74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19B0E1-5017-4AE1-9407-C77E52094F66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6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03473" y="2321000"/>
            <a:ext cx="4716254" cy="1674197"/>
            <a:chOff x="3037944" y="955429"/>
            <a:chExt cx="4439181" cy="1575840"/>
          </a:xfrm>
        </p:grpSpPr>
        <p:sp>
          <p:nvSpPr>
            <p:cNvPr id="17" name="Oval 44"/>
            <p:cNvSpPr/>
            <p:nvPr/>
          </p:nvSpPr>
          <p:spPr bwMode="auto">
            <a:xfrm>
              <a:off x="3037944" y="955429"/>
              <a:ext cx="523875" cy="523875"/>
            </a:xfrm>
            <a:prstGeom prst="ellipse">
              <a:avLst/>
            </a:prstGeom>
            <a:solidFill>
              <a:srgbClr val="E6E6E6">
                <a:alpha val="8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4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8" name="Oval 45"/>
            <p:cNvSpPr/>
            <p:nvPr/>
          </p:nvSpPr>
          <p:spPr bwMode="auto">
            <a:xfrm>
              <a:off x="7015530" y="1425637"/>
              <a:ext cx="442913" cy="442913"/>
            </a:xfrm>
            <a:prstGeom prst="ellipse">
              <a:avLst/>
            </a:prstGeom>
            <a:noFill/>
            <a:ln w="63500" cap="flat">
              <a:solidFill>
                <a:schemeClr val="bg2">
                  <a:lumMod val="90000"/>
                  <a:alpha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9" name="Oval 46"/>
            <p:cNvSpPr/>
            <p:nvPr/>
          </p:nvSpPr>
          <p:spPr bwMode="auto">
            <a:xfrm>
              <a:off x="7339012" y="2393156"/>
              <a:ext cx="138113" cy="1381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5387" y="1895412"/>
            <a:ext cx="1193527" cy="2093316"/>
            <a:chOff x="2980029" y="2084252"/>
            <a:chExt cx="1592209" cy="2795993"/>
          </a:xfrm>
        </p:grpSpPr>
        <p:grpSp>
          <p:nvGrpSpPr>
            <p:cNvPr id="21" name="Group 17"/>
            <p:cNvGrpSpPr/>
            <p:nvPr/>
          </p:nvGrpSpPr>
          <p:grpSpPr bwMode="auto">
            <a:xfrm>
              <a:off x="2980029" y="2084252"/>
              <a:ext cx="1592209" cy="2795993"/>
              <a:chOff x="0" y="-2027"/>
              <a:chExt cx="1894" cy="3650"/>
            </a:xfrm>
          </p:grpSpPr>
          <p:sp>
            <p:nvSpPr>
              <p:cNvPr id="23" name="Freeform 18"/>
              <p:cNvSpPr/>
              <p:nvPr/>
            </p:nvSpPr>
            <p:spPr bwMode="auto">
              <a:xfrm>
                <a:off x="0" y="0"/>
                <a:ext cx="1894" cy="1623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>
                        <a:alpha val="7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24" name="Rectangle 19"/>
              <p:cNvSpPr/>
              <p:nvPr/>
            </p:nvSpPr>
            <p:spPr bwMode="auto">
              <a:xfrm>
                <a:off x="567" y="-2027"/>
                <a:ext cx="745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杨任东竹石体-Medium" panose="02000000000000000000" pitchFamily="2" charset="-122"/>
                    <a:ea typeface="MS PGothic" panose="020B0600070205080204" charset="-128"/>
                    <a:cs typeface="Bebas Neue" charset="0"/>
                    <a:sym typeface="Bebas Neue" charset="0"/>
                  </a:rPr>
                  <a:t>40%</a:t>
                </a:r>
              </a:p>
            </p:txBody>
          </p:sp>
        </p:grpSp>
        <p:cxnSp>
          <p:nvCxnSpPr>
            <p:cNvPr id="22" name="Straight Connector 21"/>
            <p:cNvCxnSpPr>
              <a:endCxn id="23" idx="2"/>
            </p:cNvCxnSpPr>
            <p:nvPr/>
          </p:nvCxnSpPr>
          <p:spPr>
            <a:xfrm>
              <a:off x="3757600" y="2406455"/>
              <a:ext cx="22145" cy="11700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5519" y="1888088"/>
            <a:ext cx="1193527" cy="2099864"/>
            <a:chOff x="4103989" y="2062474"/>
            <a:chExt cx="1592209" cy="2804737"/>
          </a:xfrm>
        </p:grpSpPr>
        <p:grpSp>
          <p:nvGrpSpPr>
            <p:cNvPr id="26" name="Group 20"/>
            <p:cNvGrpSpPr/>
            <p:nvPr/>
          </p:nvGrpSpPr>
          <p:grpSpPr bwMode="auto">
            <a:xfrm>
              <a:off x="4103989" y="2062474"/>
              <a:ext cx="1592209" cy="2804737"/>
              <a:chOff x="0" y="-2601"/>
              <a:chExt cx="1894" cy="3658"/>
            </a:xfrm>
          </p:grpSpPr>
          <p:sp>
            <p:nvSpPr>
              <p:cNvPr id="28" name="Freeform 21"/>
              <p:cNvSpPr/>
              <p:nvPr/>
            </p:nvSpPr>
            <p:spPr bwMode="auto">
              <a:xfrm>
                <a:off x="0" y="-17"/>
                <a:ext cx="1894" cy="1074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>
                        <a:alpha val="7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30" name="Rectangle 22"/>
              <p:cNvSpPr/>
              <p:nvPr/>
            </p:nvSpPr>
            <p:spPr bwMode="auto">
              <a:xfrm>
                <a:off x="556" y="-2601"/>
                <a:ext cx="745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杨任东竹石体-Medium" panose="02000000000000000000" pitchFamily="2" charset="-122"/>
                    <a:ea typeface="MS PGothic" panose="020B0600070205080204" charset="-128"/>
                    <a:cs typeface="Bebas Neue" charset="0"/>
                    <a:sym typeface="Bebas Neue" charset="0"/>
                  </a:rPr>
                  <a:t>30%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4881901" y="2406454"/>
              <a:ext cx="21804" cy="159403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387871" y="1898474"/>
            <a:ext cx="1193527" cy="2091024"/>
            <a:chOff x="6367886" y="2087314"/>
            <a:chExt cx="1592209" cy="2792932"/>
          </a:xfrm>
        </p:grpSpPr>
        <p:grpSp>
          <p:nvGrpSpPr>
            <p:cNvPr id="32" name="Group 23"/>
            <p:cNvGrpSpPr/>
            <p:nvPr/>
          </p:nvGrpSpPr>
          <p:grpSpPr bwMode="auto">
            <a:xfrm>
              <a:off x="6367886" y="2087314"/>
              <a:ext cx="1592209" cy="2792932"/>
              <a:chOff x="0" y="-1789"/>
              <a:chExt cx="1894" cy="3646"/>
            </a:xfrm>
          </p:grpSpPr>
          <p:sp>
            <p:nvSpPr>
              <p:cNvPr id="34" name="Freeform 24"/>
              <p:cNvSpPr/>
              <p:nvPr/>
            </p:nvSpPr>
            <p:spPr bwMode="auto">
              <a:xfrm>
                <a:off x="0" y="0"/>
                <a:ext cx="1894" cy="1857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>
                        <a:alpha val="7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35" name="Rectangle 25"/>
              <p:cNvSpPr/>
              <p:nvPr/>
            </p:nvSpPr>
            <p:spPr bwMode="auto">
              <a:xfrm>
                <a:off x="578" y="-1789"/>
                <a:ext cx="745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杨任东竹石体-Medium" panose="02000000000000000000" pitchFamily="2" charset="-122"/>
                    <a:ea typeface="MS PGothic" panose="020B0600070205080204" charset="-128"/>
                    <a:cs typeface="Bebas Neue" charset="0"/>
                    <a:sym typeface="Bebas Neue" charset="0"/>
                  </a:rPr>
                  <a:t>65%</a:t>
                </a: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rot="5400000" flipV="1">
              <a:off x="6659990" y="2908313"/>
              <a:ext cx="1008000" cy="4283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500170" y="1893567"/>
            <a:ext cx="1194157" cy="2094699"/>
            <a:chOff x="5204412" y="2082406"/>
            <a:chExt cx="1593049" cy="2797840"/>
          </a:xfrm>
          <a:solidFill>
            <a:schemeClr val="accent2"/>
          </a:solidFill>
        </p:grpSpPr>
        <p:grpSp>
          <p:nvGrpSpPr>
            <p:cNvPr id="37" name="Group 14"/>
            <p:cNvGrpSpPr/>
            <p:nvPr/>
          </p:nvGrpSpPr>
          <p:grpSpPr bwMode="auto">
            <a:xfrm>
              <a:off x="5204412" y="2082406"/>
              <a:ext cx="1593049" cy="2797840"/>
              <a:chOff x="0" y="-1020"/>
              <a:chExt cx="1894" cy="3651"/>
            </a:xfrm>
            <a:grpFill/>
          </p:grpSpPr>
          <p:sp>
            <p:nvSpPr>
              <p:cNvPr id="39" name="Freeform 15"/>
              <p:cNvSpPr/>
              <p:nvPr/>
            </p:nvSpPr>
            <p:spPr bwMode="auto">
              <a:xfrm>
                <a:off x="0" y="0"/>
                <a:ext cx="1894" cy="2631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>
                        <a:alpha val="7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41" name="Rectangle 16"/>
              <p:cNvSpPr/>
              <p:nvPr/>
            </p:nvSpPr>
            <p:spPr bwMode="auto">
              <a:xfrm>
                <a:off x="570" y="-1020"/>
                <a:ext cx="745" cy="2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杨任东竹石体-Medium" panose="02000000000000000000" pitchFamily="2" charset="-122"/>
                    <a:ea typeface="MS PGothic" panose="020B0600070205080204" charset="-128"/>
                    <a:cs typeface="Bebas Neue" charset="0"/>
                    <a:sym typeface="Bebas Neue" charset="0"/>
                  </a:rPr>
                  <a:t>85%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 rot="5400000" flipV="1">
              <a:off x="5788028" y="2633036"/>
              <a:ext cx="432000" cy="4284"/>
            </a:xfrm>
            <a:prstGeom prst="line">
              <a:avLst/>
            </a:prstGeom>
            <a:grpFill/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208490" y="1903539"/>
            <a:ext cx="1193527" cy="2077473"/>
            <a:chOff x="7507820" y="2092379"/>
            <a:chExt cx="1592209" cy="2774832"/>
          </a:xfrm>
        </p:grpSpPr>
        <p:grpSp>
          <p:nvGrpSpPr>
            <p:cNvPr id="43" name="Group 26"/>
            <p:cNvGrpSpPr/>
            <p:nvPr/>
          </p:nvGrpSpPr>
          <p:grpSpPr bwMode="auto">
            <a:xfrm>
              <a:off x="7507820" y="2092379"/>
              <a:ext cx="1592209" cy="2774832"/>
              <a:chOff x="0" y="-2562"/>
              <a:chExt cx="1894" cy="3619"/>
            </a:xfrm>
          </p:grpSpPr>
          <p:sp>
            <p:nvSpPr>
              <p:cNvPr id="45" name="Freeform 27"/>
              <p:cNvSpPr/>
              <p:nvPr/>
            </p:nvSpPr>
            <p:spPr bwMode="auto">
              <a:xfrm>
                <a:off x="0" y="-17"/>
                <a:ext cx="1894" cy="1074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>
                        <a:alpha val="7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46" name="Rectangle 28"/>
              <p:cNvSpPr/>
              <p:nvPr/>
            </p:nvSpPr>
            <p:spPr bwMode="auto">
              <a:xfrm>
                <a:off x="590" y="-2562"/>
                <a:ext cx="745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杨任东竹石体-Medium" panose="02000000000000000000" pitchFamily="2" charset="-122"/>
                    <a:ea typeface="MS PGothic" panose="020B0600070205080204" charset="-128"/>
                    <a:cs typeface="Bebas Neue" charset="0"/>
                    <a:sym typeface="Bebas Neue" charset="0"/>
                  </a:rPr>
                  <a:t>35%</a:t>
                </a:r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8320445" y="2406454"/>
              <a:ext cx="0" cy="159403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490282" y="2314069"/>
            <a:ext cx="4716254" cy="1674197"/>
            <a:chOff x="3037944" y="955429"/>
            <a:chExt cx="4439181" cy="1575840"/>
          </a:xfrm>
        </p:grpSpPr>
        <p:sp>
          <p:nvSpPr>
            <p:cNvPr id="73" name="Oval 44"/>
            <p:cNvSpPr/>
            <p:nvPr/>
          </p:nvSpPr>
          <p:spPr bwMode="auto">
            <a:xfrm>
              <a:off x="3037944" y="955429"/>
              <a:ext cx="523875" cy="523875"/>
            </a:xfrm>
            <a:prstGeom prst="ellipse">
              <a:avLst/>
            </a:prstGeom>
            <a:solidFill>
              <a:srgbClr val="E6E6E6">
                <a:alpha val="8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4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74" name="Oval 45"/>
            <p:cNvSpPr/>
            <p:nvPr/>
          </p:nvSpPr>
          <p:spPr bwMode="auto">
            <a:xfrm>
              <a:off x="7015530" y="1425637"/>
              <a:ext cx="442913" cy="442913"/>
            </a:xfrm>
            <a:prstGeom prst="ellipse">
              <a:avLst/>
            </a:prstGeom>
            <a:noFill/>
            <a:ln w="63500" cap="flat">
              <a:solidFill>
                <a:schemeClr val="bg2">
                  <a:lumMod val="90000"/>
                  <a:alpha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75" name="Oval 46"/>
            <p:cNvSpPr/>
            <p:nvPr/>
          </p:nvSpPr>
          <p:spPr bwMode="auto">
            <a:xfrm>
              <a:off x="7339012" y="2393156"/>
              <a:ext cx="138113" cy="1381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72196" y="1888481"/>
            <a:ext cx="1193527" cy="2093316"/>
            <a:chOff x="2980029" y="2084252"/>
            <a:chExt cx="1592209" cy="2795993"/>
          </a:xfrm>
        </p:grpSpPr>
        <p:grpSp>
          <p:nvGrpSpPr>
            <p:cNvPr id="77" name="Group 17"/>
            <p:cNvGrpSpPr/>
            <p:nvPr/>
          </p:nvGrpSpPr>
          <p:grpSpPr bwMode="auto">
            <a:xfrm>
              <a:off x="2980029" y="2084252"/>
              <a:ext cx="1592209" cy="2795993"/>
              <a:chOff x="0" y="-2027"/>
              <a:chExt cx="1894" cy="3650"/>
            </a:xfrm>
          </p:grpSpPr>
          <p:sp>
            <p:nvSpPr>
              <p:cNvPr id="79" name="Freeform 18"/>
              <p:cNvSpPr/>
              <p:nvPr/>
            </p:nvSpPr>
            <p:spPr bwMode="auto">
              <a:xfrm>
                <a:off x="0" y="0"/>
                <a:ext cx="1894" cy="1623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>
                        <a:alpha val="7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80" name="Rectangle 19"/>
              <p:cNvSpPr/>
              <p:nvPr/>
            </p:nvSpPr>
            <p:spPr bwMode="auto">
              <a:xfrm>
                <a:off x="567" y="-2027"/>
                <a:ext cx="745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杨任东竹石体-Medium" panose="02000000000000000000" pitchFamily="2" charset="-122"/>
                    <a:ea typeface="MS PGothic" panose="020B0600070205080204" charset="-128"/>
                    <a:cs typeface="Bebas Neue" charset="0"/>
                    <a:sym typeface="Bebas Neue" charset="0"/>
                  </a:rPr>
                  <a:t>40%</a:t>
                </a:r>
              </a:p>
            </p:txBody>
          </p:sp>
        </p:grpSp>
        <p:cxnSp>
          <p:nvCxnSpPr>
            <p:cNvPr id="78" name="Straight Connector 77"/>
            <p:cNvCxnSpPr>
              <a:endCxn id="79" idx="2"/>
            </p:cNvCxnSpPr>
            <p:nvPr/>
          </p:nvCxnSpPr>
          <p:spPr>
            <a:xfrm>
              <a:off x="3757600" y="2406455"/>
              <a:ext cx="22145" cy="11700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7262328" y="1881157"/>
            <a:ext cx="1193527" cy="2099864"/>
            <a:chOff x="4103989" y="2062474"/>
            <a:chExt cx="1592209" cy="2804737"/>
          </a:xfrm>
        </p:grpSpPr>
        <p:grpSp>
          <p:nvGrpSpPr>
            <p:cNvPr id="82" name="Group 20"/>
            <p:cNvGrpSpPr/>
            <p:nvPr/>
          </p:nvGrpSpPr>
          <p:grpSpPr bwMode="auto">
            <a:xfrm>
              <a:off x="4103989" y="2062474"/>
              <a:ext cx="1592209" cy="2804737"/>
              <a:chOff x="0" y="-2601"/>
              <a:chExt cx="1894" cy="3658"/>
            </a:xfrm>
          </p:grpSpPr>
          <p:sp>
            <p:nvSpPr>
              <p:cNvPr id="84" name="Freeform 21"/>
              <p:cNvSpPr/>
              <p:nvPr/>
            </p:nvSpPr>
            <p:spPr bwMode="auto">
              <a:xfrm>
                <a:off x="0" y="-17"/>
                <a:ext cx="1894" cy="1074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>
                        <a:alpha val="7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85" name="Rectangle 22"/>
              <p:cNvSpPr/>
              <p:nvPr/>
            </p:nvSpPr>
            <p:spPr bwMode="auto">
              <a:xfrm>
                <a:off x="556" y="-2601"/>
                <a:ext cx="745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杨任东竹石体-Medium" panose="02000000000000000000" pitchFamily="2" charset="-122"/>
                    <a:ea typeface="MS PGothic" panose="020B0600070205080204" charset="-128"/>
                    <a:cs typeface="Bebas Neue" charset="0"/>
                    <a:sym typeface="Bebas Neue" charset="0"/>
                  </a:rPr>
                  <a:t>30%</a:t>
                </a:r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>
              <a:off x="4881901" y="2406454"/>
              <a:ext cx="21804" cy="159403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74680" y="1891543"/>
            <a:ext cx="1193527" cy="2091024"/>
            <a:chOff x="6367886" y="2087314"/>
            <a:chExt cx="1592209" cy="2792932"/>
          </a:xfrm>
        </p:grpSpPr>
        <p:grpSp>
          <p:nvGrpSpPr>
            <p:cNvPr id="87" name="Group 23"/>
            <p:cNvGrpSpPr/>
            <p:nvPr/>
          </p:nvGrpSpPr>
          <p:grpSpPr bwMode="auto">
            <a:xfrm>
              <a:off x="6367886" y="2087314"/>
              <a:ext cx="1592209" cy="2792932"/>
              <a:chOff x="0" y="-1789"/>
              <a:chExt cx="1894" cy="3646"/>
            </a:xfrm>
          </p:grpSpPr>
          <p:sp>
            <p:nvSpPr>
              <p:cNvPr id="89" name="Freeform 24"/>
              <p:cNvSpPr/>
              <p:nvPr/>
            </p:nvSpPr>
            <p:spPr bwMode="auto">
              <a:xfrm>
                <a:off x="0" y="0"/>
                <a:ext cx="1894" cy="1857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>
                        <a:alpha val="7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90" name="Rectangle 25"/>
              <p:cNvSpPr/>
              <p:nvPr/>
            </p:nvSpPr>
            <p:spPr bwMode="auto">
              <a:xfrm>
                <a:off x="578" y="-1789"/>
                <a:ext cx="745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杨任东竹石体-Medium" panose="02000000000000000000" pitchFamily="2" charset="-122"/>
                    <a:ea typeface="MS PGothic" panose="020B0600070205080204" charset="-128"/>
                    <a:cs typeface="Bebas Neue" charset="0"/>
                    <a:sym typeface="Bebas Neue" charset="0"/>
                  </a:rPr>
                  <a:t>65%</a:t>
                </a:r>
              </a:p>
            </p:txBody>
          </p:sp>
        </p:grpSp>
        <p:cxnSp>
          <p:nvCxnSpPr>
            <p:cNvPr id="88" name="Straight Connector 87"/>
            <p:cNvCxnSpPr/>
            <p:nvPr/>
          </p:nvCxnSpPr>
          <p:spPr>
            <a:xfrm rot="5400000" flipV="1">
              <a:off x="6659990" y="2908313"/>
              <a:ext cx="1008000" cy="4283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086979" y="1886636"/>
            <a:ext cx="1194157" cy="2094699"/>
            <a:chOff x="5204412" y="2082406"/>
            <a:chExt cx="1593049" cy="2797840"/>
          </a:xfrm>
          <a:solidFill>
            <a:schemeClr val="accent2"/>
          </a:solidFill>
        </p:grpSpPr>
        <p:grpSp>
          <p:nvGrpSpPr>
            <p:cNvPr id="92" name="Group 14"/>
            <p:cNvGrpSpPr/>
            <p:nvPr/>
          </p:nvGrpSpPr>
          <p:grpSpPr bwMode="auto">
            <a:xfrm>
              <a:off x="5204412" y="2082406"/>
              <a:ext cx="1593049" cy="2797840"/>
              <a:chOff x="0" y="-1020"/>
              <a:chExt cx="1894" cy="3651"/>
            </a:xfrm>
            <a:grpFill/>
          </p:grpSpPr>
          <p:sp>
            <p:nvSpPr>
              <p:cNvPr id="94" name="Freeform 15"/>
              <p:cNvSpPr/>
              <p:nvPr/>
            </p:nvSpPr>
            <p:spPr bwMode="auto">
              <a:xfrm>
                <a:off x="0" y="0"/>
                <a:ext cx="1894" cy="2631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>
                        <a:alpha val="7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95" name="Rectangle 16"/>
              <p:cNvSpPr/>
              <p:nvPr/>
            </p:nvSpPr>
            <p:spPr bwMode="auto">
              <a:xfrm>
                <a:off x="570" y="-1020"/>
                <a:ext cx="745" cy="2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杨任东竹石体-Medium" panose="02000000000000000000" pitchFamily="2" charset="-122"/>
                    <a:ea typeface="MS PGothic" panose="020B0600070205080204" charset="-128"/>
                    <a:cs typeface="Bebas Neue" charset="0"/>
                    <a:sym typeface="Bebas Neue" charset="0"/>
                  </a:rPr>
                  <a:t>85%</a:t>
                </a:r>
              </a:p>
            </p:txBody>
          </p:sp>
        </p:grpSp>
        <p:cxnSp>
          <p:nvCxnSpPr>
            <p:cNvPr id="93" name="Straight Connector 92"/>
            <p:cNvCxnSpPr/>
            <p:nvPr/>
          </p:nvCxnSpPr>
          <p:spPr>
            <a:xfrm rot="5400000" flipV="1">
              <a:off x="5775321" y="2633036"/>
              <a:ext cx="432000" cy="4284"/>
            </a:xfrm>
            <a:prstGeom prst="line">
              <a:avLst/>
            </a:prstGeom>
            <a:grpFill/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9795299" y="1896608"/>
            <a:ext cx="1193527" cy="2087232"/>
            <a:chOff x="7507820" y="2092379"/>
            <a:chExt cx="1592209" cy="2787867"/>
          </a:xfrm>
        </p:grpSpPr>
        <p:grpSp>
          <p:nvGrpSpPr>
            <p:cNvPr id="97" name="Group 26"/>
            <p:cNvGrpSpPr/>
            <p:nvPr/>
          </p:nvGrpSpPr>
          <p:grpSpPr bwMode="auto">
            <a:xfrm>
              <a:off x="7507820" y="2092379"/>
              <a:ext cx="1592209" cy="2787867"/>
              <a:chOff x="0" y="-2562"/>
              <a:chExt cx="1894" cy="3636"/>
            </a:xfrm>
          </p:grpSpPr>
          <p:sp>
            <p:nvSpPr>
              <p:cNvPr id="99" name="Freeform 27"/>
              <p:cNvSpPr/>
              <p:nvPr/>
            </p:nvSpPr>
            <p:spPr bwMode="auto">
              <a:xfrm>
                <a:off x="0" y="0"/>
                <a:ext cx="1894" cy="1074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>
                        <a:alpha val="7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100" name="Rectangle 28"/>
              <p:cNvSpPr/>
              <p:nvPr/>
            </p:nvSpPr>
            <p:spPr bwMode="auto">
              <a:xfrm>
                <a:off x="590" y="-2562"/>
                <a:ext cx="745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杨任东竹石体-Medium" panose="02000000000000000000" pitchFamily="2" charset="-122"/>
                    <a:ea typeface="MS PGothic" panose="020B0600070205080204" charset="-128"/>
                    <a:cs typeface="Bebas Neue" charset="0"/>
                    <a:sym typeface="Bebas Neue" charset="0"/>
                  </a:rPr>
                  <a:t>35%</a:t>
                </a:r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8320445" y="2406454"/>
              <a:ext cx="0" cy="159403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/>
          <p:nvPr/>
        </p:nvCxnSpPr>
        <p:spPr>
          <a:xfrm>
            <a:off x="6072812" y="1903539"/>
            <a:ext cx="0" cy="407460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1831773" y="4863969"/>
            <a:ext cx="486000" cy="486000"/>
            <a:chOff x="4194682" y="3591889"/>
            <a:chExt cx="376085" cy="376085"/>
          </a:xfrm>
          <a:solidFill>
            <a:schemeClr val="accent2"/>
          </a:solidFill>
        </p:grpSpPr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4194682" y="3591889"/>
              <a:ext cx="376085" cy="376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04316" y="3609294"/>
              <a:ext cx="156815" cy="3334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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143676" y="3758751"/>
            <a:ext cx="66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SHOES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934493" y="3763770"/>
            <a:ext cx="66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BAGS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733464" y="3752577"/>
            <a:ext cx="731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APPAREL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48223" y="3758751"/>
            <a:ext cx="66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T SHIRT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475792" y="3768784"/>
            <a:ext cx="66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JEANS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41461" y="3723560"/>
            <a:ext cx="66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SHOES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32278" y="3728579"/>
            <a:ext cx="66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BAGS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31249" y="3717386"/>
            <a:ext cx="731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APPAREL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246008" y="3723560"/>
            <a:ext cx="66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T SHIRT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073577" y="3733593"/>
            <a:ext cx="66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JEANS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E0FF80E-20B1-4133-8A90-4BCB1B6173A0}"/>
              </a:ext>
            </a:extLst>
          </p:cNvPr>
          <p:cNvGrpSpPr/>
          <p:nvPr/>
        </p:nvGrpSpPr>
        <p:grpSpPr>
          <a:xfrm>
            <a:off x="2478491" y="4561390"/>
            <a:ext cx="1934629" cy="1094954"/>
            <a:chOff x="468937" y="2419540"/>
            <a:chExt cx="1934629" cy="1094954"/>
          </a:xfrm>
        </p:grpSpPr>
        <p:sp>
          <p:nvSpPr>
            <p:cNvPr id="105" name="TextBox 18">
              <a:extLst>
                <a:ext uri="{FF2B5EF4-FFF2-40B4-BE49-F238E27FC236}">
                  <a16:creationId xmlns:a16="http://schemas.microsoft.com/office/drawing/2014/main" id="{03339C37-0FFA-4E8D-9694-2005ECF984B2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7EF9C30-F7CA-4AE8-B7D5-14C70D3D301E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107" name="Group 109">
            <a:extLst>
              <a:ext uri="{FF2B5EF4-FFF2-40B4-BE49-F238E27FC236}">
                <a16:creationId xmlns:a16="http://schemas.microsoft.com/office/drawing/2014/main" id="{F61FFD28-5045-43B3-B99F-6284C26E56D1}"/>
              </a:ext>
            </a:extLst>
          </p:cNvPr>
          <p:cNvGrpSpPr>
            <a:grpSpLocks noChangeAspect="1"/>
          </p:cNvGrpSpPr>
          <p:nvPr/>
        </p:nvGrpSpPr>
        <p:grpSpPr>
          <a:xfrm>
            <a:off x="7584873" y="4863969"/>
            <a:ext cx="486000" cy="486000"/>
            <a:chOff x="4194682" y="3591889"/>
            <a:chExt cx="376085" cy="376085"/>
          </a:xfrm>
          <a:solidFill>
            <a:schemeClr val="accent2"/>
          </a:solidFill>
        </p:grpSpPr>
        <p:sp>
          <p:nvSpPr>
            <p:cNvPr id="108" name="Oval 110">
              <a:extLst>
                <a:ext uri="{FF2B5EF4-FFF2-40B4-BE49-F238E27FC236}">
                  <a16:creationId xmlns:a16="http://schemas.microsoft.com/office/drawing/2014/main" id="{09051184-4115-40D5-8FE1-D9186A231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4682" y="3591889"/>
              <a:ext cx="376085" cy="3760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09" name="TextBox 111">
              <a:extLst>
                <a:ext uri="{FF2B5EF4-FFF2-40B4-BE49-F238E27FC236}">
                  <a16:creationId xmlns:a16="http://schemas.microsoft.com/office/drawing/2014/main" id="{B022DAAB-6D98-43A7-9425-3E7E2526B199}"/>
                </a:ext>
              </a:extLst>
            </p:cNvPr>
            <p:cNvSpPr txBox="1"/>
            <p:nvPr/>
          </p:nvSpPr>
          <p:spPr>
            <a:xfrm>
              <a:off x="4304316" y="3609294"/>
              <a:ext cx="156815" cy="3334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</a:t>
              </a: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83850FB5-90E9-4514-8094-0FB7482CD513}"/>
              </a:ext>
            </a:extLst>
          </p:cNvPr>
          <p:cNvGrpSpPr/>
          <p:nvPr/>
        </p:nvGrpSpPr>
        <p:grpSpPr>
          <a:xfrm>
            <a:off x="8231591" y="4561390"/>
            <a:ext cx="1934629" cy="1094954"/>
            <a:chOff x="468937" y="2419540"/>
            <a:chExt cx="1934629" cy="1094954"/>
          </a:xfrm>
        </p:grpSpPr>
        <p:sp>
          <p:nvSpPr>
            <p:cNvPr id="127" name="TextBox 18">
              <a:extLst>
                <a:ext uri="{FF2B5EF4-FFF2-40B4-BE49-F238E27FC236}">
                  <a16:creationId xmlns:a16="http://schemas.microsoft.com/office/drawing/2014/main" id="{48008A10-E690-411A-9F76-D1533DE030D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02BA4247-F07C-4EE6-A27F-6DB54B9AB166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31E689-E215-4AB9-B42C-B274C99535EB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AA38DE2-F90D-4196-A208-3DD9C05DDCE3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4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7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46307" y="3019791"/>
            <a:ext cx="3079799" cy="1159287"/>
            <a:chOff x="4554538" y="4391025"/>
            <a:chExt cx="3082925" cy="1160463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5192713" y="4391025"/>
              <a:ext cx="287338" cy="55563"/>
            </a:xfrm>
            <a:custGeom>
              <a:avLst/>
              <a:gdLst>
                <a:gd name="T0" fmla="*/ 0 w 181"/>
                <a:gd name="T1" fmla="*/ 35 h 35"/>
                <a:gd name="T2" fmla="*/ 181 w 181"/>
                <a:gd name="T3" fmla="*/ 35 h 35"/>
                <a:gd name="T4" fmla="*/ 181 w 181"/>
                <a:gd name="T5" fmla="*/ 0 h 35"/>
                <a:gd name="T6" fmla="*/ 0 w 181"/>
                <a:gd name="T7" fmla="*/ 0 h 35"/>
                <a:gd name="T8" fmla="*/ 0 w 181"/>
                <a:gd name="T9" fmla="*/ 35 h 35"/>
                <a:gd name="T10" fmla="*/ 0 w 181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5">
                  <a:moveTo>
                    <a:pt x="0" y="35"/>
                  </a:moveTo>
                  <a:lnTo>
                    <a:pt x="181" y="35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4848226" y="4464050"/>
              <a:ext cx="760413" cy="565150"/>
            </a:xfrm>
            <a:custGeom>
              <a:avLst/>
              <a:gdLst>
                <a:gd name="T0" fmla="*/ 186 w 479"/>
                <a:gd name="T1" fmla="*/ 0 h 356"/>
                <a:gd name="T2" fmla="*/ 479 w 479"/>
                <a:gd name="T3" fmla="*/ 0 h 356"/>
                <a:gd name="T4" fmla="*/ 479 w 479"/>
                <a:gd name="T5" fmla="*/ 19 h 356"/>
                <a:gd name="T6" fmla="*/ 332 w 479"/>
                <a:gd name="T7" fmla="*/ 19 h 356"/>
                <a:gd name="T8" fmla="*/ 332 w 479"/>
                <a:gd name="T9" fmla="*/ 47 h 356"/>
                <a:gd name="T10" fmla="*/ 479 w 479"/>
                <a:gd name="T11" fmla="*/ 47 h 356"/>
                <a:gd name="T12" fmla="*/ 479 w 479"/>
                <a:gd name="T13" fmla="*/ 89 h 356"/>
                <a:gd name="T14" fmla="*/ 429 w 479"/>
                <a:gd name="T15" fmla="*/ 89 h 356"/>
                <a:gd name="T16" fmla="*/ 429 w 479"/>
                <a:gd name="T17" fmla="*/ 356 h 356"/>
                <a:gd name="T18" fmla="*/ 344 w 479"/>
                <a:gd name="T19" fmla="*/ 356 h 356"/>
                <a:gd name="T20" fmla="*/ 340 w 479"/>
                <a:gd name="T21" fmla="*/ 302 h 356"/>
                <a:gd name="T22" fmla="*/ 0 w 479"/>
                <a:gd name="T23" fmla="*/ 302 h 356"/>
                <a:gd name="T24" fmla="*/ 0 w 479"/>
                <a:gd name="T25" fmla="*/ 163 h 356"/>
                <a:gd name="T26" fmla="*/ 143 w 479"/>
                <a:gd name="T27" fmla="*/ 163 h 356"/>
                <a:gd name="T28" fmla="*/ 186 w 479"/>
                <a:gd name="T29" fmla="*/ 81 h 356"/>
                <a:gd name="T30" fmla="*/ 186 w 479"/>
                <a:gd name="T31" fmla="*/ 0 h 356"/>
                <a:gd name="T32" fmla="*/ 186 w 479"/>
                <a:gd name="T3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9" h="356">
                  <a:moveTo>
                    <a:pt x="186" y="0"/>
                  </a:moveTo>
                  <a:lnTo>
                    <a:pt x="479" y="0"/>
                  </a:lnTo>
                  <a:lnTo>
                    <a:pt x="479" y="19"/>
                  </a:lnTo>
                  <a:lnTo>
                    <a:pt x="332" y="19"/>
                  </a:lnTo>
                  <a:lnTo>
                    <a:pt x="332" y="47"/>
                  </a:lnTo>
                  <a:lnTo>
                    <a:pt x="479" y="47"/>
                  </a:lnTo>
                  <a:lnTo>
                    <a:pt x="479" y="89"/>
                  </a:lnTo>
                  <a:lnTo>
                    <a:pt x="429" y="89"/>
                  </a:lnTo>
                  <a:lnTo>
                    <a:pt x="429" y="356"/>
                  </a:lnTo>
                  <a:lnTo>
                    <a:pt x="344" y="356"/>
                  </a:lnTo>
                  <a:lnTo>
                    <a:pt x="340" y="302"/>
                  </a:lnTo>
                  <a:lnTo>
                    <a:pt x="0" y="302"/>
                  </a:lnTo>
                  <a:lnTo>
                    <a:pt x="0" y="163"/>
                  </a:lnTo>
                  <a:lnTo>
                    <a:pt x="143" y="163"/>
                  </a:lnTo>
                  <a:lnTo>
                    <a:pt x="186" y="81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auto">
            <a:xfrm>
              <a:off x="4848226" y="4549775"/>
              <a:ext cx="252413" cy="147638"/>
            </a:xfrm>
            <a:custGeom>
              <a:avLst/>
              <a:gdLst>
                <a:gd name="T0" fmla="*/ 2 w 41"/>
                <a:gd name="T1" fmla="*/ 0 h 24"/>
                <a:gd name="T2" fmla="*/ 36 w 41"/>
                <a:gd name="T3" fmla="*/ 0 h 24"/>
                <a:gd name="T4" fmla="*/ 39 w 41"/>
                <a:gd name="T5" fmla="*/ 3 h 24"/>
                <a:gd name="T6" fmla="*/ 41 w 41"/>
                <a:gd name="T7" fmla="*/ 11 h 24"/>
                <a:gd name="T8" fmla="*/ 34 w 41"/>
                <a:gd name="T9" fmla="*/ 24 h 24"/>
                <a:gd name="T10" fmla="*/ 6 w 41"/>
                <a:gd name="T11" fmla="*/ 24 h 24"/>
                <a:gd name="T12" fmla="*/ 0 w 41"/>
                <a:gd name="T13" fmla="*/ 3 h 24"/>
                <a:gd name="T14" fmla="*/ 2 w 41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4">
                  <a:moveTo>
                    <a:pt x="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2" name="Freeform 20"/>
            <p:cNvSpPr>
              <a:spLocks noEditPoints="1"/>
            </p:cNvSpPr>
            <p:nvPr/>
          </p:nvSpPr>
          <p:spPr bwMode="auto">
            <a:xfrm>
              <a:off x="4554538" y="4999038"/>
              <a:ext cx="3082925" cy="552450"/>
            </a:xfrm>
            <a:custGeom>
              <a:avLst/>
              <a:gdLst>
                <a:gd name="T0" fmla="*/ 497 w 503"/>
                <a:gd name="T1" fmla="*/ 0 h 90"/>
                <a:gd name="T2" fmla="*/ 412 w 503"/>
                <a:gd name="T3" fmla="*/ 0 h 90"/>
                <a:gd name="T4" fmla="*/ 409 w 503"/>
                <a:gd name="T5" fmla="*/ 14 h 90"/>
                <a:gd name="T6" fmla="*/ 130 w 503"/>
                <a:gd name="T7" fmla="*/ 14 h 90"/>
                <a:gd name="T8" fmla="*/ 129 w 503"/>
                <a:gd name="T9" fmla="*/ 0 h 90"/>
                <a:gd name="T10" fmla="*/ 27 w 503"/>
                <a:gd name="T11" fmla="*/ 0 h 90"/>
                <a:gd name="T12" fmla="*/ 30 w 503"/>
                <a:gd name="T13" fmla="*/ 57 h 90"/>
                <a:gd name="T14" fmla="*/ 25 w 503"/>
                <a:gd name="T15" fmla="*/ 66 h 90"/>
                <a:gd name="T16" fmla="*/ 2 w 503"/>
                <a:gd name="T17" fmla="*/ 83 h 90"/>
                <a:gd name="T18" fmla="*/ 3 w 503"/>
                <a:gd name="T19" fmla="*/ 89 h 90"/>
                <a:gd name="T20" fmla="*/ 8 w 503"/>
                <a:gd name="T21" fmla="*/ 88 h 90"/>
                <a:gd name="T22" fmla="*/ 30 w 503"/>
                <a:gd name="T23" fmla="*/ 71 h 90"/>
                <a:gd name="T24" fmla="*/ 48 w 503"/>
                <a:gd name="T25" fmla="*/ 84 h 90"/>
                <a:gd name="T26" fmla="*/ 66 w 503"/>
                <a:gd name="T27" fmla="*/ 71 h 90"/>
                <a:gd name="T28" fmla="*/ 102 w 503"/>
                <a:gd name="T29" fmla="*/ 71 h 90"/>
                <a:gd name="T30" fmla="*/ 138 w 503"/>
                <a:gd name="T31" fmla="*/ 71 h 90"/>
                <a:gd name="T32" fmla="*/ 175 w 503"/>
                <a:gd name="T33" fmla="*/ 71 h 90"/>
                <a:gd name="T34" fmla="*/ 211 w 503"/>
                <a:gd name="T35" fmla="*/ 71 h 90"/>
                <a:gd name="T36" fmla="*/ 247 w 503"/>
                <a:gd name="T37" fmla="*/ 71 h 90"/>
                <a:gd name="T38" fmla="*/ 283 w 503"/>
                <a:gd name="T39" fmla="*/ 71 h 90"/>
                <a:gd name="T40" fmla="*/ 319 w 503"/>
                <a:gd name="T41" fmla="*/ 71 h 90"/>
                <a:gd name="T42" fmla="*/ 355 w 503"/>
                <a:gd name="T43" fmla="*/ 71 h 90"/>
                <a:gd name="T44" fmla="*/ 391 w 503"/>
                <a:gd name="T45" fmla="*/ 71 h 90"/>
                <a:gd name="T46" fmla="*/ 427 w 503"/>
                <a:gd name="T47" fmla="*/ 71 h 90"/>
                <a:gd name="T48" fmla="*/ 464 w 503"/>
                <a:gd name="T49" fmla="*/ 71 h 90"/>
                <a:gd name="T50" fmla="*/ 466 w 503"/>
                <a:gd name="T51" fmla="*/ 74 h 90"/>
                <a:gd name="T52" fmla="*/ 484 w 503"/>
                <a:gd name="T53" fmla="*/ 88 h 90"/>
                <a:gd name="T54" fmla="*/ 490 w 503"/>
                <a:gd name="T55" fmla="*/ 89 h 90"/>
                <a:gd name="T56" fmla="*/ 492 w 503"/>
                <a:gd name="T57" fmla="*/ 83 h 90"/>
                <a:gd name="T58" fmla="*/ 468 w 503"/>
                <a:gd name="T59" fmla="*/ 66 h 90"/>
                <a:gd name="T60" fmla="*/ 466 w 503"/>
                <a:gd name="T61" fmla="*/ 62 h 90"/>
                <a:gd name="T62" fmla="*/ 497 w 503"/>
                <a:gd name="T63" fmla="*/ 13 h 90"/>
                <a:gd name="T64" fmla="*/ 497 w 503"/>
                <a:gd name="T65" fmla="*/ 0 h 90"/>
                <a:gd name="T66" fmla="*/ 454 w 503"/>
                <a:gd name="T67" fmla="*/ 30 h 90"/>
                <a:gd name="T68" fmla="*/ 454 w 503"/>
                <a:gd name="T69" fmla="*/ 36 h 90"/>
                <a:gd name="T70" fmla="*/ 449 w 503"/>
                <a:gd name="T71" fmla="*/ 36 h 90"/>
                <a:gd name="T72" fmla="*/ 439 w 503"/>
                <a:gd name="T73" fmla="*/ 36 h 90"/>
                <a:gd name="T74" fmla="*/ 434 w 503"/>
                <a:gd name="T75" fmla="*/ 36 h 90"/>
                <a:gd name="T76" fmla="*/ 434 w 503"/>
                <a:gd name="T77" fmla="*/ 30 h 90"/>
                <a:gd name="T78" fmla="*/ 434 w 503"/>
                <a:gd name="T79" fmla="*/ 23 h 90"/>
                <a:gd name="T80" fmla="*/ 439 w 503"/>
                <a:gd name="T81" fmla="*/ 23 h 90"/>
                <a:gd name="T82" fmla="*/ 439 w 503"/>
                <a:gd name="T83" fmla="*/ 30 h 90"/>
                <a:gd name="T84" fmla="*/ 449 w 503"/>
                <a:gd name="T85" fmla="*/ 30 h 90"/>
                <a:gd name="T86" fmla="*/ 449 w 503"/>
                <a:gd name="T87" fmla="*/ 23 h 90"/>
                <a:gd name="T88" fmla="*/ 454 w 503"/>
                <a:gd name="T89" fmla="*/ 23 h 90"/>
                <a:gd name="T90" fmla="*/ 454 w 503"/>
                <a:gd name="T91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90">
                  <a:moveTo>
                    <a:pt x="497" y="0"/>
                  </a:moveTo>
                  <a:cubicBezTo>
                    <a:pt x="412" y="0"/>
                    <a:pt x="412" y="0"/>
                    <a:pt x="412" y="0"/>
                  </a:cubicBezTo>
                  <a:cubicBezTo>
                    <a:pt x="409" y="14"/>
                    <a:pt x="409" y="14"/>
                    <a:pt x="409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9"/>
                    <a:pt x="26" y="64"/>
                    <a:pt x="25" y="66"/>
                  </a:cubicBezTo>
                  <a:cubicBezTo>
                    <a:pt x="20" y="74"/>
                    <a:pt x="10" y="79"/>
                    <a:pt x="2" y="83"/>
                  </a:cubicBezTo>
                  <a:cubicBezTo>
                    <a:pt x="0" y="84"/>
                    <a:pt x="2" y="88"/>
                    <a:pt x="3" y="89"/>
                  </a:cubicBezTo>
                  <a:cubicBezTo>
                    <a:pt x="5" y="90"/>
                    <a:pt x="7" y="89"/>
                    <a:pt x="8" y="88"/>
                  </a:cubicBezTo>
                  <a:cubicBezTo>
                    <a:pt x="18" y="83"/>
                    <a:pt x="25" y="78"/>
                    <a:pt x="30" y="71"/>
                  </a:cubicBezTo>
                  <a:cubicBezTo>
                    <a:pt x="34" y="77"/>
                    <a:pt x="40" y="84"/>
                    <a:pt x="48" y="84"/>
                  </a:cubicBezTo>
                  <a:cubicBezTo>
                    <a:pt x="56" y="85"/>
                    <a:pt x="62" y="77"/>
                    <a:pt x="66" y="71"/>
                  </a:cubicBezTo>
                  <a:cubicBezTo>
                    <a:pt x="79" y="89"/>
                    <a:pt x="90" y="89"/>
                    <a:pt x="102" y="71"/>
                  </a:cubicBezTo>
                  <a:cubicBezTo>
                    <a:pt x="115" y="89"/>
                    <a:pt x="126" y="89"/>
                    <a:pt x="138" y="71"/>
                  </a:cubicBezTo>
                  <a:cubicBezTo>
                    <a:pt x="151" y="89"/>
                    <a:pt x="162" y="89"/>
                    <a:pt x="175" y="71"/>
                  </a:cubicBezTo>
                  <a:cubicBezTo>
                    <a:pt x="187" y="89"/>
                    <a:pt x="198" y="89"/>
                    <a:pt x="211" y="71"/>
                  </a:cubicBezTo>
                  <a:cubicBezTo>
                    <a:pt x="223" y="89"/>
                    <a:pt x="234" y="89"/>
                    <a:pt x="247" y="71"/>
                  </a:cubicBezTo>
                  <a:cubicBezTo>
                    <a:pt x="259" y="89"/>
                    <a:pt x="271" y="89"/>
                    <a:pt x="283" y="71"/>
                  </a:cubicBezTo>
                  <a:cubicBezTo>
                    <a:pt x="295" y="89"/>
                    <a:pt x="307" y="89"/>
                    <a:pt x="319" y="71"/>
                  </a:cubicBezTo>
                  <a:cubicBezTo>
                    <a:pt x="331" y="89"/>
                    <a:pt x="343" y="89"/>
                    <a:pt x="355" y="71"/>
                  </a:cubicBezTo>
                  <a:cubicBezTo>
                    <a:pt x="368" y="89"/>
                    <a:pt x="379" y="89"/>
                    <a:pt x="391" y="71"/>
                  </a:cubicBezTo>
                  <a:cubicBezTo>
                    <a:pt x="404" y="89"/>
                    <a:pt x="415" y="89"/>
                    <a:pt x="427" y="71"/>
                  </a:cubicBezTo>
                  <a:cubicBezTo>
                    <a:pt x="440" y="89"/>
                    <a:pt x="451" y="89"/>
                    <a:pt x="464" y="71"/>
                  </a:cubicBezTo>
                  <a:cubicBezTo>
                    <a:pt x="464" y="72"/>
                    <a:pt x="465" y="73"/>
                    <a:pt x="466" y="74"/>
                  </a:cubicBezTo>
                  <a:cubicBezTo>
                    <a:pt x="470" y="79"/>
                    <a:pt x="476" y="84"/>
                    <a:pt x="484" y="88"/>
                  </a:cubicBezTo>
                  <a:cubicBezTo>
                    <a:pt x="486" y="88"/>
                    <a:pt x="488" y="89"/>
                    <a:pt x="490" y="89"/>
                  </a:cubicBezTo>
                  <a:cubicBezTo>
                    <a:pt x="493" y="89"/>
                    <a:pt x="494" y="84"/>
                    <a:pt x="492" y="83"/>
                  </a:cubicBezTo>
                  <a:cubicBezTo>
                    <a:pt x="483" y="79"/>
                    <a:pt x="474" y="74"/>
                    <a:pt x="468" y="66"/>
                  </a:cubicBezTo>
                  <a:cubicBezTo>
                    <a:pt x="466" y="62"/>
                    <a:pt x="466" y="62"/>
                    <a:pt x="466" y="62"/>
                  </a:cubicBezTo>
                  <a:cubicBezTo>
                    <a:pt x="470" y="48"/>
                    <a:pt x="486" y="29"/>
                    <a:pt x="497" y="13"/>
                  </a:cubicBezTo>
                  <a:cubicBezTo>
                    <a:pt x="503" y="6"/>
                    <a:pt x="501" y="0"/>
                    <a:pt x="497" y="0"/>
                  </a:cubicBezTo>
                  <a:close/>
                  <a:moveTo>
                    <a:pt x="454" y="30"/>
                  </a:moveTo>
                  <a:cubicBezTo>
                    <a:pt x="454" y="36"/>
                    <a:pt x="454" y="36"/>
                    <a:pt x="454" y="36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39" y="36"/>
                    <a:pt x="439" y="36"/>
                    <a:pt x="439" y="36"/>
                  </a:cubicBezTo>
                  <a:cubicBezTo>
                    <a:pt x="434" y="36"/>
                    <a:pt x="434" y="36"/>
                    <a:pt x="434" y="36"/>
                  </a:cubicBezTo>
                  <a:cubicBezTo>
                    <a:pt x="434" y="30"/>
                    <a:pt x="434" y="30"/>
                    <a:pt x="434" y="30"/>
                  </a:cubicBezTo>
                  <a:cubicBezTo>
                    <a:pt x="434" y="23"/>
                    <a:pt x="434" y="23"/>
                    <a:pt x="434" y="23"/>
                  </a:cubicBezTo>
                  <a:cubicBezTo>
                    <a:pt x="439" y="23"/>
                    <a:pt x="439" y="23"/>
                    <a:pt x="439" y="23"/>
                  </a:cubicBezTo>
                  <a:cubicBezTo>
                    <a:pt x="439" y="30"/>
                    <a:pt x="439" y="30"/>
                    <a:pt x="439" y="30"/>
                  </a:cubicBezTo>
                  <a:cubicBezTo>
                    <a:pt x="449" y="30"/>
                    <a:pt x="449" y="30"/>
                    <a:pt x="449" y="30"/>
                  </a:cubicBezTo>
                  <a:cubicBezTo>
                    <a:pt x="449" y="23"/>
                    <a:pt x="449" y="23"/>
                    <a:pt x="449" y="23"/>
                  </a:cubicBezTo>
                  <a:cubicBezTo>
                    <a:pt x="454" y="23"/>
                    <a:pt x="454" y="23"/>
                    <a:pt x="454" y="23"/>
                  </a:cubicBezTo>
                  <a:lnTo>
                    <a:pt x="45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64" name="Rectangle 22"/>
          <p:cNvSpPr>
            <a:spLocks noChangeArrowheads="1"/>
          </p:cNvSpPr>
          <p:nvPr/>
        </p:nvSpPr>
        <p:spPr bwMode="auto">
          <a:xfrm>
            <a:off x="1661189" y="2166584"/>
            <a:ext cx="391715" cy="14843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2132197" y="2724016"/>
            <a:ext cx="398059" cy="926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2609551" y="2460387"/>
            <a:ext cx="391715" cy="11905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556102" y="3019791"/>
            <a:ext cx="3079799" cy="1159287"/>
            <a:chOff x="4554538" y="4391025"/>
            <a:chExt cx="3082925" cy="1160463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5192713" y="4391025"/>
              <a:ext cx="287338" cy="55563"/>
            </a:xfrm>
            <a:custGeom>
              <a:avLst/>
              <a:gdLst>
                <a:gd name="T0" fmla="*/ 0 w 181"/>
                <a:gd name="T1" fmla="*/ 35 h 35"/>
                <a:gd name="T2" fmla="*/ 181 w 181"/>
                <a:gd name="T3" fmla="*/ 35 h 35"/>
                <a:gd name="T4" fmla="*/ 181 w 181"/>
                <a:gd name="T5" fmla="*/ 0 h 35"/>
                <a:gd name="T6" fmla="*/ 0 w 181"/>
                <a:gd name="T7" fmla="*/ 0 h 35"/>
                <a:gd name="T8" fmla="*/ 0 w 181"/>
                <a:gd name="T9" fmla="*/ 35 h 35"/>
                <a:gd name="T10" fmla="*/ 0 w 181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5">
                  <a:moveTo>
                    <a:pt x="0" y="35"/>
                  </a:moveTo>
                  <a:lnTo>
                    <a:pt x="181" y="35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4848226" y="4464050"/>
              <a:ext cx="760413" cy="565150"/>
            </a:xfrm>
            <a:custGeom>
              <a:avLst/>
              <a:gdLst>
                <a:gd name="T0" fmla="*/ 186 w 479"/>
                <a:gd name="T1" fmla="*/ 0 h 356"/>
                <a:gd name="T2" fmla="*/ 479 w 479"/>
                <a:gd name="T3" fmla="*/ 0 h 356"/>
                <a:gd name="T4" fmla="*/ 479 w 479"/>
                <a:gd name="T5" fmla="*/ 19 h 356"/>
                <a:gd name="T6" fmla="*/ 332 w 479"/>
                <a:gd name="T7" fmla="*/ 19 h 356"/>
                <a:gd name="T8" fmla="*/ 332 w 479"/>
                <a:gd name="T9" fmla="*/ 47 h 356"/>
                <a:gd name="T10" fmla="*/ 479 w 479"/>
                <a:gd name="T11" fmla="*/ 47 h 356"/>
                <a:gd name="T12" fmla="*/ 479 w 479"/>
                <a:gd name="T13" fmla="*/ 89 h 356"/>
                <a:gd name="T14" fmla="*/ 429 w 479"/>
                <a:gd name="T15" fmla="*/ 89 h 356"/>
                <a:gd name="T16" fmla="*/ 429 w 479"/>
                <a:gd name="T17" fmla="*/ 356 h 356"/>
                <a:gd name="T18" fmla="*/ 344 w 479"/>
                <a:gd name="T19" fmla="*/ 356 h 356"/>
                <a:gd name="T20" fmla="*/ 340 w 479"/>
                <a:gd name="T21" fmla="*/ 302 h 356"/>
                <a:gd name="T22" fmla="*/ 0 w 479"/>
                <a:gd name="T23" fmla="*/ 302 h 356"/>
                <a:gd name="T24" fmla="*/ 0 w 479"/>
                <a:gd name="T25" fmla="*/ 163 h 356"/>
                <a:gd name="T26" fmla="*/ 143 w 479"/>
                <a:gd name="T27" fmla="*/ 163 h 356"/>
                <a:gd name="T28" fmla="*/ 186 w 479"/>
                <a:gd name="T29" fmla="*/ 81 h 356"/>
                <a:gd name="T30" fmla="*/ 186 w 479"/>
                <a:gd name="T31" fmla="*/ 0 h 356"/>
                <a:gd name="T32" fmla="*/ 186 w 479"/>
                <a:gd name="T3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9" h="356">
                  <a:moveTo>
                    <a:pt x="186" y="0"/>
                  </a:moveTo>
                  <a:lnTo>
                    <a:pt x="479" y="0"/>
                  </a:lnTo>
                  <a:lnTo>
                    <a:pt x="479" y="19"/>
                  </a:lnTo>
                  <a:lnTo>
                    <a:pt x="332" y="19"/>
                  </a:lnTo>
                  <a:lnTo>
                    <a:pt x="332" y="47"/>
                  </a:lnTo>
                  <a:lnTo>
                    <a:pt x="479" y="47"/>
                  </a:lnTo>
                  <a:lnTo>
                    <a:pt x="479" y="89"/>
                  </a:lnTo>
                  <a:lnTo>
                    <a:pt x="429" y="89"/>
                  </a:lnTo>
                  <a:lnTo>
                    <a:pt x="429" y="356"/>
                  </a:lnTo>
                  <a:lnTo>
                    <a:pt x="344" y="356"/>
                  </a:lnTo>
                  <a:lnTo>
                    <a:pt x="340" y="302"/>
                  </a:lnTo>
                  <a:lnTo>
                    <a:pt x="0" y="302"/>
                  </a:lnTo>
                  <a:lnTo>
                    <a:pt x="0" y="163"/>
                  </a:lnTo>
                  <a:lnTo>
                    <a:pt x="143" y="163"/>
                  </a:lnTo>
                  <a:lnTo>
                    <a:pt x="186" y="81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4848226" y="4549775"/>
              <a:ext cx="252413" cy="147638"/>
            </a:xfrm>
            <a:custGeom>
              <a:avLst/>
              <a:gdLst>
                <a:gd name="T0" fmla="*/ 2 w 41"/>
                <a:gd name="T1" fmla="*/ 0 h 24"/>
                <a:gd name="T2" fmla="*/ 36 w 41"/>
                <a:gd name="T3" fmla="*/ 0 h 24"/>
                <a:gd name="T4" fmla="*/ 39 w 41"/>
                <a:gd name="T5" fmla="*/ 3 h 24"/>
                <a:gd name="T6" fmla="*/ 41 w 41"/>
                <a:gd name="T7" fmla="*/ 11 h 24"/>
                <a:gd name="T8" fmla="*/ 34 w 41"/>
                <a:gd name="T9" fmla="*/ 24 h 24"/>
                <a:gd name="T10" fmla="*/ 6 w 41"/>
                <a:gd name="T11" fmla="*/ 24 h 24"/>
                <a:gd name="T12" fmla="*/ 0 w 41"/>
                <a:gd name="T13" fmla="*/ 3 h 24"/>
                <a:gd name="T14" fmla="*/ 2 w 41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4">
                  <a:moveTo>
                    <a:pt x="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4554538" y="4999038"/>
              <a:ext cx="3082925" cy="552450"/>
            </a:xfrm>
            <a:custGeom>
              <a:avLst/>
              <a:gdLst>
                <a:gd name="T0" fmla="*/ 497 w 503"/>
                <a:gd name="T1" fmla="*/ 0 h 90"/>
                <a:gd name="T2" fmla="*/ 412 w 503"/>
                <a:gd name="T3" fmla="*/ 0 h 90"/>
                <a:gd name="T4" fmla="*/ 409 w 503"/>
                <a:gd name="T5" fmla="*/ 14 h 90"/>
                <a:gd name="T6" fmla="*/ 130 w 503"/>
                <a:gd name="T7" fmla="*/ 14 h 90"/>
                <a:gd name="T8" fmla="*/ 129 w 503"/>
                <a:gd name="T9" fmla="*/ 0 h 90"/>
                <a:gd name="T10" fmla="*/ 27 w 503"/>
                <a:gd name="T11" fmla="*/ 0 h 90"/>
                <a:gd name="T12" fmla="*/ 30 w 503"/>
                <a:gd name="T13" fmla="*/ 57 h 90"/>
                <a:gd name="T14" fmla="*/ 25 w 503"/>
                <a:gd name="T15" fmla="*/ 66 h 90"/>
                <a:gd name="T16" fmla="*/ 2 w 503"/>
                <a:gd name="T17" fmla="*/ 83 h 90"/>
                <a:gd name="T18" fmla="*/ 3 w 503"/>
                <a:gd name="T19" fmla="*/ 89 h 90"/>
                <a:gd name="T20" fmla="*/ 8 w 503"/>
                <a:gd name="T21" fmla="*/ 88 h 90"/>
                <a:gd name="T22" fmla="*/ 30 w 503"/>
                <a:gd name="T23" fmla="*/ 71 h 90"/>
                <a:gd name="T24" fmla="*/ 48 w 503"/>
                <a:gd name="T25" fmla="*/ 84 h 90"/>
                <a:gd name="T26" fmla="*/ 66 w 503"/>
                <a:gd name="T27" fmla="*/ 71 h 90"/>
                <a:gd name="T28" fmla="*/ 102 w 503"/>
                <a:gd name="T29" fmla="*/ 71 h 90"/>
                <a:gd name="T30" fmla="*/ 138 w 503"/>
                <a:gd name="T31" fmla="*/ 71 h 90"/>
                <a:gd name="T32" fmla="*/ 175 w 503"/>
                <a:gd name="T33" fmla="*/ 71 h 90"/>
                <a:gd name="T34" fmla="*/ 211 w 503"/>
                <a:gd name="T35" fmla="*/ 71 h 90"/>
                <a:gd name="T36" fmla="*/ 247 w 503"/>
                <a:gd name="T37" fmla="*/ 71 h 90"/>
                <a:gd name="T38" fmla="*/ 283 w 503"/>
                <a:gd name="T39" fmla="*/ 71 h 90"/>
                <a:gd name="T40" fmla="*/ 319 w 503"/>
                <a:gd name="T41" fmla="*/ 71 h 90"/>
                <a:gd name="T42" fmla="*/ 355 w 503"/>
                <a:gd name="T43" fmla="*/ 71 h 90"/>
                <a:gd name="T44" fmla="*/ 391 w 503"/>
                <a:gd name="T45" fmla="*/ 71 h 90"/>
                <a:gd name="T46" fmla="*/ 427 w 503"/>
                <a:gd name="T47" fmla="*/ 71 h 90"/>
                <a:gd name="T48" fmla="*/ 464 w 503"/>
                <a:gd name="T49" fmla="*/ 71 h 90"/>
                <a:gd name="T50" fmla="*/ 466 w 503"/>
                <a:gd name="T51" fmla="*/ 74 h 90"/>
                <a:gd name="T52" fmla="*/ 484 w 503"/>
                <a:gd name="T53" fmla="*/ 88 h 90"/>
                <a:gd name="T54" fmla="*/ 490 w 503"/>
                <a:gd name="T55" fmla="*/ 89 h 90"/>
                <a:gd name="T56" fmla="*/ 492 w 503"/>
                <a:gd name="T57" fmla="*/ 83 h 90"/>
                <a:gd name="T58" fmla="*/ 468 w 503"/>
                <a:gd name="T59" fmla="*/ 66 h 90"/>
                <a:gd name="T60" fmla="*/ 466 w 503"/>
                <a:gd name="T61" fmla="*/ 62 h 90"/>
                <a:gd name="T62" fmla="*/ 497 w 503"/>
                <a:gd name="T63" fmla="*/ 13 h 90"/>
                <a:gd name="T64" fmla="*/ 497 w 503"/>
                <a:gd name="T65" fmla="*/ 0 h 90"/>
                <a:gd name="T66" fmla="*/ 454 w 503"/>
                <a:gd name="T67" fmla="*/ 30 h 90"/>
                <a:gd name="T68" fmla="*/ 454 w 503"/>
                <a:gd name="T69" fmla="*/ 36 h 90"/>
                <a:gd name="T70" fmla="*/ 449 w 503"/>
                <a:gd name="T71" fmla="*/ 36 h 90"/>
                <a:gd name="T72" fmla="*/ 439 w 503"/>
                <a:gd name="T73" fmla="*/ 36 h 90"/>
                <a:gd name="T74" fmla="*/ 434 w 503"/>
                <a:gd name="T75" fmla="*/ 36 h 90"/>
                <a:gd name="T76" fmla="*/ 434 w 503"/>
                <a:gd name="T77" fmla="*/ 30 h 90"/>
                <a:gd name="T78" fmla="*/ 434 w 503"/>
                <a:gd name="T79" fmla="*/ 23 h 90"/>
                <a:gd name="T80" fmla="*/ 439 w 503"/>
                <a:gd name="T81" fmla="*/ 23 h 90"/>
                <a:gd name="T82" fmla="*/ 439 w 503"/>
                <a:gd name="T83" fmla="*/ 30 h 90"/>
                <a:gd name="T84" fmla="*/ 449 w 503"/>
                <a:gd name="T85" fmla="*/ 30 h 90"/>
                <a:gd name="T86" fmla="*/ 449 w 503"/>
                <a:gd name="T87" fmla="*/ 23 h 90"/>
                <a:gd name="T88" fmla="*/ 454 w 503"/>
                <a:gd name="T89" fmla="*/ 23 h 90"/>
                <a:gd name="T90" fmla="*/ 454 w 503"/>
                <a:gd name="T91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90">
                  <a:moveTo>
                    <a:pt x="497" y="0"/>
                  </a:moveTo>
                  <a:cubicBezTo>
                    <a:pt x="412" y="0"/>
                    <a:pt x="412" y="0"/>
                    <a:pt x="412" y="0"/>
                  </a:cubicBezTo>
                  <a:cubicBezTo>
                    <a:pt x="409" y="14"/>
                    <a:pt x="409" y="14"/>
                    <a:pt x="409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9"/>
                    <a:pt x="26" y="64"/>
                    <a:pt x="25" y="66"/>
                  </a:cubicBezTo>
                  <a:cubicBezTo>
                    <a:pt x="20" y="74"/>
                    <a:pt x="10" y="79"/>
                    <a:pt x="2" y="83"/>
                  </a:cubicBezTo>
                  <a:cubicBezTo>
                    <a:pt x="0" y="84"/>
                    <a:pt x="2" y="88"/>
                    <a:pt x="3" y="89"/>
                  </a:cubicBezTo>
                  <a:cubicBezTo>
                    <a:pt x="5" y="90"/>
                    <a:pt x="7" y="89"/>
                    <a:pt x="8" y="88"/>
                  </a:cubicBezTo>
                  <a:cubicBezTo>
                    <a:pt x="18" y="83"/>
                    <a:pt x="25" y="78"/>
                    <a:pt x="30" y="71"/>
                  </a:cubicBezTo>
                  <a:cubicBezTo>
                    <a:pt x="34" y="77"/>
                    <a:pt x="40" y="84"/>
                    <a:pt x="48" y="84"/>
                  </a:cubicBezTo>
                  <a:cubicBezTo>
                    <a:pt x="56" y="85"/>
                    <a:pt x="62" y="77"/>
                    <a:pt x="66" y="71"/>
                  </a:cubicBezTo>
                  <a:cubicBezTo>
                    <a:pt x="79" y="89"/>
                    <a:pt x="90" y="89"/>
                    <a:pt x="102" y="71"/>
                  </a:cubicBezTo>
                  <a:cubicBezTo>
                    <a:pt x="115" y="89"/>
                    <a:pt x="126" y="89"/>
                    <a:pt x="138" y="71"/>
                  </a:cubicBezTo>
                  <a:cubicBezTo>
                    <a:pt x="151" y="89"/>
                    <a:pt x="162" y="89"/>
                    <a:pt x="175" y="71"/>
                  </a:cubicBezTo>
                  <a:cubicBezTo>
                    <a:pt x="187" y="89"/>
                    <a:pt x="198" y="89"/>
                    <a:pt x="211" y="71"/>
                  </a:cubicBezTo>
                  <a:cubicBezTo>
                    <a:pt x="223" y="89"/>
                    <a:pt x="234" y="89"/>
                    <a:pt x="247" y="71"/>
                  </a:cubicBezTo>
                  <a:cubicBezTo>
                    <a:pt x="259" y="89"/>
                    <a:pt x="271" y="89"/>
                    <a:pt x="283" y="71"/>
                  </a:cubicBezTo>
                  <a:cubicBezTo>
                    <a:pt x="295" y="89"/>
                    <a:pt x="307" y="89"/>
                    <a:pt x="319" y="71"/>
                  </a:cubicBezTo>
                  <a:cubicBezTo>
                    <a:pt x="331" y="89"/>
                    <a:pt x="343" y="89"/>
                    <a:pt x="355" y="71"/>
                  </a:cubicBezTo>
                  <a:cubicBezTo>
                    <a:pt x="368" y="89"/>
                    <a:pt x="379" y="89"/>
                    <a:pt x="391" y="71"/>
                  </a:cubicBezTo>
                  <a:cubicBezTo>
                    <a:pt x="404" y="89"/>
                    <a:pt x="415" y="89"/>
                    <a:pt x="427" y="71"/>
                  </a:cubicBezTo>
                  <a:cubicBezTo>
                    <a:pt x="440" y="89"/>
                    <a:pt x="451" y="89"/>
                    <a:pt x="464" y="71"/>
                  </a:cubicBezTo>
                  <a:cubicBezTo>
                    <a:pt x="464" y="72"/>
                    <a:pt x="465" y="73"/>
                    <a:pt x="466" y="74"/>
                  </a:cubicBezTo>
                  <a:cubicBezTo>
                    <a:pt x="470" y="79"/>
                    <a:pt x="476" y="84"/>
                    <a:pt x="484" y="88"/>
                  </a:cubicBezTo>
                  <a:cubicBezTo>
                    <a:pt x="486" y="88"/>
                    <a:pt x="488" y="89"/>
                    <a:pt x="490" y="89"/>
                  </a:cubicBezTo>
                  <a:cubicBezTo>
                    <a:pt x="493" y="89"/>
                    <a:pt x="494" y="84"/>
                    <a:pt x="492" y="83"/>
                  </a:cubicBezTo>
                  <a:cubicBezTo>
                    <a:pt x="483" y="79"/>
                    <a:pt x="474" y="74"/>
                    <a:pt x="468" y="66"/>
                  </a:cubicBezTo>
                  <a:cubicBezTo>
                    <a:pt x="466" y="62"/>
                    <a:pt x="466" y="62"/>
                    <a:pt x="466" y="62"/>
                  </a:cubicBezTo>
                  <a:cubicBezTo>
                    <a:pt x="470" y="48"/>
                    <a:pt x="486" y="29"/>
                    <a:pt x="497" y="13"/>
                  </a:cubicBezTo>
                  <a:cubicBezTo>
                    <a:pt x="503" y="6"/>
                    <a:pt x="501" y="0"/>
                    <a:pt x="497" y="0"/>
                  </a:cubicBezTo>
                  <a:close/>
                  <a:moveTo>
                    <a:pt x="454" y="30"/>
                  </a:moveTo>
                  <a:cubicBezTo>
                    <a:pt x="454" y="36"/>
                    <a:pt x="454" y="36"/>
                    <a:pt x="454" y="36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39" y="36"/>
                    <a:pt x="439" y="36"/>
                    <a:pt x="439" y="36"/>
                  </a:cubicBezTo>
                  <a:cubicBezTo>
                    <a:pt x="434" y="36"/>
                    <a:pt x="434" y="36"/>
                    <a:pt x="434" y="36"/>
                  </a:cubicBezTo>
                  <a:cubicBezTo>
                    <a:pt x="434" y="30"/>
                    <a:pt x="434" y="30"/>
                    <a:pt x="434" y="30"/>
                  </a:cubicBezTo>
                  <a:cubicBezTo>
                    <a:pt x="434" y="23"/>
                    <a:pt x="434" y="23"/>
                    <a:pt x="434" y="23"/>
                  </a:cubicBezTo>
                  <a:cubicBezTo>
                    <a:pt x="439" y="23"/>
                    <a:pt x="439" y="23"/>
                    <a:pt x="439" y="23"/>
                  </a:cubicBezTo>
                  <a:cubicBezTo>
                    <a:pt x="439" y="30"/>
                    <a:pt x="439" y="30"/>
                    <a:pt x="439" y="30"/>
                  </a:cubicBezTo>
                  <a:cubicBezTo>
                    <a:pt x="449" y="30"/>
                    <a:pt x="449" y="30"/>
                    <a:pt x="449" y="30"/>
                  </a:cubicBezTo>
                  <a:cubicBezTo>
                    <a:pt x="449" y="23"/>
                    <a:pt x="449" y="23"/>
                    <a:pt x="449" y="23"/>
                  </a:cubicBezTo>
                  <a:cubicBezTo>
                    <a:pt x="454" y="23"/>
                    <a:pt x="454" y="23"/>
                    <a:pt x="454" y="23"/>
                  </a:cubicBezTo>
                  <a:lnTo>
                    <a:pt x="45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72" name="Rectangle 22"/>
          <p:cNvSpPr>
            <a:spLocks noChangeArrowheads="1"/>
          </p:cNvSpPr>
          <p:nvPr/>
        </p:nvSpPr>
        <p:spPr bwMode="auto">
          <a:xfrm>
            <a:off x="5670983" y="2460387"/>
            <a:ext cx="391715" cy="1190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3" name="Rectangle 23"/>
          <p:cNvSpPr>
            <a:spLocks noChangeArrowheads="1"/>
          </p:cNvSpPr>
          <p:nvPr/>
        </p:nvSpPr>
        <p:spPr bwMode="auto">
          <a:xfrm>
            <a:off x="6141992" y="1873648"/>
            <a:ext cx="398059" cy="1777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6619345" y="2346088"/>
            <a:ext cx="391715" cy="1304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8565895" y="3000005"/>
            <a:ext cx="3079799" cy="1159287"/>
            <a:chOff x="4554538" y="4391025"/>
            <a:chExt cx="3082925" cy="1160463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86" name="Freeform 17"/>
            <p:cNvSpPr>
              <a:spLocks/>
            </p:cNvSpPr>
            <p:nvPr/>
          </p:nvSpPr>
          <p:spPr bwMode="auto">
            <a:xfrm>
              <a:off x="5192713" y="4391025"/>
              <a:ext cx="287338" cy="55563"/>
            </a:xfrm>
            <a:custGeom>
              <a:avLst/>
              <a:gdLst>
                <a:gd name="T0" fmla="*/ 0 w 181"/>
                <a:gd name="T1" fmla="*/ 35 h 35"/>
                <a:gd name="T2" fmla="*/ 181 w 181"/>
                <a:gd name="T3" fmla="*/ 35 h 35"/>
                <a:gd name="T4" fmla="*/ 181 w 181"/>
                <a:gd name="T5" fmla="*/ 0 h 35"/>
                <a:gd name="T6" fmla="*/ 0 w 181"/>
                <a:gd name="T7" fmla="*/ 0 h 35"/>
                <a:gd name="T8" fmla="*/ 0 w 181"/>
                <a:gd name="T9" fmla="*/ 35 h 35"/>
                <a:gd name="T10" fmla="*/ 0 w 181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5">
                  <a:moveTo>
                    <a:pt x="0" y="35"/>
                  </a:moveTo>
                  <a:lnTo>
                    <a:pt x="181" y="35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87" name="Freeform 18"/>
            <p:cNvSpPr>
              <a:spLocks/>
            </p:cNvSpPr>
            <p:nvPr/>
          </p:nvSpPr>
          <p:spPr bwMode="auto">
            <a:xfrm>
              <a:off x="4848226" y="4464050"/>
              <a:ext cx="760413" cy="565150"/>
            </a:xfrm>
            <a:custGeom>
              <a:avLst/>
              <a:gdLst>
                <a:gd name="T0" fmla="*/ 186 w 479"/>
                <a:gd name="T1" fmla="*/ 0 h 356"/>
                <a:gd name="T2" fmla="*/ 479 w 479"/>
                <a:gd name="T3" fmla="*/ 0 h 356"/>
                <a:gd name="T4" fmla="*/ 479 w 479"/>
                <a:gd name="T5" fmla="*/ 19 h 356"/>
                <a:gd name="T6" fmla="*/ 332 w 479"/>
                <a:gd name="T7" fmla="*/ 19 h 356"/>
                <a:gd name="T8" fmla="*/ 332 w 479"/>
                <a:gd name="T9" fmla="*/ 47 h 356"/>
                <a:gd name="T10" fmla="*/ 479 w 479"/>
                <a:gd name="T11" fmla="*/ 47 h 356"/>
                <a:gd name="T12" fmla="*/ 479 w 479"/>
                <a:gd name="T13" fmla="*/ 89 h 356"/>
                <a:gd name="T14" fmla="*/ 429 w 479"/>
                <a:gd name="T15" fmla="*/ 89 h 356"/>
                <a:gd name="T16" fmla="*/ 429 w 479"/>
                <a:gd name="T17" fmla="*/ 356 h 356"/>
                <a:gd name="T18" fmla="*/ 344 w 479"/>
                <a:gd name="T19" fmla="*/ 356 h 356"/>
                <a:gd name="T20" fmla="*/ 340 w 479"/>
                <a:gd name="T21" fmla="*/ 302 h 356"/>
                <a:gd name="T22" fmla="*/ 0 w 479"/>
                <a:gd name="T23" fmla="*/ 302 h 356"/>
                <a:gd name="T24" fmla="*/ 0 w 479"/>
                <a:gd name="T25" fmla="*/ 163 h 356"/>
                <a:gd name="T26" fmla="*/ 143 w 479"/>
                <a:gd name="T27" fmla="*/ 163 h 356"/>
                <a:gd name="T28" fmla="*/ 186 w 479"/>
                <a:gd name="T29" fmla="*/ 81 h 356"/>
                <a:gd name="T30" fmla="*/ 186 w 479"/>
                <a:gd name="T31" fmla="*/ 0 h 356"/>
                <a:gd name="T32" fmla="*/ 186 w 479"/>
                <a:gd name="T3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9" h="356">
                  <a:moveTo>
                    <a:pt x="186" y="0"/>
                  </a:moveTo>
                  <a:lnTo>
                    <a:pt x="479" y="0"/>
                  </a:lnTo>
                  <a:lnTo>
                    <a:pt x="479" y="19"/>
                  </a:lnTo>
                  <a:lnTo>
                    <a:pt x="332" y="19"/>
                  </a:lnTo>
                  <a:lnTo>
                    <a:pt x="332" y="47"/>
                  </a:lnTo>
                  <a:lnTo>
                    <a:pt x="479" y="47"/>
                  </a:lnTo>
                  <a:lnTo>
                    <a:pt x="479" y="89"/>
                  </a:lnTo>
                  <a:lnTo>
                    <a:pt x="429" y="89"/>
                  </a:lnTo>
                  <a:lnTo>
                    <a:pt x="429" y="356"/>
                  </a:lnTo>
                  <a:lnTo>
                    <a:pt x="344" y="356"/>
                  </a:lnTo>
                  <a:lnTo>
                    <a:pt x="340" y="302"/>
                  </a:lnTo>
                  <a:lnTo>
                    <a:pt x="0" y="302"/>
                  </a:lnTo>
                  <a:lnTo>
                    <a:pt x="0" y="163"/>
                  </a:lnTo>
                  <a:lnTo>
                    <a:pt x="143" y="163"/>
                  </a:lnTo>
                  <a:lnTo>
                    <a:pt x="186" y="81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88" name="Freeform 19"/>
            <p:cNvSpPr>
              <a:spLocks/>
            </p:cNvSpPr>
            <p:nvPr/>
          </p:nvSpPr>
          <p:spPr bwMode="auto">
            <a:xfrm>
              <a:off x="4848226" y="4549775"/>
              <a:ext cx="252413" cy="147638"/>
            </a:xfrm>
            <a:custGeom>
              <a:avLst/>
              <a:gdLst>
                <a:gd name="T0" fmla="*/ 2 w 41"/>
                <a:gd name="T1" fmla="*/ 0 h 24"/>
                <a:gd name="T2" fmla="*/ 36 w 41"/>
                <a:gd name="T3" fmla="*/ 0 h 24"/>
                <a:gd name="T4" fmla="*/ 39 w 41"/>
                <a:gd name="T5" fmla="*/ 3 h 24"/>
                <a:gd name="T6" fmla="*/ 41 w 41"/>
                <a:gd name="T7" fmla="*/ 11 h 24"/>
                <a:gd name="T8" fmla="*/ 34 w 41"/>
                <a:gd name="T9" fmla="*/ 24 h 24"/>
                <a:gd name="T10" fmla="*/ 6 w 41"/>
                <a:gd name="T11" fmla="*/ 24 h 24"/>
                <a:gd name="T12" fmla="*/ 0 w 41"/>
                <a:gd name="T13" fmla="*/ 3 h 24"/>
                <a:gd name="T14" fmla="*/ 2 w 41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4">
                  <a:moveTo>
                    <a:pt x="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89" name="Freeform 20"/>
            <p:cNvSpPr>
              <a:spLocks noEditPoints="1"/>
            </p:cNvSpPr>
            <p:nvPr/>
          </p:nvSpPr>
          <p:spPr bwMode="auto">
            <a:xfrm>
              <a:off x="4554538" y="4999038"/>
              <a:ext cx="3082925" cy="552450"/>
            </a:xfrm>
            <a:custGeom>
              <a:avLst/>
              <a:gdLst>
                <a:gd name="T0" fmla="*/ 497 w 503"/>
                <a:gd name="T1" fmla="*/ 0 h 90"/>
                <a:gd name="T2" fmla="*/ 412 w 503"/>
                <a:gd name="T3" fmla="*/ 0 h 90"/>
                <a:gd name="T4" fmla="*/ 409 w 503"/>
                <a:gd name="T5" fmla="*/ 14 h 90"/>
                <a:gd name="T6" fmla="*/ 130 w 503"/>
                <a:gd name="T7" fmla="*/ 14 h 90"/>
                <a:gd name="T8" fmla="*/ 129 w 503"/>
                <a:gd name="T9" fmla="*/ 0 h 90"/>
                <a:gd name="T10" fmla="*/ 27 w 503"/>
                <a:gd name="T11" fmla="*/ 0 h 90"/>
                <a:gd name="T12" fmla="*/ 30 w 503"/>
                <a:gd name="T13" fmla="*/ 57 h 90"/>
                <a:gd name="T14" fmla="*/ 25 w 503"/>
                <a:gd name="T15" fmla="*/ 66 h 90"/>
                <a:gd name="T16" fmla="*/ 2 w 503"/>
                <a:gd name="T17" fmla="*/ 83 h 90"/>
                <a:gd name="T18" fmla="*/ 3 w 503"/>
                <a:gd name="T19" fmla="*/ 89 h 90"/>
                <a:gd name="T20" fmla="*/ 8 w 503"/>
                <a:gd name="T21" fmla="*/ 88 h 90"/>
                <a:gd name="T22" fmla="*/ 30 w 503"/>
                <a:gd name="T23" fmla="*/ 71 h 90"/>
                <a:gd name="T24" fmla="*/ 48 w 503"/>
                <a:gd name="T25" fmla="*/ 84 h 90"/>
                <a:gd name="T26" fmla="*/ 66 w 503"/>
                <a:gd name="T27" fmla="*/ 71 h 90"/>
                <a:gd name="T28" fmla="*/ 102 w 503"/>
                <a:gd name="T29" fmla="*/ 71 h 90"/>
                <a:gd name="T30" fmla="*/ 138 w 503"/>
                <a:gd name="T31" fmla="*/ 71 h 90"/>
                <a:gd name="T32" fmla="*/ 175 w 503"/>
                <a:gd name="T33" fmla="*/ 71 h 90"/>
                <a:gd name="T34" fmla="*/ 211 w 503"/>
                <a:gd name="T35" fmla="*/ 71 h 90"/>
                <a:gd name="T36" fmla="*/ 247 w 503"/>
                <a:gd name="T37" fmla="*/ 71 h 90"/>
                <a:gd name="T38" fmla="*/ 283 w 503"/>
                <a:gd name="T39" fmla="*/ 71 h 90"/>
                <a:gd name="T40" fmla="*/ 319 w 503"/>
                <a:gd name="T41" fmla="*/ 71 h 90"/>
                <a:gd name="T42" fmla="*/ 355 w 503"/>
                <a:gd name="T43" fmla="*/ 71 h 90"/>
                <a:gd name="T44" fmla="*/ 391 w 503"/>
                <a:gd name="T45" fmla="*/ 71 h 90"/>
                <a:gd name="T46" fmla="*/ 427 w 503"/>
                <a:gd name="T47" fmla="*/ 71 h 90"/>
                <a:gd name="T48" fmla="*/ 464 w 503"/>
                <a:gd name="T49" fmla="*/ 71 h 90"/>
                <a:gd name="T50" fmla="*/ 466 w 503"/>
                <a:gd name="T51" fmla="*/ 74 h 90"/>
                <a:gd name="T52" fmla="*/ 484 w 503"/>
                <a:gd name="T53" fmla="*/ 88 h 90"/>
                <a:gd name="T54" fmla="*/ 490 w 503"/>
                <a:gd name="T55" fmla="*/ 89 h 90"/>
                <a:gd name="T56" fmla="*/ 492 w 503"/>
                <a:gd name="T57" fmla="*/ 83 h 90"/>
                <a:gd name="T58" fmla="*/ 468 w 503"/>
                <a:gd name="T59" fmla="*/ 66 h 90"/>
                <a:gd name="T60" fmla="*/ 466 w 503"/>
                <a:gd name="T61" fmla="*/ 62 h 90"/>
                <a:gd name="T62" fmla="*/ 497 w 503"/>
                <a:gd name="T63" fmla="*/ 13 h 90"/>
                <a:gd name="T64" fmla="*/ 497 w 503"/>
                <a:gd name="T65" fmla="*/ 0 h 90"/>
                <a:gd name="T66" fmla="*/ 454 w 503"/>
                <a:gd name="T67" fmla="*/ 30 h 90"/>
                <a:gd name="T68" fmla="*/ 454 w 503"/>
                <a:gd name="T69" fmla="*/ 36 h 90"/>
                <a:gd name="T70" fmla="*/ 449 w 503"/>
                <a:gd name="T71" fmla="*/ 36 h 90"/>
                <a:gd name="T72" fmla="*/ 439 w 503"/>
                <a:gd name="T73" fmla="*/ 36 h 90"/>
                <a:gd name="T74" fmla="*/ 434 w 503"/>
                <a:gd name="T75" fmla="*/ 36 h 90"/>
                <a:gd name="T76" fmla="*/ 434 w 503"/>
                <a:gd name="T77" fmla="*/ 30 h 90"/>
                <a:gd name="T78" fmla="*/ 434 w 503"/>
                <a:gd name="T79" fmla="*/ 23 h 90"/>
                <a:gd name="T80" fmla="*/ 439 w 503"/>
                <a:gd name="T81" fmla="*/ 23 h 90"/>
                <a:gd name="T82" fmla="*/ 439 w 503"/>
                <a:gd name="T83" fmla="*/ 30 h 90"/>
                <a:gd name="T84" fmla="*/ 449 w 503"/>
                <a:gd name="T85" fmla="*/ 30 h 90"/>
                <a:gd name="T86" fmla="*/ 449 w 503"/>
                <a:gd name="T87" fmla="*/ 23 h 90"/>
                <a:gd name="T88" fmla="*/ 454 w 503"/>
                <a:gd name="T89" fmla="*/ 23 h 90"/>
                <a:gd name="T90" fmla="*/ 454 w 503"/>
                <a:gd name="T91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90">
                  <a:moveTo>
                    <a:pt x="497" y="0"/>
                  </a:moveTo>
                  <a:cubicBezTo>
                    <a:pt x="412" y="0"/>
                    <a:pt x="412" y="0"/>
                    <a:pt x="412" y="0"/>
                  </a:cubicBezTo>
                  <a:cubicBezTo>
                    <a:pt x="409" y="14"/>
                    <a:pt x="409" y="14"/>
                    <a:pt x="409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9"/>
                    <a:pt x="26" y="64"/>
                    <a:pt x="25" y="66"/>
                  </a:cubicBezTo>
                  <a:cubicBezTo>
                    <a:pt x="20" y="74"/>
                    <a:pt x="10" y="79"/>
                    <a:pt x="2" y="83"/>
                  </a:cubicBezTo>
                  <a:cubicBezTo>
                    <a:pt x="0" y="84"/>
                    <a:pt x="2" y="88"/>
                    <a:pt x="3" y="89"/>
                  </a:cubicBezTo>
                  <a:cubicBezTo>
                    <a:pt x="5" y="90"/>
                    <a:pt x="7" y="89"/>
                    <a:pt x="8" y="88"/>
                  </a:cubicBezTo>
                  <a:cubicBezTo>
                    <a:pt x="18" y="83"/>
                    <a:pt x="25" y="78"/>
                    <a:pt x="30" y="71"/>
                  </a:cubicBezTo>
                  <a:cubicBezTo>
                    <a:pt x="34" y="77"/>
                    <a:pt x="40" y="84"/>
                    <a:pt x="48" y="84"/>
                  </a:cubicBezTo>
                  <a:cubicBezTo>
                    <a:pt x="56" y="85"/>
                    <a:pt x="62" y="77"/>
                    <a:pt x="66" y="71"/>
                  </a:cubicBezTo>
                  <a:cubicBezTo>
                    <a:pt x="79" y="89"/>
                    <a:pt x="90" y="89"/>
                    <a:pt x="102" y="71"/>
                  </a:cubicBezTo>
                  <a:cubicBezTo>
                    <a:pt x="115" y="89"/>
                    <a:pt x="126" y="89"/>
                    <a:pt x="138" y="71"/>
                  </a:cubicBezTo>
                  <a:cubicBezTo>
                    <a:pt x="151" y="89"/>
                    <a:pt x="162" y="89"/>
                    <a:pt x="175" y="71"/>
                  </a:cubicBezTo>
                  <a:cubicBezTo>
                    <a:pt x="187" y="89"/>
                    <a:pt x="198" y="89"/>
                    <a:pt x="211" y="71"/>
                  </a:cubicBezTo>
                  <a:cubicBezTo>
                    <a:pt x="223" y="89"/>
                    <a:pt x="234" y="89"/>
                    <a:pt x="247" y="71"/>
                  </a:cubicBezTo>
                  <a:cubicBezTo>
                    <a:pt x="259" y="89"/>
                    <a:pt x="271" y="89"/>
                    <a:pt x="283" y="71"/>
                  </a:cubicBezTo>
                  <a:cubicBezTo>
                    <a:pt x="295" y="89"/>
                    <a:pt x="307" y="89"/>
                    <a:pt x="319" y="71"/>
                  </a:cubicBezTo>
                  <a:cubicBezTo>
                    <a:pt x="331" y="89"/>
                    <a:pt x="343" y="89"/>
                    <a:pt x="355" y="71"/>
                  </a:cubicBezTo>
                  <a:cubicBezTo>
                    <a:pt x="368" y="89"/>
                    <a:pt x="379" y="89"/>
                    <a:pt x="391" y="71"/>
                  </a:cubicBezTo>
                  <a:cubicBezTo>
                    <a:pt x="404" y="89"/>
                    <a:pt x="415" y="89"/>
                    <a:pt x="427" y="71"/>
                  </a:cubicBezTo>
                  <a:cubicBezTo>
                    <a:pt x="440" y="89"/>
                    <a:pt x="451" y="89"/>
                    <a:pt x="464" y="71"/>
                  </a:cubicBezTo>
                  <a:cubicBezTo>
                    <a:pt x="464" y="72"/>
                    <a:pt x="465" y="73"/>
                    <a:pt x="466" y="74"/>
                  </a:cubicBezTo>
                  <a:cubicBezTo>
                    <a:pt x="470" y="79"/>
                    <a:pt x="476" y="84"/>
                    <a:pt x="484" y="88"/>
                  </a:cubicBezTo>
                  <a:cubicBezTo>
                    <a:pt x="486" y="88"/>
                    <a:pt x="488" y="89"/>
                    <a:pt x="490" y="89"/>
                  </a:cubicBezTo>
                  <a:cubicBezTo>
                    <a:pt x="493" y="89"/>
                    <a:pt x="494" y="84"/>
                    <a:pt x="492" y="83"/>
                  </a:cubicBezTo>
                  <a:cubicBezTo>
                    <a:pt x="483" y="79"/>
                    <a:pt x="474" y="74"/>
                    <a:pt x="468" y="66"/>
                  </a:cubicBezTo>
                  <a:cubicBezTo>
                    <a:pt x="466" y="62"/>
                    <a:pt x="466" y="62"/>
                    <a:pt x="466" y="62"/>
                  </a:cubicBezTo>
                  <a:cubicBezTo>
                    <a:pt x="470" y="48"/>
                    <a:pt x="486" y="29"/>
                    <a:pt x="497" y="13"/>
                  </a:cubicBezTo>
                  <a:cubicBezTo>
                    <a:pt x="503" y="6"/>
                    <a:pt x="501" y="0"/>
                    <a:pt x="497" y="0"/>
                  </a:cubicBezTo>
                  <a:close/>
                  <a:moveTo>
                    <a:pt x="454" y="30"/>
                  </a:moveTo>
                  <a:cubicBezTo>
                    <a:pt x="454" y="36"/>
                    <a:pt x="454" y="36"/>
                    <a:pt x="454" y="36"/>
                  </a:cubicBezTo>
                  <a:cubicBezTo>
                    <a:pt x="449" y="36"/>
                    <a:pt x="449" y="36"/>
                    <a:pt x="449" y="36"/>
                  </a:cubicBezTo>
                  <a:cubicBezTo>
                    <a:pt x="439" y="36"/>
                    <a:pt x="439" y="36"/>
                    <a:pt x="439" y="36"/>
                  </a:cubicBezTo>
                  <a:cubicBezTo>
                    <a:pt x="434" y="36"/>
                    <a:pt x="434" y="36"/>
                    <a:pt x="434" y="36"/>
                  </a:cubicBezTo>
                  <a:cubicBezTo>
                    <a:pt x="434" y="30"/>
                    <a:pt x="434" y="30"/>
                    <a:pt x="434" y="30"/>
                  </a:cubicBezTo>
                  <a:cubicBezTo>
                    <a:pt x="434" y="23"/>
                    <a:pt x="434" y="23"/>
                    <a:pt x="434" y="23"/>
                  </a:cubicBezTo>
                  <a:cubicBezTo>
                    <a:pt x="439" y="23"/>
                    <a:pt x="439" y="23"/>
                    <a:pt x="439" y="23"/>
                  </a:cubicBezTo>
                  <a:cubicBezTo>
                    <a:pt x="439" y="30"/>
                    <a:pt x="439" y="30"/>
                    <a:pt x="439" y="30"/>
                  </a:cubicBezTo>
                  <a:cubicBezTo>
                    <a:pt x="449" y="30"/>
                    <a:pt x="449" y="30"/>
                    <a:pt x="449" y="30"/>
                  </a:cubicBezTo>
                  <a:cubicBezTo>
                    <a:pt x="449" y="23"/>
                    <a:pt x="449" y="23"/>
                    <a:pt x="449" y="23"/>
                  </a:cubicBezTo>
                  <a:cubicBezTo>
                    <a:pt x="454" y="23"/>
                    <a:pt x="454" y="23"/>
                    <a:pt x="454" y="23"/>
                  </a:cubicBezTo>
                  <a:lnTo>
                    <a:pt x="45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9680777" y="2704229"/>
            <a:ext cx="391715" cy="926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4" name="Rectangle 23"/>
          <p:cNvSpPr>
            <a:spLocks noChangeArrowheads="1"/>
          </p:cNvSpPr>
          <p:nvPr/>
        </p:nvSpPr>
        <p:spPr bwMode="auto">
          <a:xfrm>
            <a:off x="10151785" y="2146797"/>
            <a:ext cx="398059" cy="14843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5" name="Rectangle 24"/>
          <p:cNvSpPr>
            <a:spLocks noChangeArrowheads="1"/>
          </p:cNvSpPr>
          <p:nvPr/>
        </p:nvSpPr>
        <p:spPr bwMode="auto">
          <a:xfrm>
            <a:off x="10629139" y="1727095"/>
            <a:ext cx="391715" cy="19040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43469" y="1885037"/>
            <a:ext cx="420308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713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97307" y="2175335"/>
            <a:ext cx="420308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512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27957" y="2442205"/>
            <a:ext cx="420308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389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39158" y="2188717"/>
            <a:ext cx="420308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498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15857" y="2070244"/>
            <a:ext cx="420308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512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23646" y="1590221"/>
            <a:ext cx="420308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785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664429" y="2419315"/>
            <a:ext cx="420308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349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18267" y="1447401"/>
            <a:ext cx="420308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800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126057" y="1858920"/>
            <a:ext cx="420308" cy="27699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617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F8E3E86-F9AE-441A-A160-3DFBF29F6A41}"/>
              </a:ext>
            </a:extLst>
          </p:cNvPr>
          <p:cNvGrpSpPr/>
          <p:nvPr/>
        </p:nvGrpSpPr>
        <p:grpSpPr>
          <a:xfrm>
            <a:off x="1176508" y="4523316"/>
            <a:ext cx="1934629" cy="1094954"/>
            <a:chOff x="468937" y="2419540"/>
            <a:chExt cx="1934629" cy="1094954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32D8F598-9105-4F8A-9C29-6BAB3B1A61EB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7E8BD11-D984-4625-814A-CED0BF2F7802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147DE24-BB30-4B03-94EC-D9261806EA1A}"/>
              </a:ext>
            </a:extLst>
          </p:cNvPr>
          <p:cNvGrpSpPr/>
          <p:nvPr/>
        </p:nvGrpSpPr>
        <p:grpSpPr>
          <a:xfrm>
            <a:off x="5369685" y="4523316"/>
            <a:ext cx="1934629" cy="1094954"/>
            <a:chOff x="468937" y="2419540"/>
            <a:chExt cx="1934629" cy="1094954"/>
          </a:xfrm>
        </p:grpSpPr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C76DCE5D-36E2-41BB-BCE8-7D1D2F05A39E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98CECF1-8B0D-4531-B10D-0A3F1D355D10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159DA78-903C-4C8B-AE84-D1B3AFE5184A}"/>
              </a:ext>
            </a:extLst>
          </p:cNvPr>
          <p:cNvGrpSpPr/>
          <p:nvPr/>
        </p:nvGrpSpPr>
        <p:grpSpPr>
          <a:xfrm>
            <a:off x="9562862" y="4523316"/>
            <a:ext cx="1934629" cy="1094954"/>
            <a:chOff x="468937" y="2419540"/>
            <a:chExt cx="1934629" cy="1094954"/>
          </a:xfrm>
        </p:grpSpPr>
        <p:sp>
          <p:nvSpPr>
            <p:cNvPr id="53" name="TextBox 18">
              <a:extLst>
                <a:ext uri="{FF2B5EF4-FFF2-40B4-BE49-F238E27FC236}">
                  <a16:creationId xmlns:a16="http://schemas.microsoft.com/office/drawing/2014/main" id="{B548CC80-BC17-4032-AB19-33C9BBB82320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DD6BA41-262F-4D20-9849-F85BB7F1CE71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E75262B-7450-4C5F-9098-4B06D02AC60A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9A10C44-5EA2-47A9-A715-FE79EE852A58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9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66" grpId="0" animBg="1"/>
          <p:bldP spid="72" grpId="0" animBg="1"/>
          <p:bldP spid="73" grpId="0" animBg="1"/>
          <p:bldP spid="74" grpId="0" animBg="1"/>
          <p:bldP spid="83" grpId="0" animBg="1"/>
          <p:bldP spid="84" grpId="0" animBg="1"/>
          <p:bldP spid="85" grpId="0" animBg="1"/>
          <p:bldP spid="101" grpId="0"/>
          <p:bldP spid="102" grpId="0"/>
          <p:bldP spid="103" grpId="0"/>
          <p:bldP spid="104" grpId="0"/>
          <p:bldP spid="105" grpId="0"/>
          <p:bldP spid="106" grpId="0"/>
          <p:bldP spid="107" grpId="0"/>
          <p:bldP spid="108" grpId="0"/>
          <p:bldP spid="10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66" grpId="0" animBg="1"/>
          <p:bldP spid="72" grpId="0" animBg="1"/>
          <p:bldP spid="73" grpId="0" animBg="1"/>
          <p:bldP spid="74" grpId="0" animBg="1"/>
          <p:bldP spid="83" grpId="0" animBg="1"/>
          <p:bldP spid="84" grpId="0" animBg="1"/>
          <p:bldP spid="85" grpId="0" animBg="1"/>
          <p:bldP spid="101" grpId="0"/>
          <p:bldP spid="102" grpId="0"/>
          <p:bldP spid="103" grpId="0"/>
          <p:bldP spid="104" grpId="0"/>
          <p:bldP spid="105" grpId="0"/>
          <p:bldP spid="106" grpId="0"/>
          <p:bldP spid="107" grpId="0"/>
          <p:bldP spid="108" grpId="0"/>
          <p:bldP spid="10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509586" y="2153502"/>
            <a:ext cx="3148947" cy="3429480"/>
            <a:chOff x="4432044" y="2153108"/>
            <a:chExt cx="3149918" cy="3430538"/>
          </a:xfrm>
        </p:grpSpPr>
        <p:grpSp>
          <p:nvGrpSpPr>
            <p:cNvPr id="9" name="组合 8"/>
            <p:cNvGrpSpPr/>
            <p:nvPr/>
          </p:nvGrpSpPr>
          <p:grpSpPr>
            <a:xfrm>
              <a:off x="4857836" y="2289427"/>
              <a:ext cx="2724126" cy="2854431"/>
              <a:chOff x="1619274" y="2527552"/>
              <a:chExt cx="4303941" cy="2854431"/>
            </a:xfrm>
          </p:grpSpPr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>
                <a:off x="1619274" y="2527552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1619274" y="2938088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1619274" y="3338964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>
                <a:off x="1619274" y="3749500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>
                <a:off x="1619274" y="4160035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>
                <a:off x="1619274" y="4570571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>
                <a:off x="1619274" y="4971448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>
                <a:off x="1619274" y="5381983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</p:grpSp>
        <p:sp>
          <p:nvSpPr>
            <p:cNvPr id="10" name="TextBox 94"/>
            <p:cNvSpPr txBox="1"/>
            <p:nvPr/>
          </p:nvSpPr>
          <p:spPr>
            <a:xfrm>
              <a:off x="4617992" y="5007539"/>
              <a:ext cx="251418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1" name="TextBox 95"/>
            <p:cNvSpPr txBox="1"/>
            <p:nvPr/>
          </p:nvSpPr>
          <p:spPr>
            <a:xfrm>
              <a:off x="4432044" y="4599765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100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2" name="TextBox 96"/>
            <p:cNvSpPr txBox="1"/>
            <p:nvPr/>
          </p:nvSpPr>
          <p:spPr>
            <a:xfrm>
              <a:off x="4432044" y="4191988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200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4432044" y="3784213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300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4" name="TextBox 98"/>
            <p:cNvSpPr txBox="1"/>
            <p:nvPr/>
          </p:nvSpPr>
          <p:spPr>
            <a:xfrm>
              <a:off x="4432044" y="3376434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400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5" name="TextBox 99"/>
            <p:cNvSpPr txBox="1"/>
            <p:nvPr/>
          </p:nvSpPr>
          <p:spPr>
            <a:xfrm>
              <a:off x="4432044" y="2968660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6" name="TextBox 100"/>
            <p:cNvSpPr txBox="1"/>
            <p:nvPr/>
          </p:nvSpPr>
          <p:spPr>
            <a:xfrm>
              <a:off x="4432044" y="2560882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600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7" name="TextBox 101"/>
            <p:cNvSpPr txBox="1"/>
            <p:nvPr/>
          </p:nvSpPr>
          <p:spPr>
            <a:xfrm>
              <a:off x="4432044" y="2153108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700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8" name="TextBox 102"/>
            <p:cNvSpPr txBox="1"/>
            <p:nvPr/>
          </p:nvSpPr>
          <p:spPr>
            <a:xfrm>
              <a:off x="5004723" y="5291166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标题</a:t>
              </a:r>
            </a:p>
          </p:txBody>
        </p:sp>
        <p:sp>
          <p:nvSpPr>
            <p:cNvPr id="19" name="TextBox 103"/>
            <p:cNvSpPr txBox="1"/>
            <p:nvPr/>
          </p:nvSpPr>
          <p:spPr>
            <a:xfrm>
              <a:off x="5636630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标题</a:t>
              </a:r>
            </a:p>
          </p:txBody>
        </p:sp>
        <p:sp>
          <p:nvSpPr>
            <p:cNvPr id="20" name="TextBox 104"/>
            <p:cNvSpPr txBox="1"/>
            <p:nvPr/>
          </p:nvSpPr>
          <p:spPr>
            <a:xfrm>
              <a:off x="6268540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标题</a:t>
              </a:r>
            </a:p>
          </p:txBody>
        </p:sp>
        <p:sp>
          <p:nvSpPr>
            <p:cNvPr id="21" name="TextBox 105"/>
            <p:cNvSpPr txBox="1"/>
            <p:nvPr/>
          </p:nvSpPr>
          <p:spPr>
            <a:xfrm>
              <a:off x="6900446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标题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42643" y="2153502"/>
            <a:ext cx="3148947" cy="3429480"/>
            <a:chOff x="1041083" y="2153108"/>
            <a:chExt cx="3149918" cy="3430538"/>
          </a:xfrm>
        </p:grpSpPr>
        <p:grpSp>
          <p:nvGrpSpPr>
            <p:cNvPr id="36" name="组合 35"/>
            <p:cNvGrpSpPr/>
            <p:nvPr/>
          </p:nvGrpSpPr>
          <p:grpSpPr>
            <a:xfrm>
              <a:off x="1466875" y="2289427"/>
              <a:ext cx="2724126" cy="2854431"/>
              <a:chOff x="1619274" y="2527552"/>
              <a:chExt cx="4303941" cy="2854431"/>
            </a:xfrm>
          </p:grpSpPr>
          <p:sp>
            <p:nvSpPr>
              <p:cNvPr id="50" name="Line 6"/>
              <p:cNvSpPr>
                <a:spLocks noChangeShapeType="1"/>
              </p:cNvSpPr>
              <p:nvPr/>
            </p:nvSpPr>
            <p:spPr bwMode="auto">
              <a:xfrm>
                <a:off x="1619274" y="2527552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51" name="Line 7"/>
              <p:cNvSpPr>
                <a:spLocks noChangeShapeType="1"/>
              </p:cNvSpPr>
              <p:nvPr/>
            </p:nvSpPr>
            <p:spPr bwMode="auto">
              <a:xfrm>
                <a:off x="1619274" y="2938088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>
                <a:off x="1619274" y="3338964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>
                <a:off x="1619274" y="3749500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>
                <a:off x="1619274" y="4160035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55" name="Line 11"/>
              <p:cNvSpPr>
                <a:spLocks noChangeShapeType="1"/>
              </p:cNvSpPr>
              <p:nvPr/>
            </p:nvSpPr>
            <p:spPr bwMode="auto">
              <a:xfrm>
                <a:off x="1619274" y="4570571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56" name="Line 12"/>
              <p:cNvSpPr>
                <a:spLocks noChangeShapeType="1"/>
              </p:cNvSpPr>
              <p:nvPr/>
            </p:nvSpPr>
            <p:spPr bwMode="auto">
              <a:xfrm>
                <a:off x="1619274" y="4971448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>
                <a:off x="1619274" y="5381983"/>
                <a:ext cx="4303941" cy="0"/>
              </a:xfrm>
              <a:prstGeom prst="line">
                <a:avLst/>
              </a:prstGeom>
              <a:noFill/>
              <a:ln w="635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3973" tIns="41986" rIns="83973" bIns="41986" numCol="1" anchor="t" anchorCtr="0" compatLnSpc="1"/>
              <a:lstStyle/>
              <a:p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endParaRPr>
              </a:p>
            </p:txBody>
          </p:sp>
        </p:grpSp>
        <p:sp>
          <p:nvSpPr>
            <p:cNvPr id="38" name="TextBox 94"/>
            <p:cNvSpPr txBox="1"/>
            <p:nvPr/>
          </p:nvSpPr>
          <p:spPr>
            <a:xfrm>
              <a:off x="1227031" y="5007539"/>
              <a:ext cx="251418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1041083" y="4599765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100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40" name="TextBox 96"/>
            <p:cNvSpPr txBox="1"/>
            <p:nvPr/>
          </p:nvSpPr>
          <p:spPr>
            <a:xfrm>
              <a:off x="1041083" y="4191988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200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41" name="TextBox 97"/>
            <p:cNvSpPr txBox="1"/>
            <p:nvPr/>
          </p:nvSpPr>
          <p:spPr>
            <a:xfrm>
              <a:off x="1041083" y="3784213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300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42" name="TextBox 98"/>
            <p:cNvSpPr txBox="1"/>
            <p:nvPr/>
          </p:nvSpPr>
          <p:spPr>
            <a:xfrm>
              <a:off x="1041083" y="3376434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400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43" name="TextBox 99"/>
            <p:cNvSpPr txBox="1"/>
            <p:nvPr/>
          </p:nvSpPr>
          <p:spPr>
            <a:xfrm>
              <a:off x="1041083" y="2968660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44" name="TextBox 100"/>
            <p:cNvSpPr txBox="1"/>
            <p:nvPr/>
          </p:nvSpPr>
          <p:spPr>
            <a:xfrm>
              <a:off x="1041083" y="2560882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600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45" name="TextBox 101"/>
            <p:cNvSpPr txBox="1"/>
            <p:nvPr/>
          </p:nvSpPr>
          <p:spPr>
            <a:xfrm>
              <a:off x="1041083" y="2153108"/>
              <a:ext cx="414974" cy="269541"/>
            </a:xfrm>
            <a:prstGeom prst="rect">
              <a:avLst/>
            </a:prstGeom>
            <a:noFill/>
          </p:spPr>
          <p:txBody>
            <a:bodyPr wrap="none" lIns="83973" tIns="41986" rIns="83973" bIns="41986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700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46" name="TextBox 102"/>
            <p:cNvSpPr txBox="1"/>
            <p:nvPr/>
          </p:nvSpPr>
          <p:spPr>
            <a:xfrm>
              <a:off x="1613762" y="5291166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标题</a:t>
              </a:r>
            </a:p>
          </p:txBody>
        </p:sp>
        <p:sp>
          <p:nvSpPr>
            <p:cNvPr id="47" name="TextBox 103"/>
            <p:cNvSpPr txBox="1"/>
            <p:nvPr/>
          </p:nvSpPr>
          <p:spPr>
            <a:xfrm>
              <a:off x="2245669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标题</a:t>
              </a:r>
            </a:p>
          </p:txBody>
        </p:sp>
        <p:sp>
          <p:nvSpPr>
            <p:cNvPr id="48" name="TextBox 104"/>
            <p:cNvSpPr txBox="1"/>
            <p:nvPr/>
          </p:nvSpPr>
          <p:spPr>
            <a:xfrm>
              <a:off x="2877579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标题</a:t>
              </a:r>
            </a:p>
          </p:txBody>
        </p:sp>
        <p:sp>
          <p:nvSpPr>
            <p:cNvPr id="49" name="TextBox 105"/>
            <p:cNvSpPr txBox="1"/>
            <p:nvPr/>
          </p:nvSpPr>
          <p:spPr>
            <a:xfrm>
              <a:off x="3509485" y="5291168"/>
              <a:ext cx="518251" cy="29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spc="0">
                  <a:gradFill flip="none" rotWithShape="1">
                    <a:gsLst>
                      <a:gs pos="100000">
                        <a:srgbClr val="D49D57"/>
                      </a:gs>
                      <a:gs pos="30000">
                        <a:srgbClr val="F9EDD8"/>
                      </a:gs>
                      <a:gs pos="0">
                        <a:srgbClr val="F4DEBD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标题</a:t>
              </a:r>
            </a:p>
          </p:txBody>
        </p:sp>
      </p:grp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701154" y="2626607"/>
            <a:ext cx="136189" cy="25167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068661" y="3343121"/>
            <a:ext cx="137753" cy="18002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2439295" y="3222166"/>
            <a:ext cx="133058" cy="192116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805235" y="4037466"/>
            <a:ext cx="137753" cy="11058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2" name="TextBox 108"/>
          <p:cNvSpPr txBox="1"/>
          <p:nvPr/>
        </p:nvSpPr>
        <p:spPr>
          <a:xfrm>
            <a:off x="1629003" y="3608379"/>
            <a:ext cx="491789" cy="330885"/>
          </a:xfrm>
          <a:prstGeom prst="rect">
            <a:avLst/>
          </a:prstGeom>
          <a:noFill/>
          <a:ln w="9525">
            <a:noFill/>
          </a:ln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290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3" name="TextBox 108"/>
          <p:cNvSpPr txBox="1"/>
          <p:nvPr/>
        </p:nvSpPr>
        <p:spPr>
          <a:xfrm>
            <a:off x="2259931" y="2781714"/>
            <a:ext cx="491789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490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4" name="TextBox 108"/>
          <p:cNvSpPr txBox="1"/>
          <p:nvPr/>
        </p:nvSpPr>
        <p:spPr>
          <a:xfrm>
            <a:off x="2886328" y="2781714"/>
            <a:ext cx="491789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450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5" name="TextBox 108"/>
          <p:cNvSpPr txBox="1"/>
          <p:nvPr/>
        </p:nvSpPr>
        <p:spPr>
          <a:xfrm>
            <a:off x="3523356" y="2296583"/>
            <a:ext cx="491789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610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10168097" y="3912104"/>
            <a:ext cx="136189" cy="123122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9535604" y="3343121"/>
            <a:ext cx="137753" cy="18002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8" name="Rectangle 20"/>
          <p:cNvSpPr>
            <a:spLocks noChangeArrowheads="1"/>
          </p:cNvSpPr>
          <p:nvPr/>
        </p:nvSpPr>
        <p:spPr bwMode="auto">
          <a:xfrm>
            <a:off x="8906239" y="3702762"/>
            <a:ext cx="134624" cy="14405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8272175" y="3110599"/>
            <a:ext cx="137755" cy="20327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70" name="TextBox 108"/>
          <p:cNvSpPr txBox="1"/>
          <p:nvPr/>
        </p:nvSpPr>
        <p:spPr>
          <a:xfrm>
            <a:off x="8095946" y="2754343"/>
            <a:ext cx="491789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500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71" name="TextBox 108"/>
          <p:cNvSpPr txBox="1"/>
          <p:nvPr/>
        </p:nvSpPr>
        <p:spPr>
          <a:xfrm>
            <a:off x="8726874" y="3213538"/>
            <a:ext cx="491789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350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72" name="TextBox 108"/>
          <p:cNvSpPr txBox="1"/>
          <p:nvPr/>
        </p:nvSpPr>
        <p:spPr>
          <a:xfrm>
            <a:off x="9353270" y="2783882"/>
            <a:ext cx="491789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450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73" name="TextBox 108"/>
          <p:cNvSpPr txBox="1"/>
          <p:nvPr/>
        </p:nvSpPr>
        <p:spPr>
          <a:xfrm>
            <a:off x="9990299" y="3546677"/>
            <a:ext cx="491789" cy="330885"/>
          </a:xfrm>
          <a:prstGeom prst="rect">
            <a:avLst/>
          </a:prstGeom>
          <a:noFill/>
        </p:spPr>
        <p:txBody>
          <a:bodyPr wrap="none" lIns="83973" tIns="41986" rIns="83973" bIns="41986" rtlCol="0">
            <a:spAutoFit/>
          </a:bodyPr>
          <a:lstStyle>
            <a:defPPr>
              <a:defRPr lang="zh-CN"/>
            </a:defPPr>
            <a:lvl1pPr>
              <a:defRPr sz="1300">
                <a:solidFill>
                  <a:srgbClr val="F4DEBD"/>
                </a:solidFill>
              </a:defRPr>
            </a:lvl1pPr>
          </a:lstStyle>
          <a:p>
            <a:pPr algn="ctr"/>
            <a:r>
              <a:rPr lang="en-US" altLang="zh-CN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300</a:t>
            </a:r>
            <a:endParaRPr lang="zh-CN" altLang="en-US" sz="15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3AEC234-3AF4-47C7-83A1-F7E694A8B607}"/>
              </a:ext>
            </a:extLst>
          </p:cNvPr>
          <p:cNvGrpSpPr/>
          <p:nvPr/>
        </p:nvGrpSpPr>
        <p:grpSpPr>
          <a:xfrm>
            <a:off x="4917567" y="2304875"/>
            <a:ext cx="1934629" cy="1119705"/>
            <a:chOff x="468937" y="2419540"/>
            <a:chExt cx="1934629" cy="1119705"/>
          </a:xfrm>
        </p:grpSpPr>
        <p:sp>
          <p:nvSpPr>
            <p:cNvPr id="75" name="TextBox 18">
              <a:extLst>
                <a:ext uri="{FF2B5EF4-FFF2-40B4-BE49-F238E27FC236}">
                  <a16:creationId xmlns:a16="http://schemas.microsoft.com/office/drawing/2014/main" id="{BA2F67B8-53E9-424B-9276-666ED1B70C3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6BDC6DA-54E3-4198-A813-B484729B23A2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6ECC819-B95E-4750-B731-FD823E204285}"/>
              </a:ext>
            </a:extLst>
          </p:cNvPr>
          <p:cNvGrpSpPr/>
          <p:nvPr/>
        </p:nvGrpSpPr>
        <p:grpSpPr>
          <a:xfrm>
            <a:off x="4917567" y="3988532"/>
            <a:ext cx="1934629" cy="1119705"/>
            <a:chOff x="468937" y="2419540"/>
            <a:chExt cx="1934629" cy="1119705"/>
          </a:xfrm>
        </p:grpSpPr>
        <p:sp>
          <p:nvSpPr>
            <p:cNvPr id="82" name="TextBox 18">
              <a:extLst>
                <a:ext uri="{FF2B5EF4-FFF2-40B4-BE49-F238E27FC236}">
                  <a16:creationId xmlns:a16="http://schemas.microsoft.com/office/drawing/2014/main" id="{D8A7126B-7B4E-4B02-B3FA-D5C869EAF5A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3B0015D-9306-4F15-9B8D-EB11B5ADDBC3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EFC63C39-4165-44CC-B7DF-2128E243AC13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4B70D5A-BD42-4A16-BD98-54D1A3C57B00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1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8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6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86"/>
          <p:cNvSpPr/>
          <p:nvPr/>
        </p:nvSpPr>
        <p:spPr>
          <a:xfrm>
            <a:off x="4519242" y="1230936"/>
            <a:ext cx="691731" cy="389149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1" name="Shape 1389"/>
          <p:cNvSpPr/>
          <p:nvPr/>
        </p:nvSpPr>
        <p:spPr>
          <a:xfrm>
            <a:off x="3743459" y="2180060"/>
            <a:ext cx="691731" cy="2942375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9" name="Shape 1392"/>
          <p:cNvSpPr/>
          <p:nvPr/>
        </p:nvSpPr>
        <p:spPr>
          <a:xfrm>
            <a:off x="2953909" y="2689346"/>
            <a:ext cx="688644" cy="243309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" name="Shape 1395"/>
          <p:cNvSpPr/>
          <p:nvPr/>
        </p:nvSpPr>
        <p:spPr>
          <a:xfrm>
            <a:off x="1448453" y="3080723"/>
            <a:ext cx="4063963" cy="300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3" h="21459" extrusionOk="0">
                <a:moveTo>
                  <a:pt x="7225" y="18830"/>
                </a:moveTo>
                <a:cubicBezTo>
                  <a:pt x="7359" y="18251"/>
                  <a:pt x="7755" y="17831"/>
                  <a:pt x="8225" y="17831"/>
                </a:cubicBezTo>
                <a:cubicBezTo>
                  <a:pt x="8683" y="17831"/>
                  <a:pt x="9074" y="18234"/>
                  <a:pt x="9215" y="18794"/>
                </a:cubicBezTo>
                <a:cubicBezTo>
                  <a:pt x="9253" y="18941"/>
                  <a:pt x="9273" y="19098"/>
                  <a:pt x="9273" y="19263"/>
                </a:cubicBezTo>
                <a:cubicBezTo>
                  <a:pt x="9273" y="20053"/>
                  <a:pt x="8804" y="20695"/>
                  <a:pt x="8225" y="20695"/>
                </a:cubicBezTo>
                <a:cubicBezTo>
                  <a:pt x="7646" y="20695"/>
                  <a:pt x="7176" y="20053"/>
                  <a:pt x="7176" y="19263"/>
                </a:cubicBezTo>
                <a:cubicBezTo>
                  <a:pt x="7176" y="19113"/>
                  <a:pt x="7194" y="18967"/>
                  <a:pt x="7225" y="18830"/>
                </a:cubicBezTo>
                <a:close/>
                <a:moveTo>
                  <a:pt x="16908" y="18794"/>
                </a:moveTo>
                <a:cubicBezTo>
                  <a:pt x="17049" y="18234"/>
                  <a:pt x="17440" y="17831"/>
                  <a:pt x="17899" y="17831"/>
                </a:cubicBezTo>
                <a:cubicBezTo>
                  <a:pt x="18357" y="17831"/>
                  <a:pt x="18748" y="18234"/>
                  <a:pt x="18889" y="18794"/>
                </a:cubicBezTo>
                <a:cubicBezTo>
                  <a:pt x="18926" y="18941"/>
                  <a:pt x="18947" y="19098"/>
                  <a:pt x="18947" y="19263"/>
                </a:cubicBezTo>
                <a:cubicBezTo>
                  <a:pt x="18947" y="20053"/>
                  <a:pt x="18478" y="20695"/>
                  <a:pt x="17899" y="20695"/>
                </a:cubicBezTo>
                <a:cubicBezTo>
                  <a:pt x="17319" y="20695"/>
                  <a:pt x="16850" y="20053"/>
                  <a:pt x="16850" y="19263"/>
                </a:cubicBezTo>
                <a:cubicBezTo>
                  <a:pt x="16850" y="19098"/>
                  <a:pt x="16871" y="18941"/>
                  <a:pt x="16908" y="18794"/>
                </a:cubicBezTo>
                <a:close/>
                <a:moveTo>
                  <a:pt x="5804" y="2845"/>
                </a:moveTo>
                <a:lnTo>
                  <a:pt x="5869" y="3349"/>
                </a:lnTo>
                <a:lnTo>
                  <a:pt x="5047" y="3548"/>
                </a:lnTo>
                <a:cubicBezTo>
                  <a:pt x="4961" y="3258"/>
                  <a:pt x="4884" y="3000"/>
                  <a:pt x="4819" y="2784"/>
                </a:cubicBezTo>
                <a:cubicBezTo>
                  <a:pt x="4819" y="2784"/>
                  <a:pt x="5804" y="2845"/>
                  <a:pt x="5804" y="2845"/>
                </a:cubicBezTo>
                <a:close/>
                <a:moveTo>
                  <a:pt x="20879" y="4141"/>
                </a:moveTo>
                <a:lnTo>
                  <a:pt x="20188" y="4307"/>
                </a:lnTo>
                <a:lnTo>
                  <a:pt x="20113" y="3727"/>
                </a:lnTo>
                <a:lnTo>
                  <a:pt x="20922" y="3777"/>
                </a:lnTo>
                <a:cubicBezTo>
                  <a:pt x="20922" y="3777"/>
                  <a:pt x="20879" y="4141"/>
                  <a:pt x="20879" y="4141"/>
                </a:cubicBezTo>
                <a:close/>
                <a:moveTo>
                  <a:pt x="6053" y="4775"/>
                </a:moveTo>
                <a:lnTo>
                  <a:pt x="5452" y="4920"/>
                </a:lnTo>
                <a:cubicBezTo>
                  <a:pt x="5337" y="4527"/>
                  <a:pt x="5228" y="4160"/>
                  <a:pt x="5130" y="3827"/>
                </a:cubicBezTo>
                <a:lnTo>
                  <a:pt x="5906" y="3639"/>
                </a:lnTo>
                <a:cubicBezTo>
                  <a:pt x="5906" y="3639"/>
                  <a:pt x="6053" y="4775"/>
                  <a:pt x="6053" y="4775"/>
                </a:cubicBezTo>
                <a:close/>
                <a:moveTo>
                  <a:pt x="6912" y="3099"/>
                </a:moveTo>
                <a:lnTo>
                  <a:pt x="6081" y="3299"/>
                </a:lnTo>
                <a:lnTo>
                  <a:pt x="6024" y="2858"/>
                </a:lnTo>
                <a:lnTo>
                  <a:pt x="6887" y="2911"/>
                </a:lnTo>
                <a:cubicBezTo>
                  <a:pt x="6887" y="2911"/>
                  <a:pt x="6912" y="3099"/>
                  <a:pt x="6912" y="3099"/>
                </a:cubicBezTo>
                <a:close/>
                <a:moveTo>
                  <a:pt x="7124" y="3048"/>
                </a:moveTo>
                <a:lnTo>
                  <a:pt x="7108" y="2925"/>
                </a:lnTo>
                <a:lnTo>
                  <a:pt x="7526" y="2951"/>
                </a:lnTo>
                <a:cubicBezTo>
                  <a:pt x="7526" y="2951"/>
                  <a:pt x="7124" y="3048"/>
                  <a:pt x="7124" y="3048"/>
                </a:cubicBezTo>
                <a:close/>
                <a:moveTo>
                  <a:pt x="9055" y="3045"/>
                </a:moveTo>
                <a:lnTo>
                  <a:pt x="9180" y="4021"/>
                </a:lnTo>
                <a:lnTo>
                  <a:pt x="8351" y="4221"/>
                </a:lnTo>
                <a:lnTo>
                  <a:pt x="8204" y="3086"/>
                </a:lnTo>
                <a:lnTo>
                  <a:pt x="8512" y="3012"/>
                </a:lnTo>
                <a:cubicBezTo>
                  <a:pt x="8512" y="3012"/>
                  <a:pt x="9055" y="3045"/>
                  <a:pt x="9055" y="3045"/>
                </a:cubicBezTo>
                <a:close/>
                <a:moveTo>
                  <a:pt x="10223" y="3769"/>
                </a:moveTo>
                <a:lnTo>
                  <a:pt x="9392" y="3969"/>
                </a:lnTo>
                <a:lnTo>
                  <a:pt x="9275" y="3059"/>
                </a:lnTo>
                <a:lnTo>
                  <a:pt x="10139" y="3112"/>
                </a:lnTo>
                <a:cubicBezTo>
                  <a:pt x="10139" y="3112"/>
                  <a:pt x="10223" y="3769"/>
                  <a:pt x="10223" y="3769"/>
                </a:cubicBezTo>
                <a:close/>
                <a:moveTo>
                  <a:pt x="11266" y="3518"/>
                </a:moveTo>
                <a:lnTo>
                  <a:pt x="10435" y="3719"/>
                </a:lnTo>
                <a:lnTo>
                  <a:pt x="10359" y="3125"/>
                </a:lnTo>
                <a:lnTo>
                  <a:pt x="11223" y="3179"/>
                </a:lnTo>
                <a:cubicBezTo>
                  <a:pt x="11223" y="3179"/>
                  <a:pt x="11266" y="3518"/>
                  <a:pt x="11266" y="3518"/>
                </a:cubicBezTo>
                <a:close/>
                <a:moveTo>
                  <a:pt x="12309" y="3268"/>
                </a:moveTo>
                <a:lnTo>
                  <a:pt x="11478" y="3468"/>
                </a:lnTo>
                <a:lnTo>
                  <a:pt x="11443" y="3192"/>
                </a:lnTo>
                <a:lnTo>
                  <a:pt x="12306" y="3246"/>
                </a:lnTo>
                <a:cubicBezTo>
                  <a:pt x="12306" y="3246"/>
                  <a:pt x="12309" y="3268"/>
                  <a:pt x="12309" y="3268"/>
                </a:cubicBezTo>
                <a:close/>
                <a:moveTo>
                  <a:pt x="13391" y="3312"/>
                </a:moveTo>
                <a:lnTo>
                  <a:pt x="13536" y="4441"/>
                </a:lnTo>
                <a:lnTo>
                  <a:pt x="12705" y="4641"/>
                </a:lnTo>
                <a:lnTo>
                  <a:pt x="12559" y="3506"/>
                </a:lnTo>
                <a:lnTo>
                  <a:pt x="13370" y="3311"/>
                </a:lnTo>
                <a:cubicBezTo>
                  <a:pt x="13370" y="3311"/>
                  <a:pt x="13391" y="3312"/>
                  <a:pt x="13391" y="3312"/>
                </a:cubicBezTo>
                <a:close/>
                <a:moveTo>
                  <a:pt x="14578" y="4190"/>
                </a:moveTo>
                <a:lnTo>
                  <a:pt x="13748" y="4390"/>
                </a:lnTo>
                <a:lnTo>
                  <a:pt x="13611" y="3326"/>
                </a:lnTo>
                <a:lnTo>
                  <a:pt x="14474" y="3379"/>
                </a:lnTo>
                <a:cubicBezTo>
                  <a:pt x="14474" y="3379"/>
                  <a:pt x="14578" y="4190"/>
                  <a:pt x="14578" y="4190"/>
                </a:cubicBezTo>
                <a:close/>
                <a:moveTo>
                  <a:pt x="16664" y="3687"/>
                </a:moveTo>
                <a:lnTo>
                  <a:pt x="15833" y="3887"/>
                </a:lnTo>
                <a:lnTo>
                  <a:pt x="15778" y="3460"/>
                </a:lnTo>
                <a:lnTo>
                  <a:pt x="16642" y="3513"/>
                </a:lnTo>
                <a:cubicBezTo>
                  <a:pt x="16642" y="3513"/>
                  <a:pt x="16664" y="3687"/>
                  <a:pt x="16664" y="3687"/>
                </a:cubicBezTo>
                <a:close/>
                <a:moveTo>
                  <a:pt x="16876" y="3636"/>
                </a:moveTo>
                <a:lnTo>
                  <a:pt x="16862" y="3526"/>
                </a:lnTo>
                <a:lnTo>
                  <a:pt x="17234" y="3549"/>
                </a:lnTo>
                <a:cubicBezTo>
                  <a:pt x="17234" y="3549"/>
                  <a:pt x="16876" y="3636"/>
                  <a:pt x="16876" y="3636"/>
                </a:cubicBezTo>
                <a:close/>
                <a:moveTo>
                  <a:pt x="18810" y="3647"/>
                </a:moveTo>
                <a:lnTo>
                  <a:pt x="18934" y="4609"/>
                </a:lnTo>
                <a:lnTo>
                  <a:pt x="18103" y="4809"/>
                </a:lnTo>
                <a:lnTo>
                  <a:pt x="17957" y="3674"/>
                </a:lnTo>
                <a:lnTo>
                  <a:pt x="18221" y="3610"/>
                </a:lnTo>
                <a:cubicBezTo>
                  <a:pt x="18221" y="3610"/>
                  <a:pt x="18810" y="3647"/>
                  <a:pt x="18810" y="3647"/>
                </a:cubicBezTo>
                <a:close/>
                <a:moveTo>
                  <a:pt x="20160" y="5783"/>
                </a:moveTo>
                <a:lnTo>
                  <a:pt x="19329" y="5983"/>
                </a:lnTo>
                <a:lnTo>
                  <a:pt x="19183" y="4848"/>
                </a:lnTo>
                <a:lnTo>
                  <a:pt x="20014" y="4647"/>
                </a:lnTo>
                <a:cubicBezTo>
                  <a:pt x="20014" y="4647"/>
                  <a:pt x="20160" y="5783"/>
                  <a:pt x="20160" y="5783"/>
                </a:cubicBezTo>
                <a:close/>
                <a:moveTo>
                  <a:pt x="20541" y="7036"/>
                </a:moveTo>
                <a:lnTo>
                  <a:pt x="20410" y="6020"/>
                </a:lnTo>
                <a:lnTo>
                  <a:pt x="20667" y="5958"/>
                </a:lnTo>
                <a:cubicBezTo>
                  <a:pt x="20667" y="5958"/>
                  <a:pt x="20541" y="7036"/>
                  <a:pt x="20541" y="7036"/>
                </a:cubicBezTo>
                <a:close/>
                <a:moveTo>
                  <a:pt x="20030" y="11406"/>
                </a:moveTo>
                <a:lnTo>
                  <a:pt x="19918" y="10545"/>
                </a:lnTo>
                <a:lnTo>
                  <a:pt x="20137" y="10492"/>
                </a:lnTo>
                <a:cubicBezTo>
                  <a:pt x="20137" y="10492"/>
                  <a:pt x="20030" y="11406"/>
                  <a:pt x="20030" y="11406"/>
                </a:cubicBezTo>
                <a:close/>
                <a:moveTo>
                  <a:pt x="19206" y="13354"/>
                </a:moveTo>
                <a:lnTo>
                  <a:pt x="19060" y="12219"/>
                </a:lnTo>
                <a:lnTo>
                  <a:pt x="19890" y="12020"/>
                </a:lnTo>
                <a:lnTo>
                  <a:pt x="19926" y="12295"/>
                </a:lnTo>
                <a:lnTo>
                  <a:pt x="19819" y="13207"/>
                </a:lnTo>
                <a:cubicBezTo>
                  <a:pt x="19819" y="13207"/>
                  <a:pt x="19206" y="13354"/>
                  <a:pt x="19206" y="13354"/>
                </a:cubicBezTo>
                <a:close/>
                <a:moveTo>
                  <a:pt x="19361" y="14555"/>
                </a:moveTo>
                <a:lnTo>
                  <a:pt x="19244" y="13644"/>
                </a:lnTo>
                <a:lnTo>
                  <a:pt x="19783" y="13514"/>
                </a:lnTo>
                <a:lnTo>
                  <a:pt x="19661" y="14555"/>
                </a:lnTo>
                <a:cubicBezTo>
                  <a:pt x="19661" y="14555"/>
                  <a:pt x="19361" y="14555"/>
                  <a:pt x="19361" y="14555"/>
                </a:cubicBezTo>
                <a:close/>
                <a:moveTo>
                  <a:pt x="17158" y="14147"/>
                </a:moveTo>
                <a:lnTo>
                  <a:pt x="17989" y="13947"/>
                </a:lnTo>
                <a:lnTo>
                  <a:pt x="18067" y="14555"/>
                </a:lnTo>
                <a:lnTo>
                  <a:pt x="17211" y="14555"/>
                </a:lnTo>
                <a:cubicBezTo>
                  <a:pt x="17211" y="14555"/>
                  <a:pt x="17158" y="14147"/>
                  <a:pt x="17158" y="14147"/>
                </a:cubicBezTo>
                <a:close/>
                <a:moveTo>
                  <a:pt x="16115" y="14398"/>
                </a:moveTo>
                <a:lnTo>
                  <a:pt x="16946" y="14197"/>
                </a:lnTo>
                <a:lnTo>
                  <a:pt x="16992" y="14555"/>
                </a:lnTo>
                <a:lnTo>
                  <a:pt x="16135" y="14555"/>
                </a:lnTo>
                <a:cubicBezTo>
                  <a:pt x="16135" y="14555"/>
                  <a:pt x="16115" y="14398"/>
                  <a:pt x="16115" y="14398"/>
                </a:cubicBezTo>
                <a:close/>
                <a:moveTo>
                  <a:pt x="15903" y="14448"/>
                </a:moveTo>
                <a:lnTo>
                  <a:pt x="15917" y="14555"/>
                </a:lnTo>
                <a:lnTo>
                  <a:pt x="15460" y="14555"/>
                </a:lnTo>
                <a:cubicBezTo>
                  <a:pt x="15460" y="14555"/>
                  <a:pt x="15903" y="14448"/>
                  <a:pt x="15903" y="14448"/>
                </a:cubicBezTo>
                <a:close/>
                <a:moveTo>
                  <a:pt x="13984" y="14555"/>
                </a:moveTo>
                <a:lnTo>
                  <a:pt x="13845" y="13475"/>
                </a:lnTo>
                <a:lnTo>
                  <a:pt x="14676" y="13275"/>
                </a:lnTo>
                <a:lnTo>
                  <a:pt x="14822" y="14410"/>
                </a:lnTo>
                <a:lnTo>
                  <a:pt x="14220" y="14555"/>
                </a:lnTo>
                <a:cubicBezTo>
                  <a:pt x="14220" y="14555"/>
                  <a:pt x="13984" y="14555"/>
                  <a:pt x="13984" y="14555"/>
                </a:cubicBezTo>
                <a:close/>
                <a:moveTo>
                  <a:pt x="12802" y="13726"/>
                </a:moveTo>
                <a:lnTo>
                  <a:pt x="13633" y="13526"/>
                </a:lnTo>
                <a:lnTo>
                  <a:pt x="13766" y="14555"/>
                </a:lnTo>
                <a:lnTo>
                  <a:pt x="12909" y="14555"/>
                </a:lnTo>
                <a:cubicBezTo>
                  <a:pt x="12909" y="14555"/>
                  <a:pt x="12802" y="13726"/>
                  <a:pt x="12802" y="13726"/>
                </a:cubicBezTo>
                <a:close/>
                <a:moveTo>
                  <a:pt x="11759" y="13978"/>
                </a:moveTo>
                <a:lnTo>
                  <a:pt x="12590" y="13778"/>
                </a:lnTo>
                <a:lnTo>
                  <a:pt x="12691" y="14555"/>
                </a:lnTo>
                <a:lnTo>
                  <a:pt x="11834" y="14555"/>
                </a:lnTo>
                <a:cubicBezTo>
                  <a:pt x="11834" y="14555"/>
                  <a:pt x="11759" y="13978"/>
                  <a:pt x="11759" y="13978"/>
                </a:cubicBezTo>
                <a:close/>
                <a:moveTo>
                  <a:pt x="10717" y="14229"/>
                </a:moveTo>
                <a:lnTo>
                  <a:pt x="10717" y="14228"/>
                </a:lnTo>
                <a:lnTo>
                  <a:pt x="11547" y="14028"/>
                </a:lnTo>
                <a:lnTo>
                  <a:pt x="11616" y="14555"/>
                </a:lnTo>
                <a:lnTo>
                  <a:pt x="10759" y="14555"/>
                </a:lnTo>
                <a:cubicBezTo>
                  <a:pt x="10759" y="14555"/>
                  <a:pt x="10717" y="14229"/>
                  <a:pt x="10717" y="14229"/>
                </a:cubicBezTo>
                <a:close/>
                <a:moveTo>
                  <a:pt x="9676" y="14479"/>
                </a:moveTo>
                <a:lnTo>
                  <a:pt x="10505" y="14279"/>
                </a:lnTo>
                <a:lnTo>
                  <a:pt x="10541" y="14555"/>
                </a:lnTo>
                <a:lnTo>
                  <a:pt x="9685" y="14555"/>
                </a:lnTo>
                <a:cubicBezTo>
                  <a:pt x="9685" y="14555"/>
                  <a:pt x="9676" y="14479"/>
                  <a:pt x="9676" y="14479"/>
                </a:cubicBezTo>
                <a:close/>
                <a:moveTo>
                  <a:pt x="9462" y="14530"/>
                </a:moveTo>
                <a:lnTo>
                  <a:pt x="9466" y="14555"/>
                </a:lnTo>
                <a:lnTo>
                  <a:pt x="9361" y="14555"/>
                </a:lnTo>
                <a:cubicBezTo>
                  <a:pt x="9361" y="14555"/>
                  <a:pt x="9462" y="14530"/>
                  <a:pt x="9462" y="14530"/>
                </a:cubicBezTo>
                <a:close/>
                <a:moveTo>
                  <a:pt x="6237" y="6198"/>
                </a:moveTo>
                <a:lnTo>
                  <a:pt x="5854" y="6290"/>
                </a:lnTo>
                <a:cubicBezTo>
                  <a:pt x="5744" y="5915"/>
                  <a:pt x="5637" y="5548"/>
                  <a:pt x="5534" y="5198"/>
                </a:cubicBezTo>
                <a:lnTo>
                  <a:pt x="6090" y="5065"/>
                </a:lnTo>
                <a:cubicBezTo>
                  <a:pt x="6090" y="5065"/>
                  <a:pt x="6237" y="6198"/>
                  <a:pt x="6237" y="6198"/>
                </a:cubicBezTo>
                <a:close/>
                <a:moveTo>
                  <a:pt x="8323" y="5695"/>
                </a:moveTo>
                <a:lnTo>
                  <a:pt x="7492" y="5897"/>
                </a:lnTo>
                <a:lnTo>
                  <a:pt x="7345" y="4762"/>
                </a:lnTo>
                <a:lnTo>
                  <a:pt x="8175" y="4562"/>
                </a:lnTo>
                <a:cubicBezTo>
                  <a:pt x="8175" y="4562"/>
                  <a:pt x="8323" y="5695"/>
                  <a:pt x="8323" y="5695"/>
                </a:cubicBezTo>
                <a:close/>
                <a:moveTo>
                  <a:pt x="9365" y="5445"/>
                </a:moveTo>
                <a:lnTo>
                  <a:pt x="8535" y="5645"/>
                </a:lnTo>
                <a:lnTo>
                  <a:pt x="8387" y="4510"/>
                </a:lnTo>
                <a:lnTo>
                  <a:pt x="9218" y="4310"/>
                </a:lnTo>
                <a:cubicBezTo>
                  <a:pt x="9218" y="4310"/>
                  <a:pt x="9365" y="5445"/>
                  <a:pt x="9365" y="5445"/>
                </a:cubicBezTo>
                <a:close/>
                <a:moveTo>
                  <a:pt x="10408" y="5194"/>
                </a:moveTo>
                <a:lnTo>
                  <a:pt x="9577" y="5394"/>
                </a:lnTo>
                <a:lnTo>
                  <a:pt x="9430" y="4259"/>
                </a:lnTo>
                <a:lnTo>
                  <a:pt x="10261" y="4059"/>
                </a:lnTo>
                <a:cubicBezTo>
                  <a:pt x="10261" y="4059"/>
                  <a:pt x="10408" y="5194"/>
                  <a:pt x="10408" y="5194"/>
                </a:cubicBezTo>
                <a:close/>
                <a:moveTo>
                  <a:pt x="11451" y="4943"/>
                </a:moveTo>
                <a:lnTo>
                  <a:pt x="10619" y="5143"/>
                </a:lnTo>
                <a:lnTo>
                  <a:pt x="10473" y="4009"/>
                </a:lnTo>
                <a:lnTo>
                  <a:pt x="11304" y="3809"/>
                </a:lnTo>
                <a:cubicBezTo>
                  <a:pt x="11304" y="3809"/>
                  <a:pt x="11451" y="4943"/>
                  <a:pt x="11451" y="4943"/>
                </a:cubicBezTo>
                <a:close/>
                <a:moveTo>
                  <a:pt x="12677" y="6116"/>
                </a:moveTo>
                <a:lnTo>
                  <a:pt x="11846" y="6316"/>
                </a:lnTo>
                <a:lnTo>
                  <a:pt x="11700" y="5181"/>
                </a:lnTo>
                <a:lnTo>
                  <a:pt x="12530" y="4981"/>
                </a:lnTo>
                <a:cubicBezTo>
                  <a:pt x="12530" y="4981"/>
                  <a:pt x="12677" y="6116"/>
                  <a:pt x="12677" y="6116"/>
                </a:cubicBezTo>
                <a:close/>
                <a:moveTo>
                  <a:pt x="13719" y="5864"/>
                </a:moveTo>
                <a:lnTo>
                  <a:pt x="12890" y="6064"/>
                </a:lnTo>
                <a:lnTo>
                  <a:pt x="12742" y="4929"/>
                </a:lnTo>
                <a:lnTo>
                  <a:pt x="13573" y="4729"/>
                </a:lnTo>
                <a:cubicBezTo>
                  <a:pt x="13573" y="4729"/>
                  <a:pt x="13719" y="5864"/>
                  <a:pt x="13719" y="5864"/>
                </a:cubicBezTo>
                <a:close/>
                <a:moveTo>
                  <a:pt x="14762" y="5614"/>
                </a:moveTo>
                <a:lnTo>
                  <a:pt x="13931" y="5814"/>
                </a:lnTo>
                <a:lnTo>
                  <a:pt x="13785" y="4678"/>
                </a:lnTo>
                <a:lnTo>
                  <a:pt x="14616" y="4478"/>
                </a:lnTo>
                <a:cubicBezTo>
                  <a:pt x="14616" y="4478"/>
                  <a:pt x="14762" y="5614"/>
                  <a:pt x="14762" y="5614"/>
                </a:cubicBezTo>
                <a:close/>
                <a:moveTo>
                  <a:pt x="15805" y="5363"/>
                </a:moveTo>
                <a:lnTo>
                  <a:pt x="14974" y="5563"/>
                </a:lnTo>
                <a:lnTo>
                  <a:pt x="14828" y="4428"/>
                </a:lnTo>
                <a:lnTo>
                  <a:pt x="15659" y="4227"/>
                </a:lnTo>
                <a:cubicBezTo>
                  <a:pt x="15659" y="4227"/>
                  <a:pt x="15805" y="5363"/>
                  <a:pt x="15805" y="5363"/>
                </a:cubicBezTo>
                <a:close/>
                <a:moveTo>
                  <a:pt x="16848" y="5112"/>
                </a:moveTo>
                <a:lnTo>
                  <a:pt x="16017" y="5312"/>
                </a:lnTo>
                <a:lnTo>
                  <a:pt x="15871" y="4177"/>
                </a:lnTo>
                <a:lnTo>
                  <a:pt x="16702" y="3977"/>
                </a:lnTo>
                <a:cubicBezTo>
                  <a:pt x="16702" y="3977"/>
                  <a:pt x="16848" y="5112"/>
                  <a:pt x="16848" y="5112"/>
                </a:cubicBezTo>
                <a:close/>
                <a:moveTo>
                  <a:pt x="18075" y="6285"/>
                </a:moveTo>
                <a:lnTo>
                  <a:pt x="17244" y="6485"/>
                </a:lnTo>
                <a:lnTo>
                  <a:pt x="17098" y="5350"/>
                </a:lnTo>
                <a:lnTo>
                  <a:pt x="17929" y="5150"/>
                </a:lnTo>
                <a:cubicBezTo>
                  <a:pt x="17929" y="5150"/>
                  <a:pt x="18075" y="6285"/>
                  <a:pt x="18075" y="6285"/>
                </a:cubicBezTo>
                <a:close/>
                <a:moveTo>
                  <a:pt x="19551" y="7696"/>
                </a:moveTo>
                <a:lnTo>
                  <a:pt x="20382" y="7496"/>
                </a:lnTo>
                <a:lnTo>
                  <a:pt x="20437" y="7924"/>
                </a:lnTo>
                <a:lnTo>
                  <a:pt x="20349" y="8674"/>
                </a:lnTo>
                <a:lnTo>
                  <a:pt x="19697" y="8831"/>
                </a:lnTo>
                <a:cubicBezTo>
                  <a:pt x="19697" y="8831"/>
                  <a:pt x="19551" y="7696"/>
                  <a:pt x="19551" y="7696"/>
                </a:cubicBezTo>
                <a:close/>
                <a:moveTo>
                  <a:pt x="16974" y="12721"/>
                </a:moveTo>
                <a:lnTo>
                  <a:pt x="17805" y="12521"/>
                </a:lnTo>
                <a:lnTo>
                  <a:pt x="17951" y="13657"/>
                </a:lnTo>
                <a:lnTo>
                  <a:pt x="17120" y="13857"/>
                </a:lnTo>
                <a:cubicBezTo>
                  <a:pt x="17120" y="13857"/>
                  <a:pt x="16974" y="12721"/>
                  <a:pt x="16974" y="12721"/>
                </a:cubicBezTo>
                <a:close/>
                <a:moveTo>
                  <a:pt x="15931" y="12972"/>
                </a:moveTo>
                <a:lnTo>
                  <a:pt x="16762" y="12772"/>
                </a:lnTo>
                <a:lnTo>
                  <a:pt x="16908" y="13907"/>
                </a:lnTo>
                <a:lnTo>
                  <a:pt x="16077" y="14109"/>
                </a:lnTo>
                <a:cubicBezTo>
                  <a:pt x="16077" y="14109"/>
                  <a:pt x="15931" y="12972"/>
                  <a:pt x="15931" y="12972"/>
                </a:cubicBezTo>
                <a:close/>
                <a:moveTo>
                  <a:pt x="14704" y="11800"/>
                </a:moveTo>
                <a:lnTo>
                  <a:pt x="15535" y="11601"/>
                </a:lnTo>
                <a:lnTo>
                  <a:pt x="15681" y="12735"/>
                </a:lnTo>
                <a:lnTo>
                  <a:pt x="14850" y="12935"/>
                </a:lnTo>
                <a:cubicBezTo>
                  <a:pt x="14850" y="12935"/>
                  <a:pt x="14704" y="11800"/>
                  <a:pt x="14704" y="11800"/>
                </a:cubicBezTo>
                <a:close/>
                <a:moveTo>
                  <a:pt x="12619" y="12303"/>
                </a:moveTo>
                <a:lnTo>
                  <a:pt x="13449" y="12103"/>
                </a:lnTo>
                <a:lnTo>
                  <a:pt x="13596" y="13237"/>
                </a:lnTo>
                <a:lnTo>
                  <a:pt x="12766" y="13437"/>
                </a:lnTo>
                <a:cubicBezTo>
                  <a:pt x="12766" y="13437"/>
                  <a:pt x="12619" y="12303"/>
                  <a:pt x="12619" y="12303"/>
                </a:cubicBezTo>
                <a:close/>
                <a:moveTo>
                  <a:pt x="11576" y="12553"/>
                </a:moveTo>
                <a:lnTo>
                  <a:pt x="12407" y="12353"/>
                </a:lnTo>
                <a:lnTo>
                  <a:pt x="12554" y="13488"/>
                </a:lnTo>
                <a:lnTo>
                  <a:pt x="11723" y="13688"/>
                </a:lnTo>
                <a:cubicBezTo>
                  <a:pt x="11723" y="13688"/>
                  <a:pt x="11576" y="12553"/>
                  <a:pt x="11576" y="12553"/>
                </a:cubicBezTo>
                <a:close/>
                <a:moveTo>
                  <a:pt x="10533" y="12805"/>
                </a:moveTo>
                <a:lnTo>
                  <a:pt x="11364" y="12605"/>
                </a:lnTo>
                <a:lnTo>
                  <a:pt x="11511" y="13740"/>
                </a:lnTo>
                <a:lnTo>
                  <a:pt x="10680" y="13940"/>
                </a:lnTo>
                <a:cubicBezTo>
                  <a:pt x="10680" y="13940"/>
                  <a:pt x="10533" y="12805"/>
                  <a:pt x="10533" y="12805"/>
                </a:cubicBezTo>
                <a:close/>
                <a:moveTo>
                  <a:pt x="9492" y="13056"/>
                </a:moveTo>
                <a:lnTo>
                  <a:pt x="10321" y="12856"/>
                </a:lnTo>
                <a:lnTo>
                  <a:pt x="10468" y="13991"/>
                </a:lnTo>
                <a:lnTo>
                  <a:pt x="9638" y="14191"/>
                </a:lnTo>
                <a:cubicBezTo>
                  <a:pt x="9638" y="14191"/>
                  <a:pt x="9492" y="13056"/>
                  <a:pt x="9492" y="13056"/>
                </a:cubicBezTo>
                <a:close/>
                <a:moveTo>
                  <a:pt x="8449" y="13307"/>
                </a:moveTo>
                <a:lnTo>
                  <a:pt x="9279" y="13107"/>
                </a:lnTo>
                <a:lnTo>
                  <a:pt x="9426" y="14241"/>
                </a:lnTo>
                <a:lnTo>
                  <a:pt x="8595" y="14441"/>
                </a:lnTo>
                <a:cubicBezTo>
                  <a:pt x="8595" y="14441"/>
                  <a:pt x="8449" y="13307"/>
                  <a:pt x="8449" y="13307"/>
                </a:cubicBezTo>
                <a:close/>
                <a:moveTo>
                  <a:pt x="7918" y="13435"/>
                </a:moveTo>
                <a:lnTo>
                  <a:pt x="8237" y="13359"/>
                </a:lnTo>
                <a:lnTo>
                  <a:pt x="8383" y="14492"/>
                </a:lnTo>
                <a:lnTo>
                  <a:pt x="8153" y="14547"/>
                </a:lnTo>
                <a:cubicBezTo>
                  <a:pt x="8130" y="14281"/>
                  <a:pt x="8063" y="13984"/>
                  <a:pt x="7976" y="13648"/>
                </a:cubicBezTo>
                <a:cubicBezTo>
                  <a:pt x="7965" y="13604"/>
                  <a:pt x="7945" y="13531"/>
                  <a:pt x="7918" y="13435"/>
                </a:cubicBezTo>
                <a:close/>
                <a:moveTo>
                  <a:pt x="6853" y="9285"/>
                </a:moveTo>
                <a:lnTo>
                  <a:pt x="7684" y="9085"/>
                </a:lnTo>
                <a:lnTo>
                  <a:pt x="7831" y="10220"/>
                </a:lnTo>
                <a:lnTo>
                  <a:pt x="7051" y="10408"/>
                </a:lnTo>
                <a:cubicBezTo>
                  <a:pt x="7020" y="10299"/>
                  <a:pt x="6988" y="10188"/>
                  <a:pt x="6956" y="10076"/>
                </a:cubicBezTo>
                <a:cubicBezTo>
                  <a:pt x="6956" y="10076"/>
                  <a:pt x="6853" y="9285"/>
                  <a:pt x="6853" y="9285"/>
                </a:cubicBezTo>
                <a:close/>
                <a:moveTo>
                  <a:pt x="6457" y="7912"/>
                </a:moveTo>
                <a:lnTo>
                  <a:pt x="6563" y="8722"/>
                </a:lnTo>
                <a:cubicBezTo>
                  <a:pt x="6488" y="8463"/>
                  <a:pt x="6412" y="8203"/>
                  <a:pt x="6336" y="7942"/>
                </a:cubicBezTo>
                <a:cubicBezTo>
                  <a:pt x="6336" y="7942"/>
                  <a:pt x="6457" y="7912"/>
                  <a:pt x="6457" y="7912"/>
                </a:cubicBezTo>
                <a:close/>
                <a:moveTo>
                  <a:pt x="6421" y="7623"/>
                </a:moveTo>
                <a:lnTo>
                  <a:pt x="6254" y="7663"/>
                </a:lnTo>
                <a:cubicBezTo>
                  <a:pt x="6147" y="7295"/>
                  <a:pt x="6040" y="6929"/>
                  <a:pt x="5935" y="6569"/>
                </a:cubicBezTo>
                <a:lnTo>
                  <a:pt x="6273" y="6488"/>
                </a:lnTo>
                <a:cubicBezTo>
                  <a:pt x="6273" y="6488"/>
                  <a:pt x="6421" y="7623"/>
                  <a:pt x="6421" y="7623"/>
                </a:cubicBezTo>
                <a:close/>
                <a:moveTo>
                  <a:pt x="7464" y="7371"/>
                </a:moveTo>
                <a:lnTo>
                  <a:pt x="6633" y="7571"/>
                </a:lnTo>
                <a:lnTo>
                  <a:pt x="6486" y="6436"/>
                </a:lnTo>
                <a:lnTo>
                  <a:pt x="7316" y="6236"/>
                </a:lnTo>
                <a:cubicBezTo>
                  <a:pt x="7316" y="6236"/>
                  <a:pt x="7464" y="7371"/>
                  <a:pt x="7464" y="7371"/>
                </a:cubicBezTo>
                <a:close/>
                <a:moveTo>
                  <a:pt x="8506" y="7121"/>
                </a:moveTo>
                <a:lnTo>
                  <a:pt x="7676" y="7321"/>
                </a:lnTo>
                <a:lnTo>
                  <a:pt x="7528" y="6185"/>
                </a:lnTo>
                <a:lnTo>
                  <a:pt x="8359" y="5985"/>
                </a:lnTo>
                <a:cubicBezTo>
                  <a:pt x="8359" y="5985"/>
                  <a:pt x="8506" y="7121"/>
                  <a:pt x="8506" y="7121"/>
                </a:cubicBezTo>
                <a:close/>
                <a:moveTo>
                  <a:pt x="9549" y="6870"/>
                </a:moveTo>
                <a:lnTo>
                  <a:pt x="8718" y="7070"/>
                </a:lnTo>
                <a:lnTo>
                  <a:pt x="8571" y="5935"/>
                </a:lnTo>
                <a:lnTo>
                  <a:pt x="9402" y="5735"/>
                </a:lnTo>
                <a:cubicBezTo>
                  <a:pt x="9402" y="5735"/>
                  <a:pt x="9549" y="6870"/>
                  <a:pt x="9549" y="6870"/>
                </a:cubicBezTo>
                <a:close/>
                <a:moveTo>
                  <a:pt x="10592" y="6618"/>
                </a:moveTo>
                <a:lnTo>
                  <a:pt x="9761" y="6818"/>
                </a:lnTo>
                <a:lnTo>
                  <a:pt x="9614" y="5683"/>
                </a:lnTo>
                <a:lnTo>
                  <a:pt x="10445" y="5483"/>
                </a:lnTo>
                <a:cubicBezTo>
                  <a:pt x="10445" y="5483"/>
                  <a:pt x="10592" y="6618"/>
                  <a:pt x="10592" y="6618"/>
                </a:cubicBezTo>
                <a:close/>
                <a:moveTo>
                  <a:pt x="11818" y="7792"/>
                </a:moveTo>
                <a:lnTo>
                  <a:pt x="10987" y="7992"/>
                </a:lnTo>
                <a:lnTo>
                  <a:pt x="10841" y="6857"/>
                </a:lnTo>
                <a:lnTo>
                  <a:pt x="11671" y="6657"/>
                </a:lnTo>
                <a:cubicBezTo>
                  <a:pt x="11671" y="6657"/>
                  <a:pt x="11818" y="7792"/>
                  <a:pt x="11818" y="7792"/>
                </a:cubicBezTo>
                <a:close/>
                <a:moveTo>
                  <a:pt x="12860" y="7540"/>
                </a:moveTo>
                <a:lnTo>
                  <a:pt x="12030" y="7740"/>
                </a:lnTo>
                <a:lnTo>
                  <a:pt x="11883" y="6605"/>
                </a:lnTo>
                <a:lnTo>
                  <a:pt x="12714" y="6405"/>
                </a:lnTo>
                <a:cubicBezTo>
                  <a:pt x="12714" y="6405"/>
                  <a:pt x="12860" y="7540"/>
                  <a:pt x="12860" y="7540"/>
                </a:cubicBezTo>
                <a:close/>
                <a:moveTo>
                  <a:pt x="13903" y="7289"/>
                </a:moveTo>
                <a:lnTo>
                  <a:pt x="13072" y="7489"/>
                </a:lnTo>
                <a:lnTo>
                  <a:pt x="12926" y="6355"/>
                </a:lnTo>
                <a:lnTo>
                  <a:pt x="13757" y="6154"/>
                </a:lnTo>
                <a:cubicBezTo>
                  <a:pt x="13757" y="6154"/>
                  <a:pt x="13903" y="7289"/>
                  <a:pt x="13903" y="7289"/>
                </a:cubicBezTo>
                <a:close/>
                <a:moveTo>
                  <a:pt x="14946" y="7037"/>
                </a:moveTo>
                <a:lnTo>
                  <a:pt x="14115" y="7237"/>
                </a:lnTo>
                <a:lnTo>
                  <a:pt x="13969" y="6104"/>
                </a:lnTo>
                <a:lnTo>
                  <a:pt x="14800" y="5904"/>
                </a:lnTo>
                <a:cubicBezTo>
                  <a:pt x="14800" y="5904"/>
                  <a:pt x="14946" y="7037"/>
                  <a:pt x="14946" y="7037"/>
                </a:cubicBezTo>
                <a:close/>
                <a:moveTo>
                  <a:pt x="15989" y="6787"/>
                </a:moveTo>
                <a:lnTo>
                  <a:pt x="15158" y="6987"/>
                </a:lnTo>
                <a:lnTo>
                  <a:pt x="15012" y="5853"/>
                </a:lnTo>
                <a:lnTo>
                  <a:pt x="15843" y="5653"/>
                </a:lnTo>
                <a:cubicBezTo>
                  <a:pt x="15843" y="5653"/>
                  <a:pt x="15989" y="6787"/>
                  <a:pt x="15989" y="6787"/>
                </a:cubicBezTo>
                <a:close/>
                <a:moveTo>
                  <a:pt x="17216" y="7959"/>
                </a:moveTo>
                <a:lnTo>
                  <a:pt x="16385" y="8161"/>
                </a:lnTo>
                <a:lnTo>
                  <a:pt x="16239" y="7024"/>
                </a:lnTo>
                <a:lnTo>
                  <a:pt x="17069" y="6824"/>
                </a:lnTo>
                <a:cubicBezTo>
                  <a:pt x="17069" y="6824"/>
                  <a:pt x="17216" y="7959"/>
                  <a:pt x="17216" y="7959"/>
                </a:cubicBezTo>
                <a:close/>
                <a:moveTo>
                  <a:pt x="18259" y="7709"/>
                </a:moveTo>
                <a:lnTo>
                  <a:pt x="17428" y="7909"/>
                </a:lnTo>
                <a:lnTo>
                  <a:pt x="17282" y="6773"/>
                </a:lnTo>
                <a:lnTo>
                  <a:pt x="18112" y="6573"/>
                </a:lnTo>
                <a:cubicBezTo>
                  <a:pt x="18112" y="6573"/>
                  <a:pt x="18259" y="7709"/>
                  <a:pt x="18259" y="7709"/>
                </a:cubicBezTo>
                <a:close/>
                <a:moveTo>
                  <a:pt x="18471" y="7658"/>
                </a:moveTo>
                <a:lnTo>
                  <a:pt x="18324" y="6523"/>
                </a:lnTo>
                <a:lnTo>
                  <a:pt x="19155" y="6323"/>
                </a:lnTo>
                <a:lnTo>
                  <a:pt x="19301" y="7458"/>
                </a:lnTo>
                <a:cubicBezTo>
                  <a:pt x="19301" y="7458"/>
                  <a:pt x="18471" y="7658"/>
                  <a:pt x="18471" y="7658"/>
                </a:cubicBezTo>
                <a:close/>
                <a:moveTo>
                  <a:pt x="16790" y="11298"/>
                </a:moveTo>
                <a:lnTo>
                  <a:pt x="17621" y="11098"/>
                </a:lnTo>
                <a:lnTo>
                  <a:pt x="17767" y="12233"/>
                </a:lnTo>
                <a:lnTo>
                  <a:pt x="16936" y="12433"/>
                </a:lnTo>
                <a:cubicBezTo>
                  <a:pt x="16936" y="12433"/>
                  <a:pt x="16790" y="11298"/>
                  <a:pt x="16790" y="11298"/>
                </a:cubicBezTo>
                <a:close/>
                <a:moveTo>
                  <a:pt x="15563" y="10125"/>
                </a:moveTo>
                <a:lnTo>
                  <a:pt x="16394" y="9925"/>
                </a:lnTo>
                <a:lnTo>
                  <a:pt x="16540" y="11060"/>
                </a:lnTo>
                <a:lnTo>
                  <a:pt x="15710" y="11259"/>
                </a:lnTo>
                <a:cubicBezTo>
                  <a:pt x="15710" y="11259"/>
                  <a:pt x="15563" y="10125"/>
                  <a:pt x="15563" y="10125"/>
                </a:cubicBezTo>
                <a:close/>
                <a:moveTo>
                  <a:pt x="14521" y="10376"/>
                </a:moveTo>
                <a:lnTo>
                  <a:pt x="15351" y="10176"/>
                </a:lnTo>
                <a:lnTo>
                  <a:pt x="15497" y="11311"/>
                </a:lnTo>
                <a:lnTo>
                  <a:pt x="14668" y="11511"/>
                </a:lnTo>
                <a:cubicBezTo>
                  <a:pt x="14668" y="11511"/>
                  <a:pt x="14521" y="10376"/>
                  <a:pt x="14521" y="10376"/>
                </a:cubicBezTo>
                <a:close/>
                <a:moveTo>
                  <a:pt x="13478" y="10626"/>
                </a:moveTo>
                <a:lnTo>
                  <a:pt x="14308" y="10426"/>
                </a:lnTo>
                <a:lnTo>
                  <a:pt x="14455" y="11562"/>
                </a:lnTo>
                <a:lnTo>
                  <a:pt x="13624" y="11762"/>
                </a:lnTo>
                <a:cubicBezTo>
                  <a:pt x="13624" y="11762"/>
                  <a:pt x="13478" y="10626"/>
                  <a:pt x="13478" y="10626"/>
                </a:cubicBezTo>
                <a:close/>
                <a:moveTo>
                  <a:pt x="12435" y="10877"/>
                </a:moveTo>
                <a:lnTo>
                  <a:pt x="13266" y="10677"/>
                </a:lnTo>
                <a:lnTo>
                  <a:pt x="13413" y="11812"/>
                </a:lnTo>
                <a:lnTo>
                  <a:pt x="12582" y="12014"/>
                </a:lnTo>
                <a:cubicBezTo>
                  <a:pt x="12582" y="12014"/>
                  <a:pt x="12435" y="10877"/>
                  <a:pt x="12435" y="10877"/>
                </a:cubicBezTo>
                <a:close/>
                <a:moveTo>
                  <a:pt x="11392" y="11129"/>
                </a:moveTo>
                <a:lnTo>
                  <a:pt x="12223" y="10929"/>
                </a:lnTo>
                <a:lnTo>
                  <a:pt x="12370" y="12064"/>
                </a:lnTo>
                <a:lnTo>
                  <a:pt x="11539" y="12264"/>
                </a:lnTo>
                <a:cubicBezTo>
                  <a:pt x="11539" y="12264"/>
                  <a:pt x="11392" y="11129"/>
                  <a:pt x="11392" y="11129"/>
                </a:cubicBezTo>
                <a:close/>
                <a:moveTo>
                  <a:pt x="10349" y="11380"/>
                </a:moveTo>
                <a:lnTo>
                  <a:pt x="11180" y="11180"/>
                </a:lnTo>
                <a:lnTo>
                  <a:pt x="11327" y="12315"/>
                </a:lnTo>
                <a:lnTo>
                  <a:pt x="10496" y="12515"/>
                </a:lnTo>
                <a:cubicBezTo>
                  <a:pt x="10496" y="12515"/>
                  <a:pt x="10349" y="11380"/>
                  <a:pt x="10349" y="11380"/>
                </a:cubicBezTo>
                <a:close/>
                <a:moveTo>
                  <a:pt x="9307" y="11631"/>
                </a:moveTo>
                <a:lnTo>
                  <a:pt x="10137" y="11432"/>
                </a:lnTo>
                <a:lnTo>
                  <a:pt x="10284" y="12566"/>
                </a:lnTo>
                <a:lnTo>
                  <a:pt x="9454" y="12766"/>
                </a:lnTo>
                <a:cubicBezTo>
                  <a:pt x="9454" y="12766"/>
                  <a:pt x="9307" y="11631"/>
                  <a:pt x="9307" y="11631"/>
                </a:cubicBezTo>
                <a:close/>
                <a:moveTo>
                  <a:pt x="8264" y="11883"/>
                </a:moveTo>
                <a:lnTo>
                  <a:pt x="9095" y="11681"/>
                </a:lnTo>
                <a:lnTo>
                  <a:pt x="9242" y="12818"/>
                </a:lnTo>
                <a:lnTo>
                  <a:pt x="8411" y="13018"/>
                </a:lnTo>
                <a:cubicBezTo>
                  <a:pt x="8411" y="13018"/>
                  <a:pt x="8264" y="11883"/>
                  <a:pt x="8264" y="11883"/>
                </a:cubicBezTo>
                <a:close/>
                <a:moveTo>
                  <a:pt x="7527" y="12059"/>
                </a:moveTo>
                <a:lnTo>
                  <a:pt x="8052" y="11933"/>
                </a:lnTo>
                <a:lnTo>
                  <a:pt x="8199" y="13069"/>
                </a:lnTo>
                <a:lnTo>
                  <a:pt x="7840" y="13156"/>
                </a:lnTo>
                <a:cubicBezTo>
                  <a:pt x="7761" y="12876"/>
                  <a:pt x="7655" y="12503"/>
                  <a:pt x="7527" y="12059"/>
                </a:cubicBezTo>
                <a:close/>
                <a:moveTo>
                  <a:pt x="8015" y="11643"/>
                </a:moveTo>
                <a:lnTo>
                  <a:pt x="8015" y="11645"/>
                </a:lnTo>
                <a:lnTo>
                  <a:pt x="7448" y="11781"/>
                </a:lnTo>
                <a:cubicBezTo>
                  <a:pt x="7351" y="11445"/>
                  <a:pt x="7245" y="11077"/>
                  <a:pt x="7132" y="10687"/>
                </a:cubicBezTo>
                <a:lnTo>
                  <a:pt x="7868" y="10510"/>
                </a:lnTo>
                <a:cubicBezTo>
                  <a:pt x="7868" y="10510"/>
                  <a:pt x="8015" y="11643"/>
                  <a:pt x="8015" y="11643"/>
                </a:cubicBezTo>
                <a:close/>
                <a:moveTo>
                  <a:pt x="9733" y="8293"/>
                </a:moveTo>
                <a:lnTo>
                  <a:pt x="8902" y="8493"/>
                </a:lnTo>
                <a:lnTo>
                  <a:pt x="8755" y="7359"/>
                </a:lnTo>
                <a:lnTo>
                  <a:pt x="9586" y="7159"/>
                </a:lnTo>
                <a:cubicBezTo>
                  <a:pt x="9586" y="7159"/>
                  <a:pt x="9733" y="8293"/>
                  <a:pt x="9733" y="8293"/>
                </a:cubicBezTo>
                <a:close/>
                <a:moveTo>
                  <a:pt x="10959" y="9467"/>
                </a:moveTo>
                <a:lnTo>
                  <a:pt x="10129" y="9667"/>
                </a:lnTo>
                <a:lnTo>
                  <a:pt x="9981" y="8531"/>
                </a:lnTo>
                <a:lnTo>
                  <a:pt x="10812" y="8331"/>
                </a:lnTo>
                <a:cubicBezTo>
                  <a:pt x="10812" y="8331"/>
                  <a:pt x="10959" y="9467"/>
                  <a:pt x="10959" y="9467"/>
                </a:cubicBezTo>
                <a:close/>
                <a:moveTo>
                  <a:pt x="12002" y="9216"/>
                </a:moveTo>
                <a:lnTo>
                  <a:pt x="11171" y="9416"/>
                </a:lnTo>
                <a:lnTo>
                  <a:pt x="11024" y="8281"/>
                </a:lnTo>
                <a:lnTo>
                  <a:pt x="11855" y="8080"/>
                </a:lnTo>
                <a:cubicBezTo>
                  <a:pt x="11855" y="8080"/>
                  <a:pt x="12002" y="9216"/>
                  <a:pt x="12002" y="9216"/>
                </a:cubicBezTo>
                <a:close/>
                <a:moveTo>
                  <a:pt x="13044" y="8965"/>
                </a:moveTo>
                <a:lnTo>
                  <a:pt x="12213" y="9165"/>
                </a:lnTo>
                <a:lnTo>
                  <a:pt x="12067" y="8030"/>
                </a:lnTo>
                <a:lnTo>
                  <a:pt x="12898" y="7830"/>
                </a:lnTo>
                <a:cubicBezTo>
                  <a:pt x="12898" y="7830"/>
                  <a:pt x="13044" y="8965"/>
                  <a:pt x="13044" y="8965"/>
                </a:cubicBezTo>
                <a:close/>
                <a:moveTo>
                  <a:pt x="14087" y="8713"/>
                </a:moveTo>
                <a:lnTo>
                  <a:pt x="13256" y="8913"/>
                </a:lnTo>
                <a:lnTo>
                  <a:pt x="13110" y="7778"/>
                </a:lnTo>
                <a:lnTo>
                  <a:pt x="13941" y="7578"/>
                </a:lnTo>
                <a:cubicBezTo>
                  <a:pt x="13941" y="7578"/>
                  <a:pt x="14087" y="8713"/>
                  <a:pt x="14087" y="8713"/>
                </a:cubicBezTo>
                <a:close/>
                <a:moveTo>
                  <a:pt x="15130" y="8462"/>
                </a:moveTo>
                <a:lnTo>
                  <a:pt x="14299" y="8662"/>
                </a:lnTo>
                <a:lnTo>
                  <a:pt x="14153" y="7527"/>
                </a:lnTo>
                <a:lnTo>
                  <a:pt x="14984" y="7327"/>
                </a:lnTo>
                <a:cubicBezTo>
                  <a:pt x="14984" y="7327"/>
                  <a:pt x="15130" y="8462"/>
                  <a:pt x="15130" y="8462"/>
                </a:cubicBezTo>
                <a:close/>
                <a:moveTo>
                  <a:pt x="14337" y="8951"/>
                </a:moveTo>
                <a:lnTo>
                  <a:pt x="15168" y="8752"/>
                </a:lnTo>
                <a:lnTo>
                  <a:pt x="15314" y="9886"/>
                </a:lnTo>
                <a:lnTo>
                  <a:pt x="14483" y="10086"/>
                </a:lnTo>
                <a:cubicBezTo>
                  <a:pt x="14483" y="10086"/>
                  <a:pt x="14337" y="8951"/>
                  <a:pt x="14337" y="8951"/>
                </a:cubicBezTo>
                <a:close/>
                <a:moveTo>
                  <a:pt x="13294" y="9203"/>
                </a:moveTo>
                <a:lnTo>
                  <a:pt x="14125" y="9003"/>
                </a:lnTo>
                <a:lnTo>
                  <a:pt x="14271" y="10138"/>
                </a:lnTo>
                <a:lnTo>
                  <a:pt x="13440" y="10338"/>
                </a:lnTo>
                <a:cubicBezTo>
                  <a:pt x="13440" y="10338"/>
                  <a:pt x="13294" y="9203"/>
                  <a:pt x="13294" y="9203"/>
                </a:cubicBezTo>
                <a:close/>
                <a:moveTo>
                  <a:pt x="12251" y="9454"/>
                </a:moveTo>
                <a:lnTo>
                  <a:pt x="13082" y="9254"/>
                </a:lnTo>
                <a:lnTo>
                  <a:pt x="13228" y="10389"/>
                </a:lnTo>
                <a:lnTo>
                  <a:pt x="12398" y="10589"/>
                </a:lnTo>
                <a:cubicBezTo>
                  <a:pt x="12398" y="10589"/>
                  <a:pt x="12251" y="9454"/>
                  <a:pt x="12251" y="9454"/>
                </a:cubicBezTo>
                <a:close/>
                <a:moveTo>
                  <a:pt x="11208" y="9706"/>
                </a:moveTo>
                <a:lnTo>
                  <a:pt x="12039" y="9506"/>
                </a:lnTo>
                <a:lnTo>
                  <a:pt x="12185" y="10639"/>
                </a:lnTo>
                <a:lnTo>
                  <a:pt x="11355" y="10839"/>
                </a:lnTo>
                <a:cubicBezTo>
                  <a:pt x="11355" y="10839"/>
                  <a:pt x="11208" y="9706"/>
                  <a:pt x="11208" y="9706"/>
                </a:cubicBezTo>
                <a:close/>
                <a:moveTo>
                  <a:pt x="10165" y="9957"/>
                </a:moveTo>
                <a:lnTo>
                  <a:pt x="10996" y="9757"/>
                </a:lnTo>
                <a:lnTo>
                  <a:pt x="11143" y="10891"/>
                </a:lnTo>
                <a:lnTo>
                  <a:pt x="10312" y="11091"/>
                </a:lnTo>
                <a:cubicBezTo>
                  <a:pt x="10312" y="11091"/>
                  <a:pt x="10165" y="9957"/>
                  <a:pt x="10165" y="9957"/>
                </a:cubicBezTo>
                <a:close/>
                <a:moveTo>
                  <a:pt x="9123" y="10207"/>
                </a:moveTo>
                <a:lnTo>
                  <a:pt x="9953" y="10007"/>
                </a:lnTo>
                <a:lnTo>
                  <a:pt x="10100" y="11142"/>
                </a:lnTo>
                <a:lnTo>
                  <a:pt x="9270" y="11342"/>
                </a:lnTo>
                <a:cubicBezTo>
                  <a:pt x="9270" y="11342"/>
                  <a:pt x="9123" y="10207"/>
                  <a:pt x="9123" y="10207"/>
                </a:cubicBezTo>
                <a:close/>
                <a:moveTo>
                  <a:pt x="8939" y="8782"/>
                </a:moveTo>
                <a:lnTo>
                  <a:pt x="9769" y="8582"/>
                </a:lnTo>
                <a:lnTo>
                  <a:pt x="9916" y="9717"/>
                </a:lnTo>
                <a:lnTo>
                  <a:pt x="9086" y="9917"/>
                </a:lnTo>
                <a:cubicBezTo>
                  <a:pt x="9086" y="9917"/>
                  <a:pt x="8939" y="8782"/>
                  <a:pt x="8939" y="8782"/>
                </a:cubicBezTo>
                <a:close/>
                <a:moveTo>
                  <a:pt x="8080" y="10458"/>
                </a:moveTo>
                <a:lnTo>
                  <a:pt x="8911" y="10258"/>
                </a:lnTo>
                <a:lnTo>
                  <a:pt x="9058" y="11393"/>
                </a:lnTo>
                <a:lnTo>
                  <a:pt x="8227" y="11593"/>
                </a:lnTo>
                <a:cubicBezTo>
                  <a:pt x="8227" y="11593"/>
                  <a:pt x="8080" y="10458"/>
                  <a:pt x="8080" y="10458"/>
                </a:cubicBezTo>
                <a:close/>
                <a:moveTo>
                  <a:pt x="16357" y="9635"/>
                </a:moveTo>
                <a:lnTo>
                  <a:pt x="15526" y="9835"/>
                </a:lnTo>
                <a:lnTo>
                  <a:pt x="15380" y="8700"/>
                </a:lnTo>
                <a:lnTo>
                  <a:pt x="16210" y="8500"/>
                </a:lnTo>
                <a:cubicBezTo>
                  <a:pt x="16210" y="8500"/>
                  <a:pt x="16357" y="9635"/>
                  <a:pt x="16357" y="9635"/>
                </a:cubicBezTo>
                <a:close/>
                <a:moveTo>
                  <a:pt x="17399" y="9384"/>
                </a:moveTo>
                <a:lnTo>
                  <a:pt x="16569" y="9584"/>
                </a:lnTo>
                <a:lnTo>
                  <a:pt x="16423" y="8450"/>
                </a:lnTo>
                <a:lnTo>
                  <a:pt x="17253" y="8250"/>
                </a:lnTo>
                <a:cubicBezTo>
                  <a:pt x="17253" y="8250"/>
                  <a:pt x="17399" y="9384"/>
                  <a:pt x="17399" y="9384"/>
                </a:cubicBezTo>
                <a:close/>
                <a:moveTo>
                  <a:pt x="17583" y="10808"/>
                </a:moveTo>
                <a:lnTo>
                  <a:pt x="16752" y="11008"/>
                </a:lnTo>
                <a:lnTo>
                  <a:pt x="16606" y="9873"/>
                </a:lnTo>
                <a:lnTo>
                  <a:pt x="17437" y="9673"/>
                </a:lnTo>
                <a:cubicBezTo>
                  <a:pt x="17437" y="9673"/>
                  <a:pt x="17583" y="10808"/>
                  <a:pt x="17583" y="10808"/>
                </a:cubicBezTo>
                <a:close/>
                <a:moveTo>
                  <a:pt x="18442" y="9134"/>
                </a:moveTo>
                <a:lnTo>
                  <a:pt x="17612" y="9334"/>
                </a:lnTo>
                <a:lnTo>
                  <a:pt x="17465" y="8199"/>
                </a:lnTo>
                <a:lnTo>
                  <a:pt x="18296" y="7999"/>
                </a:lnTo>
                <a:cubicBezTo>
                  <a:pt x="18296" y="7999"/>
                  <a:pt x="18442" y="9134"/>
                  <a:pt x="18442" y="9134"/>
                </a:cubicBezTo>
                <a:close/>
                <a:moveTo>
                  <a:pt x="16173" y="8211"/>
                </a:moveTo>
                <a:lnTo>
                  <a:pt x="15342" y="8410"/>
                </a:lnTo>
                <a:lnTo>
                  <a:pt x="15196" y="7276"/>
                </a:lnTo>
                <a:lnTo>
                  <a:pt x="16027" y="7076"/>
                </a:lnTo>
                <a:cubicBezTo>
                  <a:pt x="16027" y="7076"/>
                  <a:pt x="16173" y="8211"/>
                  <a:pt x="16173" y="8211"/>
                </a:cubicBezTo>
                <a:close/>
                <a:moveTo>
                  <a:pt x="10776" y="8043"/>
                </a:moveTo>
                <a:lnTo>
                  <a:pt x="9945" y="8243"/>
                </a:lnTo>
                <a:lnTo>
                  <a:pt x="9798" y="7108"/>
                </a:lnTo>
                <a:lnTo>
                  <a:pt x="10628" y="6908"/>
                </a:lnTo>
                <a:cubicBezTo>
                  <a:pt x="10628" y="6908"/>
                  <a:pt x="10776" y="8043"/>
                  <a:pt x="10776" y="8043"/>
                </a:cubicBezTo>
                <a:close/>
                <a:moveTo>
                  <a:pt x="7712" y="7611"/>
                </a:moveTo>
                <a:lnTo>
                  <a:pt x="8543" y="7411"/>
                </a:lnTo>
                <a:lnTo>
                  <a:pt x="8690" y="8544"/>
                </a:lnTo>
                <a:lnTo>
                  <a:pt x="7859" y="8744"/>
                </a:lnTo>
                <a:cubicBezTo>
                  <a:pt x="7859" y="8744"/>
                  <a:pt x="7712" y="7611"/>
                  <a:pt x="7712" y="7611"/>
                </a:cubicBezTo>
                <a:close/>
                <a:moveTo>
                  <a:pt x="6670" y="7862"/>
                </a:moveTo>
                <a:lnTo>
                  <a:pt x="7500" y="7661"/>
                </a:lnTo>
                <a:lnTo>
                  <a:pt x="7647" y="8796"/>
                </a:lnTo>
                <a:lnTo>
                  <a:pt x="6817" y="8996"/>
                </a:lnTo>
                <a:cubicBezTo>
                  <a:pt x="6817" y="8996"/>
                  <a:pt x="6670" y="7862"/>
                  <a:pt x="6670" y="7862"/>
                </a:cubicBezTo>
                <a:close/>
                <a:moveTo>
                  <a:pt x="7896" y="9034"/>
                </a:moveTo>
                <a:lnTo>
                  <a:pt x="8727" y="8834"/>
                </a:lnTo>
                <a:lnTo>
                  <a:pt x="8874" y="9969"/>
                </a:lnTo>
                <a:lnTo>
                  <a:pt x="8043" y="10169"/>
                </a:lnTo>
                <a:cubicBezTo>
                  <a:pt x="8043" y="10169"/>
                  <a:pt x="7896" y="9034"/>
                  <a:pt x="7896" y="9034"/>
                </a:cubicBezTo>
                <a:close/>
                <a:moveTo>
                  <a:pt x="15747" y="11549"/>
                </a:moveTo>
                <a:lnTo>
                  <a:pt x="16578" y="11349"/>
                </a:lnTo>
                <a:lnTo>
                  <a:pt x="16724" y="12484"/>
                </a:lnTo>
                <a:lnTo>
                  <a:pt x="15893" y="12684"/>
                </a:lnTo>
                <a:cubicBezTo>
                  <a:pt x="15893" y="12684"/>
                  <a:pt x="15747" y="11549"/>
                  <a:pt x="15747" y="11549"/>
                </a:cubicBezTo>
                <a:close/>
                <a:moveTo>
                  <a:pt x="18810" y="11981"/>
                </a:moveTo>
                <a:lnTo>
                  <a:pt x="17979" y="12181"/>
                </a:lnTo>
                <a:lnTo>
                  <a:pt x="17833" y="11046"/>
                </a:lnTo>
                <a:lnTo>
                  <a:pt x="18664" y="10846"/>
                </a:lnTo>
                <a:cubicBezTo>
                  <a:pt x="18664" y="10846"/>
                  <a:pt x="18810" y="11981"/>
                  <a:pt x="18810" y="11981"/>
                </a:cubicBezTo>
                <a:close/>
                <a:moveTo>
                  <a:pt x="18626" y="10557"/>
                </a:moveTo>
                <a:lnTo>
                  <a:pt x="17795" y="10757"/>
                </a:lnTo>
                <a:lnTo>
                  <a:pt x="17649" y="9622"/>
                </a:lnTo>
                <a:lnTo>
                  <a:pt x="18480" y="9422"/>
                </a:lnTo>
                <a:cubicBezTo>
                  <a:pt x="18480" y="9422"/>
                  <a:pt x="18626" y="10557"/>
                  <a:pt x="18626" y="10557"/>
                </a:cubicBezTo>
                <a:close/>
                <a:moveTo>
                  <a:pt x="19485" y="8882"/>
                </a:moveTo>
                <a:lnTo>
                  <a:pt x="18654" y="9082"/>
                </a:lnTo>
                <a:lnTo>
                  <a:pt x="18508" y="7947"/>
                </a:lnTo>
                <a:lnTo>
                  <a:pt x="19339" y="7747"/>
                </a:lnTo>
                <a:cubicBezTo>
                  <a:pt x="19339" y="7747"/>
                  <a:pt x="19485" y="8882"/>
                  <a:pt x="19485" y="8882"/>
                </a:cubicBezTo>
                <a:close/>
                <a:moveTo>
                  <a:pt x="17032" y="6536"/>
                </a:moveTo>
                <a:lnTo>
                  <a:pt x="16201" y="6736"/>
                </a:lnTo>
                <a:lnTo>
                  <a:pt x="16055" y="5601"/>
                </a:lnTo>
                <a:lnTo>
                  <a:pt x="16886" y="5401"/>
                </a:lnTo>
                <a:cubicBezTo>
                  <a:pt x="16886" y="5401"/>
                  <a:pt x="17032" y="6536"/>
                  <a:pt x="17032" y="6536"/>
                </a:cubicBezTo>
                <a:close/>
                <a:moveTo>
                  <a:pt x="11634" y="6367"/>
                </a:moveTo>
                <a:lnTo>
                  <a:pt x="10804" y="6567"/>
                </a:lnTo>
                <a:lnTo>
                  <a:pt x="10657" y="5432"/>
                </a:lnTo>
                <a:lnTo>
                  <a:pt x="11487" y="5232"/>
                </a:lnTo>
                <a:cubicBezTo>
                  <a:pt x="11487" y="5232"/>
                  <a:pt x="11634" y="6367"/>
                  <a:pt x="11634" y="6367"/>
                </a:cubicBezTo>
                <a:close/>
                <a:moveTo>
                  <a:pt x="6302" y="5013"/>
                </a:moveTo>
                <a:lnTo>
                  <a:pt x="7133" y="4813"/>
                </a:lnTo>
                <a:lnTo>
                  <a:pt x="7280" y="5947"/>
                </a:lnTo>
                <a:lnTo>
                  <a:pt x="6449" y="6147"/>
                </a:lnTo>
                <a:cubicBezTo>
                  <a:pt x="6449" y="6147"/>
                  <a:pt x="6302" y="5013"/>
                  <a:pt x="6302" y="5013"/>
                </a:cubicBezTo>
                <a:close/>
                <a:moveTo>
                  <a:pt x="14638" y="12987"/>
                </a:moveTo>
                <a:lnTo>
                  <a:pt x="13809" y="13185"/>
                </a:lnTo>
                <a:lnTo>
                  <a:pt x="13662" y="12052"/>
                </a:lnTo>
                <a:lnTo>
                  <a:pt x="14492" y="11852"/>
                </a:lnTo>
                <a:lnTo>
                  <a:pt x="14638" y="12985"/>
                </a:lnTo>
                <a:cubicBezTo>
                  <a:pt x="14638" y="12985"/>
                  <a:pt x="14638" y="12987"/>
                  <a:pt x="14638" y="12987"/>
                </a:cubicBezTo>
                <a:close/>
                <a:moveTo>
                  <a:pt x="14888" y="13224"/>
                </a:moveTo>
                <a:lnTo>
                  <a:pt x="15719" y="13024"/>
                </a:lnTo>
                <a:lnTo>
                  <a:pt x="15865" y="14158"/>
                </a:lnTo>
                <a:lnTo>
                  <a:pt x="15034" y="14358"/>
                </a:lnTo>
                <a:cubicBezTo>
                  <a:pt x="15034" y="14358"/>
                  <a:pt x="14888" y="13224"/>
                  <a:pt x="14888" y="13224"/>
                </a:cubicBezTo>
                <a:close/>
                <a:moveTo>
                  <a:pt x="18994" y="13406"/>
                </a:moveTo>
                <a:lnTo>
                  <a:pt x="18163" y="13606"/>
                </a:lnTo>
                <a:lnTo>
                  <a:pt x="18017" y="12471"/>
                </a:lnTo>
                <a:lnTo>
                  <a:pt x="18017" y="12469"/>
                </a:lnTo>
                <a:lnTo>
                  <a:pt x="18848" y="12269"/>
                </a:lnTo>
                <a:cubicBezTo>
                  <a:pt x="18848" y="12269"/>
                  <a:pt x="18994" y="13406"/>
                  <a:pt x="18994" y="13406"/>
                </a:cubicBezTo>
                <a:close/>
                <a:moveTo>
                  <a:pt x="19853" y="11730"/>
                </a:moveTo>
                <a:lnTo>
                  <a:pt x="19022" y="11931"/>
                </a:lnTo>
                <a:lnTo>
                  <a:pt x="18876" y="10795"/>
                </a:lnTo>
                <a:lnTo>
                  <a:pt x="19707" y="10595"/>
                </a:lnTo>
                <a:cubicBezTo>
                  <a:pt x="19707" y="10595"/>
                  <a:pt x="19853" y="11730"/>
                  <a:pt x="19853" y="11730"/>
                </a:cubicBezTo>
                <a:close/>
                <a:moveTo>
                  <a:pt x="19669" y="10305"/>
                </a:moveTo>
                <a:lnTo>
                  <a:pt x="18838" y="10505"/>
                </a:lnTo>
                <a:lnTo>
                  <a:pt x="18692" y="9370"/>
                </a:lnTo>
                <a:lnTo>
                  <a:pt x="19523" y="9170"/>
                </a:lnTo>
                <a:cubicBezTo>
                  <a:pt x="19523" y="9170"/>
                  <a:pt x="19669" y="10305"/>
                  <a:pt x="19669" y="10305"/>
                </a:cubicBezTo>
                <a:close/>
                <a:moveTo>
                  <a:pt x="20344" y="7206"/>
                </a:moveTo>
                <a:lnTo>
                  <a:pt x="19513" y="7406"/>
                </a:lnTo>
                <a:lnTo>
                  <a:pt x="19367" y="6271"/>
                </a:lnTo>
                <a:lnTo>
                  <a:pt x="20197" y="6072"/>
                </a:lnTo>
                <a:cubicBezTo>
                  <a:pt x="20197" y="6072"/>
                  <a:pt x="20344" y="7206"/>
                  <a:pt x="20344" y="7206"/>
                </a:cubicBezTo>
                <a:close/>
                <a:moveTo>
                  <a:pt x="19118" y="6033"/>
                </a:moveTo>
                <a:lnTo>
                  <a:pt x="18287" y="6233"/>
                </a:lnTo>
                <a:lnTo>
                  <a:pt x="18141" y="5098"/>
                </a:lnTo>
                <a:lnTo>
                  <a:pt x="18972" y="4898"/>
                </a:lnTo>
                <a:cubicBezTo>
                  <a:pt x="18972" y="4898"/>
                  <a:pt x="19118" y="6033"/>
                  <a:pt x="19118" y="6033"/>
                </a:cubicBezTo>
                <a:close/>
                <a:moveTo>
                  <a:pt x="17891" y="4860"/>
                </a:moveTo>
                <a:lnTo>
                  <a:pt x="17060" y="5060"/>
                </a:lnTo>
                <a:lnTo>
                  <a:pt x="16914" y="3925"/>
                </a:lnTo>
                <a:lnTo>
                  <a:pt x="17745" y="3725"/>
                </a:lnTo>
                <a:cubicBezTo>
                  <a:pt x="17745" y="3725"/>
                  <a:pt x="17891" y="4860"/>
                  <a:pt x="17891" y="4860"/>
                </a:cubicBezTo>
                <a:close/>
                <a:moveTo>
                  <a:pt x="12493" y="4691"/>
                </a:moveTo>
                <a:lnTo>
                  <a:pt x="11662" y="4891"/>
                </a:lnTo>
                <a:lnTo>
                  <a:pt x="11516" y="3758"/>
                </a:lnTo>
                <a:lnTo>
                  <a:pt x="12347" y="3558"/>
                </a:lnTo>
                <a:cubicBezTo>
                  <a:pt x="12347" y="3558"/>
                  <a:pt x="12493" y="4691"/>
                  <a:pt x="12493" y="4691"/>
                </a:cubicBezTo>
                <a:close/>
                <a:moveTo>
                  <a:pt x="8139" y="4272"/>
                </a:moveTo>
                <a:lnTo>
                  <a:pt x="7308" y="4472"/>
                </a:lnTo>
                <a:lnTo>
                  <a:pt x="7161" y="3337"/>
                </a:lnTo>
                <a:lnTo>
                  <a:pt x="7991" y="3137"/>
                </a:lnTo>
                <a:cubicBezTo>
                  <a:pt x="7991" y="3137"/>
                  <a:pt x="8139" y="4272"/>
                  <a:pt x="8139" y="4272"/>
                </a:cubicBezTo>
                <a:close/>
                <a:moveTo>
                  <a:pt x="6118" y="3589"/>
                </a:moveTo>
                <a:lnTo>
                  <a:pt x="6949" y="3389"/>
                </a:lnTo>
                <a:lnTo>
                  <a:pt x="7096" y="4524"/>
                </a:lnTo>
                <a:lnTo>
                  <a:pt x="6265" y="4723"/>
                </a:lnTo>
                <a:cubicBezTo>
                  <a:pt x="6265" y="4723"/>
                  <a:pt x="6118" y="3589"/>
                  <a:pt x="6118" y="3589"/>
                </a:cubicBezTo>
                <a:close/>
                <a:moveTo>
                  <a:pt x="18286" y="14555"/>
                </a:moveTo>
                <a:lnTo>
                  <a:pt x="18201" y="13895"/>
                </a:lnTo>
                <a:lnTo>
                  <a:pt x="19031" y="13695"/>
                </a:lnTo>
                <a:lnTo>
                  <a:pt x="19142" y="14555"/>
                </a:lnTo>
                <a:cubicBezTo>
                  <a:pt x="19142" y="14555"/>
                  <a:pt x="18286" y="14555"/>
                  <a:pt x="18286" y="14555"/>
                </a:cubicBezTo>
                <a:close/>
                <a:moveTo>
                  <a:pt x="20172" y="10185"/>
                </a:moveTo>
                <a:lnTo>
                  <a:pt x="19881" y="10255"/>
                </a:lnTo>
                <a:lnTo>
                  <a:pt x="19734" y="9119"/>
                </a:lnTo>
                <a:lnTo>
                  <a:pt x="20313" y="8980"/>
                </a:lnTo>
                <a:cubicBezTo>
                  <a:pt x="20313" y="8980"/>
                  <a:pt x="20172" y="10185"/>
                  <a:pt x="20172" y="10185"/>
                </a:cubicBezTo>
                <a:close/>
                <a:moveTo>
                  <a:pt x="20702" y="5652"/>
                </a:moveTo>
                <a:lnTo>
                  <a:pt x="20372" y="5732"/>
                </a:lnTo>
                <a:lnTo>
                  <a:pt x="20225" y="4597"/>
                </a:lnTo>
                <a:lnTo>
                  <a:pt x="20843" y="4448"/>
                </a:lnTo>
                <a:cubicBezTo>
                  <a:pt x="20843" y="4448"/>
                  <a:pt x="20702" y="5652"/>
                  <a:pt x="20702" y="5652"/>
                </a:cubicBezTo>
                <a:close/>
                <a:moveTo>
                  <a:pt x="19893" y="3713"/>
                </a:moveTo>
                <a:lnTo>
                  <a:pt x="19976" y="4358"/>
                </a:lnTo>
                <a:lnTo>
                  <a:pt x="19145" y="4557"/>
                </a:lnTo>
                <a:lnTo>
                  <a:pt x="19029" y="3660"/>
                </a:lnTo>
                <a:cubicBezTo>
                  <a:pt x="19029" y="3660"/>
                  <a:pt x="19893" y="3713"/>
                  <a:pt x="19893" y="3713"/>
                </a:cubicBezTo>
                <a:close/>
                <a:moveTo>
                  <a:pt x="15558" y="3446"/>
                </a:moveTo>
                <a:lnTo>
                  <a:pt x="15621" y="3938"/>
                </a:lnTo>
                <a:lnTo>
                  <a:pt x="14791" y="4138"/>
                </a:lnTo>
                <a:lnTo>
                  <a:pt x="14694" y="3393"/>
                </a:lnTo>
                <a:cubicBezTo>
                  <a:pt x="14694" y="3393"/>
                  <a:pt x="15558" y="3446"/>
                  <a:pt x="15558" y="3446"/>
                </a:cubicBezTo>
                <a:close/>
                <a:moveTo>
                  <a:pt x="7712" y="15695"/>
                </a:moveTo>
                <a:cubicBezTo>
                  <a:pt x="7921" y="15535"/>
                  <a:pt x="8044" y="15352"/>
                  <a:pt x="8108" y="15143"/>
                </a:cubicBezTo>
                <a:lnTo>
                  <a:pt x="12978" y="15143"/>
                </a:lnTo>
                <a:lnTo>
                  <a:pt x="12986" y="15151"/>
                </a:lnTo>
                <a:lnTo>
                  <a:pt x="13020" y="15143"/>
                </a:lnTo>
                <a:lnTo>
                  <a:pt x="20029" y="15143"/>
                </a:lnTo>
                <a:lnTo>
                  <a:pt x="21423" y="3219"/>
                </a:lnTo>
                <a:lnTo>
                  <a:pt x="4635" y="2184"/>
                </a:lnTo>
                <a:cubicBezTo>
                  <a:pt x="4632" y="2174"/>
                  <a:pt x="4628" y="2163"/>
                  <a:pt x="4625" y="2154"/>
                </a:cubicBezTo>
                <a:cubicBezTo>
                  <a:pt x="4370" y="1362"/>
                  <a:pt x="3668" y="970"/>
                  <a:pt x="3052" y="601"/>
                </a:cubicBezTo>
                <a:cubicBezTo>
                  <a:pt x="2632" y="350"/>
                  <a:pt x="1642" y="154"/>
                  <a:pt x="800" y="13"/>
                </a:cubicBezTo>
                <a:cubicBezTo>
                  <a:pt x="-123" y="-141"/>
                  <a:pt x="-177" y="1135"/>
                  <a:pt x="280" y="1239"/>
                </a:cubicBezTo>
                <a:cubicBezTo>
                  <a:pt x="1185" y="1444"/>
                  <a:pt x="2231" y="1622"/>
                  <a:pt x="2750" y="1898"/>
                </a:cubicBezTo>
                <a:cubicBezTo>
                  <a:pt x="3064" y="2064"/>
                  <a:pt x="3845" y="2504"/>
                  <a:pt x="3980" y="3009"/>
                </a:cubicBezTo>
                <a:cubicBezTo>
                  <a:pt x="4084" y="3400"/>
                  <a:pt x="6466" y="11249"/>
                  <a:pt x="7216" y="13942"/>
                </a:cubicBezTo>
                <a:cubicBezTo>
                  <a:pt x="7339" y="14385"/>
                  <a:pt x="7271" y="14761"/>
                  <a:pt x="7086" y="14939"/>
                </a:cubicBezTo>
                <a:cubicBezTo>
                  <a:pt x="6719" y="15289"/>
                  <a:pt x="6128" y="15842"/>
                  <a:pt x="6128" y="16896"/>
                </a:cubicBezTo>
                <a:cubicBezTo>
                  <a:pt x="6128" y="17951"/>
                  <a:pt x="6372" y="18444"/>
                  <a:pt x="6678" y="18663"/>
                </a:cubicBezTo>
                <a:cubicBezTo>
                  <a:pt x="6638" y="18854"/>
                  <a:pt x="6617" y="19055"/>
                  <a:pt x="6617" y="19263"/>
                </a:cubicBezTo>
                <a:cubicBezTo>
                  <a:pt x="6617" y="20475"/>
                  <a:pt x="7337" y="21459"/>
                  <a:pt x="8225" y="21459"/>
                </a:cubicBezTo>
                <a:cubicBezTo>
                  <a:pt x="9113" y="21459"/>
                  <a:pt x="9833" y="20475"/>
                  <a:pt x="9833" y="19263"/>
                </a:cubicBezTo>
                <a:cubicBezTo>
                  <a:pt x="9833" y="19102"/>
                  <a:pt x="9820" y="18945"/>
                  <a:pt x="9796" y="18794"/>
                </a:cubicBezTo>
                <a:lnTo>
                  <a:pt x="16327" y="18794"/>
                </a:lnTo>
                <a:cubicBezTo>
                  <a:pt x="16303" y="18945"/>
                  <a:pt x="16290" y="19102"/>
                  <a:pt x="16290" y="19263"/>
                </a:cubicBezTo>
                <a:cubicBezTo>
                  <a:pt x="16290" y="20475"/>
                  <a:pt x="17011" y="21459"/>
                  <a:pt x="17899" y="21459"/>
                </a:cubicBezTo>
                <a:cubicBezTo>
                  <a:pt x="18787" y="21459"/>
                  <a:pt x="19505" y="20475"/>
                  <a:pt x="19505" y="19263"/>
                </a:cubicBezTo>
                <a:cubicBezTo>
                  <a:pt x="19505" y="19102"/>
                  <a:pt x="19493" y="18945"/>
                  <a:pt x="19469" y="18794"/>
                </a:cubicBezTo>
                <a:lnTo>
                  <a:pt x="19493" y="18794"/>
                </a:lnTo>
                <a:cubicBezTo>
                  <a:pt x="19746" y="18794"/>
                  <a:pt x="19950" y="18514"/>
                  <a:pt x="19950" y="18169"/>
                </a:cubicBezTo>
                <a:cubicBezTo>
                  <a:pt x="19950" y="17823"/>
                  <a:pt x="19746" y="17544"/>
                  <a:pt x="19493" y="17544"/>
                </a:cubicBezTo>
                <a:lnTo>
                  <a:pt x="18900" y="17544"/>
                </a:lnTo>
                <a:cubicBezTo>
                  <a:pt x="18625" y="17244"/>
                  <a:pt x="18277" y="17066"/>
                  <a:pt x="17899" y="17066"/>
                </a:cubicBezTo>
                <a:cubicBezTo>
                  <a:pt x="17520" y="17066"/>
                  <a:pt x="17172" y="17244"/>
                  <a:pt x="16897" y="17544"/>
                </a:cubicBezTo>
                <a:lnTo>
                  <a:pt x="9226" y="17544"/>
                </a:lnTo>
                <a:cubicBezTo>
                  <a:pt x="8951" y="17244"/>
                  <a:pt x="8604" y="17066"/>
                  <a:pt x="8225" y="17066"/>
                </a:cubicBezTo>
                <a:cubicBezTo>
                  <a:pt x="7859" y="17066"/>
                  <a:pt x="7523" y="17233"/>
                  <a:pt x="7253" y="17513"/>
                </a:cubicBezTo>
                <a:cubicBezTo>
                  <a:pt x="7034" y="17419"/>
                  <a:pt x="6873" y="17222"/>
                  <a:pt x="6873" y="16834"/>
                </a:cubicBezTo>
                <a:cubicBezTo>
                  <a:pt x="6873" y="16497"/>
                  <a:pt x="7044" y="16209"/>
                  <a:pt x="7712" y="15695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33453" y="2000845"/>
            <a:ext cx="787451" cy="787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33453" y="3302032"/>
            <a:ext cx="787451" cy="787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33453" y="4754246"/>
            <a:ext cx="787451" cy="787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943721" y="5021240"/>
            <a:ext cx="366915" cy="253463"/>
            <a:chOff x="3092451" y="1625601"/>
            <a:chExt cx="241300" cy="166688"/>
          </a:xfrm>
          <a:solidFill>
            <a:schemeClr val="bg2"/>
          </a:solidFill>
        </p:grpSpPr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1" name="Freeform 153"/>
          <p:cNvSpPr>
            <a:spLocks/>
          </p:cNvSpPr>
          <p:nvPr/>
        </p:nvSpPr>
        <p:spPr bwMode="auto">
          <a:xfrm>
            <a:off x="6949755" y="3518334"/>
            <a:ext cx="354847" cy="354847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2" name="Freeform 322"/>
          <p:cNvSpPr>
            <a:spLocks/>
          </p:cNvSpPr>
          <p:nvPr/>
        </p:nvSpPr>
        <p:spPr bwMode="auto">
          <a:xfrm>
            <a:off x="6955792" y="2212320"/>
            <a:ext cx="342775" cy="364501"/>
          </a:xfrm>
          <a:custGeom>
            <a:avLst/>
            <a:gdLst>
              <a:gd name="T0" fmla="*/ 32 w 60"/>
              <a:gd name="T1" fmla="*/ 4 h 64"/>
              <a:gd name="T2" fmla="*/ 32 w 60"/>
              <a:gd name="T3" fmla="*/ 2 h 64"/>
              <a:gd name="T4" fmla="*/ 30 w 60"/>
              <a:gd name="T5" fmla="*/ 0 h 64"/>
              <a:gd name="T6" fmla="*/ 28 w 60"/>
              <a:gd name="T7" fmla="*/ 2 h 64"/>
              <a:gd name="T8" fmla="*/ 28 w 60"/>
              <a:gd name="T9" fmla="*/ 4 h 64"/>
              <a:gd name="T10" fmla="*/ 0 w 60"/>
              <a:gd name="T11" fmla="*/ 34 h 64"/>
              <a:gd name="T12" fmla="*/ 0 w 60"/>
              <a:gd name="T13" fmla="*/ 36 h 64"/>
              <a:gd name="T14" fmla="*/ 0 w 60"/>
              <a:gd name="T15" fmla="*/ 36 h 64"/>
              <a:gd name="T16" fmla="*/ 10 w 60"/>
              <a:gd name="T17" fmla="*/ 28 h 64"/>
              <a:gd name="T18" fmla="*/ 20 w 60"/>
              <a:gd name="T19" fmla="*/ 36 h 64"/>
              <a:gd name="T20" fmla="*/ 20 w 60"/>
              <a:gd name="T21" fmla="*/ 36 h 64"/>
              <a:gd name="T22" fmla="*/ 28 w 60"/>
              <a:gd name="T23" fmla="*/ 28 h 64"/>
              <a:gd name="T24" fmla="*/ 28 w 60"/>
              <a:gd name="T25" fmla="*/ 50 h 64"/>
              <a:gd name="T26" fmla="*/ 22 w 60"/>
              <a:gd name="T27" fmla="*/ 60 h 64"/>
              <a:gd name="T28" fmla="*/ 16 w 60"/>
              <a:gd name="T29" fmla="*/ 54 h 64"/>
              <a:gd name="T30" fmla="*/ 14 w 60"/>
              <a:gd name="T31" fmla="*/ 52 h 64"/>
              <a:gd name="T32" fmla="*/ 12 w 60"/>
              <a:gd name="T33" fmla="*/ 54 h 64"/>
              <a:gd name="T34" fmla="*/ 22 w 60"/>
              <a:gd name="T35" fmla="*/ 64 h 64"/>
              <a:gd name="T36" fmla="*/ 32 w 60"/>
              <a:gd name="T37" fmla="*/ 50 h 64"/>
              <a:gd name="T38" fmla="*/ 32 w 60"/>
              <a:gd name="T39" fmla="*/ 28 h 64"/>
              <a:gd name="T40" fmla="*/ 40 w 60"/>
              <a:gd name="T41" fmla="*/ 36 h 64"/>
              <a:gd name="T42" fmla="*/ 40 w 60"/>
              <a:gd name="T43" fmla="*/ 36 h 64"/>
              <a:gd name="T44" fmla="*/ 50 w 60"/>
              <a:gd name="T45" fmla="*/ 28 h 64"/>
              <a:gd name="T46" fmla="*/ 60 w 60"/>
              <a:gd name="T47" fmla="*/ 36 h 64"/>
              <a:gd name="T48" fmla="*/ 60 w 60"/>
              <a:gd name="T49" fmla="*/ 36 h 64"/>
              <a:gd name="T50" fmla="*/ 60 w 60"/>
              <a:gd name="T51" fmla="*/ 34 h 64"/>
              <a:gd name="T52" fmla="*/ 32 w 60"/>
              <a:gd name="T53" fmla="*/ 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4">
                <a:moveTo>
                  <a:pt x="32" y="4"/>
                </a:move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0"/>
                  <a:pt x="30" y="0"/>
                </a:cubicBezTo>
                <a:cubicBezTo>
                  <a:pt x="29" y="0"/>
                  <a:pt x="28" y="1"/>
                  <a:pt x="28" y="2"/>
                </a:cubicBezTo>
                <a:cubicBezTo>
                  <a:pt x="28" y="4"/>
                  <a:pt x="28" y="4"/>
                  <a:pt x="28" y="4"/>
                </a:cubicBezTo>
                <a:cubicBezTo>
                  <a:pt x="12" y="5"/>
                  <a:pt x="0" y="18"/>
                  <a:pt x="0" y="34"/>
                </a:cubicBezTo>
                <a:cubicBezTo>
                  <a:pt x="0" y="35"/>
                  <a:pt x="0" y="35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1" y="31"/>
                  <a:pt x="5" y="28"/>
                  <a:pt x="10" y="28"/>
                </a:cubicBezTo>
                <a:cubicBezTo>
                  <a:pt x="15" y="28"/>
                  <a:pt x="19" y="31"/>
                  <a:pt x="20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1" y="32"/>
                  <a:pt x="24" y="29"/>
                  <a:pt x="28" y="28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60"/>
                  <a:pt x="26" y="60"/>
                  <a:pt x="22" y="60"/>
                </a:cubicBezTo>
                <a:cubicBezTo>
                  <a:pt x="16" y="60"/>
                  <a:pt x="16" y="58"/>
                  <a:pt x="16" y="54"/>
                </a:cubicBezTo>
                <a:cubicBezTo>
                  <a:pt x="16" y="53"/>
                  <a:pt x="15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8"/>
                  <a:pt x="12" y="64"/>
                  <a:pt x="22" y="64"/>
                </a:cubicBezTo>
                <a:cubicBezTo>
                  <a:pt x="27" y="64"/>
                  <a:pt x="32" y="63"/>
                  <a:pt x="32" y="50"/>
                </a:cubicBezTo>
                <a:cubicBezTo>
                  <a:pt x="32" y="28"/>
                  <a:pt x="32" y="28"/>
                  <a:pt x="32" y="28"/>
                </a:cubicBezTo>
                <a:cubicBezTo>
                  <a:pt x="36" y="29"/>
                  <a:pt x="39" y="32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31"/>
                  <a:pt x="45" y="28"/>
                  <a:pt x="50" y="28"/>
                </a:cubicBezTo>
                <a:cubicBezTo>
                  <a:pt x="55" y="28"/>
                  <a:pt x="59" y="31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5"/>
                  <a:pt x="60" y="35"/>
                  <a:pt x="60" y="34"/>
                </a:cubicBezTo>
                <a:cubicBezTo>
                  <a:pt x="60" y="18"/>
                  <a:pt x="48" y="5"/>
                  <a:pt x="32" y="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08498" y="2764855"/>
            <a:ext cx="569387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2"/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$25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92958" y="2242288"/>
            <a:ext cx="569387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2"/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$30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89139" y="1311680"/>
            <a:ext cx="569387" cy="4001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2"/>
                </a:solidFill>
                <a:latin typeface="杨任东竹石体-Medium" panose="02000000000000000000" pitchFamily="2" charset="-122"/>
                <a:cs typeface="+mn-ea"/>
                <a:sym typeface="+mn-lt"/>
              </a:rPr>
              <a:t>$55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E3AAB7E-2337-463A-B5A0-678EF46B70D8}"/>
              </a:ext>
            </a:extLst>
          </p:cNvPr>
          <p:cNvGrpSpPr/>
          <p:nvPr/>
        </p:nvGrpSpPr>
        <p:grpSpPr>
          <a:xfrm>
            <a:off x="7955850" y="1941365"/>
            <a:ext cx="1934629" cy="1094954"/>
            <a:chOff x="468937" y="2419540"/>
            <a:chExt cx="1934629" cy="1094954"/>
          </a:xfrm>
        </p:grpSpPr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14665998-7556-4373-AEE3-9BE3A359A97A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0A1558A-FE9A-457B-9FC2-E60A48C395ED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F472644-B966-4B44-8483-A9D442F6D0B5}"/>
              </a:ext>
            </a:extLst>
          </p:cNvPr>
          <p:cNvGrpSpPr/>
          <p:nvPr/>
        </p:nvGrpSpPr>
        <p:grpSpPr>
          <a:xfrm>
            <a:off x="7955850" y="3234587"/>
            <a:ext cx="1934629" cy="1094954"/>
            <a:chOff x="468937" y="2419540"/>
            <a:chExt cx="1934629" cy="1094954"/>
          </a:xfrm>
        </p:grpSpPr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95A9EAAC-F993-4969-9498-632425A3464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8D47E44-368D-4782-8342-5B8224233CA0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AAA5D0-E63D-4992-9634-6817CC87FE83}"/>
              </a:ext>
            </a:extLst>
          </p:cNvPr>
          <p:cNvGrpSpPr/>
          <p:nvPr/>
        </p:nvGrpSpPr>
        <p:grpSpPr>
          <a:xfrm>
            <a:off x="7955850" y="4527809"/>
            <a:ext cx="1934629" cy="1094954"/>
            <a:chOff x="468937" y="2419540"/>
            <a:chExt cx="1934629" cy="1094954"/>
          </a:xfrm>
        </p:grpSpPr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id="{4798DD4A-71F8-4AF3-A850-8E4DF726840A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0F49274-A32D-4412-BCEF-8822780D6CCC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BF97CAC-3A2E-4A5F-9D67-5AA77D1853E9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52BA90-D547-4A52-A869-E7D88928A574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2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1" grpId="0" animBg="1"/>
      <p:bldP spid="32" grpId="0" animBg="1"/>
      <p:bldP spid="37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06015" y="1072977"/>
            <a:ext cx="4626323" cy="1041400"/>
            <a:chOff x="3646768" y="1215701"/>
            <a:chExt cx="4626322" cy="1041400"/>
          </a:xfrm>
        </p:grpSpPr>
        <p:sp>
          <p:nvSpPr>
            <p:cNvPr id="3" name="圆角矩形 2"/>
            <p:cNvSpPr/>
            <p:nvPr/>
          </p:nvSpPr>
          <p:spPr>
            <a:xfrm>
              <a:off x="3646768" y="1365209"/>
              <a:ext cx="4626322" cy="742384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 w="952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745929" y="1448401"/>
              <a:ext cx="4428000" cy="576000"/>
            </a:xfrm>
            <a:prstGeom prst="roundRect">
              <a:avLst>
                <a:gd name="adj" fmla="val 50000"/>
              </a:avLst>
            </a:prstGeom>
            <a:gradFill>
              <a:gsLst>
                <a:gs pos="40000">
                  <a:schemeClr val="accent1"/>
                </a:gs>
                <a:gs pos="40000">
                  <a:srgbClr val="FFB850"/>
                </a:gs>
                <a:gs pos="40000">
                  <a:srgbClr val="F3F3F3"/>
                </a:gs>
              </a:gsLst>
              <a:lin ang="0" scaled="0"/>
            </a:gra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918529" y="1215701"/>
              <a:ext cx="1041400" cy="1041400"/>
            </a:xfrm>
            <a:prstGeom prst="ellipse">
              <a:avLst/>
            </a:prstGeom>
            <a:gradFill>
              <a:gsLst>
                <a:gs pos="50000">
                  <a:srgbClr val="FFFFFF">
                    <a:alpha val="20000"/>
                  </a:srgbClr>
                </a:gs>
                <a:gs pos="22000">
                  <a:srgbClr val="FFFFFF">
                    <a:alpha val="40000"/>
                  </a:srgbClr>
                </a:gs>
                <a:gs pos="15000">
                  <a:schemeClr val="bg1"/>
                </a:gs>
                <a:gs pos="100000">
                  <a:schemeClr val="bg1">
                    <a:alpha val="10000"/>
                  </a:schemeClr>
                </a:gs>
              </a:gsLst>
              <a:lin ang="2700000" scaled="0"/>
            </a:gradFill>
            <a:ln w="15875">
              <a:gradFill>
                <a:gsLst>
                  <a:gs pos="0">
                    <a:schemeClr val="bg1"/>
                  </a:gs>
                  <a:gs pos="25000">
                    <a:schemeClr val="bg2"/>
                  </a:gs>
                  <a:gs pos="5000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  <a:gs pos="75000">
                    <a:schemeClr val="bg2"/>
                  </a:gs>
                </a:gsLst>
                <a:lin ang="5400000" scaled="1"/>
              </a:gradFill>
            </a:ln>
            <a:effectLst>
              <a:outerShdw blurRad="2413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077279" y="1374451"/>
              <a:ext cx="723900" cy="72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146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06015" y="2337403"/>
            <a:ext cx="4626323" cy="1041400"/>
            <a:chOff x="3646768" y="2514559"/>
            <a:chExt cx="4626322" cy="1041400"/>
          </a:xfrm>
        </p:grpSpPr>
        <p:sp>
          <p:nvSpPr>
            <p:cNvPr id="8" name="圆角矩形 7"/>
            <p:cNvSpPr/>
            <p:nvPr/>
          </p:nvSpPr>
          <p:spPr>
            <a:xfrm>
              <a:off x="3646768" y="2673309"/>
              <a:ext cx="4626322" cy="742384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 w="952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745929" y="2756501"/>
              <a:ext cx="4428000" cy="576000"/>
            </a:xfrm>
            <a:prstGeom prst="roundRect">
              <a:avLst>
                <a:gd name="adj" fmla="val 50000"/>
              </a:avLst>
            </a:prstGeom>
            <a:gradFill>
              <a:gsLst>
                <a:gs pos="62000">
                  <a:schemeClr val="accent2"/>
                </a:gs>
                <a:gs pos="62000">
                  <a:srgbClr val="F3F3F3"/>
                </a:gs>
              </a:gsLst>
              <a:lin ang="0" scaled="0"/>
            </a:gra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959929" y="2514559"/>
              <a:ext cx="1041400" cy="1041400"/>
            </a:xfrm>
            <a:prstGeom prst="ellipse">
              <a:avLst/>
            </a:prstGeom>
            <a:gradFill>
              <a:gsLst>
                <a:gs pos="50000">
                  <a:srgbClr val="FFFFFF">
                    <a:alpha val="20000"/>
                  </a:srgbClr>
                </a:gs>
                <a:gs pos="22000">
                  <a:srgbClr val="FFFFFF">
                    <a:alpha val="40000"/>
                  </a:srgbClr>
                </a:gs>
                <a:gs pos="15000">
                  <a:schemeClr val="bg1"/>
                </a:gs>
                <a:gs pos="100000">
                  <a:schemeClr val="bg1">
                    <a:alpha val="10000"/>
                  </a:schemeClr>
                </a:gs>
              </a:gsLst>
              <a:lin ang="2700000" scaled="0"/>
            </a:gradFill>
            <a:ln w="15875">
              <a:gradFill>
                <a:gsLst>
                  <a:gs pos="0">
                    <a:schemeClr val="bg1"/>
                  </a:gs>
                  <a:gs pos="25000">
                    <a:schemeClr val="bg2"/>
                  </a:gs>
                  <a:gs pos="5000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  <a:gs pos="75000">
                    <a:schemeClr val="bg2"/>
                  </a:gs>
                </a:gsLst>
                <a:lin ang="5400000" scaled="1"/>
              </a:gradFill>
            </a:ln>
            <a:effectLst>
              <a:outerShdw blurRad="2413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118679" y="2673309"/>
              <a:ext cx="723900" cy="72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146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06015" y="3601827"/>
            <a:ext cx="4626323" cy="1041400"/>
            <a:chOff x="3547607" y="3734284"/>
            <a:chExt cx="4626322" cy="1041400"/>
          </a:xfrm>
        </p:grpSpPr>
        <p:sp>
          <p:nvSpPr>
            <p:cNvPr id="13" name="圆角矩形 12"/>
            <p:cNvSpPr/>
            <p:nvPr/>
          </p:nvSpPr>
          <p:spPr>
            <a:xfrm>
              <a:off x="3547607" y="3831901"/>
              <a:ext cx="4626322" cy="742384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 w="952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646768" y="3915093"/>
              <a:ext cx="4428000" cy="576000"/>
            </a:xfrm>
            <a:prstGeom prst="roundRect">
              <a:avLst>
                <a:gd name="adj" fmla="val 50000"/>
              </a:avLst>
            </a:prstGeom>
            <a:gradFill>
              <a:gsLst>
                <a:gs pos="42000">
                  <a:schemeClr val="accent3"/>
                </a:gs>
                <a:gs pos="42000">
                  <a:srgbClr val="F3F3F3"/>
                </a:gs>
              </a:gsLst>
              <a:lin ang="0" scaled="0"/>
            </a:gra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918529" y="3734284"/>
              <a:ext cx="1041400" cy="1041400"/>
            </a:xfrm>
            <a:prstGeom prst="ellipse">
              <a:avLst/>
            </a:prstGeom>
            <a:gradFill>
              <a:gsLst>
                <a:gs pos="50000">
                  <a:srgbClr val="FFFFFF">
                    <a:alpha val="20000"/>
                  </a:srgbClr>
                </a:gs>
                <a:gs pos="22000">
                  <a:srgbClr val="FFFFFF">
                    <a:alpha val="40000"/>
                  </a:srgbClr>
                </a:gs>
                <a:gs pos="15000">
                  <a:schemeClr val="bg1"/>
                </a:gs>
                <a:gs pos="100000">
                  <a:schemeClr val="bg1">
                    <a:alpha val="10000"/>
                  </a:schemeClr>
                </a:gs>
              </a:gsLst>
              <a:lin ang="2700000" scaled="0"/>
            </a:gradFill>
            <a:ln w="15875">
              <a:gradFill>
                <a:gsLst>
                  <a:gs pos="0">
                    <a:schemeClr val="bg1"/>
                  </a:gs>
                  <a:gs pos="25000">
                    <a:schemeClr val="bg2"/>
                  </a:gs>
                  <a:gs pos="5000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  <a:gs pos="75000">
                    <a:schemeClr val="bg2"/>
                  </a:gs>
                </a:gsLst>
                <a:lin ang="5400000" scaled="1"/>
              </a:gradFill>
            </a:ln>
            <a:effectLst>
              <a:outerShdw blurRad="2413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77279" y="3893034"/>
              <a:ext cx="723900" cy="723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146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06015" y="4866253"/>
            <a:ext cx="4626323" cy="1041400"/>
            <a:chOff x="3547607" y="5008977"/>
            <a:chExt cx="4626322" cy="1041400"/>
          </a:xfrm>
        </p:grpSpPr>
        <p:sp>
          <p:nvSpPr>
            <p:cNvPr id="18" name="圆角矩形 17"/>
            <p:cNvSpPr/>
            <p:nvPr/>
          </p:nvSpPr>
          <p:spPr>
            <a:xfrm>
              <a:off x="3547607" y="5149243"/>
              <a:ext cx="4626322" cy="742384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 w="952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646768" y="5232435"/>
              <a:ext cx="4428000" cy="576000"/>
            </a:xfrm>
            <a:prstGeom prst="roundRect">
              <a:avLst>
                <a:gd name="adj" fmla="val 50000"/>
              </a:avLst>
            </a:prstGeom>
            <a:gradFill>
              <a:gsLst>
                <a:gs pos="73000">
                  <a:schemeClr val="accent4"/>
                </a:gs>
                <a:gs pos="73000">
                  <a:srgbClr val="F3F3F3"/>
                </a:gs>
              </a:gsLst>
              <a:lin ang="0" scaled="0"/>
            </a:gra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358165" y="5008977"/>
              <a:ext cx="1041400" cy="1041400"/>
            </a:xfrm>
            <a:prstGeom prst="ellipse">
              <a:avLst/>
            </a:prstGeom>
            <a:gradFill>
              <a:gsLst>
                <a:gs pos="50000">
                  <a:srgbClr val="FFFFFF">
                    <a:alpha val="20000"/>
                  </a:srgbClr>
                </a:gs>
                <a:gs pos="22000">
                  <a:srgbClr val="FFFFFF">
                    <a:alpha val="40000"/>
                  </a:srgbClr>
                </a:gs>
                <a:gs pos="15000">
                  <a:schemeClr val="bg1"/>
                </a:gs>
                <a:gs pos="100000">
                  <a:schemeClr val="bg1">
                    <a:alpha val="10000"/>
                  </a:schemeClr>
                </a:gs>
              </a:gsLst>
              <a:lin ang="2700000" scaled="0"/>
            </a:gradFill>
            <a:ln w="15875">
              <a:gradFill>
                <a:gsLst>
                  <a:gs pos="0">
                    <a:schemeClr val="bg1"/>
                  </a:gs>
                  <a:gs pos="25000">
                    <a:schemeClr val="bg2"/>
                  </a:gs>
                  <a:gs pos="5000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  <a:gs pos="75000">
                    <a:schemeClr val="bg2"/>
                  </a:gs>
                </a:gsLst>
                <a:lin ang="5400000" scaled="1"/>
              </a:gradFill>
            </a:ln>
            <a:effectLst>
              <a:outerShdw blurRad="2413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516915" y="5167727"/>
              <a:ext cx="723900" cy="72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146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</p:grpSp>
      <p:sp>
        <p:nvSpPr>
          <p:cNvPr id="22" name="TextBox 6"/>
          <p:cNvSpPr txBox="1"/>
          <p:nvPr/>
        </p:nvSpPr>
        <p:spPr>
          <a:xfrm>
            <a:off x="4253165" y="1328978"/>
            <a:ext cx="448425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01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3" name="TextBox 6"/>
          <p:cNvSpPr txBox="1"/>
          <p:nvPr/>
        </p:nvSpPr>
        <p:spPr>
          <a:xfrm>
            <a:off x="4253165" y="2596483"/>
            <a:ext cx="448425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02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4253165" y="3863990"/>
            <a:ext cx="448425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03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5" name="TextBox 6"/>
          <p:cNvSpPr txBox="1"/>
          <p:nvPr/>
        </p:nvSpPr>
        <p:spPr>
          <a:xfrm>
            <a:off x="4253165" y="5131495"/>
            <a:ext cx="448425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6276439" y="1422955"/>
            <a:ext cx="844075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35%</a:t>
            </a:r>
            <a:endParaRPr lang="zh-CN" altLang="en-US" sz="2400" dirty="0">
              <a:solidFill>
                <a:schemeClr val="bg1"/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7" name="TextBox 6"/>
          <p:cNvSpPr txBox="1"/>
          <p:nvPr/>
        </p:nvSpPr>
        <p:spPr>
          <a:xfrm>
            <a:off x="7354913" y="2680722"/>
            <a:ext cx="844075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65%</a:t>
            </a:r>
            <a:endParaRPr lang="zh-CN" altLang="en-US" sz="2400" dirty="0">
              <a:solidFill>
                <a:schemeClr val="bg1"/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6375101" y="3937862"/>
            <a:ext cx="844075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40%</a:t>
            </a:r>
            <a:endParaRPr lang="zh-CN" altLang="en-US" sz="2400" dirty="0">
              <a:solidFill>
                <a:schemeClr val="bg1"/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7815236" y="5202287"/>
            <a:ext cx="844075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70%</a:t>
            </a:r>
            <a:endParaRPr lang="zh-CN" altLang="en-US" sz="2400" dirty="0">
              <a:solidFill>
                <a:schemeClr val="bg1"/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9761827" y="1422955"/>
            <a:ext cx="396000" cy="396000"/>
          </a:xfrm>
          <a:custGeom>
            <a:avLst/>
            <a:gdLst/>
            <a:ahLst/>
            <a:cxnLst/>
            <a:rect l="l" t="t" r="r" b="b"/>
            <a:pathLst>
              <a:path w="602368" h="596174">
                <a:moveTo>
                  <a:pt x="509590" y="362"/>
                </a:moveTo>
                <a:cubicBezTo>
                  <a:pt x="535425" y="2050"/>
                  <a:pt x="554891" y="9648"/>
                  <a:pt x="567988" y="23154"/>
                </a:cubicBezTo>
                <a:cubicBezTo>
                  <a:pt x="596911" y="50985"/>
                  <a:pt x="600457" y="92458"/>
                  <a:pt x="578629" y="147574"/>
                </a:cubicBezTo>
                <a:cubicBezTo>
                  <a:pt x="590635" y="106646"/>
                  <a:pt x="585178" y="74723"/>
                  <a:pt x="562258" y="51803"/>
                </a:cubicBezTo>
                <a:cubicBezTo>
                  <a:pt x="536610" y="26155"/>
                  <a:pt x="491589" y="27792"/>
                  <a:pt x="427197" y="56715"/>
                </a:cubicBezTo>
                <a:cubicBezTo>
                  <a:pt x="479039" y="76360"/>
                  <a:pt x="521195" y="109511"/>
                  <a:pt x="553664" y="156169"/>
                </a:cubicBezTo>
                <a:cubicBezTo>
                  <a:pt x="586133" y="202827"/>
                  <a:pt x="602368" y="254532"/>
                  <a:pt x="602368" y="311285"/>
                </a:cubicBezTo>
                <a:cubicBezTo>
                  <a:pt x="602368" y="319471"/>
                  <a:pt x="601822" y="330658"/>
                  <a:pt x="600730" y="344846"/>
                </a:cubicBezTo>
                <a:lnTo>
                  <a:pt x="212735" y="344846"/>
                </a:lnTo>
                <a:cubicBezTo>
                  <a:pt x="214918" y="362308"/>
                  <a:pt x="220921" y="380590"/>
                  <a:pt x="230743" y="399689"/>
                </a:cubicBezTo>
                <a:cubicBezTo>
                  <a:pt x="253663" y="441163"/>
                  <a:pt x="286405" y="461899"/>
                  <a:pt x="328970" y="461899"/>
                </a:cubicBezTo>
                <a:cubicBezTo>
                  <a:pt x="382995" y="461899"/>
                  <a:pt x="419557" y="441163"/>
                  <a:pt x="438657" y="399689"/>
                </a:cubicBezTo>
                <a:lnTo>
                  <a:pt x="588452" y="399689"/>
                </a:lnTo>
                <a:cubicBezTo>
                  <a:pt x="570444" y="454259"/>
                  <a:pt x="537566" y="498871"/>
                  <a:pt x="489816" y="533523"/>
                </a:cubicBezTo>
                <a:cubicBezTo>
                  <a:pt x="442067" y="568175"/>
                  <a:pt x="388452" y="585501"/>
                  <a:pt x="328970" y="585501"/>
                </a:cubicBezTo>
                <a:cubicBezTo>
                  <a:pt x="270580" y="585501"/>
                  <a:pt x="218056" y="568720"/>
                  <a:pt x="171398" y="535160"/>
                </a:cubicBezTo>
                <a:cubicBezTo>
                  <a:pt x="124740" y="501599"/>
                  <a:pt x="91589" y="458352"/>
                  <a:pt x="71944" y="405419"/>
                </a:cubicBezTo>
                <a:cubicBezTo>
                  <a:pt x="35382" y="480726"/>
                  <a:pt x="30471" y="531204"/>
                  <a:pt x="57210" y="556851"/>
                </a:cubicBezTo>
                <a:cubicBezTo>
                  <a:pt x="86678" y="586865"/>
                  <a:pt x="131972" y="587138"/>
                  <a:pt x="193090" y="557670"/>
                </a:cubicBezTo>
                <a:cubicBezTo>
                  <a:pt x="113417" y="603509"/>
                  <a:pt x="55572" y="608420"/>
                  <a:pt x="19556" y="572404"/>
                </a:cubicBezTo>
                <a:cubicBezTo>
                  <a:pt x="8096" y="560944"/>
                  <a:pt x="1684" y="542936"/>
                  <a:pt x="320" y="518379"/>
                </a:cubicBezTo>
                <a:cubicBezTo>
                  <a:pt x="-1043" y="493823"/>
                  <a:pt x="1957" y="465856"/>
                  <a:pt x="9324" y="434478"/>
                </a:cubicBezTo>
                <a:cubicBezTo>
                  <a:pt x="16691" y="403100"/>
                  <a:pt x="29788" y="368584"/>
                  <a:pt x="48615" y="330930"/>
                </a:cubicBezTo>
                <a:cubicBezTo>
                  <a:pt x="67442" y="293277"/>
                  <a:pt x="90226" y="257533"/>
                  <a:pt x="116964" y="223700"/>
                </a:cubicBezTo>
                <a:cubicBezTo>
                  <a:pt x="116964" y="223154"/>
                  <a:pt x="117238" y="222881"/>
                  <a:pt x="117783" y="222881"/>
                </a:cubicBezTo>
                <a:cubicBezTo>
                  <a:pt x="119966" y="219607"/>
                  <a:pt x="124877" y="213604"/>
                  <a:pt x="132517" y="204873"/>
                </a:cubicBezTo>
                <a:cubicBezTo>
                  <a:pt x="133062" y="204873"/>
                  <a:pt x="133335" y="204600"/>
                  <a:pt x="133335" y="204054"/>
                </a:cubicBezTo>
                <a:cubicBezTo>
                  <a:pt x="134428" y="202417"/>
                  <a:pt x="136609" y="199962"/>
                  <a:pt x="139884" y="196687"/>
                </a:cubicBezTo>
                <a:cubicBezTo>
                  <a:pt x="140976" y="195596"/>
                  <a:pt x="141521" y="194778"/>
                  <a:pt x="141521" y="194232"/>
                </a:cubicBezTo>
                <a:cubicBezTo>
                  <a:pt x="142067" y="193686"/>
                  <a:pt x="142749" y="193141"/>
                  <a:pt x="143567" y="192595"/>
                </a:cubicBezTo>
                <a:cubicBezTo>
                  <a:pt x="144386" y="192049"/>
                  <a:pt x="145069" y="191367"/>
                  <a:pt x="145613" y="190548"/>
                </a:cubicBezTo>
                <a:cubicBezTo>
                  <a:pt x="146159" y="189730"/>
                  <a:pt x="146706" y="189048"/>
                  <a:pt x="147251" y="188502"/>
                </a:cubicBezTo>
                <a:lnTo>
                  <a:pt x="149706" y="186046"/>
                </a:lnTo>
                <a:cubicBezTo>
                  <a:pt x="150252" y="185501"/>
                  <a:pt x="151071" y="184409"/>
                  <a:pt x="152162" y="182772"/>
                </a:cubicBezTo>
                <a:cubicBezTo>
                  <a:pt x="153254" y="181135"/>
                  <a:pt x="154073" y="180044"/>
                  <a:pt x="154618" y="179498"/>
                </a:cubicBezTo>
                <a:cubicBezTo>
                  <a:pt x="155163" y="178952"/>
                  <a:pt x="156255" y="178134"/>
                  <a:pt x="157892" y="177042"/>
                </a:cubicBezTo>
                <a:lnTo>
                  <a:pt x="166077" y="168857"/>
                </a:lnTo>
                <a:lnTo>
                  <a:pt x="178356" y="156578"/>
                </a:lnTo>
                <a:cubicBezTo>
                  <a:pt x="178902" y="156033"/>
                  <a:pt x="179174" y="155760"/>
                  <a:pt x="179174" y="155760"/>
                </a:cubicBezTo>
                <a:cubicBezTo>
                  <a:pt x="180267" y="155760"/>
                  <a:pt x="180811" y="155487"/>
                  <a:pt x="180811" y="154941"/>
                </a:cubicBezTo>
                <a:lnTo>
                  <a:pt x="193090" y="142663"/>
                </a:lnTo>
                <a:cubicBezTo>
                  <a:pt x="194182" y="142117"/>
                  <a:pt x="195273" y="141299"/>
                  <a:pt x="196364" y="140207"/>
                </a:cubicBezTo>
                <a:lnTo>
                  <a:pt x="208642" y="130384"/>
                </a:lnTo>
                <a:cubicBezTo>
                  <a:pt x="209188" y="129293"/>
                  <a:pt x="210007" y="128202"/>
                  <a:pt x="211098" y="127110"/>
                </a:cubicBezTo>
                <a:lnTo>
                  <a:pt x="220921" y="119743"/>
                </a:lnTo>
                <a:cubicBezTo>
                  <a:pt x="221466" y="119198"/>
                  <a:pt x="222285" y="118652"/>
                  <a:pt x="223376" y="118106"/>
                </a:cubicBezTo>
                <a:lnTo>
                  <a:pt x="225013" y="116469"/>
                </a:lnTo>
                <a:cubicBezTo>
                  <a:pt x="226106" y="115378"/>
                  <a:pt x="229925" y="112376"/>
                  <a:pt x="236473" y="107465"/>
                </a:cubicBezTo>
                <a:cubicBezTo>
                  <a:pt x="237019" y="106919"/>
                  <a:pt x="237837" y="106237"/>
                  <a:pt x="238929" y="105419"/>
                </a:cubicBezTo>
                <a:cubicBezTo>
                  <a:pt x="240021" y="104600"/>
                  <a:pt x="240840" y="103918"/>
                  <a:pt x="241384" y="103372"/>
                </a:cubicBezTo>
                <a:lnTo>
                  <a:pt x="251207" y="96005"/>
                </a:lnTo>
                <a:cubicBezTo>
                  <a:pt x="254481" y="93822"/>
                  <a:pt x="256664" y="92458"/>
                  <a:pt x="257755" y="91912"/>
                </a:cubicBezTo>
                <a:cubicBezTo>
                  <a:pt x="258301" y="91367"/>
                  <a:pt x="259257" y="90685"/>
                  <a:pt x="260620" y="89866"/>
                </a:cubicBezTo>
                <a:cubicBezTo>
                  <a:pt x="261985" y="89047"/>
                  <a:pt x="262941" y="88366"/>
                  <a:pt x="263485" y="87820"/>
                </a:cubicBezTo>
                <a:lnTo>
                  <a:pt x="275764" y="80453"/>
                </a:lnTo>
                <a:lnTo>
                  <a:pt x="279038" y="77178"/>
                </a:lnTo>
                <a:cubicBezTo>
                  <a:pt x="281767" y="75541"/>
                  <a:pt x="285996" y="73086"/>
                  <a:pt x="291726" y="69811"/>
                </a:cubicBezTo>
                <a:cubicBezTo>
                  <a:pt x="297456" y="66537"/>
                  <a:pt x="301685" y="64082"/>
                  <a:pt x="304414" y="62444"/>
                </a:cubicBezTo>
                <a:cubicBezTo>
                  <a:pt x="228015" y="94641"/>
                  <a:pt x="154891" y="152758"/>
                  <a:pt x="85040" y="236797"/>
                </a:cubicBezTo>
                <a:cubicBezTo>
                  <a:pt x="75218" y="248256"/>
                  <a:pt x="66760" y="259170"/>
                  <a:pt x="59665" y="269539"/>
                </a:cubicBezTo>
                <a:cubicBezTo>
                  <a:pt x="70034" y="203509"/>
                  <a:pt x="100593" y="148393"/>
                  <a:pt x="151343" y="104191"/>
                </a:cubicBezTo>
                <a:cubicBezTo>
                  <a:pt x="202094" y="59989"/>
                  <a:pt x="261304" y="37888"/>
                  <a:pt x="328970" y="37888"/>
                </a:cubicBezTo>
                <a:cubicBezTo>
                  <a:pt x="337701" y="37888"/>
                  <a:pt x="344250" y="38161"/>
                  <a:pt x="348616" y="38706"/>
                </a:cubicBezTo>
                <a:cubicBezTo>
                  <a:pt x="397184" y="16333"/>
                  <a:pt x="441522" y="3645"/>
                  <a:pt x="481631" y="644"/>
                </a:cubicBezTo>
                <a:cubicBezTo>
                  <a:pt x="491658" y="-107"/>
                  <a:pt x="500977" y="-201"/>
                  <a:pt x="509590" y="362"/>
                </a:cubicBezTo>
                <a:close/>
                <a:moveTo>
                  <a:pt x="328970" y="161490"/>
                </a:moveTo>
                <a:cubicBezTo>
                  <a:pt x="301139" y="161490"/>
                  <a:pt x="276856" y="171040"/>
                  <a:pt x="256118" y="190139"/>
                </a:cubicBezTo>
                <a:cubicBezTo>
                  <a:pt x="235382" y="209239"/>
                  <a:pt x="221466" y="235432"/>
                  <a:pt x="214372" y="268720"/>
                </a:cubicBezTo>
                <a:lnTo>
                  <a:pt x="449298" y="268720"/>
                </a:lnTo>
                <a:cubicBezTo>
                  <a:pt x="443295" y="232704"/>
                  <a:pt x="429107" y="205828"/>
                  <a:pt x="406733" y="188093"/>
                </a:cubicBezTo>
                <a:cubicBezTo>
                  <a:pt x="384359" y="170357"/>
                  <a:pt x="358438" y="161490"/>
                  <a:pt x="328970" y="1614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9761827" y="5109095"/>
            <a:ext cx="432000" cy="432000"/>
          </a:xfrm>
          <a:custGeom>
            <a:avLst/>
            <a:gdLst>
              <a:gd name="connsiteX0" fmla="*/ 279128 w 558254"/>
              <a:gd name="connsiteY0" fmla="*/ 351979 h 556617"/>
              <a:gd name="connsiteX1" fmla="*/ 378992 w 558254"/>
              <a:gd name="connsiteY1" fmla="*/ 440383 h 556617"/>
              <a:gd name="connsiteX2" fmla="*/ 458391 w 558254"/>
              <a:gd name="connsiteY2" fmla="*/ 390451 h 556617"/>
              <a:gd name="connsiteX3" fmla="*/ 458391 w 558254"/>
              <a:gd name="connsiteY3" fmla="*/ 443657 h 556617"/>
              <a:gd name="connsiteX4" fmla="*/ 279128 w 558254"/>
              <a:gd name="connsiteY4" fmla="*/ 556617 h 556617"/>
              <a:gd name="connsiteX5" fmla="*/ 99864 w 558254"/>
              <a:gd name="connsiteY5" fmla="*/ 443657 h 556617"/>
              <a:gd name="connsiteX6" fmla="*/ 99864 w 558254"/>
              <a:gd name="connsiteY6" fmla="*/ 390451 h 556617"/>
              <a:gd name="connsiteX7" fmla="*/ 179264 w 558254"/>
              <a:gd name="connsiteY7" fmla="*/ 440383 h 556617"/>
              <a:gd name="connsiteX8" fmla="*/ 279127 w 558254"/>
              <a:gd name="connsiteY8" fmla="*/ 99864 h 556617"/>
              <a:gd name="connsiteX9" fmla="*/ 114597 w 558254"/>
              <a:gd name="connsiteY9" fmla="*/ 203820 h 556617"/>
              <a:gd name="connsiteX10" fmla="*/ 279127 w 558254"/>
              <a:gd name="connsiteY10" fmla="*/ 307777 h 556617"/>
              <a:gd name="connsiteX11" fmla="*/ 443656 w 558254"/>
              <a:gd name="connsiteY11" fmla="*/ 203820 h 556617"/>
              <a:gd name="connsiteX12" fmla="*/ 176808 w 558254"/>
              <a:gd name="connsiteY12" fmla="*/ 0 h 556617"/>
              <a:gd name="connsiteX13" fmla="*/ 279127 w 558254"/>
              <a:gd name="connsiteY13" fmla="*/ 91678 h 556617"/>
              <a:gd name="connsiteX14" fmla="*/ 381446 w 558254"/>
              <a:gd name="connsiteY14" fmla="*/ 0 h 556617"/>
              <a:gd name="connsiteX15" fmla="*/ 558254 w 558254"/>
              <a:gd name="connsiteY15" fmla="*/ 112142 h 556617"/>
              <a:gd name="connsiteX16" fmla="*/ 451842 w 558254"/>
              <a:gd name="connsiteY16" fmla="*/ 203820 h 556617"/>
              <a:gd name="connsiteX17" fmla="*/ 558254 w 558254"/>
              <a:gd name="connsiteY17" fmla="*/ 296317 h 556617"/>
              <a:gd name="connsiteX18" fmla="*/ 380628 w 558254"/>
              <a:gd name="connsiteY18" fmla="*/ 406822 h 556617"/>
              <a:gd name="connsiteX19" fmla="*/ 279127 w 558254"/>
              <a:gd name="connsiteY19" fmla="*/ 315962 h 556617"/>
              <a:gd name="connsiteX20" fmla="*/ 177626 w 558254"/>
              <a:gd name="connsiteY20" fmla="*/ 406822 h 556617"/>
              <a:gd name="connsiteX21" fmla="*/ 0 w 558254"/>
              <a:gd name="connsiteY21" fmla="*/ 296317 h 556617"/>
              <a:gd name="connsiteX22" fmla="*/ 106412 w 558254"/>
              <a:gd name="connsiteY22" fmla="*/ 203820 h 556617"/>
              <a:gd name="connsiteX23" fmla="*/ 0 w 558254"/>
              <a:gd name="connsiteY23" fmla="*/ 112142 h 55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8254" h="556617">
                <a:moveTo>
                  <a:pt x="279128" y="351979"/>
                </a:moveTo>
                <a:lnTo>
                  <a:pt x="378992" y="440383"/>
                </a:lnTo>
                <a:lnTo>
                  <a:pt x="458391" y="390451"/>
                </a:lnTo>
                <a:lnTo>
                  <a:pt x="458391" y="443657"/>
                </a:lnTo>
                <a:lnTo>
                  <a:pt x="279128" y="556617"/>
                </a:lnTo>
                <a:lnTo>
                  <a:pt x="99864" y="443657"/>
                </a:lnTo>
                <a:lnTo>
                  <a:pt x="99864" y="390451"/>
                </a:lnTo>
                <a:lnTo>
                  <a:pt x="179264" y="440383"/>
                </a:lnTo>
                <a:close/>
                <a:moveTo>
                  <a:pt x="279127" y="99864"/>
                </a:moveTo>
                <a:lnTo>
                  <a:pt x="114597" y="203820"/>
                </a:lnTo>
                <a:lnTo>
                  <a:pt x="279127" y="307777"/>
                </a:lnTo>
                <a:lnTo>
                  <a:pt x="443656" y="203820"/>
                </a:lnTo>
                <a:close/>
                <a:moveTo>
                  <a:pt x="176808" y="0"/>
                </a:moveTo>
                <a:lnTo>
                  <a:pt x="279127" y="91678"/>
                </a:lnTo>
                <a:lnTo>
                  <a:pt x="381446" y="0"/>
                </a:lnTo>
                <a:lnTo>
                  <a:pt x="558254" y="112142"/>
                </a:lnTo>
                <a:lnTo>
                  <a:pt x="451842" y="203820"/>
                </a:lnTo>
                <a:lnTo>
                  <a:pt x="558254" y="296317"/>
                </a:lnTo>
                <a:lnTo>
                  <a:pt x="380628" y="406822"/>
                </a:lnTo>
                <a:lnTo>
                  <a:pt x="279127" y="315962"/>
                </a:lnTo>
                <a:lnTo>
                  <a:pt x="177626" y="406822"/>
                </a:lnTo>
                <a:lnTo>
                  <a:pt x="0" y="296317"/>
                </a:lnTo>
                <a:lnTo>
                  <a:pt x="106412" y="203820"/>
                </a:lnTo>
                <a:lnTo>
                  <a:pt x="0" y="1121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9761827" y="3860324"/>
            <a:ext cx="396000" cy="432000"/>
          </a:xfrm>
          <a:custGeom>
            <a:avLst/>
            <a:gdLst>
              <a:gd name="connsiteX0" fmla="*/ 161841 w 658586"/>
              <a:gd name="connsiteY0" fmla="*/ 329293 h 718458"/>
              <a:gd name="connsiteX1" fmla="*/ 181486 w 658586"/>
              <a:gd name="connsiteY1" fmla="*/ 339350 h 718458"/>
              <a:gd name="connsiteX2" fmla="*/ 216333 w 658586"/>
              <a:gd name="connsiteY2" fmla="*/ 361802 h 718458"/>
              <a:gd name="connsiteX3" fmla="*/ 266849 w 658586"/>
              <a:gd name="connsiteY3" fmla="*/ 384253 h 718458"/>
              <a:gd name="connsiteX4" fmla="*/ 329293 w 658586"/>
              <a:gd name="connsiteY4" fmla="*/ 394310 h 718458"/>
              <a:gd name="connsiteX5" fmla="*/ 391737 w 658586"/>
              <a:gd name="connsiteY5" fmla="*/ 384253 h 718458"/>
              <a:gd name="connsiteX6" fmla="*/ 442254 w 658586"/>
              <a:gd name="connsiteY6" fmla="*/ 361802 h 718458"/>
              <a:gd name="connsiteX7" fmla="*/ 477101 w 658586"/>
              <a:gd name="connsiteY7" fmla="*/ 339350 h 718458"/>
              <a:gd name="connsiteX8" fmla="*/ 496746 w 658586"/>
              <a:gd name="connsiteY8" fmla="*/ 329293 h 718458"/>
              <a:gd name="connsiteX9" fmla="*/ 548899 w 658586"/>
              <a:gd name="connsiteY9" fmla="*/ 338648 h 718458"/>
              <a:gd name="connsiteX10" fmla="*/ 588892 w 658586"/>
              <a:gd name="connsiteY10" fmla="*/ 363673 h 718458"/>
              <a:gd name="connsiteX11" fmla="*/ 617892 w 658586"/>
              <a:gd name="connsiteY11" fmla="*/ 401560 h 718458"/>
              <a:gd name="connsiteX12" fmla="*/ 638006 w 658586"/>
              <a:gd name="connsiteY12" fmla="*/ 447165 h 718458"/>
              <a:gd name="connsiteX13" fmla="*/ 650401 w 658586"/>
              <a:gd name="connsiteY13" fmla="*/ 497916 h 718458"/>
              <a:gd name="connsiteX14" fmla="*/ 656949 w 658586"/>
              <a:gd name="connsiteY14" fmla="*/ 548900 h 718458"/>
              <a:gd name="connsiteX15" fmla="*/ 658586 w 658586"/>
              <a:gd name="connsiteY15" fmla="*/ 597312 h 718458"/>
              <a:gd name="connsiteX16" fmla="*/ 624441 w 658586"/>
              <a:gd name="connsiteY16" fmla="*/ 685949 h 718458"/>
              <a:gd name="connsiteX17" fmla="*/ 533698 w 658586"/>
              <a:gd name="connsiteY17" fmla="*/ 718458 h 718458"/>
              <a:gd name="connsiteX18" fmla="*/ 124888 w 658586"/>
              <a:gd name="connsiteY18" fmla="*/ 718458 h 718458"/>
              <a:gd name="connsiteX19" fmla="*/ 34146 w 658586"/>
              <a:gd name="connsiteY19" fmla="*/ 685949 h 718458"/>
              <a:gd name="connsiteX20" fmla="*/ 0 w 658586"/>
              <a:gd name="connsiteY20" fmla="*/ 597312 h 718458"/>
              <a:gd name="connsiteX21" fmla="*/ 1638 w 658586"/>
              <a:gd name="connsiteY21" fmla="*/ 548900 h 718458"/>
              <a:gd name="connsiteX22" fmla="*/ 8186 w 658586"/>
              <a:gd name="connsiteY22" fmla="*/ 497916 h 718458"/>
              <a:gd name="connsiteX23" fmla="*/ 20581 w 658586"/>
              <a:gd name="connsiteY23" fmla="*/ 447165 h 718458"/>
              <a:gd name="connsiteX24" fmla="*/ 40694 w 658586"/>
              <a:gd name="connsiteY24" fmla="*/ 401560 h 718458"/>
              <a:gd name="connsiteX25" fmla="*/ 69694 w 658586"/>
              <a:gd name="connsiteY25" fmla="*/ 363673 h 718458"/>
              <a:gd name="connsiteX26" fmla="*/ 109687 w 658586"/>
              <a:gd name="connsiteY26" fmla="*/ 338648 h 718458"/>
              <a:gd name="connsiteX27" fmla="*/ 161841 w 658586"/>
              <a:gd name="connsiteY27" fmla="*/ 329293 h 718458"/>
              <a:gd name="connsiteX28" fmla="*/ 329293 w 658586"/>
              <a:gd name="connsiteY28" fmla="*/ 0 h 718458"/>
              <a:gd name="connsiteX29" fmla="*/ 456287 w 658586"/>
              <a:gd name="connsiteY29" fmla="*/ 52621 h 718458"/>
              <a:gd name="connsiteX30" fmla="*/ 508907 w 658586"/>
              <a:gd name="connsiteY30" fmla="*/ 179614 h 718458"/>
              <a:gd name="connsiteX31" fmla="*/ 456287 w 658586"/>
              <a:gd name="connsiteY31" fmla="*/ 306607 h 718458"/>
              <a:gd name="connsiteX32" fmla="*/ 329293 w 658586"/>
              <a:gd name="connsiteY32" fmla="*/ 359228 h 718458"/>
              <a:gd name="connsiteX33" fmla="*/ 202301 w 658586"/>
              <a:gd name="connsiteY33" fmla="*/ 306607 h 718458"/>
              <a:gd name="connsiteX34" fmla="*/ 149679 w 658586"/>
              <a:gd name="connsiteY34" fmla="*/ 179614 h 718458"/>
              <a:gd name="connsiteX35" fmla="*/ 202301 w 658586"/>
              <a:gd name="connsiteY35" fmla="*/ 52621 h 718458"/>
              <a:gd name="connsiteX36" fmla="*/ 329293 w 658586"/>
              <a:gd name="connsiteY36" fmla="*/ 0 h 71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8586" h="718458">
                <a:moveTo>
                  <a:pt x="161841" y="329293"/>
                </a:moveTo>
                <a:cubicBezTo>
                  <a:pt x="164647" y="329293"/>
                  <a:pt x="171195" y="332645"/>
                  <a:pt x="181486" y="339350"/>
                </a:cubicBezTo>
                <a:cubicBezTo>
                  <a:pt x="191776" y="346054"/>
                  <a:pt x="203392" y="353538"/>
                  <a:pt x="216333" y="361802"/>
                </a:cubicBezTo>
                <a:cubicBezTo>
                  <a:pt x="229274" y="370065"/>
                  <a:pt x="246112" y="377549"/>
                  <a:pt x="266849" y="384253"/>
                </a:cubicBezTo>
                <a:cubicBezTo>
                  <a:pt x="287586" y="390958"/>
                  <a:pt x="308401" y="394310"/>
                  <a:pt x="329293" y="394310"/>
                </a:cubicBezTo>
                <a:cubicBezTo>
                  <a:pt x="350186" y="394310"/>
                  <a:pt x="371001" y="390958"/>
                  <a:pt x="391737" y="384253"/>
                </a:cubicBezTo>
                <a:cubicBezTo>
                  <a:pt x="412474" y="377549"/>
                  <a:pt x="429313" y="370065"/>
                  <a:pt x="442254" y="361802"/>
                </a:cubicBezTo>
                <a:cubicBezTo>
                  <a:pt x="455195" y="353538"/>
                  <a:pt x="466810" y="346054"/>
                  <a:pt x="477101" y="339350"/>
                </a:cubicBezTo>
                <a:cubicBezTo>
                  <a:pt x="487391" y="332645"/>
                  <a:pt x="493939" y="329293"/>
                  <a:pt x="496746" y="329293"/>
                </a:cubicBezTo>
                <a:cubicBezTo>
                  <a:pt x="515768" y="329293"/>
                  <a:pt x="533152" y="332412"/>
                  <a:pt x="548899" y="338648"/>
                </a:cubicBezTo>
                <a:cubicBezTo>
                  <a:pt x="564647" y="344885"/>
                  <a:pt x="577978" y="353226"/>
                  <a:pt x="588892" y="363673"/>
                </a:cubicBezTo>
                <a:cubicBezTo>
                  <a:pt x="599806" y="374119"/>
                  <a:pt x="609473" y="386748"/>
                  <a:pt x="617892" y="401560"/>
                </a:cubicBezTo>
                <a:cubicBezTo>
                  <a:pt x="626312" y="416372"/>
                  <a:pt x="633016" y="431574"/>
                  <a:pt x="638006" y="447165"/>
                </a:cubicBezTo>
                <a:cubicBezTo>
                  <a:pt x="642995" y="462757"/>
                  <a:pt x="647127" y="479674"/>
                  <a:pt x="650401" y="497916"/>
                </a:cubicBezTo>
                <a:cubicBezTo>
                  <a:pt x="653675" y="516158"/>
                  <a:pt x="655858" y="533152"/>
                  <a:pt x="656949" y="548900"/>
                </a:cubicBezTo>
                <a:cubicBezTo>
                  <a:pt x="658040" y="564647"/>
                  <a:pt x="658586" y="580785"/>
                  <a:pt x="658586" y="597312"/>
                </a:cubicBezTo>
                <a:cubicBezTo>
                  <a:pt x="658586" y="634731"/>
                  <a:pt x="647204" y="664277"/>
                  <a:pt x="624441" y="685949"/>
                </a:cubicBezTo>
                <a:cubicBezTo>
                  <a:pt x="601677" y="707621"/>
                  <a:pt x="571430" y="718458"/>
                  <a:pt x="533698" y="718458"/>
                </a:cubicBezTo>
                <a:lnTo>
                  <a:pt x="124888" y="718458"/>
                </a:lnTo>
                <a:cubicBezTo>
                  <a:pt x="87157" y="718458"/>
                  <a:pt x="56909" y="707621"/>
                  <a:pt x="34146" y="685949"/>
                </a:cubicBezTo>
                <a:cubicBezTo>
                  <a:pt x="11382" y="664277"/>
                  <a:pt x="0" y="634731"/>
                  <a:pt x="0" y="597312"/>
                </a:cubicBezTo>
                <a:cubicBezTo>
                  <a:pt x="0" y="580785"/>
                  <a:pt x="546" y="564647"/>
                  <a:pt x="1638" y="548900"/>
                </a:cubicBezTo>
                <a:cubicBezTo>
                  <a:pt x="2729" y="533152"/>
                  <a:pt x="4912" y="516158"/>
                  <a:pt x="8186" y="497916"/>
                </a:cubicBezTo>
                <a:cubicBezTo>
                  <a:pt x="11460" y="479674"/>
                  <a:pt x="15592" y="462757"/>
                  <a:pt x="20581" y="447165"/>
                </a:cubicBezTo>
                <a:cubicBezTo>
                  <a:pt x="25570" y="431574"/>
                  <a:pt x="32274" y="416372"/>
                  <a:pt x="40694" y="401560"/>
                </a:cubicBezTo>
                <a:cubicBezTo>
                  <a:pt x="49113" y="386748"/>
                  <a:pt x="58780" y="374119"/>
                  <a:pt x="69694" y="363673"/>
                </a:cubicBezTo>
                <a:cubicBezTo>
                  <a:pt x="80608" y="353226"/>
                  <a:pt x="93939" y="344885"/>
                  <a:pt x="109687" y="338648"/>
                </a:cubicBezTo>
                <a:cubicBezTo>
                  <a:pt x="125434" y="332412"/>
                  <a:pt x="142819" y="329293"/>
                  <a:pt x="161841" y="329293"/>
                </a:cubicBezTo>
                <a:close/>
                <a:moveTo>
                  <a:pt x="329293" y="0"/>
                </a:moveTo>
                <a:cubicBezTo>
                  <a:pt x="378874" y="0"/>
                  <a:pt x="421205" y="17540"/>
                  <a:pt x="456287" y="52621"/>
                </a:cubicBezTo>
                <a:cubicBezTo>
                  <a:pt x="491367" y="87702"/>
                  <a:pt x="508907" y="130033"/>
                  <a:pt x="508907" y="179614"/>
                </a:cubicBezTo>
                <a:cubicBezTo>
                  <a:pt x="508907" y="229195"/>
                  <a:pt x="491367" y="271526"/>
                  <a:pt x="456287" y="306607"/>
                </a:cubicBezTo>
                <a:cubicBezTo>
                  <a:pt x="421205" y="341688"/>
                  <a:pt x="378874" y="359228"/>
                  <a:pt x="329293" y="359228"/>
                </a:cubicBezTo>
                <a:cubicBezTo>
                  <a:pt x="279713" y="359228"/>
                  <a:pt x="237382" y="341688"/>
                  <a:pt x="202301" y="306607"/>
                </a:cubicBezTo>
                <a:cubicBezTo>
                  <a:pt x="167220" y="271526"/>
                  <a:pt x="149679" y="229195"/>
                  <a:pt x="149679" y="179614"/>
                </a:cubicBezTo>
                <a:cubicBezTo>
                  <a:pt x="149679" y="130033"/>
                  <a:pt x="167220" y="87702"/>
                  <a:pt x="202301" y="52621"/>
                </a:cubicBezTo>
                <a:cubicBezTo>
                  <a:pt x="237382" y="17540"/>
                  <a:pt x="279713" y="0"/>
                  <a:pt x="32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68261" y="1740183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杨任东竹石体-Medium" panose="02000000000000000000" pitchFamily="2" charset="-122"/>
                <a:cs typeface="Leelawadee" panose="020B0502040204020203" pitchFamily="34" charset="-34"/>
              </a:rPr>
              <a:t>OPTION</a:t>
            </a:r>
            <a:endParaRPr lang="zh-CN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Leelawadee" panose="020B0502040204020203" pitchFamily="34" charset="-34"/>
              <a:ea typeface="杨任东竹石体-Medium" panose="02000000000000000000" pitchFamily="2" charset="-122"/>
              <a:cs typeface="Leelawadee" panose="020B0502040204020203" pitchFamily="34" charset="-34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68261" y="3012795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杨任东竹石体-Medium" panose="02000000000000000000" pitchFamily="2" charset="-122"/>
                <a:cs typeface="Leelawadee" panose="020B0502040204020203" pitchFamily="34" charset="-34"/>
              </a:rPr>
              <a:t>OPTION</a:t>
            </a:r>
            <a:endParaRPr lang="zh-CN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Leelawadee" panose="020B0502040204020203" pitchFamily="34" charset="-34"/>
              <a:ea typeface="杨任东竹石体-Medium" panose="02000000000000000000" pitchFamily="2" charset="-122"/>
              <a:cs typeface="Leelawadee" panose="020B0502040204020203" pitchFamily="34" charset="-3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68261" y="4269033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杨任东竹石体-Medium" panose="02000000000000000000" pitchFamily="2" charset="-122"/>
                <a:cs typeface="Leelawadee" panose="020B0502040204020203" pitchFamily="34" charset="-34"/>
              </a:rPr>
              <a:t>OPTION</a:t>
            </a:r>
            <a:endParaRPr lang="zh-CN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Leelawadee" panose="020B0502040204020203" pitchFamily="34" charset="-34"/>
              <a:ea typeface="杨任东竹石体-Medium" panose="02000000000000000000" pitchFamily="2" charset="-122"/>
              <a:cs typeface="Leelawadee" panose="020B0502040204020203" pitchFamily="34" charset="-34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76385" y="552527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ea typeface="杨任东竹石体-Medium" panose="02000000000000000000" pitchFamily="2" charset="-122"/>
                <a:cs typeface="Leelawadee" panose="020B0502040204020203" pitchFamily="34" charset="-34"/>
              </a:rPr>
              <a:t>OPTION</a:t>
            </a:r>
            <a:endParaRPr lang="zh-CN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Leelawadee" panose="020B0502040204020203" pitchFamily="34" charset="-34"/>
              <a:ea typeface="杨任东竹石体-Medium" panose="02000000000000000000" pitchFamily="2" charset="-122"/>
              <a:cs typeface="Leelawadee" panose="020B0502040204020203" pitchFamily="34" charset="-34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9752605" y="2623639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543887" h="543049">
                <a:moveTo>
                  <a:pt x="272359" y="0"/>
                </a:moveTo>
                <a:cubicBezTo>
                  <a:pt x="323464" y="564"/>
                  <a:pt x="369401" y="12847"/>
                  <a:pt x="410171" y="36847"/>
                </a:cubicBezTo>
                <a:cubicBezTo>
                  <a:pt x="450941" y="60847"/>
                  <a:pt x="483283" y="93179"/>
                  <a:pt x="507199" y="133841"/>
                </a:cubicBezTo>
                <a:cubicBezTo>
                  <a:pt x="531114" y="174504"/>
                  <a:pt x="543343" y="220112"/>
                  <a:pt x="543887" y="270664"/>
                </a:cubicBezTo>
                <a:cubicBezTo>
                  <a:pt x="543343" y="321791"/>
                  <a:pt x="531114" y="367807"/>
                  <a:pt x="507199" y="408714"/>
                </a:cubicBezTo>
                <a:cubicBezTo>
                  <a:pt x="483283" y="449620"/>
                  <a:pt x="450941" y="482098"/>
                  <a:pt x="410171" y="506146"/>
                </a:cubicBezTo>
                <a:cubicBezTo>
                  <a:pt x="369401" y="530195"/>
                  <a:pt x="323464" y="542496"/>
                  <a:pt x="272359" y="543049"/>
                </a:cubicBezTo>
                <a:cubicBezTo>
                  <a:pt x="221492" y="542496"/>
                  <a:pt x="175600" y="530195"/>
                  <a:pt x="134683" y="506146"/>
                </a:cubicBezTo>
                <a:cubicBezTo>
                  <a:pt x="93765" y="482098"/>
                  <a:pt x="61230" y="449620"/>
                  <a:pt x="37079" y="408714"/>
                </a:cubicBezTo>
                <a:cubicBezTo>
                  <a:pt x="12928" y="367807"/>
                  <a:pt x="568" y="321791"/>
                  <a:pt x="0" y="270664"/>
                </a:cubicBezTo>
                <a:cubicBezTo>
                  <a:pt x="568" y="220112"/>
                  <a:pt x="12928" y="174504"/>
                  <a:pt x="37079" y="133841"/>
                </a:cubicBezTo>
                <a:cubicBezTo>
                  <a:pt x="61230" y="93179"/>
                  <a:pt x="93765" y="60847"/>
                  <a:pt x="134683" y="36847"/>
                </a:cubicBezTo>
                <a:cubicBezTo>
                  <a:pt x="175600" y="12847"/>
                  <a:pt x="221492" y="564"/>
                  <a:pt x="272359" y="0"/>
                </a:cubicBezTo>
                <a:close/>
                <a:moveTo>
                  <a:pt x="253973" y="51130"/>
                </a:moveTo>
                <a:cubicBezTo>
                  <a:pt x="234829" y="59198"/>
                  <a:pt x="217940" y="76590"/>
                  <a:pt x="203307" y="103308"/>
                </a:cubicBezTo>
                <a:cubicBezTo>
                  <a:pt x="188674" y="130026"/>
                  <a:pt x="177870" y="162925"/>
                  <a:pt x="170894" y="202006"/>
                </a:cubicBezTo>
                <a:cubicBezTo>
                  <a:pt x="184758" y="203263"/>
                  <a:pt x="198779" y="204311"/>
                  <a:pt x="212958" y="205149"/>
                </a:cubicBezTo>
                <a:cubicBezTo>
                  <a:pt x="227136" y="205988"/>
                  <a:pt x="241367" y="206616"/>
                  <a:pt x="255651" y="207035"/>
                </a:cubicBezTo>
                <a:lnTo>
                  <a:pt x="255651" y="51130"/>
                </a:lnTo>
                <a:cubicBezTo>
                  <a:pt x="255511" y="51130"/>
                  <a:pt x="254951" y="51130"/>
                  <a:pt x="253973" y="51130"/>
                </a:cubicBezTo>
                <a:close/>
                <a:moveTo>
                  <a:pt x="287397" y="51130"/>
                </a:moveTo>
                <a:lnTo>
                  <a:pt x="287397" y="207035"/>
                </a:lnTo>
                <a:cubicBezTo>
                  <a:pt x="302031" y="206616"/>
                  <a:pt x="316402" y="205988"/>
                  <a:pt x="330511" y="205149"/>
                </a:cubicBezTo>
                <a:cubicBezTo>
                  <a:pt x="344619" y="204311"/>
                  <a:pt x="358781" y="203263"/>
                  <a:pt x="372995" y="202006"/>
                </a:cubicBezTo>
                <a:cubicBezTo>
                  <a:pt x="367347" y="171429"/>
                  <a:pt x="358921" y="143943"/>
                  <a:pt x="347714" y="119548"/>
                </a:cubicBezTo>
                <a:cubicBezTo>
                  <a:pt x="336508" y="95153"/>
                  <a:pt x="323675" y="76259"/>
                  <a:pt x="309217" y="62865"/>
                </a:cubicBezTo>
                <a:cubicBezTo>
                  <a:pt x="305370" y="60176"/>
                  <a:pt x="301524" y="57591"/>
                  <a:pt x="297678" y="55112"/>
                </a:cubicBezTo>
                <a:cubicBezTo>
                  <a:pt x="293831" y="52632"/>
                  <a:pt x="290405" y="51305"/>
                  <a:pt x="287397" y="51130"/>
                </a:cubicBezTo>
                <a:close/>
                <a:moveTo>
                  <a:pt x="352014" y="65379"/>
                </a:moveTo>
                <a:cubicBezTo>
                  <a:pt x="364565" y="81829"/>
                  <a:pt x="374901" y="101317"/>
                  <a:pt x="383022" y="123844"/>
                </a:cubicBezTo>
                <a:cubicBezTo>
                  <a:pt x="391143" y="146371"/>
                  <a:pt x="397274" y="171307"/>
                  <a:pt x="401413" y="198653"/>
                </a:cubicBezTo>
                <a:cubicBezTo>
                  <a:pt x="423744" y="194427"/>
                  <a:pt x="440311" y="190516"/>
                  <a:pt x="451113" y="186918"/>
                </a:cubicBezTo>
                <a:cubicBezTo>
                  <a:pt x="461915" y="183321"/>
                  <a:pt x="468838" y="180248"/>
                  <a:pt x="471880" y="177698"/>
                </a:cubicBezTo>
                <a:cubicBezTo>
                  <a:pt x="459849" y="151435"/>
                  <a:pt x="443423" y="128524"/>
                  <a:pt x="422600" y="108966"/>
                </a:cubicBezTo>
                <a:cubicBezTo>
                  <a:pt x="401777" y="89408"/>
                  <a:pt x="378248" y="74879"/>
                  <a:pt x="352014" y="65379"/>
                </a:cubicBezTo>
                <a:close/>
                <a:moveTo>
                  <a:pt x="191873" y="66218"/>
                </a:moveTo>
                <a:cubicBezTo>
                  <a:pt x="177634" y="72626"/>
                  <a:pt x="164197" y="79507"/>
                  <a:pt x="151560" y="86858"/>
                </a:cubicBezTo>
                <a:cubicBezTo>
                  <a:pt x="138924" y="94210"/>
                  <a:pt x="126961" y="103815"/>
                  <a:pt x="115671" y="115672"/>
                </a:cubicBezTo>
                <a:cubicBezTo>
                  <a:pt x="106050" y="124560"/>
                  <a:pt x="97632" y="134234"/>
                  <a:pt x="90421" y="144694"/>
                </a:cubicBezTo>
                <a:cubicBezTo>
                  <a:pt x="83208" y="155154"/>
                  <a:pt x="77096" y="165876"/>
                  <a:pt x="72085" y="176860"/>
                </a:cubicBezTo>
                <a:cubicBezTo>
                  <a:pt x="75194" y="179829"/>
                  <a:pt x="81549" y="182483"/>
                  <a:pt x="91151" y="184823"/>
                </a:cubicBezTo>
                <a:cubicBezTo>
                  <a:pt x="100754" y="187163"/>
                  <a:pt x="117581" y="191494"/>
                  <a:pt x="141635" y="197815"/>
                </a:cubicBezTo>
                <a:cubicBezTo>
                  <a:pt x="146175" y="170958"/>
                  <a:pt x="152549" y="146510"/>
                  <a:pt x="160759" y="124473"/>
                </a:cubicBezTo>
                <a:cubicBezTo>
                  <a:pt x="168969" y="102435"/>
                  <a:pt x="179340" y="83017"/>
                  <a:pt x="191873" y="66218"/>
                </a:cubicBezTo>
                <a:close/>
                <a:moveTo>
                  <a:pt x="59474" y="206197"/>
                </a:moveTo>
                <a:cubicBezTo>
                  <a:pt x="56525" y="216291"/>
                  <a:pt x="54257" y="226815"/>
                  <a:pt x="52669" y="237769"/>
                </a:cubicBezTo>
                <a:cubicBezTo>
                  <a:pt x="51080" y="248723"/>
                  <a:pt x="50278" y="259688"/>
                  <a:pt x="50260" y="270664"/>
                </a:cubicBezTo>
                <a:cubicBezTo>
                  <a:pt x="50225" y="276152"/>
                  <a:pt x="50295" y="281536"/>
                  <a:pt x="50470" y="286814"/>
                </a:cubicBezTo>
                <a:cubicBezTo>
                  <a:pt x="50644" y="292092"/>
                  <a:pt x="51133" y="297056"/>
                  <a:pt x="51936" y="301705"/>
                </a:cubicBezTo>
                <a:lnTo>
                  <a:pt x="51968" y="301705"/>
                </a:lnTo>
                <a:cubicBezTo>
                  <a:pt x="57294" y="308242"/>
                  <a:pt x="67177" y="315093"/>
                  <a:pt x="81617" y="322259"/>
                </a:cubicBezTo>
                <a:cubicBezTo>
                  <a:pt x="96057" y="329425"/>
                  <a:pt x="115784" y="335438"/>
                  <a:pt x="140800" y="340297"/>
                </a:cubicBezTo>
                <a:cubicBezTo>
                  <a:pt x="139129" y="329740"/>
                  <a:pt x="137876" y="318764"/>
                  <a:pt x="137041" y="307368"/>
                </a:cubicBezTo>
                <a:cubicBezTo>
                  <a:pt x="136206" y="295972"/>
                  <a:pt x="135788" y="284577"/>
                  <a:pt x="135788" y="273181"/>
                </a:cubicBezTo>
                <a:cubicBezTo>
                  <a:pt x="135790" y="264913"/>
                  <a:pt x="135995" y="257120"/>
                  <a:pt x="136405" y="249801"/>
                </a:cubicBezTo>
                <a:cubicBezTo>
                  <a:pt x="136815" y="242482"/>
                  <a:pt x="137418" y="234908"/>
                  <a:pt x="138216" y="227080"/>
                </a:cubicBezTo>
                <a:cubicBezTo>
                  <a:pt x="119176" y="223392"/>
                  <a:pt x="103435" y="219911"/>
                  <a:pt x="90992" y="216640"/>
                </a:cubicBezTo>
                <a:cubicBezTo>
                  <a:pt x="78549" y="213368"/>
                  <a:pt x="68043" y="209887"/>
                  <a:pt x="59474" y="206197"/>
                </a:cubicBezTo>
                <a:close/>
                <a:moveTo>
                  <a:pt x="483630" y="207035"/>
                </a:moveTo>
                <a:cubicBezTo>
                  <a:pt x="475499" y="210585"/>
                  <a:pt x="464695" y="214343"/>
                  <a:pt x="451215" y="218311"/>
                </a:cubicBezTo>
                <a:cubicBezTo>
                  <a:pt x="437736" y="222278"/>
                  <a:pt x="422527" y="225201"/>
                  <a:pt x="405589" y="227080"/>
                </a:cubicBezTo>
                <a:cubicBezTo>
                  <a:pt x="406390" y="234908"/>
                  <a:pt x="406877" y="242482"/>
                  <a:pt x="407051" y="249801"/>
                </a:cubicBezTo>
                <a:cubicBezTo>
                  <a:pt x="407225" y="257120"/>
                  <a:pt x="407295" y="264913"/>
                  <a:pt x="407260" y="273181"/>
                </a:cubicBezTo>
                <a:cubicBezTo>
                  <a:pt x="407243" y="284612"/>
                  <a:pt x="406860" y="296147"/>
                  <a:pt x="406112" y="307788"/>
                </a:cubicBezTo>
                <a:cubicBezTo>
                  <a:pt x="405363" y="319428"/>
                  <a:pt x="404354" y="330544"/>
                  <a:pt x="403083" y="341136"/>
                </a:cubicBezTo>
                <a:cubicBezTo>
                  <a:pt x="431673" y="336444"/>
                  <a:pt x="452431" y="330913"/>
                  <a:pt x="465359" y="324543"/>
                </a:cubicBezTo>
                <a:cubicBezTo>
                  <a:pt x="478286" y="318173"/>
                  <a:pt x="486366" y="310592"/>
                  <a:pt x="489598" y="301798"/>
                </a:cubicBezTo>
                <a:cubicBezTo>
                  <a:pt x="492829" y="293005"/>
                  <a:pt x="494197" y="282627"/>
                  <a:pt x="493699" y="270664"/>
                </a:cubicBezTo>
                <a:cubicBezTo>
                  <a:pt x="493699" y="260090"/>
                  <a:pt x="492861" y="249369"/>
                  <a:pt x="491182" y="238502"/>
                </a:cubicBezTo>
                <a:cubicBezTo>
                  <a:pt x="489504" y="227634"/>
                  <a:pt x="486986" y="217145"/>
                  <a:pt x="483630" y="207035"/>
                </a:cubicBezTo>
                <a:close/>
                <a:moveTo>
                  <a:pt x="166698" y="230421"/>
                </a:moveTo>
                <a:cubicBezTo>
                  <a:pt x="166663" y="237854"/>
                  <a:pt x="166523" y="244978"/>
                  <a:pt x="166278" y="251791"/>
                </a:cubicBezTo>
                <a:cubicBezTo>
                  <a:pt x="166033" y="258605"/>
                  <a:pt x="165894" y="265735"/>
                  <a:pt x="165858" y="273181"/>
                </a:cubicBezTo>
                <a:cubicBezTo>
                  <a:pt x="165858" y="285451"/>
                  <a:pt x="166278" y="297825"/>
                  <a:pt x="167117" y="310304"/>
                </a:cubicBezTo>
                <a:cubicBezTo>
                  <a:pt x="167957" y="322783"/>
                  <a:pt x="169215" y="334739"/>
                  <a:pt x="170894" y="346169"/>
                </a:cubicBezTo>
                <a:cubicBezTo>
                  <a:pt x="185125" y="348668"/>
                  <a:pt x="199251" y="350591"/>
                  <a:pt x="213272" y="351937"/>
                </a:cubicBezTo>
                <a:cubicBezTo>
                  <a:pt x="227294" y="353283"/>
                  <a:pt x="241420" y="354157"/>
                  <a:pt x="255651" y="354559"/>
                </a:cubicBezTo>
                <a:lnTo>
                  <a:pt x="255651" y="236268"/>
                </a:lnTo>
                <a:cubicBezTo>
                  <a:pt x="240511" y="235867"/>
                  <a:pt x="225475" y="235206"/>
                  <a:pt x="210545" y="234284"/>
                </a:cubicBezTo>
                <a:cubicBezTo>
                  <a:pt x="195615" y="233362"/>
                  <a:pt x="180999" y="232074"/>
                  <a:pt x="166698" y="230421"/>
                </a:cubicBezTo>
                <a:close/>
                <a:moveTo>
                  <a:pt x="376351" y="231256"/>
                </a:moveTo>
                <a:cubicBezTo>
                  <a:pt x="362103" y="232509"/>
                  <a:pt x="347591" y="233553"/>
                  <a:pt x="332818" y="234388"/>
                </a:cubicBezTo>
                <a:cubicBezTo>
                  <a:pt x="318045" y="235223"/>
                  <a:pt x="302905" y="235850"/>
                  <a:pt x="287397" y="236268"/>
                </a:cubicBezTo>
                <a:lnTo>
                  <a:pt x="287397" y="354559"/>
                </a:lnTo>
                <a:cubicBezTo>
                  <a:pt x="302048" y="354139"/>
                  <a:pt x="316385" y="353300"/>
                  <a:pt x="330406" y="352042"/>
                </a:cubicBezTo>
                <a:cubicBezTo>
                  <a:pt x="344427" y="350783"/>
                  <a:pt x="358344" y="349105"/>
                  <a:pt x="372155" y="347008"/>
                </a:cubicBezTo>
                <a:cubicBezTo>
                  <a:pt x="374201" y="335595"/>
                  <a:pt x="375564" y="323605"/>
                  <a:pt x="376246" y="311039"/>
                </a:cubicBezTo>
                <a:cubicBezTo>
                  <a:pt x="376928" y="298472"/>
                  <a:pt x="377242" y="285853"/>
                  <a:pt x="377190" y="273181"/>
                </a:cubicBezTo>
                <a:cubicBezTo>
                  <a:pt x="377207" y="265718"/>
                  <a:pt x="377172" y="258623"/>
                  <a:pt x="377085" y="251896"/>
                </a:cubicBezTo>
                <a:cubicBezTo>
                  <a:pt x="376998" y="245169"/>
                  <a:pt x="376753" y="238289"/>
                  <a:pt x="376351" y="231256"/>
                </a:cubicBezTo>
                <a:close/>
                <a:moveTo>
                  <a:pt x="478594" y="349525"/>
                </a:moveTo>
                <a:cubicBezTo>
                  <a:pt x="467596" y="354547"/>
                  <a:pt x="455184" y="359147"/>
                  <a:pt x="441359" y="363325"/>
                </a:cubicBezTo>
                <a:cubicBezTo>
                  <a:pt x="427535" y="367504"/>
                  <a:pt x="412827" y="371263"/>
                  <a:pt x="397236" y="374604"/>
                </a:cubicBezTo>
                <a:cubicBezTo>
                  <a:pt x="392766" y="394667"/>
                  <a:pt x="387297" y="413008"/>
                  <a:pt x="380831" y="429627"/>
                </a:cubicBezTo>
                <a:cubicBezTo>
                  <a:pt x="374364" y="446245"/>
                  <a:pt x="366157" y="461451"/>
                  <a:pt x="356210" y="475243"/>
                </a:cubicBezTo>
                <a:cubicBezTo>
                  <a:pt x="369324" y="469842"/>
                  <a:pt x="382060" y="463234"/>
                  <a:pt x="394419" y="455421"/>
                </a:cubicBezTo>
                <a:cubicBezTo>
                  <a:pt x="406778" y="447608"/>
                  <a:pt x="418052" y="438274"/>
                  <a:pt x="428241" y="427419"/>
                </a:cubicBezTo>
                <a:cubicBezTo>
                  <a:pt x="439937" y="416458"/>
                  <a:pt x="449903" y="404405"/>
                  <a:pt x="458138" y="391262"/>
                </a:cubicBezTo>
                <a:cubicBezTo>
                  <a:pt x="466373" y="378118"/>
                  <a:pt x="473191" y="364206"/>
                  <a:pt x="478594" y="349525"/>
                </a:cubicBezTo>
                <a:close/>
                <a:moveTo>
                  <a:pt x="62865" y="346169"/>
                </a:moveTo>
                <a:cubicBezTo>
                  <a:pt x="69046" y="361675"/>
                  <a:pt x="76381" y="376252"/>
                  <a:pt x="84867" y="389901"/>
                </a:cubicBezTo>
                <a:cubicBezTo>
                  <a:pt x="93354" y="403551"/>
                  <a:pt x="103622" y="416056"/>
                  <a:pt x="115671" y="427419"/>
                </a:cubicBezTo>
                <a:cubicBezTo>
                  <a:pt x="125813" y="438274"/>
                  <a:pt x="136940" y="447608"/>
                  <a:pt x="149052" y="455421"/>
                </a:cubicBezTo>
                <a:cubicBezTo>
                  <a:pt x="161163" y="463234"/>
                  <a:pt x="173759" y="469842"/>
                  <a:pt x="186838" y="475243"/>
                </a:cubicBezTo>
                <a:cubicBezTo>
                  <a:pt x="177241" y="461783"/>
                  <a:pt x="169174" y="446542"/>
                  <a:pt x="162637" y="429522"/>
                </a:cubicBezTo>
                <a:cubicBezTo>
                  <a:pt x="156100" y="412502"/>
                  <a:pt x="150770" y="393917"/>
                  <a:pt x="146646" y="373768"/>
                </a:cubicBezTo>
                <a:cubicBezTo>
                  <a:pt x="129761" y="370011"/>
                  <a:pt x="114126" y="365833"/>
                  <a:pt x="99741" y="361235"/>
                </a:cubicBezTo>
                <a:cubicBezTo>
                  <a:pt x="85356" y="356638"/>
                  <a:pt x="73063" y="351616"/>
                  <a:pt x="62865" y="346169"/>
                </a:cubicBezTo>
                <a:close/>
                <a:moveTo>
                  <a:pt x="178446" y="378779"/>
                </a:moveTo>
                <a:cubicBezTo>
                  <a:pt x="183481" y="400435"/>
                  <a:pt x="191034" y="420004"/>
                  <a:pt x="201104" y="437487"/>
                </a:cubicBezTo>
                <a:cubicBezTo>
                  <a:pt x="207468" y="452974"/>
                  <a:pt x="215300" y="465839"/>
                  <a:pt x="224601" y="476082"/>
                </a:cubicBezTo>
                <a:cubicBezTo>
                  <a:pt x="233902" y="486325"/>
                  <a:pt x="244252" y="491639"/>
                  <a:pt x="255651" y="492023"/>
                </a:cubicBezTo>
                <a:lnTo>
                  <a:pt x="255651" y="383791"/>
                </a:lnTo>
                <a:cubicBezTo>
                  <a:pt x="242626" y="383373"/>
                  <a:pt x="229654" y="382747"/>
                  <a:pt x="216734" y="381912"/>
                </a:cubicBezTo>
                <a:cubicBezTo>
                  <a:pt x="203814" y="381076"/>
                  <a:pt x="191052" y="380032"/>
                  <a:pt x="178446" y="378779"/>
                </a:cubicBezTo>
                <a:close/>
                <a:moveTo>
                  <a:pt x="365442" y="378779"/>
                </a:moveTo>
                <a:cubicBezTo>
                  <a:pt x="339427" y="381285"/>
                  <a:pt x="313412" y="382956"/>
                  <a:pt x="287397" y="383791"/>
                </a:cubicBezTo>
                <a:lnTo>
                  <a:pt x="287397" y="492023"/>
                </a:lnTo>
                <a:cubicBezTo>
                  <a:pt x="301897" y="491324"/>
                  <a:pt x="314298" y="484332"/>
                  <a:pt x="324601" y="471049"/>
                </a:cubicBezTo>
                <a:cubicBezTo>
                  <a:pt x="334905" y="457765"/>
                  <a:pt x="343390" y="442385"/>
                  <a:pt x="350057" y="424909"/>
                </a:cubicBezTo>
                <a:cubicBezTo>
                  <a:pt x="356723" y="407433"/>
                  <a:pt x="361852" y="392056"/>
                  <a:pt x="365442" y="378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3F24BA1-94C5-4C16-B13D-ED73AFB1C230}"/>
              </a:ext>
            </a:extLst>
          </p:cNvPr>
          <p:cNvGrpSpPr/>
          <p:nvPr/>
        </p:nvGrpSpPr>
        <p:grpSpPr>
          <a:xfrm>
            <a:off x="1731497" y="1284840"/>
            <a:ext cx="1934629" cy="1094954"/>
            <a:chOff x="468937" y="2419540"/>
            <a:chExt cx="1934629" cy="1094954"/>
          </a:xfrm>
        </p:grpSpPr>
        <p:sp>
          <p:nvSpPr>
            <p:cNvPr id="39" name="TextBox 18">
              <a:extLst>
                <a:ext uri="{FF2B5EF4-FFF2-40B4-BE49-F238E27FC236}">
                  <a16:creationId xmlns:a16="http://schemas.microsoft.com/office/drawing/2014/main" id="{BE7B382C-2B27-48E4-888D-6F39F2C09E21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A646CDB-A945-479D-A036-721ADB568BE1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1C75F24-0BAC-4F57-9A7D-1DA258E21C30}"/>
              </a:ext>
            </a:extLst>
          </p:cNvPr>
          <p:cNvGrpSpPr/>
          <p:nvPr/>
        </p:nvGrpSpPr>
        <p:grpSpPr>
          <a:xfrm>
            <a:off x="1731497" y="2470174"/>
            <a:ext cx="1934629" cy="1094954"/>
            <a:chOff x="468937" y="2419540"/>
            <a:chExt cx="1934629" cy="1094954"/>
          </a:xfrm>
        </p:grpSpPr>
        <p:sp>
          <p:nvSpPr>
            <p:cNvPr id="42" name="TextBox 18">
              <a:extLst>
                <a:ext uri="{FF2B5EF4-FFF2-40B4-BE49-F238E27FC236}">
                  <a16:creationId xmlns:a16="http://schemas.microsoft.com/office/drawing/2014/main" id="{6E217F89-630F-4207-BFFD-DF92C3587F22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A030693-EE10-497F-A8A2-D59D5EAB6F56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58B6D1B-373B-42BF-8EC7-0B50A0D98DA9}"/>
              </a:ext>
            </a:extLst>
          </p:cNvPr>
          <p:cNvGrpSpPr/>
          <p:nvPr/>
        </p:nvGrpSpPr>
        <p:grpSpPr>
          <a:xfrm>
            <a:off x="1731497" y="3655508"/>
            <a:ext cx="1934629" cy="1094954"/>
            <a:chOff x="468937" y="2419540"/>
            <a:chExt cx="1934629" cy="1094954"/>
          </a:xfrm>
        </p:grpSpPr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5414631E-5438-47FE-A2A2-01DD8E7BA1F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3B93EC6-7A65-4A7F-AB33-67541D583AE1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96B519D-EE7A-4391-8AB8-19B2AD236574}"/>
              </a:ext>
            </a:extLst>
          </p:cNvPr>
          <p:cNvGrpSpPr/>
          <p:nvPr/>
        </p:nvGrpSpPr>
        <p:grpSpPr>
          <a:xfrm>
            <a:off x="1731497" y="4840842"/>
            <a:ext cx="1934629" cy="1094954"/>
            <a:chOff x="468937" y="2419540"/>
            <a:chExt cx="1934629" cy="1094954"/>
          </a:xfrm>
        </p:grpSpPr>
        <p:sp>
          <p:nvSpPr>
            <p:cNvPr id="48" name="TextBox 18">
              <a:extLst>
                <a:ext uri="{FF2B5EF4-FFF2-40B4-BE49-F238E27FC236}">
                  <a16:creationId xmlns:a16="http://schemas.microsoft.com/office/drawing/2014/main" id="{F0BF5D51-6202-499B-8BB4-66DAC4E0DCD1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EC320D-F2FA-4BC3-A782-E657F413D9F0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CD53D1F9-9C4C-449E-83B3-4D3192AFE682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307E21E-108F-4C48-B140-F58071FC0808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0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3"/>
          <p:cNvSpPr txBox="1">
            <a:spLocks/>
          </p:cNvSpPr>
          <p:nvPr/>
        </p:nvSpPr>
        <p:spPr>
          <a:xfrm>
            <a:off x="1310740" y="4442236"/>
            <a:ext cx="47128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80%</a:t>
            </a:r>
          </a:p>
        </p:txBody>
      </p:sp>
      <p:sp>
        <p:nvSpPr>
          <p:cNvPr id="63" name="Text Placeholder 3"/>
          <p:cNvSpPr txBox="1">
            <a:spLocks/>
          </p:cNvSpPr>
          <p:nvPr/>
        </p:nvSpPr>
        <p:spPr>
          <a:xfrm>
            <a:off x="5441467" y="4442236"/>
            <a:ext cx="47128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90%</a:t>
            </a:r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2687649" y="4442236"/>
            <a:ext cx="47128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30%</a:t>
            </a:r>
          </a:p>
        </p:txBody>
      </p:sp>
      <p:sp>
        <p:nvSpPr>
          <p:cNvPr id="65" name="Text Placeholder 3"/>
          <p:cNvSpPr txBox="1">
            <a:spLocks/>
          </p:cNvSpPr>
          <p:nvPr/>
        </p:nvSpPr>
        <p:spPr>
          <a:xfrm>
            <a:off x="4064559" y="4442236"/>
            <a:ext cx="47128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70%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098372" y="2087404"/>
            <a:ext cx="1409641" cy="2316427"/>
            <a:chOff x="712331" y="1623831"/>
            <a:chExt cx="1672669" cy="2555930"/>
          </a:xfrm>
        </p:grpSpPr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712331" y="1623831"/>
              <a:ext cx="871582" cy="2555930"/>
            </a:xfrm>
            <a:custGeom>
              <a:avLst/>
              <a:gdLst/>
              <a:ahLst/>
              <a:cxnLst>
                <a:cxn ang="0">
                  <a:pos x="408" y="0"/>
                </a:cxn>
                <a:cxn ang="0">
                  <a:pos x="339" y="1520"/>
                </a:cxn>
                <a:cxn ang="0">
                  <a:pos x="0" y="1420"/>
                </a:cxn>
                <a:cxn ang="0">
                  <a:pos x="408" y="0"/>
                </a:cxn>
              </a:cxnLst>
              <a:rect l="0" t="0" r="r" b="b"/>
              <a:pathLst>
                <a:path w="408" h="1520">
                  <a:moveTo>
                    <a:pt x="408" y="0"/>
                  </a:moveTo>
                  <a:lnTo>
                    <a:pt x="339" y="1520"/>
                  </a:lnTo>
                  <a:lnTo>
                    <a:pt x="0" y="142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1436514" y="1623831"/>
              <a:ext cx="948486" cy="2555930"/>
            </a:xfrm>
            <a:custGeom>
              <a:avLst/>
              <a:gdLst/>
              <a:ahLst/>
              <a:cxnLst>
                <a:cxn ang="0">
                  <a:pos x="0" y="1520"/>
                </a:cxn>
                <a:cxn ang="0">
                  <a:pos x="69" y="0"/>
                </a:cxn>
                <a:cxn ang="0">
                  <a:pos x="444" y="1394"/>
                </a:cxn>
                <a:cxn ang="0">
                  <a:pos x="0" y="1520"/>
                </a:cxn>
              </a:cxnLst>
              <a:rect l="0" t="0" r="r" b="b"/>
              <a:pathLst>
                <a:path w="444" h="1520">
                  <a:moveTo>
                    <a:pt x="0" y="1520"/>
                  </a:moveTo>
                  <a:lnTo>
                    <a:pt x="69" y="0"/>
                  </a:lnTo>
                  <a:lnTo>
                    <a:pt x="444" y="1394"/>
                  </a:lnTo>
                  <a:lnTo>
                    <a:pt x="0" y="152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49775" y="3115536"/>
            <a:ext cx="1148596" cy="1235176"/>
            <a:chOff x="712331" y="1623831"/>
            <a:chExt cx="1672669" cy="2555930"/>
          </a:xfrm>
        </p:grpSpPr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712331" y="1623831"/>
              <a:ext cx="871582" cy="2555930"/>
            </a:xfrm>
            <a:custGeom>
              <a:avLst/>
              <a:gdLst/>
              <a:ahLst/>
              <a:cxnLst>
                <a:cxn ang="0">
                  <a:pos x="408" y="0"/>
                </a:cxn>
                <a:cxn ang="0">
                  <a:pos x="339" y="1520"/>
                </a:cxn>
                <a:cxn ang="0">
                  <a:pos x="0" y="1420"/>
                </a:cxn>
                <a:cxn ang="0">
                  <a:pos x="408" y="0"/>
                </a:cxn>
              </a:cxnLst>
              <a:rect l="0" t="0" r="r" b="b"/>
              <a:pathLst>
                <a:path w="408" h="1520">
                  <a:moveTo>
                    <a:pt x="408" y="0"/>
                  </a:moveTo>
                  <a:lnTo>
                    <a:pt x="339" y="1520"/>
                  </a:lnTo>
                  <a:lnTo>
                    <a:pt x="0" y="142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1436514" y="1623831"/>
              <a:ext cx="948486" cy="2555930"/>
            </a:xfrm>
            <a:custGeom>
              <a:avLst/>
              <a:gdLst/>
              <a:ahLst/>
              <a:cxnLst>
                <a:cxn ang="0">
                  <a:pos x="0" y="1520"/>
                </a:cxn>
                <a:cxn ang="0">
                  <a:pos x="69" y="0"/>
                </a:cxn>
                <a:cxn ang="0">
                  <a:pos x="444" y="1394"/>
                </a:cxn>
                <a:cxn ang="0">
                  <a:pos x="0" y="1520"/>
                </a:cxn>
              </a:cxnLst>
              <a:rect l="0" t="0" r="r" b="b"/>
              <a:pathLst>
                <a:path w="444" h="1520">
                  <a:moveTo>
                    <a:pt x="0" y="1520"/>
                  </a:moveTo>
                  <a:lnTo>
                    <a:pt x="69" y="0"/>
                  </a:lnTo>
                  <a:lnTo>
                    <a:pt x="444" y="1394"/>
                  </a:lnTo>
                  <a:lnTo>
                    <a:pt x="0" y="152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08012" y="2432248"/>
            <a:ext cx="1406867" cy="1867377"/>
            <a:chOff x="712331" y="1623831"/>
            <a:chExt cx="1672670" cy="2555930"/>
          </a:xfrm>
        </p:grpSpPr>
        <p:sp>
          <p:nvSpPr>
            <p:cNvPr id="82" name="Freeform 9"/>
            <p:cNvSpPr>
              <a:spLocks/>
            </p:cNvSpPr>
            <p:nvPr/>
          </p:nvSpPr>
          <p:spPr bwMode="auto">
            <a:xfrm>
              <a:off x="712331" y="1623831"/>
              <a:ext cx="871582" cy="2555930"/>
            </a:xfrm>
            <a:custGeom>
              <a:avLst/>
              <a:gdLst/>
              <a:ahLst/>
              <a:cxnLst>
                <a:cxn ang="0">
                  <a:pos x="408" y="0"/>
                </a:cxn>
                <a:cxn ang="0">
                  <a:pos x="339" y="1520"/>
                </a:cxn>
                <a:cxn ang="0">
                  <a:pos x="0" y="1420"/>
                </a:cxn>
                <a:cxn ang="0">
                  <a:pos x="408" y="0"/>
                </a:cxn>
              </a:cxnLst>
              <a:rect l="0" t="0" r="r" b="b"/>
              <a:pathLst>
                <a:path w="408" h="1520">
                  <a:moveTo>
                    <a:pt x="408" y="0"/>
                  </a:moveTo>
                  <a:lnTo>
                    <a:pt x="339" y="1520"/>
                  </a:lnTo>
                  <a:lnTo>
                    <a:pt x="0" y="142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83" name="Freeform 10"/>
            <p:cNvSpPr>
              <a:spLocks/>
            </p:cNvSpPr>
            <p:nvPr/>
          </p:nvSpPr>
          <p:spPr bwMode="auto">
            <a:xfrm>
              <a:off x="1436515" y="1623831"/>
              <a:ext cx="948486" cy="2555930"/>
            </a:xfrm>
            <a:custGeom>
              <a:avLst/>
              <a:gdLst/>
              <a:ahLst/>
              <a:cxnLst>
                <a:cxn ang="0">
                  <a:pos x="0" y="1520"/>
                </a:cxn>
                <a:cxn ang="0">
                  <a:pos x="69" y="0"/>
                </a:cxn>
                <a:cxn ang="0">
                  <a:pos x="444" y="1394"/>
                </a:cxn>
                <a:cxn ang="0">
                  <a:pos x="0" y="1520"/>
                </a:cxn>
              </a:cxnLst>
              <a:rect l="0" t="0" r="r" b="b"/>
              <a:pathLst>
                <a:path w="444" h="1520">
                  <a:moveTo>
                    <a:pt x="0" y="1520"/>
                  </a:moveTo>
                  <a:lnTo>
                    <a:pt x="69" y="0"/>
                  </a:lnTo>
                  <a:lnTo>
                    <a:pt x="444" y="1394"/>
                  </a:lnTo>
                  <a:lnTo>
                    <a:pt x="0" y="152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57727" y="1983197"/>
            <a:ext cx="1406867" cy="2316427"/>
            <a:chOff x="712331" y="1623831"/>
            <a:chExt cx="1672669" cy="2555930"/>
          </a:xfrm>
        </p:grpSpPr>
        <p:sp>
          <p:nvSpPr>
            <p:cNvPr id="85" name="Freeform 9"/>
            <p:cNvSpPr>
              <a:spLocks/>
            </p:cNvSpPr>
            <p:nvPr/>
          </p:nvSpPr>
          <p:spPr bwMode="auto">
            <a:xfrm>
              <a:off x="712331" y="1623831"/>
              <a:ext cx="871582" cy="2555930"/>
            </a:xfrm>
            <a:custGeom>
              <a:avLst/>
              <a:gdLst/>
              <a:ahLst/>
              <a:cxnLst>
                <a:cxn ang="0">
                  <a:pos x="408" y="0"/>
                </a:cxn>
                <a:cxn ang="0">
                  <a:pos x="339" y="1520"/>
                </a:cxn>
                <a:cxn ang="0">
                  <a:pos x="0" y="1420"/>
                </a:cxn>
                <a:cxn ang="0">
                  <a:pos x="408" y="0"/>
                </a:cxn>
              </a:cxnLst>
              <a:rect l="0" t="0" r="r" b="b"/>
              <a:pathLst>
                <a:path w="408" h="1520">
                  <a:moveTo>
                    <a:pt x="408" y="0"/>
                  </a:moveTo>
                  <a:lnTo>
                    <a:pt x="339" y="1520"/>
                  </a:lnTo>
                  <a:lnTo>
                    <a:pt x="0" y="142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86" name="Freeform 10"/>
            <p:cNvSpPr>
              <a:spLocks/>
            </p:cNvSpPr>
            <p:nvPr/>
          </p:nvSpPr>
          <p:spPr bwMode="auto">
            <a:xfrm>
              <a:off x="1436514" y="1623831"/>
              <a:ext cx="948486" cy="2555930"/>
            </a:xfrm>
            <a:custGeom>
              <a:avLst/>
              <a:gdLst/>
              <a:ahLst/>
              <a:cxnLst>
                <a:cxn ang="0">
                  <a:pos x="0" y="1520"/>
                </a:cxn>
                <a:cxn ang="0">
                  <a:pos x="69" y="0"/>
                </a:cxn>
                <a:cxn ang="0">
                  <a:pos x="444" y="1394"/>
                </a:cxn>
                <a:cxn ang="0">
                  <a:pos x="0" y="1520"/>
                </a:cxn>
              </a:cxnLst>
              <a:rect l="0" t="0" r="r" b="b"/>
              <a:pathLst>
                <a:path w="444" h="1520">
                  <a:moveTo>
                    <a:pt x="0" y="1520"/>
                  </a:moveTo>
                  <a:lnTo>
                    <a:pt x="69" y="0"/>
                  </a:lnTo>
                  <a:lnTo>
                    <a:pt x="444" y="1394"/>
                  </a:lnTo>
                  <a:lnTo>
                    <a:pt x="0" y="15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sp>
        <p:nvSpPr>
          <p:cNvPr id="88" name="Oval 87"/>
          <p:cNvSpPr/>
          <p:nvPr/>
        </p:nvSpPr>
        <p:spPr>
          <a:xfrm>
            <a:off x="1394658" y="2645058"/>
            <a:ext cx="307237" cy="307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2649740" y="1575416"/>
            <a:ext cx="307237" cy="30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098958" y="2046432"/>
            <a:ext cx="307237" cy="3072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522950" y="1508767"/>
            <a:ext cx="307237" cy="3072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cxnSp>
        <p:nvCxnSpPr>
          <p:cNvPr id="95" name="Straight Connector 94"/>
          <p:cNvCxnSpPr>
            <a:stCxn id="88" idx="7"/>
            <a:endCxn id="89" idx="3"/>
          </p:cNvCxnSpPr>
          <p:nvPr/>
        </p:nvCxnSpPr>
        <p:spPr>
          <a:xfrm flipV="1">
            <a:off x="1656901" y="1837661"/>
            <a:ext cx="1037832" cy="85239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0" idx="6"/>
            <a:endCxn id="91" idx="2"/>
          </p:cNvCxnSpPr>
          <p:nvPr/>
        </p:nvCxnSpPr>
        <p:spPr>
          <a:xfrm flipV="1">
            <a:off x="4406195" y="1662386"/>
            <a:ext cx="1116755" cy="5376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9" idx="5"/>
            <a:endCxn id="90" idx="2"/>
          </p:cNvCxnSpPr>
          <p:nvPr/>
        </p:nvCxnSpPr>
        <p:spPr>
          <a:xfrm>
            <a:off x="2911984" y="1837661"/>
            <a:ext cx="1186973" cy="36239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8400281" y="1692553"/>
            <a:ext cx="625361" cy="607457"/>
            <a:chOff x="630683" y="3383511"/>
            <a:chExt cx="469021" cy="455593"/>
          </a:xfrm>
        </p:grpSpPr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43" name="Freeform 117"/>
            <p:cNvSpPr>
              <a:spLocks/>
            </p:cNvSpPr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400281" y="5326085"/>
            <a:ext cx="625361" cy="607457"/>
            <a:chOff x="3428938" y="4190009"/>
            <a:chExt cx="469021" cy="455593"/>
          </a:xfrm>
        </p:grpSpPr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46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400281" y="3477832"/>
            <a:ext cx="625361" cy="607457"/>
            <a:chOff x="6299532" y="3384456"/>
            <a:chExt cx="469021" cy="455593"/>
          </a:xfrm>
        </p:grpSpPr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49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406392" y="4342153"/>
            <a:ext cx="625361" cy="607457"/>
            <a:chOff x="630683" y="4190009"/>
            <a:chExt cx="469021" cy="455593"/>
          </a:xfrm>
        </p:grpSpPr>
        <p:sp>
          <p:nvSpPr>
            <p:cNvPr id="151" name="Oval 15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52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400281" y="2643457"/>
            <a:ext cx="625361" cy="607457"/>
            <a:chOff x="3425803" y="3384456"/>
            <a:chExt cx="469021" cy="455593"/>
          </a:xfrm>
        </p:grpSpPr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55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455748" y="2432248"/>
            <a:ext cx="1406867" cy="1867377"/>
            <a:chOff x="712331" y="1623831"/>
            <a:chExt cx="1672670" cy="2555930"/>
          </a:xfrm>
        </p:grpSpPr>
        <p:sp>
          <p:nvSpPr>
            <p:cNvPr id="157" name="Freeform 9"/>
            <p:cNvSpPr>
              <a:spLocks/>
            </p:cNvSpPr>
            <p:nvPr/>
          </p:nvSpPr>
          <p:spPr bwMode="auto">
            <a:xfrm>
              <a:off x="712331" y="1623831"/>
              <a:ext cx="871582" cy="2555930"/>
            </a:xfrm>
            <a:custGeom>
              <a:avLst/>
              <a:gdLst/>
              <a:ahLst/>
              <a:cxnLst>
                <a:cxn ang="0">
                  <a:pos x="408" y="0"/>
                </a:cxn>
                <a:cxn ang="0">
                  <a:pos x="339" y="1520"/>
                </a:cxn>
                <a:cxn ang="0">
                  <a:pos x="0" y="1420"/>
                </a:cxn>
                <a:cxn ang="0">
                  <a:pos x="408" y="0"/>
                </a:cxn>
              </a:cxnLst>
              <a:rect l="0" t="0" r="r" b="b"/>
              <a:pathLst>
                <a:path w="408" h="1520">
                  <a:moveTo>
                    <a:pt x="408" y="0"/>
                  </a:moveTo>
                  <a:lnTo>
                    <a:pt x="339" y="1520"/>
                  </a:lnTo>
                  <a:lnTo>
                    <a:pt x="0" y="142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58" name="Freeform 10"/>
            <p:cNvSpPr>
              <a:spLocks/>
            </p:cNvSpPr>
            <p:nvPr/>
          </p:nvSpPr>
          <p:spPr bwMode="auto">
            <a:xfrm>
              <a:off x="1436515" y="1623831"/>
              <a:ext cx="948486" cy="2555930"/>
            </a:xfrm>
            <a:custGeom>
              <a:avLst/>
              <a:gdLst/>
              <a:ahLst/>
              <a:cxnLst>
                <a:cxn ang="0">
                  <a:pos x="0" y="1520"/>
                </a:cxn>
                <a:cxn ang="0">
                  <a:pos x="69" y="0"/>
                </a:cxn>
                <a:cxn ang="0">
                  <a:pos x="444" y="1394"/>
                </a:cxn>
                <a:cxn ang="0">
                  <a:pos x="0" y="1520"/>
                </a:cxn>
              </a:cxnLst>
              <a:rect l="0" t="0" r="r" b="b"/>
              <a:pathLst>
                <a:path w="444" h="1520">
                  <a:moveTo>
                    <a:pt x="0" y="1520"/>
                  </a:moveTo>
                  <a:lnTo>
                    <a:pt x="69" y="0"/>
                  </a:lnTo>
                  <a:lnTo>
                    <a:pt x="444" y="1394"/>
                  </a:lnTo>
                  <a:lnTo>
                    <a:pt x="0" y="152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</p:grpSp>
      <p:sp>
        <p:nvSpPr>
          <p:cNvPr id="159" name="Text Placeholder 3"/>
          <p:cNvSpPr txBox="1">
            <a:spLocks/>
          </p:cNvSpPr>
          <p:nvPr/>
        </p:nvSpPr>
        <p:spPr>
          <a:xfrm>
            <a:off x="6829211" y="4442236"/>
            <a:ext cx="47128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70%</a:t>
            </a:r>
          </a:p>
        </p:txBody>
      </p:sp>
      <p:sp>
        <p:nvSpPr>
          <p:cNvPr id="161" name="Oval 160"/>
          <p:cNvSpPr/>
          <p:nvPr/>
        </p:nvSpPr>
        <p:spPr>
          <a:xfrm>
            <a:off x="7035208" y="1948999"/>
            <a:ext cx="307237" cy="3072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cxnSp>
        <p:nvCxnSpPr>
          <p:cNvPr id="163" name="Straight Connector 162"/>
          <p:cNvCxnSpPr>
            <a:stCxn id="91" idx="6"/>
            <a:endCxn id="161" idx="2"/>
          </p:cNvCxnSpPr>
          <p:nvPr/>
        </p:nvCxnSpPr>
        <p:spPr>
          <a:xfrm>
            <a:off x="5830187" y="1662385"/>
            <a:ext cx="1205021" cy="44023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4548741" y="5088745"/>
            <a:ext cx="3121664" cy="940459"/>
          </a:xfrm>
          <a:prstGeom prst="roundRect">
            <a:avLst>
              <a:gd name="adj" fmla="val 687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1180203" y="5084840"/>
            <a:ext cx="3121664" cy="940459"/>
          </a:xfrm>
          <a:prstGeom prst="roundRect">
            <a:avLst>
              <a:gd name="adj" fmla="val 68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412805" y="5280381"/>
            <a:ext cx="1057412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杨任东竹石体-Medium" panose="02000000000000000000" pitchFamily="2" charset="-122"/>
              </a:rPr>
              <a:t>35%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759503" y="5271059"/>
            <a:ext cx="1057412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杨任东竹石体-Medium" panose="02000000000000000000" pitchFamily="2" charset="-122"/>
              </a:rPr>
              <a:t>65%</a:t>
            </a:r>
          </a:p>
        </p:txBody>
      </p:sp>
      <p:grpSp>
        <p:nvGrpSpPr>
          <p:cNvPr id="168" name="Group 167"/>
          <p:cNvGrpSpPr/>
          <p:nvPr/>
        </p:nvGrpSpPr>
        <p:grpSpPr>
          <a:xfrm>
            <a:off x="2647311" y="5230528"/>
            <a:ext cx="1389783" cy="629107"/>
            <a:chOff x="6901680" y="1348999"/>
            <a:chExt cx="1395645" cy="631760"/>
          </a:xfrm>
          <a:solidFill>
            <a:schemeClr val="bg1"/>
          </a:solidFill>
        </p:grpSpPr>
        <p:grpSp>
          <p:nvGrpSpPr>
            <p:cNvPr id="169" name="Group 179"/>
            <p:cNvGrpSpPr/>
            <p:nvPr/>
          </p:nvGrpSpPr>
          <p:grpSpPr>
            <a:xfrm>
              <a:off x="8050477" y="1348999"/>
              <a:ext cx="246848" cy="631760"/>
              <a:chOff x="5054600" y="1652588"/>
              <a:chExt cx="187325" cy="479424"/>
            </a:xfrm>
            <a:grpFill/>
          </p:grpSpPr>
          <p:sp>
            <p:nvSpPr>
              <p:cNvPr id="17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18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</p:grpSp>
        <p:grpSp>
          <p:nvGrpSpPr>
            <p:cNvPr id="170" name="Group 179"/>
            <p:cNvGrpSpPr/>
            <p:nvPr/>
          </p:nvGrpSpPr>
          <p:grpSpPr>
            <a:xfrm>
              <a:off x="7708178" y="1348999"/>
              <a:ext cx="246848" cy="631760"/>
              <a:chOff x="5054600" y="1652588"/>
              <a:chExt cx="187325" cy="479424"/>
            </a:xfrm>
            <a:grpFill/>
          </p:grpSpPr>
          <p:sp>
            <p:nvSpPr>
              <p:cNvPr id="17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17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</p:grpSp>
        <p:grpSp>
          <p:nvGrpSpPr>
            <p:cNvPr id="171" name="Group 179"/>
            <p:cNvGrpSpPr/>
            <p:nvPr/>
          </p:nvGrpSpPr>
          <p:grpSpPr>
            <a:xfrm>
              <a:off x="7288477" y="1348999"/>
              <a:ext cx="246848" cy="631760"/>
              <a:chOff x="5054600" y="1652588"/>
              <a:chExt cx="187325" cy="479424"/>
            </a:xfrm>
            <a:grpFill/>
          </p:grpSpPr>
          <p:sp>
            <p:nvSpPr>
              <p:cNvPr id="17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17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</p:grpSp>
        <p:grpSp>
          <p:nvGrpSpPr>
            <p:cNvPr id="172" name="Group 179"/>
            <p:cNvGrpSpPr/>
            <p:nvPr/>
          </p:nvGrpSpPr>
          <p:grpSpPr>
            <a:xfrm>
              <a:off x="6901680" y="1348999"/>
              <a:ext cx="246848" cy="631760"/>
              <a:chOff x="5054600" y="1652588"/>
              <a:chExt cx="187325" cy="479424"/>
            </a:xfrm>
            <a:grpFill/>
          </p:grpSpPr>
          <p:sp>
            <p:nvSpPr>
              <p:cNvPr id="17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17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6024411" y="5249632"/>
            <a:ext cx="1450816" cy="615769"/>
            <a:chOff x="6881576" y="2111447"/>
            <a:chExt cx="1456936" cy="618367"/>
          </a:xfrm>
          <a:solidFill>
            <a:schemeClr val="bg1"/>
          </a:solidFill>
        </p:grpSpPr>
        <p:grpSp>
          <p:nvGrpSpPr>
            <p:cNvPr id="182" name="Group 184"/>
            <p:cNvGrpSpPr/>
            <p:nvPr/>
          </p:nvGrpSpPr>
          <p:grpSpPr>
            <a:xfrm>
              <a:off x="6881576" y="2111447"/>
              <a:ext cx="288035" cy="618367"/>
              <a:chOff x="6213475" y="1668463"/>
              <a:chExt cx="227013" cy="487362"/>
            </a:xfrm>
            <a:grpFill/>
          </p:grpSpPr>
          <p:sp>
            <p:nvSpPr>
              <p:cNvPr id="19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19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</p:grpSp>
        <p:grpSp>
          <p:nvGrpSpPr>
            <p:cNvPr id="183" name="Group 184"/>
            <p:cNvGrpSpPr/>
            <p:nvPr/>
          </p:nvGrpSpPr>
          <p:grpSpPr>
            <a:xfrm>
              <a:off x="7278112" y="2111447"/>
              <a:ext cx="288035" cy="618367"/>
              <a:chOff x="6213475" y="1668463"/>
              <a:chExt cx="227013" cy="487362"/>
            </a:xfrm>
            <a:grpFill/>
          </p:grpSpPr>
          <p:sp>
            <p:nvSpPr>
              <p:cNvPr id="19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19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</p:grpSp>
        <p:grpSp>
          <p:nvGrpSpPr>
            <p:cNvPr id="184" name="Group 184"/>
            <p:cNvGrpSpPr/>
            <p:nvPr/>
          </p:nvGrpSpPr>
          <p:grpSpPr>
            <a:xfrm>
              <a:off x="7708178" y="2111447"/>
              <a:ext cx="288035" cy="618367"/>
              <a:chOff x="6213475" y="1668463"/>
              <a:chExt cx="227013" cy="487362"/>
            </a:xfrm>
            <a:grpFill/>
          </p:grpSpPr>
          <p:sp>
            <p:nvSpPr>
              <p:cNvPr id="18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18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8050477" y="2111447"/>
              <a:ext cx="288035" cy="618367"/>
              <a:chOff x="6213475" y="1668463"/>
              <a:chExt cx="227013" cy="487362"/>
            </a:xfrm>
            <a:grpFill/>
          </p:grpSpPr>
          <p:sp>
            <p:nvSpPr>
              <p:cNvPr id="18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  <p:sp>
            <p:nvSpPr>
              <p:cNvPr id="18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endParaRPr>
              </a:p>
            </p:txBody>
          </p: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40948AC-C8FB-4D42-A5C9-72B391552129}"/>
              </a:ext>
            </a:extLst>
          </p:cNvPr>
          <p:cNvGrpSpPr/>
          <p:nvPr/>
        </p:nvGrpSpPr>
        <p:grpSpPr>
          <a:xfrm>
            <a:off x="9338797" y="1744157"/>
            <a:ext cx="1934629" cy="1094954"/>
            <a:chOff x="468937" y="2419540"/>
            <a:chExt cx="1934629" cy="1094954"/>
          </a:xfrm>
        </p:grpSpPr>
        <p:sp>
          <p:nvSpPr>
            <p:cNvPr id="96" name="TextBox 18">
              <a:extLst>
                <a:ext uri="{FF2B5EF4-FFF2-40B4-BE49-F238E27FC236}">
                  <a16:creationId xmlns:a16="http://schemas.microsoft.com/office/drawing/2014/main" id="{B508292B-C562-416D-8174-B6A4EF6E3EAD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A35458C0-3326-4F1A-A4B6-8887066F3CE4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15BFD07-1D1C-4B3E-AF06-7F1CD0C63FD0}"/>
              </a:ext>
            </a:extLst>
          </p:cNvPr>
          <p:cNvGrpSpPr/>
          <p:nvPr/>
        </p:nvGrpSpPr>
        <p:grpSpPr>
          <a:xfrm>
            <a:off x="9338797" y="3153857"/>
            <a:ext cx="1934629" cy="1094954"/>
            <a:chOff x="468937" y="2419540"/>
            <a:chExt cx="1934629" cy="1094954"/>
          </a:xfrm>
        </p:grpSpPr>
        <p:sp>
          <p:nvSpPr>
            <p:cNvPr id="100" name="TextBox 18">
              <a:extLst>
                <a:ext uri="{FF2B5EF4-FFF2-40B4-BE49-F238E27FC236}">
                  <a16:creationId xmlns:a16="http://schemas.microsoft.com/office/drawing/2014/main" id="{CC57B84A-8318-4D4E-9773-7F85304EB745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10BF260-4B1D-4964-B298-8298659AE31B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551AC63C-33C4-44F9-A6A7-D440262F94D3}"/>
              </a:ext>
            </a:extLst>
          </p:cNvPr>
          <p:cNvGrpSpPr/>
          <p:nvPr/>
        </p:nvGrpSpPr>
        <p:grpSpPr>
          <a:xfrm>
            <a:off x="9338797" y="4563557"/>
            <a:ext cx="1934629" cy="1094954"/>
            <a:chOff x="468937" y="2419540"/>
            <a:chExt cx="1934629" cy="1094954"/>
          </a:xfrm>
        </p:grpSpPr>
        <p:sp>
          <p:nvSpPr>
            <p:cNvPr id="104" name="TextBox 18">
              <a:extLst>
                <a:ext uri="{FF2B5EF4-FFF2-40B4-BE49-F238E27FC236}">
                  <a16:creationId xmlns:a16="http://schemas.microsoft.com/office/drawing/2014/main" id="{415B710C-EFFE-48C9-ADDE-C1741FD16770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CFA7985-2EC3-4225-9402-41C69ADB21A9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0C818674-8C2E-476E-812F-8E6F1A80B99D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0CFE5DD-C2E9-46C0-9098-5F3214108A49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0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500"/>
                            </p:stCondLst>
                            <p:childTnLst>
                              <p:par>
                                <p:cTn id="1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88" grpId="0" animBg="1"/>
      <p:bldP spid="89" grpId="0" animBg="1"/>
      <p:bldP spid="90" grpId="0" animBg="1"/>
      <p:bldP spid="91" grpId="0" animBg="1"/>
      <p:bldP spid="159" grpId="0"/>
      <p:bldP spid="161" grpId="0" animBg="1"/>
      <p:bldP spid="164" grpId="0" animBg="1"/>
      <p:bldP spid="165" grpId="0" animBg="1"/>
      <p:bldP spid="166" grpId="0"/>
      <p:bldP spid="1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2566920107"/>
              </p:ext>
            </p:extLst>
          </p:nvPr>
        </p:nvGraphicFramePr>
        <p:xfrm>
          <a:off x="6448548" y="1936617"/>
          <a:ext cx="5004352" cy="348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Freeform 46"/>
          <p:cNvSpPr>
            <a:spLocks noEditPoints="1"/>
          </p:cNvSpPr>
          <p:nvPr/>
        </p:nvSpPr>
        <p:spPr bwMode="auto">
          <a:xfrm>
            <a:off x="2327367" y="1973594"/>
            <a:ext cx="393460" cy="39345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05873" tIns="52936" rIns="105873" bIns="52936" numCol="1" anchor="t" anchorCtr="0" compatLnSpc="1"/>
          <a:lstStyle/>
          <a:p>
            <a:pPr>
              <a:lnSpc>
                <a:spcPct val="120000"/>
              </a:lnSpc>
            </a:pPr>
            <a:endParaRPr lang="en-US" sz="76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46"/>
          <p:cNvSpPr>
            <a:spLocks noEditPoints="1"/>
          </p:cNvSpPr>
          <p:nvPr/>
        </p:nvSpPr>
        <p:spPr bwMode="auto">
          <a:xfrm>
            <a:off x="2327367" y="2679418"/>
            <a:ext cx="393460" cy="39345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05873" tIns="52936" rIns="105873" bIns="52936" numCol="1" anchor="t" anchorCtr="0" compatLnSpc="1"/>
          <a:lstStyle/>
          <a:p>
            <a:pPr>
              <a:lnSpc>
                <a:spcPct val="120000"/>
              </a:lnSpc>
            </a:pPr>
            <a:endParaRPr lang="en-US" sz="76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46"/>
          <p:cNvSpPr>
            <a:spLocks noEditPoints="1"/>
          </p:cNvSpPr>
          <p:nvPr/>
        </p:nvSpPr>
        <p:spPr bwMode="auto">
          <a:xfrm>
            <a:off x="2327367" y="3385242"/>
            <a:ext cx="393460" cy="39345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05873" tIns="52936" rIns="105873" bIns="52936" numCol="1" anchor="t" anchorCtr="0" compatLnSpc="1"/>
          <a:lstStyle/>
          <a:p>
            <a:pPr>
              <a:lnSpc>
                <a:spcPct val="120000"/>
              </a:lnSpc>
            </a:pPr>
            <a:endParaRPr lang="en-US" sz="76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46"/>
          <p:cNvSpPr>
            <a:spLocks noEditPoints="1"/>
          </p:cNvSpPr>
          <p:nvPr/>
        </p:nvSpPr>
        <p:spPr bwMode="auto">
          <a:xfrm>
            <a:off x="2327367" y="4091065"/>
            <a:ext cx="393460" cy="39345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05873" tIns="52936" rIns="105873" bIns="52936" numCol="1" anchor="t" anchorCtr="0" compatLnSpc="1"/>
          <a:lstStyle/>
          <a:p>
            <a:pPr>
              <a:lnSpc>
                <a:spcPct val="120000"/>
              </a:lnSpc>
            </a:pPr>
            <a:endParaRPr lang="en-US" sz="76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6"/>
          <p:cNvSpPr>
            <a:spLocks noEditPoints="1"/>
          </p:cNvSpPr>
          <p:nvPr/>
        </p:nvSpPr>
        <p:spPr bwMode="auto">
          <a:xfrm>
            <a:off x="2327367" y="4799466"/>
            <a:ext cx="393460" cy="39345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05873" tIns="52936" rIns="105873" bIns="52936" numCol="1" anchor="t" anchorCtr="0" compatLnSpc="1"/>
          <a:lstStyle/>
          <a:p>
            <a:pPr>
              <a:lnSpc>
                <a:spcPct val="120000"/>
              </a:lnSpc>
            </a:pPr>
            <a:endParaRPr lang="en-US" sz="76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A583873-0360-426C-9AF6-2CA22E3D5EE8}"/>
              </a:ext>
            </a:extLst>
          </p:cNvPr>
          <p:cNvGrpSpPr/>
          <p:nvPr/>
        </p:nvGrpSpPr>
        <p:grpSpPr>
          <a:xfrm>
            <a:off x="3053749" y="1933129"/>
            <a:ext cx="2775551" cy="1094954"/>
            <a:chOff x="468937" y="2419540"/>
            <a:chExt cx="2775551" cy="1094954"/>
          </a:xfrm>
        </p:grpSpPr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11D517C1-9D18-4455-96D5-72A9A930C4A0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3BE4242-2DE4-4AAA-ACF9-AAE5B902B0F7}"/>
                </a:ext>
              </a:extLst>
            </p:cNvPr>
            <p:cNvSpPr/>
            <p:nvPr/>
          </p:nvSpPr>
          <p:spPr>
            <a:xfrm>
              <a:off x="470268" y="2823664"/>
              <a:ext cx="2774220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5C5E4F5-8744-4F62-B17B-74792335A45B}"/>
              </a:ext>
            </a:extLst>
          </p:cNvPr>
          <p:cNvGrpSpPr/>
          <p:nvPr/>
        </p:nvGrpSpPr>
        <p:grpSpPr>
          <a:xfrm>
            <a:off x="3053749" y="3076129"/>
            <a:ext cx="2775551" cy="1094954"/>
            <a:chOff x="468937" y="2419540"/>
            <a:chExt cx="2775551" cy="1094954"/>
          </a:xfrm>
        </p:grpSpPr>
        <p:sp>
          <p:nvSpPr>
            <p:cNvPr id="53" name="TextBox 18">
              <a:extLst>
                <a:ext uri="{FF2B5EF4-FFF2-40B4-BE49-F238E27FC236}">
                  <a16:creationId xmlns:a16="http://schemas.microsoft.com/office/drawing/2014/main" id="{313E8158-9AF7-4197-8663-96E9D66B0FF7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8A60C6E-E3B3-4B63-8679-DC667F038542}"/>
                </a:ext>
              </a:extLst>
            </p:cNvPr>
            <p:cNvSpPr/>
            <p:nvPr/>
          </p:nvSpPr>
          <p:spPr>
            <a:xfrm>
              <a:off x="470268" y="2823664"/>
              <a:ext cx="2774220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9B4D06F-0D45-499A-B671-A1C854C3769B}"/>
              </a:ext>
            </a:extLst>
          </p:cNvPr>
          <p:cNvGrpSpPr/>
          <p:nvPr/>
        </p:nvGrpSpPr>
        <p:grpSpPr>
          <a:xfrm>
            <a:off x="3053749" y="4219129"/>
            <a:ext cx="2775551" cy="1094954"/>
            <a:chOff x="468937" y="2419540"/>
            <a:chExt cx="2775551" cy="1094954"/>
          </a:xfrm>
        </p:grpSpPr>
        <p:sp>
          <p:nvSpPr>
            <p:cNvPr id="56" name="TextBox 18">
              <a:extLst>
                <a:ext uri="{FF2B5EF4-FFF2-40B4-BE49-F238E27FC236}">
                  <a16:creationId xmlns:a16="http://schemas.microsoft.com/office/drawing/2014/main" id="{2B6B5751-F1DA-421D-AF81-A5503F71DB05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CF58818-6423-4AF4-8696-4F9B6CD4D995}"/>
                </a:ext>
              </a:extLst>
            </p:cNvPr>
            <p:cNvSpPr/>
            <p:nvPr/>
          </p:nvSpPr>
          <p:spPr>
            <a:xfrm>
              <a:off x="470268" y="2823664"/>
              <a:ext cx="2774220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5930B26-D0D7-4BAA-997C-5065C779A403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68511D-CF03-4FF8-8C87-0E71CCB7FCE3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7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Sub>
          <a:bldChart bld="series"/>
        </p:bldSub>
      </p:bldGraphic>
      <p:bldGraphic spid="27" grpId="1">
        <p:bldSub>
          <a:bldChart bld="series"/>
        </p:bldSub>
      </p:bldGraphic>
      <p:bldP spid="28" grpId="0" bldLvl="0" animBg="1"/>
      <p:bldP spid="29" grpId="0" bldLvl="0" animBg="1"/>
      <p:bldP spid="30" grpId="0" bldLvl="0" animBg="1"/>
      <p:bldP spid="31" grpId="0" bldLvl="0" animBg="1"/>
      <p:bldP spid="4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021683086"/>
              </p:ext>
            </p:extLst>
          </p:nvPr>
        </p:nvGraphicFramePr>
        <p:xfrm>
          <a:off x="1135121" y="1743277"/>
          <a:ext cx="5665685" cy="3777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1599D678-90ED-4E7A-8896-8B9BC21CD208}"/>
              </a:ext>
            </a:extLst>
          </p:cNvPr>
          <p:cNvGrpSpPr/>
          <p:nvPr/>
        </p:nvGrpSpPr>
        <p:grpSpPr>
          <a:xfrm>
            <a:off x="7388037" y="2436490"/>
            <a:ext cx="3075451" cy="2158450"/>
            <a:chOff x="468937" y="2419540"/>
            <a:chExt cx="3075451" cy="2158450"/>
          </a:xfrm>
        </p:grpSpPr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8FEA95F4-BE9C-49CE-B247-2E3D99058CAB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D475342-CDD8-449B-9439-C28590021820}"/>
                </a:ext>
              </a:extLst>
            </p:cNvPr>
            <p:cNvSpPr/>
            <p:nvPr/>
          </p:nvSpPr>
          <p:spPr>
            <a:xfrm>
              <a:off x="470267" y="2823664"/>
              <a:ext cx="307412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  <a:p>
              <a:pPr>
                <a:lnSpc>
                  <a:spcPct val="150000"/>
                </a:lnSpc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F3C38D9-E81F-4F4E-B4BC-C760727F4812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bg2">
                  <a:lumMod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F71462-900D-44F8-963F-91CF9D1E0A50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6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22925" y="2483782"/>
            <a:ext cx="367408" cy="537325"/>
            <a:chOff x="808319" y="2176759"/>
            <a:chExt cx="317319" cy="464074"/>
          </a:xfrm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5873" tIns="52936" rIns="105873" bIns="5293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94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8319" y="2216099"/>
              <a:ext cx="317319" cy="2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26%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50372" y="1780644"/>
            <a:ext cx="367408" cy="537325"/>
            <a:chOff x="808319" y="2176759"/>
            <a:chExt cx="317319" cy="464074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5873" tIns="52936" rIns="105873" bIns="5293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94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319" y="2216099"/>
              <a:ext cx="317319" cy="2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56%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32327" y="2153647"/>
            <a:ext cx="367408" cy="537325"/>
            <a:chOff x="808319" y="2176759"/>
            <a:chExt cx="317319" cy="464074"/>
          </a:xfrm>
        </p:grpSpPr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5873" tIns="52936" rIns="105873" bIns="5293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94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8319" y="2216099"/>
              <a:ext cx="317319" cy="2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45%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35046" y="2311746"/>
            <a:ext cx="367408" cy="537325"/>
            <a:chOff x="808319" y="2176759"/>
            <a:chExt cx="317319" cy="464074"/>
          </a:xfrm>
        </p:grpSpPr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05873" tIns="52936" rIns="105873" bIns="5293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94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8319" y="2216099"/>
              <a:ext cx="317319" cy="2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39%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604143" y="2122260"/>
            <a:ext cx="367408" cy="537325"/>
            <a:chOff x="808319" y="2176759"/>
            <a:chExt cx="317319" cy="464074"/>
          </a:xfrm>
        </p:grpSpPr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5873" tIns="52936" rIns="105873" bIns="5293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94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8319" y="2216099"/>
              <a:ext cx="317319" cy="2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26%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07268" y="2478786"/>
            <a:ext cx="367408" cy="537325"/>
            <a:chOff x="808319" y="2176759"/>
            <a:chExt cx="317319" cy="464074"/>
          </a:xfrm>
        </p:grpSpPr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5873" tIns="52936" rIns="105873" bIns="5293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94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8319" y="2216099"/>
              <a:ext cx="317319" cy="2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56%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36430" y="2307160"/>
            <a:ext cx="367408" cy="537325"/>
            <a:chOff x="808319" y="2176759"/>
            <a:chExt cx="317319" cy="464074"/>
          </a:xfrm>
        </p:grpSpPr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5873" tIns="52936" rIns="105873" bIns="5293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94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8319" y="2216099"/>
              <a:ext cx="317319" cy="2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45%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59078" y="1597798"/>
            <a:ext cx="367408" cy="537325"/>
            <a:chOff x="808320" y="2176759"/>
            <a:chExt cx="317319" cy="464074"/>
          </a:xfrm>
        </p:grpSpPr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05873" tIns="52936" rIns="105873" bIns="5293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94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8320" y="2216099"/>
              <a:ext cx="317319" cy="2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39%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99154" y="2296576"/>
            <a:ext cx="367408" cy="537325"/>
            <a:chOff x="808319" y="2176759"/>
            <a:chExt cx="317319" cy="464074"/>
          </a:xfrm>
        </p:grpSpPr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5873" tIns="52936" rIns="105873" bIns="5293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94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8319" y="2216099"/>
              <a:ext cx="317319" cy="2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26%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14479" y="2697760"/>
            <a:ext cx="367408" cy="537325"/>
            <a:chOff x="808319" y="2176759"/>
            <a:chExt cx="317319" cy="464074"/>
          </a:xfrm>
        </p:grpSpPr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829066" y="2176759"/>
              <a:ext cx="272155" cy="464074"/>
            </a:xfrm>
            <a:custGeom>
              <a:avLst/>
              <a:gdLst>
                <a:gd name="T0" fmla="*/ 53 w 106"/>
                <a:gd name="T1" fmla="*/ 0 h 181"/>
                <a:gd name="T2" fmla="*/ 0 w 106"/>
                <a:gd name="T3" fmla="*/ 53 h 181"/>
                <a:gd name="T4" fmla="*/ 53 w 106"/>
                <a:gd name="T5" fmla="*/ 181 h 181"/>
                <a:gd name="T6" fmla="*/ 106 w 106"/>
                <a:gd name="T7" fmla="*/ 53 h 181"/>
                <a:gd name="T8" fmla="*/ 53 w 106"/>
                <a:gd name="T9" fmla="*/ 0 h 181"/>
                <a:gd name="T10" fmla="*/ 53 w 106"/>
                <a:gd name="T11" fmla="*/ 90 h 181"/>
                <a:gd name="T12" fmla="*/ 15 w 106"/>
                <a:gd name="T13" fmla="*/ 52 h 181"/>
                <a:gd name="T14" fmla="*/ 53 w 106"/>
                <a:gd name="T15" fmla="*/ 13 h 181"/>
                <a:gd name="T16" fmla="*/ 92 w 106"/>
                <a:gd name="T17" fmla="*/ 52 h 181"/>
                <a:gd name="T18" fmla="*/ 53 w 106"/>
                <a:gd name="T19" fmla="*/ 9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1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53" y="181"/>
                    <a:pt x="53" y="181"/>
                  </a:cubicBezTo>
                  <a:cubicBezTo>
                    <a:pt x="53" y="181"/>
                    <a:pt x="106" y="8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53" y="90"/>
                  </a:moveTo>
                  <a:cubicBezTo>
                    <a:pt x="32" y="90"/>
                    <a:pt x="15" y="73"/>
                    <a:pt x="15" y="52"/>
                  </a:cubicBezTo>
                  <a:cubicBezTo>
                    <a:pt x="15" y="30"/>
                    <a:pt x="32" y="13"/>
                    <a:pt x="53" y="13"/>
                  </a:cubicBezTo>
                  <a:cubicBezTo>
                    <a:pt x="75" y="13"/>
                    <a:pt x="92" y="30"/>
                    <a:pt x="92" y="52"/>
                  </a:cubicBezTo>
                  <a:cubicBezTo>
                    <a:pt x="92" y="73"/>
                    <a:pt x="75" y="90"/>
                    <a:pt x="53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05873" tIns="52936" rIns="105873" bIns="5293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US" sz="94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8319" y="2216099"/>
              <a:ext cx="317319" cy="2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9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26%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45802" y="2910676"/>
            <a:ext cx="1345889" cy="1207415"/>
            <a:chOff x="755576" y="2395604"/>
            <a:chExt cx="1162406" cy="1042813"/>
          </a:xfrm>
        </p:grpSpPr>
        <p:sp>
          <p:nvSpPr>
            <p:cNvPr id="37" name="Isosceles Triangle 2"/>
            <p:cNvSpPr/>
            <p:nvPr/>
          </p:nvSpPr>
          <p:spPr>
            <a:xfrm>
              <a:off x="755576" y="2395604"/>
              <a:ext cx="1162406" cy="828163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Content Placeholder 2"/>
            <p:cNvSpPr txBox="1"/>
            <p:nvPr/>
          </p:nvSpPr>
          <p:spPr>
            <a:xfrm>
              <a:off x="988884" y="3235161"/>
              <a:ext cx="695790" cy="203256"/>
            </a:xfrm>
            <a:prstGeom prst="rect">
              <a:avLst/>
            </a:prstGeom>
          </p:spPr>
          <p:txBody>
            <a:bodyPr vert="horz" wrap="square" lIns="105873" tIns="52936" rIns="105873" bIns="52936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7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61129" y="2403767"/>
            <a:ext cx="1345889" cy="1714326"/>
            <a:chOff x="1459750" y="1957798"/>
            <a:chExt cx="1162406" cy="1480616"/>
          </a:xfrm>
        </p:grpSpPr>
        <p:sp>
          <p:nvSpPr>
            <p:cNvPr id="40" name="Isosceles Triangle 2"/>
            <p:cNvSpPr/>
            <p:nvPr/>
          </p:nvSpPr>
          <p:spPr>
            <a:xfrm>
              <a:off x="1459750" y="1957798"/>
              <a:ext cx="1162406" cy="1265969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Content Placeholder 2"/>
            <p:cNvSpPr txBox="1"/>
            <p:nvPr/>
          </p:nvSpPr>
          <p:spPr>
            <a:xfrm>
              <a:off x="1691223" y="3235158"/>
              <a:ext cx="695790" cy="203256"/>
            </a:xfrm>
            <a:prstGeom prst="rect">
              <a:avLst/>
            </a:prstGeom>
          </p:spPr>
          <p:txBody>
            <a:bodyPr vert="horz" wrap="square" lIns="105873" tIns="52936" rIns="105873" bIns="52936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7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97083" y="2752439"/>
            <a:ext cx="1237887" cy="1365651"/>
            <a:chOff x="2354476" y="2258939"/>
            <a:chExt cx="1069128" cy="1179476"/>
          </a:xfrm>
        </p:grpSpPr>
        <p:sp>
          <p:nvSpPr>
            <p:cNvPr id="43" name="Isosceles Triangle 2"/>
            <p:cNvSpPr/>
            <p:nvPr/>
          </p:nvSpPr>
          <p:spPr>
            <a:xfrm>
              <a:off x="2354476" y="2258939"/>
              <a:ext cx="1069128" cy="964828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Content Placeholder 2"/>
            <p:cNvSpPr txBox="1"/>
            <p:nvPr/>
          </p:nvSpPr>
          <p:spPr>
            <a:xfrm>
              <a:off x="2539310" y="3235159"/>
              <a:ext cx="695790" cy="203256"/>
            </a:xfrm>
            <a:prstGeom prst="rect">
              <a:avLst/>
            </a:prstGeom>
          </p:spPr>
          <p:txBody>
            <a:bodyPr vert="horz" wrap="square" lIns="105873" tIns="52936" rIns="105873" bIns="52936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7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29465" y="3098603"/>
            <a:ext cx="1154320" cy="1019490"/>
            <a:chOff x="3159748" y="2557908"/>
            <a:chExt cx="996954" cy="880506"/>
          </a:xfrm>
        </p:grpSpPr>
        <p:sp>
          <p:nvSpPr>
            <p:cNvPr id="46" name="Isosceles Triangle 2"/>
            <p:cNvSpPr/>
            <p:nvPr/>
          </p:nvSpPr>
          <p:spPr>
            <a:xfrm>
              <a:off x="3159748" y="2557908"/>
              <a:ext cx="996954" cy="665859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Content Placeholder 2"/>
            <p:cNvSpPr txBox="1"/>
            <p:nvPr/>
          </p:nvSpPr>
          <p:spPr>
            <a:xfrm>
              <a:off x="3308495" y="3235158"/>
              <a:ext cx="695790" cy="203256"/>
            </a:xfrm>
            <a:prstGeom prst="rect">
              <a:avLst/>
            </a:prstGeom>
          </p:spPr>
          <p:txBody>
            <a:bodyPr vert="horz" wrap="square" lIns="105873" tIns="52936" rIns="105873" bIns="52936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7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09910" y="2910677"/>
            <a:ext cx="1345889" cy="1207416"/>
            <a:chOff x="3833796" y="2395604"/>
            <a:chExt cx="1162406" cy="1042813"/>
          </a:xfrm>
        </p:grpSpPr>
        <p:sp>
          <p:nvSpPr>
            <p:cNvPr id="49" name="Isosceles Triangle 2"/>
            <p:cNvSpPr/>
            <p:nvPr/>
          </p:nvSpPr>
          <p:spPr>
            <a:xfrm>
              <a:off x="3833796" y="2395604"/>
              <a:ext cx="1162406" cy="828163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Content Placeholder 2"/>
            <p:cNvSpPr txBox="1"/>
            <p:nvPr/>
          </p:nvSpPr>
          <p:spPr>
            <a:xfrm>
              <a:off x="4065269" y="3235161"/>
              <a:ext cx="695790" cy="203256"/>
            </a:xfrm>
            <a:prstGeom prst="rect">
              <a:avLst/>
            </a:prstGeom>
          </p:spPr>
          <p:txBody>
            <a:bodyPr vert="horz" wrap="square" lIns="105873" tIns="52936" rIns="105873" bIns="52936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7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25238" y="3311004"/>
            <a:ext cx="1345889" cy="807088"/>
            <a:chOff x="4537970" y="2741353"/>
            <a:chExt cx="1162406" cy="697060"/>
          </a:xfrm>
        </p:grpSpPr>
        <p:sp>
          <p:nvSpPr>
            <p:cNvPr id="52" name="Isosceles Triangle 2"/>
            <p:cNvSpPr/>
            <p:nvPr/>
          </p:nvSpPr>
          <p:spPr>
            <a:xfrm>
              <a:off x="4537970" y="2741353"/>
              <a:ext cx="1162406" cy="482414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Content Placeholder 2"/>
            <p:cNvSpPr txBox="1"/>
            <p:nvPr/>
          </p:nvSpPr>
          <p:spPr>
            <a:xfrm>
              <a:off x="4771278" y="3235157"/>
              <a:ext cx="695790" cy="203256"/>
            </a:xfrm>
            <a:prstGeom prst="rect">
              <a:avLst/>
            </a:prstGeom>
          </p:spPr>
          <p:txBody>
            <a:bodyPr vert="horz" wrap="square" lIns="105873" tIns="52936" rIns="105873" bIns="52936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7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31633" y="2199196"/>
            <a:ext cx="1432108" cy="1918900"/>
            <a:chOff x="5148063" y="1781113"/>
            <a:chExt cx="1236871" cy="1657302"/>
          </a:xfrm>
        </p:grpSpPr>
        <p:sp>
          <p:nvSpPr>
            <p:cNvPr id="55" name="Isosceles Triangle 2"/>
            <p:cNvSpPr/>
            <p:nvPr/>
          </p:nvSpPr>
          <p:spPr>
            <a:xfrm>
              <a:off x="5148063" y="1781113"/>
              <a:ext cx="1236871" cy="1442653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Content Placeholder 2"/>
            <p:cNvSpPr txBox="1"/>
            <p:nvPr/>
          </p:nvSpPr>
          <p:spPr>
            <a:xfrm>
              <a:off x="5414366" y="3235159"/>
              <a:ext cx="695790" cy="203256"/>
            </a:xfrm>
            <a:prstGeom prst="rect">
              <a:avLst/>
            </a:prstGeom>
          </p:spPr>
          <p:txBody>
            <a:bodyPr vert="horz" wrap="square" lIns="105873" tIns="52936" rIns="105873" bIns="52936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7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85936" y="3098601"/>
            <a:ext cx="1335429" cy="1019490"/>
            <a:chOff x="5799535" y="2557908"/>
            <a:chExt cx="1153373" cy="880506"/>
          </a:xfrm>
        </p:grpSpPr>
        <p:sp>
          <p:nvSpPr>
            <p:cNvPr id="58" name="Isosceles Triangle 2"/>
            <p:cNvSpPr/>
            <p:nvPr/>
          </p:nvSpPr>
          <p:spPr>
            <a:xfrm>
              <a:off x="5799535" y="2557908"/>
              <a:ext cx="1153373" cy="665859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Content Placeholder 2"/>
            <p:cNvSpPr txBox="1"/>
            <p:nvPr/>
          </p:nvSpPr>
          <p:spPr>
            <a:xfrm>
              <a:off x="6060556" y="3235158"/>
              <a:ext cx="695790" cy="203256"/>
            </a:xfrm>
            <a:prstGeom prst="rect">
              <a:avLst/>
            </a:prstGeom>
          </p:spPr>
          <p:txBody>
            <a:bodyPr vert="horz" wrap="square" lIns="105873" tIns="52936" rIns="105873" bIns="52936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7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341603" y="2910677"/>
            <a:ext cx="1557053" cy="1207416"/>
            <a:chOff x="6365816" y="2395604"/>
            <a:chExt cx="1344784" cy="1042813"/>
          </a:xfrm>
        </p:grpSpPr>
        <p:sp>
          <p:nvSpPr>
            <p:cNvPr id="61" name="Isosceles Triangle 2"/>
            <p:cNvSpPr/>
            <p:nvPr/>
          </p:nvSpPr>
          <p:spPr>
            <a:xfrm>
              <a:off x="6365816" y="2395604"/>
              <a:ext cx="1344784" cy="828163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Content Placeholder 2"/>
            <p:cNvSpPr txBox="1"/>
            <p:nvPr/>
          </p:nvSpPr>
          <p:spPr>
            <a:xfrm>
              <a:off x="6690313" y="3235161"/>
              <a:ext cx="695789" cy="203256"/>
            </a:xfrm>
            <a:prstGeom prst="rect">
              <a:avLst/>
            </a:prstGeom>
          </p:spPr>
          <p:txBody>
            <a:bodyPr vert="horz" wrap="square" lIns="105873" tIns="52936" rIns="105873" bIns="52936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7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120131" y="2760963"/>
            <a:ext cx="1335429" cy="1357132"/>
            <a:chOff x="7038208" y="2266298"/>
            <a:chExt cx="1153373" cy="1172116"/>
          </a:xfrm>
        </p:grpSpPr>
        <p:sp>
          <p:nvSpPr>
            <p:cNvPr id="64" name="Isosceles Triangle 2"/>
            <p:cNvSpPr/>
            <p:nvPr/>
          </p:nvSpPr>
          <p:spPr>
            <a:xfrm>
              <a:off x="7038208" y="2266298"/>
              <a:ext cx="1153373" cy="957470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6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Content Placeholder 2"/>
            <p:cNvSpPr txBox="1"/>
            <p:nvPr/>
          </p:nvSpPr>
          <p:spPr>
            <a:xfrm>
              <a:off x="7266999" y="3235158"/>
              <a:ext cx="695790" cy="203256"/>
            </a:xfrm>
            <a:prstGeom prst="rect">
              <a:avLst/>
            </a:prstGeom>
          </p:spPr>
          <p:txBody>
            <a:bodyPr vert="horz" wrap="square" lIns="105873" tIns="52936" rIns="105873" bIns="52936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7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CAC1EAB-8169-484C-B14A-A1058018C542}"/>
              </a:ext>
            </a:extLst>
          </p:cNvPr>
          <p:cNvGrpSpPr/>
          <p:nvPr/>
        </p:nvGrpSpPr>
        <p:grpSpPr>
          <a:xfrm>
            <a:off x="2177449" y="4423149"/>
            <a:ext cx="1934629" cy="1119705"/>
            <a:chOff x="468937" y="2419540"/>
            <a:chExt cx="1934629" cy="1119705"/>
          </a:xfrm>
        </p:grpSpPr>
        <p:sp>
          <p:nvSpPr>
            <p:cNvPr id="71" name="TextBox 18">
              <a:extLst>
                <a:ext uri="{FF2B5EF4-FFF2-40B4-BE49-F238E27FC236}">
                  <a16:creationId xmlns:a16="http://schemas.microsoft.com/office/drawing/2014/main" id="{4FCEF741-79D4-4DF2-8DD1-7B1D4FC4C1CB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66229BD-13D2-4290-A845-C4A72E03BB70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29B7146-5174-4F86-B9B8-45212358718B}"/>
              </a:ext>
            </a:extLst>
          </p:cNvPr>
          <p:cNvGrpSpPr/>
          <p:nvPr/>
        </p:nvGrpSpPr>
        <p:grpSpPr>
          <a:xfrm>
            <a:off x="5149249" y="4423149"/>
            <a:ext cx="1934629" cy="1119705"/>
            <a:chOff x="468937" y="2419540"/>
            <a:chExt cx="1934629" cy="1119705"/>
          </a:xfrm>
        </p:grpSpPr>
        <p:sp>
          <p:nvSpPr>
            <p:cNvPr id="74" name="TextBox 18">
              <a:extLst>
                <a:ext uri="{FF2B5EF4-FFF2-40B4-BE49-F238E27FC236}">
                  <a16:creationId xmlns:a16="http://schemas.microsoft.com/office/drawing/2014/main" id="{DC0747B9-F453-4F09-AEAB-9B3855E482A1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2855C1E-A58D-4335-8DBA-EE86099B45FB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740862F-8386-4635-9D1F-C8B297887F45}"/>
              </a:ext>
            </a:extLst>
          </p:cNvPr>
          <p:cNvGrpSpPr/>
          <p:nvPr/>
        </p:nvGrpSpPr>
        <p:grpSpPr>
          <a:xfrm>
            <a:off x="8121049" y="4423149"/>
            <a:ext cx="1934629" cy="1119705"/>
            <a:chOff x="468937" y="2419540"/>
            <a:chExt cx="1934629" cy="1119705"/>
          </a:xfrm>
        </p:grpSpPr>
        <p:sp>
          <p:nvSpPr>
            <p:cNvPr id="77" name="TextBox 18">
              <a:extLst>
                <a:ext uri="{FF2B5EF4-FFF2-40B4-BE49-F238E27FC236}">
                  <a16:creationId xmlns:a16="http://schemas.microsoft.com/office/drawing/2014/main" id="{4CC8DD53-1EDB-4944-90D3-60C23306B721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0DE494D-DF50-49B5-B30A-4E80101026CC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DE57A50E-AB38-4687-B1FA-BE5CF6A344A9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3CA54DE-9F77-44F5-87B0-C264BC1C6163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4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803464016"/>
              </p:ext>
            </p:extLst>
          </p:nvPr>
        </p:nvGraphicFramePr>
        <p:xfrm>
          <a:off x="825654" y="1530247"/>
          <a:ext cx="6183777" cy="284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9" name="Group 279"/>
          <p:cNvGrpSpPr/>
          <p:nvPr/>
        </p:nvGrpSpPr>
        <p:grpSpPr>
          <a:xfrm>
            <a:off x="7378012" y="1867651"/>
            <a:ext cx="1374544" cy="1374536"/>
            <a:chOff x="846989" y="1401020"/>
            <a:chExt cx="877416" cy="877416"/>
          </a:xfrm>
          <a:effectLst/>
        </p:grpSpPr>
        <p:sp>
          <p:nvSpPr>
            <p:cNvPr id="30" name="Teardrop 29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>
                <a:gd name="adj" fmla="val 138114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90%</a:t>
              </a:r>
            </a:p>
          </p:txBody>
        </p:sp>
      </p:grpSp>
      <p:grpSp>
        <p:nvGrpSpPr>
          <p:cNvPr id="33" name="Group 279"/>
          <p:cNvGrpSpPr/>
          <p:nvPr/>
        </p:nvGrpSpPr>
        <p:grpSpPr>
          <a:xfrm>
            <a:off x="8506586" y="1276709"/>
            <a:ext cx="1374544" cy="1374536"/>
            <a:chOff x="846989" y="1401020"/>
            <a:chExt cx="877416" cy="877416"/>
          </a:xfrm>
          <a:effectLst/>
        </p:grpSpPr>
        <p:sp>
          <p:nvSpPr>
            <p:cNvPr id="41" name="Teardrop 40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>
                <a:gd name="adj" fmla="val 142734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80%</a:t>
              </a:r>
            </a:p>
          </p:txBody>
        </p:sp>
      </p:grpSp>
      <p:grpSp>
        <p:nvGrpSpPr>
          <p:cNvPr id="47" name="Group 279"/>
          <p:cNvGrpSpPr/>
          <p:nvPr/>
        </p:nvGrpSpPr>
        <p:grpSpPr>
          <a:xfrm>
            <a:off x="9743560" y="1814374"/>
            <a:ext cx="1374544" cy="1374536"/>
            <a:chOff x="846989" y="1401020"/>
            <a:chExt cx="877416" cy="877416"/>
          </a:xfrm>
          <a:effectLst/>
        </p:grpSpPr>
        <p:sp>
          <p:nvSpPr>
            <p:cNvPr id="50" name="Teardrop 49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>
                <a:gd name="adj" fmla="val 143889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70%</a:t>
              </a:r>
            </a:p>
          </p:txBody>
        </p:sp>
      </p:grpSp>
      <p:sp>
        <p:nvSpPr>
          <p:cNvPr id="58" name="Flowchart: Off-page Connector 57"/>
          <p:cNvSpPr/>
          <p:nvPr/>
        </p:nvSpPr>
        <p:spPr>
          <a:xfrm rot="16200000">
            <a:off x="949352" y="4826560"/>
            <a:ext cx="321955" cy="42182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60" name="Flowchart: Off-page Connector 59"/>
          <p:cNvSpPr/>
          <p:nvPr/>
        </p:nvSpPr>
        <p:spPr>
          <a:xfrm rot="16200000">
            <a:off x="4739074" y="4867688"/>
            <a:ext cx="321955" cy="421825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62" name="Flowchart: Off-page Connector 61"/>
          <p:cNvSpPr/>
          <p:nvPr/>
        </p:nvSpPr>
        <p:spPr>
          <a:xfrm rot="16200000">
            <a:off x="8145078" y="4867688"/>
            <a:ext cx="321955" cy="421825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96621" y="3970702"/>
            <a:ext cx="194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点击输入标题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52499" y="3473589"/>
            <a:ext cx="194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点击输入标题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58885" y="3970702"/>
            <a:ext cx="194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点击输入标题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524C6A3-3770-489B-96A7-D312E0846B45}"/>
              </a:ext>
            </a:extLst>
          </p:cNvPr>
          <p:cNvGrpSpPr/>
          <p:nvPr/>
        </p:nvGrpSpPr>
        <p:grpSpPr>
          <a:xfrm>
            <a:off x="1697495" y="4574082"/>
            <a:ext cx="1934629" cy="1094954"/>
            <a:chOff x="468937" y="2419540"/>
            <a:chExt cx="1934629" cy="1094954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781F9B90-5725-4C28-9621-6A485F900A98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2D03BAB-3036-4709-9634-FD7A2F5862EF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A2E3240-48E1-49A6-8F5F-E718601A3FBD}"/>
              </a:ext>
            </a:extLst>
          </p:cNvPr>
          <p:cNvGrpSpPr/>
          <p:nvPr/>
        </p:nvGrpSpPr>
        <p:grpSpPr>
          <a:xfrm>
            <a:off x="5355095" y="4574082"/>
            <a:ext cx="1934629" cy="1094954"/>
            <a:chOff x="468937" y="2419540"/>
            <a:chExt cx="1934629" cy="1094954"/>
          </a:xfrm>
        </p:grpSpPr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2AB7889A-CBD7-4B80-B62B-C249F81059C1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1DCF9C4-9C3F-4B1B-87BD-FD6182FC8DA6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094803E-3FBC-4DE2-9584-671BF604E76B}"/>
              </a:ext>
            </a:extLst>
          </p:cNvPr>
          <p:cNvGrpSpPr/>
          <p:nvPr/>
        </p:nvGrpSpPr>
        <p:grpSpPr>
          <a:xfrm>
            <a:off x="8631695" y="4574082"/>
            <a:ext cx="1934629" cy="1094954"/>
            <a:chOff x="468937" y="2419540"/>
            <a:chExt cx="1934629" cy="1094954"/>
          </a:xfrm>
        </p:grpSpPr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148E1272-7C6E-4D92-88D7-BDD7C534D939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F28889E-666F-4C89-8336-6DFA5D2DCED0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8508A34B-DD79-43F2-B89A-73FD363781EE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674652-3701-442B-B741-E4CAC04E9E38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0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P spid="58" grpId="0" animBg="1"/>
      <p:bldP spid="60" grpId="0" animBg="1"/>
      <p:bldP spid="62" grpId="0" animBg="1"/>
      <p:bldP spid="63" grpId="0"/>
      <p:bldP spid="64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Chart 66"/>
          <p:cNvGraphicFramePr/>
          <p:nvPr/>
        </p:nvGraphicFramePr>
        <p:xfrm>
          <a:off x="4434879" y="1408231"/>
          <a:ext cx="3734973" cy="4017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Group 155"/>
          <p:cNvGrpSpPr/>
          <p:nvPr/>
        </p:nvGrpSpPr>
        <p:grpSpPr>
          <a:xfrm>
            <a:off x="796157" y="1868869"/>
            <a:ext cx="3340636" cy="2726157"/>
            <a:chOff x="803822" y="1016361"/>
            <a:chExt cx="7536357" cy="204461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803822" y="101636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03822" y="135713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03822" y="169790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03822" y="203867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3822" y="237944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803822" y="272021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3822" y="3060979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Isosceles Triangle 20"/>
          <p:cNvSpPr/>
          <p:nvPr/>
        </p:nvSpPr>
        <p:spPr>
          <a:xfrm>
            <a:off x="1020047" y="2711198"/>
            <a:ext cx="1219200" cy="1883828"/>
          </a:xfrm>
          <a:prstGeom prst="triangle">
            <a:avLst/>
          </a:prstGeom>
          <a:gradFill>
            <a:gsLst>
              <a:gs pos="0">
                <a:schemeClr val="accent1"/>
              </a:gs>
              <a:gs pos="48000">
                <a:schemeClr val="accent1"/>
              </a:gs>
              <a:gs pos="5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1888967" y="3114876"/>
            <a:ext cx="1219200" cy="1480151"/>
          </a:xfrm>
          <a:prstGeom prst="triangle">
            <a:avLst/>
          </a:prstGeom>
          <a:gradFill>
            <a:gsLst>
              <a:gs pos="0">
                <a:schemeClr val="accent2"/>
              </a:gs>
              <a:gs pos="48000">
                <a:schemeClr val="accent2"/>
              </a:gs>
              <a:gs pos="50000">
                <a:schemeClr val="accent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2757887" y="3563407"/>
            <a:ext cx="1219200" cy="1031619"/>
          </a:xfrm>
          <a:prstGeom prst="triangle">
            <a:avLst/>
          </a:prstGeom>
          <a:gradFill>
            <a:gsLst>
              <a:gs pos="0">
                <a:schemeClr val="accent3"/>
              </a:gs>
              <a:gs pos="48000">
                <a:schemeClr val="accent3"/>
              </a:gs>
              <a:gs pos="50000">
                <a:schemeClr val="accent3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grpSp>
        <p:nvGrpSpPr>
          <p:cNvPr id="17" name="Group 279"/>
          <p:cNvGrpSpPr/>
          <p:nvPr/>
        </p:nvGrpSpPr>
        <p:grpSpPr>
          <a:xfrm>
            <a:off x="1233615" y="1643293"/>
            <a:ext cx="741043" cy="741039"/>
            <a:chOff x="846989" y="1401020"/>
            <a:chExt cx="877416" cy="877416"/>
          </a:xfrm>
          <a:effectLst/>
        </p:grpSpPr>
        <p:sp>
          <p:nvSpPr>
            <p:cNvPr id="102" name="Teardrop 101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90%</a:t>
              </a:r>
            </a:p>
          </p:txBody>
        </p:sp>
      </p:grpSp>
      <p:grpSp>
        <p:nvGrpSpPr>
          <p:cNvPr id="18" name="Group 279"/>
          <p:cNvGrpSpPr/>
          <p:nvPr/>
        </p:nvGrpSpPr>
        <p:grpSpPr>
          <a:xfrm>
            <a:off x="2125928" y="2140904"/>
            <a:ext cx="741043" cy="741039"/>
            <a:chOff x="846989" y="1401020"/>
            <a:chExt cx="877416" cy="877416"/>
          </a:xfrm>
          <a:effectLst/>
        </p:grpSpPr>
        <p:sp>
          <p:nvSpPr>
            <p:cNvPr id="109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80%</a:t>
              </a:r>
            </a:p>
          </p:txBody>
        </p:sp>
      </p:grpSp>
      <p:grpSp>
        <p:nvGrpSpPr>
          <p:cNvPr id="19" name="Group 279"/>
          <p:cNvGrpSpPr/>
          <p:nvPr/>
        </p:nvGrpSpPr>
        <p:grpSpPr>
          <a:xfrm>
            <a:off x="2987856" y="2637501"/>
            <a:ext cx="741043" cy="741039"/>
            <a:chOff x="846989" y="1401020"/>
            <a:chExt cx="877416" cy="877416"/>
          </a:xfrm>
          <a:effectLst/>
        </p:grpSpPr>
        <p:sp>
          <p:nvSpPr>
            <p:cNvPr id="118" name="Teardrop 117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</a:rPr>
                <a:t>70%</a:t>
              </a:r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4434879" y="1934918"/>
            <a:ext cx="0" cy="267387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Placeholder 3"/>
          <p:cNvSpPr txBox="1">
            <a:spLocks/>
          </p:cNvSpPr>
          <p:nvPr/>
        </p:nvSpPr>
        <p:spPr>
          <a:xfrm>
            <a:off x="8480353" y="2037262"/>
            <a:ext cx="732573" cy="57445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9170">
              <a:spcBef>
                <a:spcPct val="20000"/>
              </a:spcBef>
              <a:defRPr/>
            </a:pP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90%</a:t>
            </a:r>
          </a:p>
        </p:txBody>
      </p:sp>
      <p:sp>
        <p:nvSpPr>
          <p:cNvPr id="108" name="Text Placeholder 3"/>
          <p:cNvSpPr txBox="1">
            <a:spLocks/>
          </p:cNvSpPr>
          <p:nvPr/>
        </p:nvSpPr>
        <p:spPr>
          <a:xfrm>
            <a:off x="8480353" y="3081869"/>
            <a:ext cx="732573" cy="57445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9170">
              <a:spcBef>
                <a:spcPct val="20000"/>
              </a:spcBef>
              <a:defRPr/>
            </a:pP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80%</a:t>
            </a:r>
          </a:p>
        </p:txBody>
      </p:sp>
      <p:sp>
        <p:nvSpPr>
          <p:cNvPr id="115" name="Text Placeholder 3"/>
          <p:cNvSpPr txBox="1">
            <a:spLocks/>
          </p:cNvSpPr>
          <p:nvPr/>
        </p:nvSpPr>
        <p:spPr>
          <a:xfrm>
            <a:off x="8473754" y="4187923"/>
            <a:ext cx="732573" cy="57445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9170">
              <a:spcBef>
                <a:spcPct val="20000"/>
              </a:spcBef>
              <a:defRPr/>
            </a:pPr>
            <a:r>
              <a:rPr 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</a:rPr>
              <a:t>70%</a:t>
            </a:r>
          </a:p>
        </p:txBody>
      </p:sp>
      <p:sp>
        <p:nvSpPr>
          <p:cNvPr id="68" name="Freeform 86"/>
          <p:cNvSpPr>
            <a:spLocks noEditPoints="1"/>
          </p:cNvSpPr>
          <p:nvPr/>
        </p:nvSpPr>
        <p:spPr bwMode="auto">
          <a:xfrm>
            <a:off x="6070600" y="2957693"/>
            <a:ext cx="460856" cy="775405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69" name="Footer Text"/>
          <p:cNvSpPr txBox="1"/>
          <p:nvPr/>
        </p:nvSpPr>
        <p:spPr>
          <a:xfrm>
            <a:off x="922742" y="5471708"/>
            <a:ext cx="10346519" cy="820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双击输入替换内容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58pic.com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cxnSp>
        <p:nvCxnSpPr>
          <p:cNvPr id="70" name="Straight Line buttom"/>
          <p:cNvCxnSpPr/>
          <p:nvPr/>
        </p:nvCxnSpPr>
        <p:spPr>
          <a:xfrm>
            <a:off x="914400" y="5293774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965FB5F-3DB3-41AB-A1FD-BE3D0A91C3B0}"/>
              </a:ext>
            </a:extLst>
          </p:cNvPr>
          <p:cNvGrpSpPr/>
          <p:nvPr/>
        </p:nvGrpSpPr>
        <p:grpSpPr>
          <a:xfrm>
            <a:off x="9592798" y="1945369"/>
            <a:ext cx="1934629" cy="1094954"/>
            <a:chOff x="468937" y="2419540"/>
            <a:chExt cx="1934629" cy="1094954"/>
          </a:xfrm>
        </p:grpSpPr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EBF41CD3-245E-4CD6-84B4-C53A5AEBF721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50F6851-32C8-48C0-A26A-D1C10C119489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09751E4-7977-47AC-9967-99A163325320}"/>
              </a:ext>
            </a:extLst>
          </p:cNvPr>
          <p:cNvGrpSpPr/>
          <p:nvPr/>
        </p:nvGrpSpPr>
        <p:grpSpPr>
          <a:xfrm>
            <a:off x="9592798" y="2955019"/>
            <a:ext cx="1934629" cy="1094954"/>
            <a:chOff x="468937" y="2419540"/>
            <a:chExt cx="1934629" cy="1094954"/>
          </a:xfrm>
        </p:grpSpPr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EAAA5A1A-9096-493B-8FDA-4DC75339E071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4DA173D-ABB2-4E7F-920A-A5D02F90BF22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9CB04D8-F8D1-4750-849C-296D0D9E9CD5}"/>
              </a:ext>
            </a:extLst>
          </p:cNvPr>
          <p:cNvGrpSpPr/>
          <p:nvPr/>
        </p:nvGrpSpPr>
        <p:grpSpPr>
          <a:xfrm>
            <a:off x="9592798" y="3964669"/>
            <a:ext cx="1934629" cy="1094954"/>
            <a:chOff x="468937" y="2419540"/>
            <a:chExt cx="1934629" cy="1094954"/>
          </a:xfrm>
        </p:grpSpPr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id="{2C0D9E70-135A-4077-B975-C2F0565FF712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C62F03-D1A0-4BDD-88D1-EE7172F3CE00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7B4C18C0-BB22-4FB6-B555-ABB5DA7954EB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37F9BD5-B867-4FFE-8A19-04178E887089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7" grpId="0">
        <p:bldAsOne/>
      </p:bldGraphic>
      <p:bldP spid="21" grpId="0" animBg="1"/>
      <p:bldP spid="22" grpId="0" animBg="1"/>
      <p:bldP spid="23" grpId="0" animBg="1"/>
      <p:bldP spid="101" grpId="0"/>
      <p:bldP spid="108" grpId="0"/>
      <p:bldP spid="115" grpId="0"/>
      <p:bldP spid="68" grpId="0" animBg="1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1000603" y="3485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条形图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326138576"/>
              </p:ext>
            </p:extLst>
          </p:nvPr>
        </p:nvGraphicFramePr>
        <p:xfrm>
          <a:off x="3903518" y="959426"/>
          <a:ext cx="7077954" cy="531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AD61246-EE1D-47C8-BB48-20E8E257E7A7}"/>
              </a:ext>
            </a:extLst>
          </p:cNvPr>
          <p:cNvGrpSpPr/>
          <p:nvPr/>
        </p:nvGrpSpPr>
        <p:grpSpPr>
          <a:xfrm>
            <a:off x="1477498" y="4947280"/>
            <a:ext cx="1934629" cy="1094954"/>
            <a:chOff x="468937" y="2419540"/>
            <a:chExt cx="1934629" cy="1094954"/>
          </a:xfrm>
        </p:grpSpPr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857F8394-DF97-49A8-98FE-DAD28CB5453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A89EA22-0957-41F0-8FE0-91CCD6D0F7AD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186062-4998-45A2-B3DC-81700A941002}"/>
              </a:ext>
            </a:extLst>
          </p:cNvPr>
          <p:cNvGrpSpPr/>
          <p:nvPr/>
        </p:nvGrpSpPr>
        <p:grpSpPr>
          <a:xfrm>
            <a:off x="1477498" y="3385180"/>
            <a:ext cx="1934629" cy="1094954"/>
            <a:chOff x="468937" y="2419540"/>
            <a:chExt cx="1934629" cy="1094954"/>
          </a:xfrm>
        </p:grpSpPr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8713C4BC-56B5-47B1-8BC7-8E1C9AAFD1E4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7C7D613-DB0F-44D8-9BFE-CD20472A2BDD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594A6B-E8CC-4A99-91A8-B080161DD1FD}"/>
              </a:ext>
            </a:extLst>
          </p:cNvPr>
          <p:cNvGrpSpPr/>
          <p:nvPr/>
        </p:nvGrpSpPr>
        <p:grpSpPr>
          <a:xfrm>
            <a:off x="1477498" y="1823080"/>
            <a:ext cx="1934629" cy="1094954"/>
            <a:chOff x="468937" y="2419540"/>
            <a:chExt cx="1934629" cy="1094954"/>
          </a:xfrm>
        </p:grpSpPr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0E2D50AE-8260-40CA-A754-C628041AC602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6004998-2596-40F7-A5FA-3C178AA09F91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F9A646C-544A-4844-95D5-CE0F119C1847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DF9A34-68E7-4868-8A0E-04718A0B2572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1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图表 49"/>
          <p:cNvGraphicFramePr/>
          <p:nvPr>
            <p:extLst>
              <p:ext uri="{D42A27DB-BD31-4B8C-83A1-F6EECF244321}">
                <p14:modId xmlns:p14="http://schemas.microsoft.com/office/powerpoint/2010/main" val="3456831710"/>
              </p:ext>
            </p:extLst>
          </p:nvPr>
        </p:nvGraphicFramePr>
        <p:xfrm>
          <a:off x="4726745" y="2250831"/>
          <a:ext cx="7296443" cy="436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5329573" y="1633058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ADD YOUR TITLE HERE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1AE237-50F6-4E32-867F-2127AC9AC78B}"/>
              </a:ext>
            </a:extLst>
          </p:cNvPr>
          <p:cNvGrpSpPr/>
          <p:nvPr/>
        </p:nvGrpSpPr>
        <p:grpSpPr>
          <a:xfrm>
            <a:off x="1477498" y="4947280"/>
            <a:ext cx="1934629" cy="1094954"/>
            <a:chOff x="468937" y="2419540"/>
            <a:chExt cx="1934629" cy="1094954"/>
          </a:xfrm>
        </p:grpSpPr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58C77278-5C17-4A66-9BAA-07BC486A541C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0FECCC6-1519-473A-BEE2-C1179B36138B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1AD912-38C1-45C5-86ED-6068A80C229A}"/>
              </a:ext>
            </a:extLst>
          </p:cNvPr>
          <p:cNvGrpSpPr/>
          <p:nvPr/>
        </p:nvGrpSpPr>
        <p:grpSpPr>
          <a:xfrm>
            <a:off x="1477498" y="3328030"/>
            <a:ext cx="1934629" cy="1094954"/>
            <a:chOff x="468937" y="2419540"/>
            <a:chExt cx="1934629" cy="1094954"/>
          </a:xfrm>
        </p:grpSpPr>
        <p:sp>
          <p:nvSpPr>
            <p:cNvPr id="13" name="TextBox 18">
              <a:extLst>
                <a:ext uri="{FF2B5EF4-FFF2-40B4-BE49-F238E27FC236}">
                  <a16:creationId xmlns:a16="http://schemas.microsoft.com/office/drawing/2014/main" id="{2D550264-96DB-44BE-8C11-2DE3840EAD1A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9AFEE1C-0754-4A11-B2DF-611D178BE8DD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EC18555-2BF0-448A-BEEC-44D5290C9B78}"/>
              </a:ext>
            </a:extLst>
          </p:cNvPr>
          <p:cNvGrpSpPr/>
          <p:nvPr/>
        </p:nvGrpSpPr>
        <p:grpSpPr>
          <a:xfrm>
            <a:off x="1477498" y="1708780"/>
            <a:ext cx="1934629" cy="1094954"/>
            <a:chOff x="468937" y="2419540"/>
            <a:chExt cx="1934629" cy="1094954"/>
          </a:xfrm>
        </p:grpSpPr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B345D7BC-F376-4326-8C5A-4CDB6DA6D2B7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C6D4573-2145-4328-AA6C-F9B045E15245}"/>
                </a:ext>
              </a:extLst>
            </p:cNvPr>
            <p:cNvSpPr/>
            <p:nvPr/>
          </p:nvSpPr>
          <p:spPr>
            <a:xfrm>
              <a:off x="470268" y="2823664"/>
              <a:ext cx="1933298" cy="690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B44F587-0BF6-4BDF-BE7B-65249215C1D5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16B8AD-4CD4-4692-A936-4DCCBE5A7086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85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AsOne/>
      </p:bldGraphic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719014" y="1883643"/>
            <a:ext cx="8854291" cy="401269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40"/>
              </a:spcBef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感谢您下载千图网</a:t>
            </a:r>
            <a:r>
              <a:rPr lang="zh-CN" altLang="en-US" sz="180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原创</a:t>
            </a:r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PPT</a:t>
            </a:r>
            <a:r>
              <a:rPr lang="zh-CN" altLang="en-US" sz="180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模板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，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为了您和千图网以及原创作者的利益，请勿复制、传播、销售，否则将承担法律责任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！</a:t>
            </a:r>
          </a:p>
          <a:p>
            <a:pPr>
              <a:spcBef>
                <a:spcPts val="1440"/>
              </a:spcBef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千图网将对作品进行维权，按照传播下载次数的十倍进行索取赔偿</a:t>
            </a:r>
            <a:r>
              <a:rPr lang="zh-CN" altLang="en-US" sz="180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金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！</a:t>
            </a:r>
          </a:p>
          <a:p>
            <a:pPr>
              <a:spcBef>
                <a:spcPts val="1440"/>
              </a:spcBef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1、千图网网站出售的PPT模版是免版税类（RF：Royalty-free）正版受《中华人民共和国著作法》和《世界版权公约》的保护，作品的所有权、版权和著作权归千图网所有，您下载的是PPT模版素材使用权。</a:t>
            </a:r>
          </a:p>
          <a:p>
            <a:pPr>
              <a:spcBef>
                <a:spcPts val="1440"/>
              </a:spcBef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2、不得将千图网的PPT模版、PPT素材，本身用于再出售，或者出租、出借、转让、分销、发布或者作为礼物供他人使用，不得转授权、出卖、转让本协议或本协议中的权利。</a:t>
            </a:r>
          </a:p>
          <a:p>
            <a:pPr>
              <a:spcBef>
                <a:spcPts val="1440"/>
              </a:spcBef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3、禁止把作品纳入商标或服务标记。</a:t>
            </a:r>
          </a:p>
          <a:p>
            <a:pPr>
              <a:spcBef>
                <a:spcPts val="1440"/>
              </a:spcBef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4、禁止用户用下载格式在网上传播作品。或者作品可以让第三方单独付费或共享免费下载、或通过转移电话服务系统传播。</a:t>
            </a:r>
          </a:p>
        </p:txBody>
      </p:sp>
      <p:sp>
        <p:nvSpPr>
          <p:cNvPr id="8" name="Text Placeholder 3"/>
          <p:cNvSpPr txBox="1"/>
          <p:nvPr/>
        </p:nvSpPr>
        <p:spPr>
          <a:xfrm>
            <a:off x="3110945" y="1279638"/>
            <a:ext cx="5919449" cy="399830"/>
          </a:xfrm>
          <a:prstGeom prst="rect">
            <a:avLst/>
          </a:prstGeom>
        </p:spPr>
        <p:txBody>
          <a:bodyPr vert="horz" lIns="0" tIns="48605" rIns="0" bIns="48605" anchor="t"/>
          <a:lstStyle>
            <a:lvl1pPr marL="0" indent="0" algn="ctr" defTabSz="40449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  <a:defRPr sz="1500" b="0" kern="1200">
                <a:solidFill>
                  <a:schemeClr val="accent3"/>
                </a:solidFill>
                <a:latin typeface="Lato Light"/>
                <a:ea typeface="+mn-ea"/>
                <a:cs typeface="Lato Light"/>
              </a:defRPr>
            </a:lvl1pPr>
            <a:lvl2pPr marL="658495" indent="-2533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825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45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58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1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84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970" indent="-202565" algn="l" defTabSz="40449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6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感谢您支持原创设计事业，支持设计版权产品！</a:t>
            </a:r>
            <a:endParaRPr lang="en-US" sz="2160" dirty="0">
              <a:solidFill>
                <a:schemeClr val="accent6">
                  <a:lumMod val="50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9014" y="710819"/>
            <a:ext cx="8703424" cy="663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360" spc="360" dirty="0">
                <a:solidFill>
                  <a:schemeClr val="accent6">
                    <a:lumMod val="50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+mn-ea"/>
                <a:sym typeface="+mn-lt"/>
              </a:rPr>
              <a:t>千图网  版权声明</a:t>
            </a:r>
            <a:endParaRPr lang="en-US" altLang="zh-CN" sz="3360" spc="360" dirty="0">
              <a:solidFill>
                <a:schemeClr val="accent6">
                  <a:lumMod val="50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1898270" y="3755001"/>
            <a:ext cx="1851411" cy="1047847"/>
            <a:chOff x="2814" y="1405"/>
            <a:chExt cx="2052" cy="1510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1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1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3145401" y="3440101"/>
            <a:ext cx="1851411" cy="1362749"/>
            <a:chOff x="2814" y="1405"/>
            <a:chExt cx="2052" cy="1510"/>
          </a:xfrm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2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2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4392532" y="2831186"/>
            <a:ext cx="1851411" cy="1971663"/>
            <a:chOff x="2814" y="1405"/>
            <a:chExt cx="2052" cy="1510"/>
          </a:xfrm>
          <a:solidFill>
            <a:srgbClr val="1D9A78"/>
          </a:solidFill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5639664" y="3861580"/>
            <a:ext cx="1851411" cy="941268"/>
            <a:chOff x="2814" y="1405"/>
            <a:chExt cx="2052" cy="1510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4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4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6886796" y="2522033"/>
            <a:ext cx="1851411" cy="2280816"/>
            <a:chOff x="2814" y="1405"/>
            <a:chExt cx="2052" cy="1510"/>
          </a:xfrm>
          <a:solidFill>
            <a:srgbClr val="1D9A78"/>
          </a:solidFill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8133928" y="3241421"/>
            <a:ext cx="1851411" cy="1561429"/>
            <a:chOff x="2814" y="1405"/>
            <a:chExt cx="2052" cy="1510"/>
          </a:xfrm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6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6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58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 rot="10800000">
            <a:off x="3816645" y="1504279"/>
            <a:ext cx="526222" cy="635045"/>
            <a:chOff x="347" y="3344"/>
            <a:chExt cx="586" cy="707"/>
          </a:xfrm>
          <a:solidFill>
            <a:schemeClr val="accent2"/>
          </a:solidFill>
        </p:grpSpPr>
        <p:sp>
          <p:nvSpPr>
            <p:cNvPr id="83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52" dirty="0">
                  <a:solidFill>
                    <a:schemeClr val="bg1"/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152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4"/>
          <p:cNvGrpSpPr>
            <a:grpSpLocks noChangeAspect="1"/>
          </p:cNvGrpSpPr>
          <p:nvPr/>
        </p:nvGrpSpPr>
        <p:grpSpPr bwMode="auto">
          <a:xfrm rot="10800000">
            <a:off x="5050880" y="1513866"/>
            <a:ext cx="526222" cy="635045"/>
            <a:chOff x="347" y="3344"/>
            <a:chExt cx="586" cy="707"/>
          </a:xfrm>
          <a:solidFill>
            <a:schemeClr val="accent3"/>
          </a:solidFill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52" dirty="0">
                  <a:solidFill>
                    <a:schemeClr val="bg1"/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152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Group 4"/>
          <p:cNvGrpSpPr>
            <a:grpSpLocks noChangeAspect="1"/>
          </p:cNvGrpSpPr>
          <p:nvPr/>
        </p:nvGrpSpPr>
        <p:grpSpPr bwMode="auto">
          <a:xfrm rot="10800000">
            <a:off x="6292674" y="1504451"/>
            <a:ext cx="526222" cy="635045"/>
            <a:chOff x="347" y="3344"/>
            <a:chExt cx="586" cy="707"/>
          </a:xfrm>
          <a:solidFill>
            <a:schemeClr val="accent4"/>
          </a:solidFill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52" dirty="0">
                  <a:solidFill>
                    <a:schemeClr val="bg1"/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152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Group 4"/>
          <p:cNvGrpSpPr>
            <a:grpSpLocks noChangeAspect="1"/>
          </p:cNvGrpSpPr>
          <p:nvPr/>
        </p:nvGrpSpPr>
        <p:grpSpPr bwMode="auto">
          <a:xfrm rot="10800000">
            <a:off x="7556200" y="1504279"/>
            <a:ext cx="526222" cy="635045"/>
            <a:chOff x="347" y="3344"/>
            <a:chExt cx="586" cy="707"/>
          </a:xfrm>
          <a:solidFill>
            <a:schemeClr val="accent5"/>
          </a:solidFill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52" dirty="0">
                  <a:solidFill>
                    <a:schemeClr val="bg1"/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152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 rot="10800000">
            <a:off x="8805259" y="1507439"/>
            <a:ext cx="526222" cy="635045"/>
            <a:chOff x="347" y="3344"/>
            <a:chExt cx="586" cy="707"/>
          </a:xfrm>
          <a:solidFill>
            <a:schemeClr val="accent6"/>
          </a:solidFill>
        </p:grpSpPr>
        <p:sp>
          <p:nvSpPr>
            <p:cNvPr id="95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52" dirty="0">
                  <a:solidFill>
                    <a:schemeClr val="bg1"/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152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Group 4"/>
          <p:cNvGrpSpPr>
            <a:grpSpLocks noChangeAspect="1"/>
          </p:cNvGrpSpPr>
          <p:nvPr/>
        </p:nvGrpSpPr>
        <p:grpSpPr bwMode="auto">
          <a:xfrm rot="10800000">
            <a:off x="2556200" y="1504279"/>
            <a:ext cx="526222" cy="635045"/>
            <a:chOff x="347" y="3344"/>
            <a:chExt cx="586" cy="707"/>
          </a:xfrm>
          <a:solidFill>
            <a:schemeClr val="accent1"/>
          </a:solidFill>
        </p:grpSpPr>
        <p:sp>
          <p:nvSpPr>
            <p:cNvPr id="98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52" dirty="0">
                  <a:solidFill>
                    <a:schemeClr val="bg1"/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9690" tIns="19845" rIns="39690" bIns="19845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152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26" name="Straight Connector 125"/>
          <p:cNvCxnSpPr>
            <a:endCxn id="60" idx="1"/>
          </p:cNvCxnSpPr>
          <p:nvPr/>
        </p:nvCxnSpPr>
        <p:spPr>
          <a:xfrm>
            <a:off x="2823973" y="2262388"/>
            <a:ext cx="0" cy="1492614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069446" y="2262387"/>
            <a:ext cx="1661" cy="1177713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318238" y="2262389"/>
            <a:ext cx="0" cy="568795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565368" y="2262388"/>
            <a:ext cx="0" cy="1599192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812501" y="2262389"/>
            <a:ext cx="0" cy="284398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067973" y="2262389"/>
            <a:ext cx="1661" cy="979032"/>
          </a:xfrm>
          <a:prstGeom prst="line">
            <a:avLst/>
          </a:prstGeom>
          <a:ln w="12700">
            <a:solidFill>
              <a:schemeClr val="accent6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3D28EFB-CFA9-4A6E-AA6B-85DB8A5DBEBC}"/>
              </a:ext>
            </a:extLst>
          </p:cNvPr>
          <p:cNvGrpSpPr/>
          <p:nvPr/>
        </p:nvGrpSpPr>
        <p:grpSpPr>
          <a:xfrm>
            <a:off x="1971710" y="5181245"/>
            <a:ext cx="1934629" cy="1119705"/>
            <a:chOff x="468937" y="2419540"/>
            <a:chExt cx="1934629" cy="1119705"/>
          </a:xfrm>
        </p:grpSpPr>
        <p:sp>
          <p:nvSpPr>
            <p:cNvPr id="51" name="TextBox 18">
              <a:extLst>
                <a:ext uri="{FF2B5EF4-FFF2-40B4-BE49-F238E27FC236}">
                  <a16:creationId xmlns:a16="http://schemas.microsoft.com/office/drawing/2014/main" id="{28020EE0-1A5C-4FD0-9DBC-59B1FA44F955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08EEE04-AA8F-4467-91FE-40F232DB38CD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312BC3A-9E72-4AE4-BF62-E20DB723E0D1}"/>
              </a:ext>
            </a:extLst>
          </p:cNvPr>
          <p:cNvGrpSpPr/>
          <p:nvPr/>
        </p:nvGrpSpPr>
        <p:grpSpPr>
          <a:xfrm>
            <a:off x="5204767" y="5181245"/>
            <a:ext cx="1934629" cy="1119705"/>
            <a:chOff x="468937" y="2419540"/>
            <a:chExt cx="1934629" cy="1119705"/>
          </a:xfrm>
        </p:grpSpPr>
        <p:sp>
          <p:nvSpPr>
            <p:cNvPr id="54" name="TextBox 18">
              <a:extLst>
                <a:ext uri="{FF2B5EF4-FFF2-40B4-BE49-F238E27FC236}">
                  <a16:creationId xmlns:a16="http://schemas.microsoft.com/office/drawing/2014/main" id="{A7574EAC-9CAC-4EAD-842F-5D46D567B0B5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5400090-D881-4B16-BD1B-B47201B6BB1D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417CA2E-56FD-44FC-84A2-B526027012B8}"/>
              </a:ext>
            </a:extLst>
          </p:cNvPr>
          <p:cNvGrpSpPr/>
          <p:nvPr/>
        </p:nvGrpSpPr>
        <p:grpSpPr>
          <a:xfrm>
            <a:off x="8437824" y="5181245"/>
            <a:ext cx="1934629" cy="1119705"/>
            <a:chOff x="468937" y="2419540"/>
            <a:chExt cx="1934629" cy="1119705"/>
          </a:xfrm>
        </p:grpSpPr>
        <p:sp>
          <p:nvSpPr>
            <p:cNvPr id="57" name="TextBox 18">
              <a:extLst>
                <a:ext uri="{FF2B5EF4-FFF2-40B4-BE49-F238E27FC236}">
                  <a16:creationId xmlns:a16="http://schemas.microsoft.com/office/drawing/2014/main" id="{06B51401-7AF9-4764-8057-E83368D1AE08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B451FF7-8101-42D4-8230-B4222B3F296B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A982B7EB-6ACD-47B0-BCAE-73B042944898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bg2">
                  <a:lumMod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D7E9A4E-8958-4CB8-B7D0-9A4ED549DCEE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4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>
            <a:spLocks/>
          </p:cNvSpPr>
          <p:nvPr/>
        </p:nvSpPr>
        <p:spPr bwMode="auto">
          <a:xfrm>
            <a:off x="1128119" y="1960041"/>
            <a:ext cx="1435531" cy="1503652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31" tIns="287968" rIns="91431" bIns="45715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添加标题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1128119" y="4126169"/>
            <a:ext cx="1435531" cy="1503652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7 h 1306"/>
              <a:gd name="T6" fmla="*/ 623 w 1247"/>
              <a:gd name="T7" fmla="*/ 1306 h 1306"/>
              <a:gd name="T8" fmla="*/ 0 w 1247"/>
              <a:gd name="T9" fmla="*/ 947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7"/>
                </a:lnTo>
                <a:lnTo>
                  <a:pt x="623" y="1306"/>
                </a:lnTo>
                <a:lnTo>
                  <a:pt x="0" y="9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31" tIns="287968" rIns="91431" bIns="45715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添加标题</a:t>
            </a:r>
          </a:p>
        </p:txBody>
      </p:sp>
      <p:sp>
        <p:nvSpPr>
          <p:cNvPr id="23" name="Freeform 12"/>
          <p:cNvSpPr>
            <a:spLocks noEditPoints="1"/>
          </p:cNvSpPr>
          <p:nvPr/>
        </p:nvSpPr>
        <p:spPr bwMode="auto">
          <a:xfrm>
            <a:off x="1603175" y="4799038"/>
            <a:ext cx="485419" cy="484759"/>
          </a:xfrm>
          <a:custGeom>
            <a:avLst/>
            <a:gdLst>
              <a:gd name="T0" fmla="*/ 192 w 283"/>
              <a:gd name="T1" fmla="*/ 43 h 283"/>
              <a:gd name="T2" fmla="*/ 181 w 283"/>
              <a:gd name="T3" fmla="*/ 33 h 283"/>
              <a:gd name="T4" fmla="*/ 257 w 283"/>
              <a:gd name="T5" fmla="*/ 136 h 283"/>
              <a:gd name="T6" fmla="*/ 283 w 283"/>
              <a:gd name="T7" fmla="*/ 136 h 283"/>
              <a:gd name="T8" fmla="*/ 240 w 283"/>
              <a:gd name="T9" fmla="*/ 179 h 283"/>
              <a:gd name="T10" fmla="*/ 196 w 283"/>
              <a:gd name="T11" fmla="*/ 136 h 283"/>
              <a:gd name="T12" fmla="*/ 221 w 283"/>
              <a:gd name="T13" fmla="*/ 136 h 283"/>
              <a:gd name="T14" fmla="*/ 169 w 283"/>
              <a:gd name="T15" fmla="*/ 66 h 283"/>
              <a:gd name="T16" fmla="*/ 192 w 283"/>
              <a:gd name="T17" fmla="*/ 43 h 283"/>
              <a:gd name="T18" fmla="*/ 192 w 283"/>
              <a:gd name="T19" fmla="*/ 43 h 283"/>
              <a:gd name="T20" fmla="*/ 217 w 283"/>
              <a:gd name="T21" fmla="*/ 169 h 283"/>
              <a:gd name="T22" fmla="*/ 217 w 283"/>
              <a:gd name="T23" fmla="*/ 169 h 283"/>
              <a:gd name="T24" fmla="*/ 147 w 283"/>
              <a:gd name="T25" fmla="*/ 221 h 283"/>
              <a:gd name="T26" fmla="*/ 147 w 283"/>
              <a:gd name="T27" fmla="*/ 196 h 283"/>
              <a:gd name="T28" fmla="*/ 104 w 283"/>
              <a:gd name="T29" fmla="*/ 240 h 283"/>
              <a:gd name="T30" fmla="*/ 147 w 283"/>
              <a:gd name="T31" fmla="*/ 283 h 283"/>
              <a:gd name="T32" fmla="*/ 147 w 283"/>
              <a:gd name="T33" fmla="*/ 257 h 283"/>
              <a:gd name="T34" fmla="*/ 251 w 283"/>
              <a:gd name="T35" fmla="*/ 181 h 283"/>
              <a:gd name="T36" fmla="*/ 240 w 283"/>
              <a:gd name="T37" fmla="*/ 192 h 283"/>
              <a:gd name="T38" fmla="*/ 217 w 283"/>
              <a:gd name="T39" fmla="*/ 169 h 283"/>
              <a:gd name="T40" fmla="*/ 217 w 283"/>
              <a:gd name="T41" fmla="*/ 169 h 283"/>
              <a:gd name="T42" fmla="*/ 114 w 283"/>
              <a:gd name="T43" fmla="*/ 217 h 283"/>
              <a:gd name="T44" fmla="*/ 114 w 283"/>
              <a:gd name="T45" fmla="*/ 217 h 283"/>
              <a:gd name="T46" fmla="*/ 91 w 283"/>
              <a:gd name="T47" fmla="*/ 240 h 283"/>
              <a:gd name="T48" fmla="*/ 102 w 283"/>
              <a:gd name="T49" fmla="*/ 250 h 283"/>
              <a:gd name="T50" fmla="*/ 26 w 283"/>
              <a:gd name="T51" fmla="*/ 147 h 283"/>
              <a:gd name="T52" fmla="*/ 0 w 283"/>
              <a:gd name="T53" fmla="*/ 147 h 283"/>
              <a:gd name="T54" fmla="*/ 43 w 283"/>
              <a:gd name="T55" fmla="*/ 104 h 283"/>
              <a:gd name="T56" fmla="*/ 87 w 283"/>
              <a:gd name="T57" fmla="*/ 147 h 283"/>
              <a:gd name="T58" fmla="*/ 62 w 283"/>
              <a:gd name="T59" fmla="*/ 147 h 283"/>
              <a:gd name="T60" fmla="*/ 114 w 283"/>
              <a:gd name="T61" fmla="*/ 217 h 283"/>
              <a:gd name="T62" fmla="*/ 114 w 283"/>
              <a:gd name="T63" fmla="*/ 217 h 283"/>
              <a:gd name="T64" fmla="*/ 66 w 283"/>
              <a:gd name="T65" fmla="*/ 114 h 283"/>
              <a:gd name="T66" fmla="*/ 66 w 283"/>
              <a:gd name="T67" fmla="*/ 114 h 283"/>
              <a:gd name="T68" fmla="*/ 136 w 283"/>
              <a:gd name="T69" fmla="*/ 62 h 283"/>
              <a:gd name="T70" fmla="*/ 136 w 283"/>
              <a:gd name="T71" fmla="*/ 87 h 283"/>
              <a:gd name="T72" fmla="*/ 179 w 283"/>
              <a:gd name="T73" fmla="*/ 43 h 283"/>
              <a:gd name="T74" fmla="*/ 136 w 283"/>
              <a:gd name="T75" fmla="*/ 0 h 283"/>
              <a:gd name="T76" fmla="*/ 136 w 283"/>
              <a:gd name="T77" fmla="*/ 26 h 283"/>
              <a:gd name="T78" fmla="*/ 33 w 283"/>
              <a:gd name="T79" fmla="*/ 102 h 283"/>
              <a:gd name="T80" fmla="*/ 43 w 283"/>
              <a:gd name="T81" fmla="*/ 91 h 283"/>
              <a:gd name="T82" fmla="*/ 66 w 283"/>
              <a:gd name="T83" fmla="*/ 114 h 283"/>
              <a:gd name="T84" fmla="*/ 66 w 283"/>
              <a:gd name="T85" fmla="*/ 114 h 283"/>
              <a:gd name="T86" fmla="*/ 88 w 283"/>
              <a:gd name="T87" fmla="*/ 141 h 283"/>
              <a:gd name="T88" fmla="*/ 88 w 283"/>
              <a:gd name="T89" fmla="*/ 141 h 283"/>
              <a:gd name="T90" fmla="*/ 142 w 283"/>
              <a:gd name="T91" fmla="*/ 195 h 283"/>
              <a:gd name="T92" fmla="*/ 195 w 283"/>
              <a:gd name="T93" fmla="*/ 141 h 283"/>
              <a:gd name="T94" fmla="*/ 142 w 283"/>
              <a:gd name="T95" fmla="*/ 88 h 283"/>
              <a:gd name="T96" fmla="*/ 88 w 283"/>
              <a:gd name="T97" fmla="*/ 14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3" h="283">
                <a:moveTo>
                  <a:pt x="192" y="43"/>
                </a:moveTo>
                <a:cubicBezTo>
                  <a:pt x="181" y="33"/>
                  <a:pt x="181" y="33"/>
                  <a:pt x="181" y="33"/>
                </a:cubicBezTo>
                <a:cubicBezTo>
                  <a:pt x="224" y="48"/>
                  <a:pt x="255" y="88"/>
                  <a:pt x="257" y="136"/>
                </a:cubicBezTo>
                <a:cubicBezTo>
                  <a:pt x="283" y="136"/>
                  <a:pt x="283" y="136"/>
                  <a:pt x="283" y="136"/>
                </a:cubicBezTo>
                <a:cubicBezTo>
                  <a:pt x="240" y="179"/>
                  <a:pt x="240" y="179"/>
                  <a:pt x="240" y="179"/>
                </a:cubicBezTo>
                <a:cubicBezTo>
                  <a:pt x="196" y="136"/>
                  <a:pt x="196" y="136"/>
                  <a:pt x="196" y="136"/>
                </a:cubicBezTo>
                <a:cubicBezTo>
                  <a:pt x="221" y="136"/>
                  <a:pt x="221" y="136"/>
                  <a:pt x="221" y="136"/>
                </a:cubicBezTo>
                <a:cubicBezTo>
                  <a:pt x="219" y="104"/>
                  <a:pt x="198" y="77"/>
                  <a:pt x="169" y="66"/>
                </a:cubicBezTo>
                <a:cubicBezTo>
                  <a:pt x="192" y="43"/>
                  <a:pt x="192" y="43"/>
                  <a:pt x="192" y="43"/>
                </a:cubicBezTo>
                <a:cubicBezTo>
                  <a:pt x="192" y="43"/>
                  <a:pt x="192" y="43"/>
                  <a:pt x="192" y="43"/>
                </a:cubicBezTo>
                <a:close/>
                <a:moveTo>
                  <a:pt x="217" y="169"/>
                </a:moveTo>
                <a:cubicBezTo>
                  <a:pt x="217" y="169"/>
                  <a:pt x="217" y="169"/>
                  <a:pt x="217" y="169"/>
                </a:cubicBezTo>
                <a:cubicBezTo>
                  <a:pt x="206" y="198"/>
                  <a:pt x="179" y="219"/>
                  <a:pt x="147" y="221"/>
                </a:cubicBezTo>
                <a:cubicBezTo>
                  <a:pt x="147" y="196"/>
                  <a:pt x="147" y="196"/>
                  <a:pt x="147" y="196"/>
                </a:cubicBezTo>
                <a:cubicBezTo>
                  <a:pt x="104" y="240"/>
                  <a:pt x="104" y="240"/>
                  <a:pt x="104" y="240"/>
                </a:cubicBezTo>
                <a:cubicBezTo>
                  <a:pt x="147" y="283"/>
                  <a:pt x="147" y="283"/>
                  <a:pt x="147" y="283"/>
                </a:cubicBezTo>
                <a:cubicBezTo>
                  <a:pt x="147" y="257"/>
                  <a:pt x="147" y="257"/>
                  <a:pt x="147" y="257"/>
                </a:cubicBezTo>
                <a:cubicBezTo>
                  <a:pt x="195" y="255"/>
                  <a:pt x="235" y="224"/>
                  <a:pt x="251" y="181"/>
                </a:cubicBezTo>
                <a:cubicBezTo>
                  <a:pt x="240" y="192"/>
                  <a:pt x="240" y="192"/>
                  <a:pt x="240" y="192"/>
                </a:cubicBezTo>
                <a:cubicBezTo>
                  <a:pt x="217" y="169"/>
                  <a:pt x="217" y="169"/>
                  <a:pt x="217" y="169"/>
                </a:cubicBezTo>
                <a:cubicBezTo>
                  <a:pt x="217" y="169"/>
                  <a:pt x="217" y="169"/>
                  <a:pt x="217" y="169"/>
                </a:cubicBezTo>
                <a:close/>
                <a:moveTo>
                  <a:pt x="114" y="217"/>
                </a:moveTo>
                <a:cubicBezTo>
                  <a:pt x="114" y="217"/>
                  <a:pt x="114" y="217"/>
                  <a:pt x="114" y="217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102" y="250"/>
                  <a:pt x="102" y="250"/>
                  <a:pt x="102" y="250"/>
                </a:cubicBezTo>
                <a:cubicBezTo>
                  <a:pt x="59" y="235"/>
                  <a:pt x="28" y="195"/>
                  <a:pt x="26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87" y="147"/>
                  <a:pt x="87" y="147"/>
                  <a:pt x="87" y="147"/>
                </a:cubicBezTo>
                <a:cubicBezTo>
                  <a:pt x="62" y="147"/>
                  <a:pt x="62" y="147"/>
                  <a:pt x="62" y="147"/>
                </a:cubicBezTo>
                <a:cubicBezTo>
                  <a:pt x="64" y="179"/>
                  <a:pt x="85" y="206"/>
                  <a:pt x="114" y="217"/>
                </a:cubicBezTo>
                <a:cubicBezTo>
                  <a:pt x="114" y="217"/>
                  <a:pt x="114" y="217"/>
                  <a:pt x="114" y="217"/>
                </a:cubicBezTo>
                <a:close/>
                <a:moveTo>
                  <a:pt x="66" y="114"/>
                </a:moveTo>
                <a:cubicBezTo>
                  <a:pt x="66" y="114"/>
                  <a:pt x="66" y="114"/>
                  <a:pt x="66" y="114"/>
                </a:cubicBezTo>
                <a:cubicBezTo>
                  <a:pt x="77" y="85"/>
                  <a:pt x="104" y="64"/>
                  <a:pt x="136" y="62"/>
                </a:cubicBezTo>
                <a:cubicBezTo>
                  <a:pt x="136" y="87"/>
                  <a:pt x="136" y="87"/>
                  <a:pt x="136" y="87"/>
                </a:cubicBezTo>
                <a:cubicBezTo>
                  <a:pt x="179" y="43"/>
                  <a:pt x="179" y="43"/>
                  <a:pt x="179" y="43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88" y="28"/>
                  <a:pt x="48" y="59"/>
                  <a:pt x="33" y="102"/>
                </a:cubicBezTo>
                <a:cubicBezTo>
                  <a:pt x="43" y="91"/>
                  <a:pt x="43" y="91"/>
                  <a:pt x="43" y="91"/>
                </a:cubicBezTo>
                <a:cubicBezTo>
                  <a:pt x="66" y="114"/>
                  <a:pt x="66" y="114"/>
                  <a:pt x="66" y="114"/>
                </a:cubicBezTo>
                <a:cubicBezTo>
                  <a:pt x="66" y="114"/>
                  <a:pt x="66" y="114"/>
                  <a:pt x="66" y="114"/>
                </a:cubicBezTo>
                <a:close/>
                <a:moveTo>
                  <a:pt x="8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171"/>
                  <a:pt x="112" y="195"/>
                  <a:pt x="142" y="195"/>
                </a:cubicBezTo>
                <a:cubicBezTo>
                  <a:pt x="171" y="195"/>
                  <a:pt x="195" y="171"/>
                  <a:pt x="195" y="141"/>
                </a:cubicBezTo>
                <a:cubicBezTo>
                  <a:pt x="195" y="112"/>
                  <a:pt x="171" y="88"/>
                  <a:pt x="142" y="88"/>
                </a:cubicBezTo>
                <a:cubicBezTo>
                  <a:pt x="112" y="88"/>
                  <a:pt x="88" y="112"/>
                  <a:pt x="88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1611473" y="2636914"/>
            <a:ext cx="468823" cy="468887"/>
          </a:xfrm>
          <a:custGeom>
            <a:avLst/>
            <a:gdLst>
              <a:gd name="T0" fmla="*/ 99 w 285"/>
              <a:gd name="T1" fmla="*/ 198 h 285"/>
              <a:gd name="T2" fmla="*/ 63 w 285"/>
              <a:gd name="T3" fmla="*/ 261 h 285"/>
              <a:gd name="T4" fmla="*/ 0 w 285"/>
              <a:gd name="T5" fmla="*/ 142 h 285"/>
              <a:gd name="T6" fmla="*/ 133 w 285"/>
              <a:gd name="T7" fmla="*/ 0 h 285"/>
              <a:gd name="T8" fmla="*/ 133 w 285"/>
              <a:gd name="T9" fmla="*/ 71 h 285"/>
              <a:gd name="T10" fmla="*/ 71 w 285"/>
              <a:gd name="T11" fmla="*/ 142 h 285"/>
              <a:gd name="T12" fmla="*/ 99 w 285"/>
              <a:gd name="T13" fmla="*/ 198 h 285"/>
              <a:gd name="T14" fmla="*/ 99 w 285"/>
              <a:gd name="T15" fmla="*/ 198 h 285"/>
              <a:gd name="T16" fmla="*/ 199 w 285"/>
              <a:gd name="T17" fmla="*/ 99 h 285"/>
              <a:gd name="T18" fmla="*/ 199 w 285"/>
              <a:gd name="T19" fmla="*/ 99 h 285"/>
              <a:gd name="T20" fmla="*/ 261 w 285"/>
              <a:gd name="T21" fmla="*/ 63 h 285"/>
              <a:gd name="T22" fmla="*/ 151 w 285"/>
              <a:gd name="T23" fmla="*/ 0 h 285"/>
              <a:gd name="T24" fmla="*/ 151 w 285"/>
              <a:gd name="T25" fmla="*/ 71 h 285"/>
              <a:gd name="T26" fmla="*/ 199 w 285"/>
              <a:gd name="T27" fmla="*/ 99 h 285"/>
              <a:gd name="T28" fmla="*/ 270 w 285"/>
              <a:gd name="T29" fmla="*/ 78 h 285"/>
              <a:gd name="T30" fmla="*/ 270 w 285"/>
              <a:gd name="T31" fmla="*/ 78 h 285"/>
              <a:gd name="T32" fmla="*/ 208 w 285"/>
              <a:gd name="T33" fmla="*/ 114 h 285"/>
              <a:gd name="T34" fmla="*/ 214 w 285"/>
              <a:gd name="T35" fmla="*/ 142 h 285"/>
              <a:gd name="T36" fmla="*/ 142 w 285"/>
              <a:gd name="T37" fmla="*/ 213 h 285"/>
              <a:gd name="T38" fmla="*/ 115 w 285"/>
              <a:gd name="T39" fmla="*/ 208 h 285"/>
              <a:gd name="T40" fmla="*/ 79 w 285"/>
              <a:gd name="T41" fmla="*/ 269 h 285"/>
              <a:gd name="T42" fmla="*/ 142 w 285"/>
              <a:gd name="T43" fmla="*/ 285 h 285"/>
              <a:gd name="T44" fmla="*/ 285 w 285"/>
              <a:gd name="T45" fmla="*/ 142 h 285"/>
              <a:gd name="T46" fmla="*/ 270 w 285"/>
              <a:gd name="T47" fmla="*/ 7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5" h="285">
                <a:moveTo>
                  <a:pt x="99" y="198"/>
                </a:moveTo>
                <a:cubicBezTo>
                  <a:pt x="63" y="261"/>
                  <a:pt x="63" y="261"/>
                  <a:pt x="63" y="261"/>
                </a:cubicBezTo>
                <a:cubicBezTo>
                  <a:pt x="25" y="235"/>
                  <a:pt x="0" y="191"/>
                  <a:pt x="0" y="142"/>
                </a:cubicBezTo>
                <a:cubicBezTo>
                  <a:pt x="0" y="66"/>
                  <a:pt x="59" y="4"/>
                  <a:pt x="133" y="0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98" y="76"/>
                  <a:pt x="71" y="106"/>
                  <a:pt x="71" y="142"/>
                </a:cubicBezTo>
                <a:cubicBezTo>
                  <a:pt x="71" y="165"/>
                  <a:pt x="82" y="185"/>
                  <a:pt x="99" y="198"/>
                </a:cubicBezTo>
                <a:cubicBezTo>
                  <a:pt x="99" y="198"/>
                  <a:pt x="99" y="198"/>
                  <a:pt x="99" y="198"/>
                </a:cubicBezTo>
                <a:close/>
                <a:moveTo>
                  <a:pt x="199" y="99"/>
                </a:moveTo>
                <a:cubicBezTo>
                  <a:pt x="199" y="99"/>
                  <a:pt x="199" y="99"/>
                  <a:pt x="199" y="99"/>
                </a:cubicBezTo>
                <a:cubicBezTo>
                  <a:pt x="261" y="63"/>
                  <a:pt x="261" y="63"/>
                  <a:pt x="261" y="63"/>
                </a:cubicBezTo>
                <a:cubicBezTo>
                  <a:pt x="237" y="27"/>
                  <a:pt x="197" y="2"/>
                  <a:pt x="151" y="0"/>
                </a:cubicBezTo>
                <a:cubicBezTo>
                  <a:pt x="151" y="71"/>
                  <a:pt x="151" y="71"/>
                  <a:pt x="151" y="71"/>
                </a:cubicBezTo>
                <a:cubicBezTo>
                  <a:pt x="171" y="74"/>
                  <a:pt x="188" y="84"/>
                  <a:pt x="199" y="99"/>
                </a:cubicBezTo>
                <a:close/>
                <a:moveTo>
                  <a:pt x="270" y="78"/>
                </a:moveTo>
                <a:cubicBezTo>
                  <a:pt x="270" y="78"/>
                  <a:pt x="270" y="78"/>
                  <a:pt x="270" y="78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12" y="123"/>
                  <a:pt x="214" y="132"/>
                  <a:pt x="214" y="142"/>
                </a:cubicBezTo>
                <a:cubicBezTo>
                  <a:pt x="214" y="181"/>
                  <a:pt x="182" y="213"/>
                  <a:pt x="142" y="213"/>
                </a:cubicBezTo>
                <a:cubicBezTo>
                  <a:pt x="133" y="213"/>
                  <a:pt x="123" y="211"/>
                  <a:pt x="115" y="208"/>
                </a:cubicBezTo>
                <a:cubicBezTo>
                  <a:pt x="79" y="269"/>
                  <a:pt x="79" y="269"/>
                  <a:pt x="79" y="269"/>
                </a:cubicBezTo>
                <a:cubicBezTo>
                  <a:pt x="98" y="279"/>
                  <a:pt x="120" y="285"/>
                  <a:pt x="142" y="285"/>
                </a:cubicBezTo>
                <a:cubicBezTo>
                  <a:pt x="221" y="285"/>
                  <a:pt x="285" y="221"/>
                  <a:pt x="285" y="142"/>
                </a:cubicBezTo>
                <a:cubicBezTo>
                  <a:pt x="285" y="119"/>
                  <a:pt x="280" y="97"/>
                  <a:pt x="270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6662991" y="2053603"/>
            <a:ext cx="4683320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6662991" y="2500445"/>
            <a:ext cx="4683320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6662991" y="2936772"/>
            <a:ext cx="4683320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662991" y="3383615"/>
            <a:ext cx="4683320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6662991" y="3830455"/>
            <a:ext cx="4683320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6662991" y="4277297"/>
            <a:ext cx="4683320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6662991" y="4713625"/>
            <a:ext cx="4683320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6662991" y="5160467"/>
            <a:ext cx="4683320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9119542" y="2312777"/>
            <a:ext cx="457295" cy="284769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8419833" y="3336302"/>
            <a:ext cx="462551" cy="182416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7735893" y="2620553"/>
            <a:ext cx="446783" cy="253991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7036185" y="3064391"/>
            <a:ext cx="462551" cy="209607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02006" y="4975800"/>
            <a:ext cx="345581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en-US" altLang="zh-CN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0</a:t>
            </a:r>
            <a:endParaRPr lang="zh-CN" altLang="en-US" sz="1467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67997" y="4531967"/>
            <a:ext cx="544354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en-US" altLang="zh-CN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100</a:t>
            </a:r>
            <a:endParaRPr lang="zh-CN" altLang="en-US" sz="1467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67997" y="4088128"/>
            <a:ext cx="544354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en-US" altLang="zh-CN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200</a:t>
            </a:r>
            <a:endParaRPr lang="zh-CN" altLang="en-US" sz="1467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67997" y="3644289"/>
            <a:ext cx="544354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en-US" altLang="zh-CN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300</a:t>
            </a:r>
            <a:endParaRPr lang="zh-CN" altLang="en-US" sz="1467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7997" y="3200451"/>
            <a:ext cx="544354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en-US" altLang="zh-CN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400</a:t>
            </a:r>
            <a:endParaRPr lang="zh-CN" altLang="en-US" sz="1467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67997" y="2756615"/>
            <a:ext cx="544354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en-US" altLang="zh-CN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500</a:t>
            </a:r>
            <a:endParaRPr lang="zh-CN" altLang="en-US" sz="1467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67997" y="2312776"/>
            <a:ext cx="544354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en-US" altLang="zh-CN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600</a:t>
            </a:r>
            <a:endParaRPr lang="zh-CN" altLang="en-US" sz="1467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67997" y="1868937"/>
            <a:ext cx="544354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en-US" altLang="zh-CN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700</a:t>
            </a:r>
            <a:endParaRPr lang="zh-CN" altLang="en-US" sz="1467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95624" y="5320803"/>
            <a:ext cx="621298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标题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89553" y="5320803"/>
            <a:ext cx="621298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标题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83480" y="5320803"/>
            <a:ext cx="621298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标题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077407" y="5320803"/>
            <a:ext cx="621298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标题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9813995" y="3200455"/>
            <a:ext cx="457295" cy="196001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71335" y="5320803"/>
            <a:ext cx="621298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标题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10508447" y="2756614"/>
            <a:ext cx="457295" cy="240385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65260" y="5320803"/>
            <a:ext cx="621298" cy="348864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标题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C0C9B07-6DBF-4E96-B50E-D2C20FB324B5}"/>
              </a:ext>
            </a:extLst>
          </p:cNvPr>
          <p:cNvGrpSpPr/>
          <p:nvPr/>
        </p:nvGrpSpPr>
        <p:grpSpPr>
          <a:xfrm>
            <a:off x="3196353" y="2078816"/>
            <a:ext cx="1934629" cy="1119705"/>
            <a:chOff x="468937" y="2419540"/>
            <a:chExt cx="1934629" cy="1119705"/>
          </a:xfrm>
        </p:grpSpPr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76D18309-9DD9-44EF-B87B-5206F5E20DFE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915EA95-38AA-424E-BF74-D92E899ED354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35AEC05-B88B-4FF7-A067-87FB8943A023}"/>
              </a:ext>
            </a:extLst>
          </p:cNvPr>
          <p:cNvGrpSpPr/>
          <p:nvPr/>
        </p:nvGrpSpPr>
        <p:grpSpPr>
          <a:xfrm>
            <a:off x="3196353" y="4185202"/>
            <a:ext cx="1934629" cy="1119705"/>
            <a:chOff x="468937" y="2419540"/>
            <a:chExt cx="1934629" cy="1119705"/>
          </a:xfrm>
        </p:grpSpPr>
        <p:sp>
          <p:nvSpPr>
            <p:cNvPr id="63" name="TextBox 18">
              <a:extLst>
                <a:ext uri="{FF2B5EF4-FFF2-40B4-BE49-F238E27FC236}">
                  <a16:creationId xmlns:a16="http://schemas.microsoft.com/office/drawing/2014/main" id="{74AF7D39-57C3-4523-8392-595592A61E4D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697CA1E-0CB3-40DE-9A7F-8B5E1EF76DC8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33A24D50-D015-40C5-A8A8-409C51E198D7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D78D842-F6A3-4A83-94D5-50C5C0B3CE37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2924996294"/>
              </p:ext>
            </p:extLst>
          </p:nvPr>
        </p:nvGraphicFramePr>
        <p:xfrm>
          <a:off x="52927" y="3251914"/>
          <a:ext cx="10440902" cy="282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61655F-769F-4011-8161-A86A0BF37FE2}"/>
              </a:ext>
            </a:extLst>
          </p:cNvPr>
          <p:cNvGrpSpPr/>
          <p:nvPr/>
        </p:nvGrpSpPr>
        <p:grpSpPr>
          <a:xfrm>
            <a:off x="1930524" y="1942020"/>
            <a:ext cx="6284561" cy="887205"/>
            <a:chOff x="468937" y="2419540"/>
            <a:chExt cx="6284561" cy="887205"/>
          </a:xfrm>
        </p:grpSpPr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311ED728-697B-4754-A19B-39FCFD21A997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1687F55-F728-41A1-8BDF-59571CF67AA9}"/>
                </a:ext>
              </a:extLst>
            </p:cNvPr>
            <p:cNvSpPr/>
            <p:nvPr/>
          </p:nvSpPr>
          <p:spPr>
            <a:xfrm>
              <a:off x="470267" y="2823664"/>
              <a:ext cx="6283231" cy="483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AA5BDE7-AF6E-46FE-879D-D5A2BADD6331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EB388D-39B6-4174-BFE7-B03D3537A95C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1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1539907" y="4449879"/>
            <a:ext cx="764187" cy="93242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2304094" y="4313401"/>
            <a:ext cx="764187" cy="22972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3068282" y="4217062"/>
            <a:ext cx="764187" cy="326057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>
            <a:off x="3832469" y="4048474"/>
            <a:ext cx="764187" cy="494646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4596656" y="3903966"/>
            <a:ext cx="764187" cy="639152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3" name="Freeform 6"/>
          <p:cNvSpPr/>
          <p:nvPr/>
        </p:nvSpPr>
        <p:spPr bwMode="auto">
          <a:xfrm>
            <a:off x="5360843" y="3743405"/>
            <a:ext cx="764187" cy="79971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4" name="Freeform 6"/>
          <p:cNvSpPr/>
          <p:nvPr/>
        </p:nvSpPr>
        <p:spPr bwMode="auto">
          <a:xfrm>
            <a:off x="6125031" y="3631013"/>
            <a:ext cx="764187" cy="912106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5" name="Freeform 6"/>
          <p:cNvSpPr/>
          <p:nvPr/>
        </p:nvSpPr>
        <p:spPr bwMode="auto">
          <a:xfrm>
            <a:off x="6889218" y="3374114"/>
            <a:ext cx="764187" cy="1169006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7653405" y="3119577"/>
            <a:ext cx="764187" cy="1423543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8417591" y="2780034"/>
            <a:ext cx="764187" cy="1763085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8" name="Freeform 6"/>
          <p:cNvSpPr/>
          <p:nvPr/>
        </p:nvSpPr>
        <p:spPr bwMode="auto">
          <a:xfrm>
            <a:off x="9181779" y="2426800"/>
            <a:ext cx="764187" cy="2116321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19" name="Freeform 6"/>
          <p:cNvSpPr/>
          <p:nvPr/>
        </p:nvSpPr>
        <p:spPr bwMode="auto">
          <a:xfrm>
            <a:off x="9945966" y="2089618"/>
            <a:ext cx="764187" cy="2453501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561417" y="3384102"/>
            <a:ext cx="718590" cy="867418"/>
          </a:xfrm>
          <a:custGeom>
            <a:avLst/>
            <a:gdLst>
              <a:gd name="connsiteX0" fmla="*/ 229219 w 458437"/>
              <a:gd name="connsiteY0" fmla="*/ 0 h 553384"/>
              <a:gd name="connsiteX1" fmla="*/ 391301 w 458437"/>
              <a:gd name="connsiteY1" fmla="*/ 67136 h 553384"/>
              <a:gd name="connsiteX2" fmla="*/ 391301 w 458437"/>
              <a:gd name="connsiteY2" fmla="*/ 67137 h 553384"/>
              <a:gd name="connsiteX3" fmla="*/ 391301 w 458437"/>
              <a:gd name="connsiteY3" fmla="*/ 391302 h 553384"/>
              <a:gd name="connsiteX4" fmla="*/ 229219 w 458437"/>
              <a:gd name="connsiteY4" fmla="*/ 553384 h 553384"/>
              <a:gd name="connsiteX5" fmla="*/ 67136 w 458437"/>
              <a:gd name="connsiteY5" fmla="*/ 391301 h 553384"/>
              <a:gd name="connsiteX6" fmla="*/ 67136 w 458437"/>
              <a:gd name="connsiteY6" fmla="*/ 67136 h 553384"/>
              <a:gd name="connsiteX7" fmla="*/ 229219 w 458437"/>
              <a:gd name="connsiteY7" fmla="*/ 0 h 55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437" h="553384">
                <a:moveTo>
                  <a:pt x="229219" y="0"/>
                </a:moveTo>
                <a:cubicBezTo>
                  <a:pt x="287881" y="0"/>
                  <a:pt x="346543" y="22378"/>
                  <a:pt x="391301" y="67136"/>
                </a:cubicBezTo>
                <a:lnTo>
                  <a:pt x="391301" y="67137"/>
                </a:lnTo>
                <a:cubicBezTo>
                  <a:pt x="480816" y="156652"/>
                  <a:pt x="480816" y="301786"/>
                  <a:pt x="391301" y="391302"/>
                </a:cubicBezTo>
                <a:lnTo>
                  <a:pt x="229219" y="553384"/>
                </a:lnTo>
                <a:lnTo>
                  <a:pt x="67136" y="391301"/>
                </a:lnTo>
                <a:cubicBezTo>
                  <a:pt x="-22379" y="301786"/>
                  <a:pt x="-22379" y="156652"/>
                  <a:pt x="67136" y="67136"/>
                </a:cubicBezTo>
                <a:cubicBezTo>
                  <a:pt x="111894" y="22378"/>
                  <a:pt x="170556" y="0"/>
                  <a:pt x="22921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61950" rIns="0" bIns="0" rtlCol="0" anchor="t"/>
          <a:lstStyle/>
          <a:p>
            <a:pPr algn="ctr"/>
            <a:r>
              <a:rPr lang="en-US" altLang="zh-CN" sz="2799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A</a:t>
            </a:r>
            <a:endParaRPr lang="zh-CN" altLang="en-US" sz="2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9967478" y="1003127"/>
            <a:ext cx="718590" cy="867416"/>
          </a:xfrm>
          <a:custGeom>
            <a:avLst/>
            <a:gdLst>
              <a:gd name="connsiteX0" fmla="*/ 229219 w 458437"/>
              <a:gd name="connsiteY0" fmla="*/ 0 h 553383"/>
              <a:gd name="connsiteX1" fmla="*/ 391301 w 458437"/>
              <a:gd name="connsiteY1" fmla="*/ 67136 h 553383"/>
              <a:gd name="connsiteX2" fmla="*/ 391300 w 458437"/>
              <a:gd name="connsiteY2" fmla="*/ 67137 h 553383"/>
              <a:gd name="connsiteX3" fmla="*/ 391300 w 458437"/>
              <a:gd name="connsiteY3" fmla="*/ 391302 h 553383"/>
              <a:gd name="connsiteX4" fmla="*/ 229219 w 458437"/>
              <a:gd name="connsiteY4" fmla="*/ 553383 h 553383"/>
              <a:gd name="connsiteX5" fmla="*/ 67137 w 458437"/>
              <a:gd name="connsiteY5" fmla="*/ 391301 h 553383"/>
              <a:gd name="connsiteX6" fmla="*/ 67137 w 458437"/>
              <a:gd name="connsiteY6" fmla="*/ 67136 h 553383"/>
              <a:gd name="connsiteX7" fmla="*/ 229219 w 458437"/>
              <a:gd name="connsiteY7" fmla="*/ 0 h 55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437" h="553383">
                <a:moveTo>
                  <a:pt x="229219" y="0"/>
                </a:moveTo>
                <a:cubicBezTo>
                  <a:pt x="287881" y="0"/>
                  <a:pt x="346543" y="22379"/>
                  <a:pt x="391301" y="67136"/>
                </a:cubicBezTo>
                <a:lnTo>
                  <a:pt x="391300" y="67137"/>
                </a:lnTo>
                <a:cubicBezTo>
                  <a:pt x="480816" y="156653"/>
                  <a:pt x="480816" y="301786"/>
                  <a:pt x="391300" y="391302"/>
                </a:cubicBezTo>
                <a:lnTo>
                  <a:pt x="229219" y="553383"/>
                </a:lnTo>
                <a:lnTo>
                  <a:pt x="67137" y="391301"/>
                </a:lnTo>
                <a:cubicBezTo>
                  <a:pt x="-22379" y="301786"/>
                  <a:pt x="-22379" y="156652"/>
                  <a:pt x="67137" y="67136"/>
                </a:cubicBezTo>
                <a:cubicBezTo>
                  <a:pt x="111895" y="22379"/>
                  <a:pt x="170557" y="0"/>
                  <a:pt x="2292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61950" rIns="0" bIns="0" rtlCol="0" anchor="t"/>
          <a:lstStyle/>
          <a:p>
            <a:pPr algn="ctr"/>
            <a:r>
              <a:rPr lang="en-US" altLang="zh-CN" sz="2799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B</a:t>
            </a:r>
            <a:endParaRPr lang="zh-CN" altLang="en-US" sz="2799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69306" y="46757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+mj-lt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填写标题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998969" y="46757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+mj-lt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填写标题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291531" y="46757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+mj-lt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填写标题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84093" y="46757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+mj-lt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填写标题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834678" y="46757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+mj-lt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填写标题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53DA1FB-E67E-48A0-A5D4-5501073B726F}"/>
              </a:ext>
            </a:extLst>
          </p:cNvPr>
          <p:cNvGrpSpPr/>
          <p:nvPr/>
        </p:nvGrpSpPr>
        <p:grpSpPr>
          <a:xfrm>
            <a:off x="1596696" y="5309334"/>
            <a:ext cx="6255531" cy="887205"/>
            <a:chOff x="468937" y="2419540"/>
            <a:chExt cx="6255531" cy="887205"/>
          </a:xfrm>
        </p:grpSpPr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40655CAE-A53F-4D69-A085-CD5489BA4F7A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261CF9D-60C8-454D-AB1F-32AB570791EC}"/>
                </a:ext>
              </a:extLst>
            </p:cNvPr>
            <p:cNvSpPr/>
            <p:nvPr/>
          </p:nvSpPr>
          <p:spPr>
            <a:xfrm>
              <a:off x="470267" y="2823664"/>
              <a:ext cx="6254201" cy="483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6FB8A8F-F95C-4489-ACC6-21E9782F8221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233CC9-3CB6-4251-9C20-DB455C584D35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17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7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7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7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7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7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7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7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7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7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7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03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05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06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09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10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5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/>
          <p:bldP spid="24" grpId="0"/>
          <p:bldP spid="27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17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7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7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7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7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7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7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7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7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7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7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0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5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/>
          <p:bldP spid="24" grpId="0"/>
          <p:bldP spid="27" grpId="0"/>
          <p:bldP spid="28" grpId="0"/>
          <p:bldP spid="2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2246973" y="5405626"/>
            <a:ext cx="1083399" cy="31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5257" tIns="52629" rIns="105257" bIns="52629">
            <a:spAutoFit/>
          </a:bodyPr>
          <a:lstStyle/>
          <a:p>
            <a:pPr algn="ctr" defTabSz="1051432"/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收入来源一</a:t>
            </a:r>
          </a:p>
        </p:txBody>
      </p:sp>
      <p:sp>
        <p:nvSpPr>
          <p:cNvPr id="45" name="TextBox 2"/>
          <p:cNvSpPr txBox="1">
            <a:spLocks noChangeArrowheads="1"/>
          </p:cNvSpPr>
          <p:nvPr/>
        </p:nvSpPr>
        <p:spPr bwMode="auto">
          <a:xfrm>
            <a:off x="1851277" y="4834224"/>
            <a:ext cx="239110" cy="16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1051432"/>
            <a:r>
              <a:rPr lang="en-US" altLang="zh-CN" sz="1066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100</a:t>
            </a:r>
            <a:endParaRPr lang="zh-CN" altLang="en-US" sz="1066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84841" y="5405626"/>
            <a:ext cx="1083399" cy="31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5257" tIns="52629" rIns="105257" bIns="52629">
            <a:spAutoFit/>
          </a:bodyPr>
          <a:lstStyle/>
          <a:p>
            <a:pPr algn="ctr" defTabSz="1051432"/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收入来源二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07897" y="5405626"/>
            <a:ext cx="1087631" cy="31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5257" tIns="52629" rIns="105257" bIns="52629">
            <a:spAutoFit/>
          </a:bodyPr>
          <a:lstStyle/>
          <a:p>
            <a:pPr algn="ctr" defTabSz="1051432"/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收入来源三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33069" y="5405626"/>
            <a:ext cx="1083399" cy="31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5257" tIns="52629" rIns="105257" bIns="52629">
            <a:spAutoFit/>
          </a:bodyPr>
          <a:lstStyle/>
          <a:p>
            <a:pPr algn="ctr" defTabSz="1051432"/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收入来源四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1277" y="4419430"/>
            <a:ext cx="239110" cy="16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1051432"/>
            <a:r>
              <a:rPr lang="en-US" altLang="zh-CN" sz="1066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200</a:t>
            </a:r>
            <a:endParaRPr lang="zh-CN" altLang="en-US" sz="1066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51277" y="4006753"/>
            <a:ext cx="239110" cy="16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1051432"/>
            <a:r>
              <a:rPr lang="en-US" altLang="zh-CN" sz="1066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300</a:t>
            </a:r>
            <a:endParaRPr lang="zh-CN" altLang="en-US" sz="1066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51277" y="3594073"/>
            <a:ext cx="239110" cy="16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1051432"/>
            <a:r>
              <a:rPr lang="en-US" altLang="zh-CN" sz="1066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400</a:t>
            </a:r>
            <a:endParaRPr lang="zh-CN" altLang="en-US" sz="1066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851277" y="3183513"/>
            <a:ext cx="239110" cy="16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1051432"/>
            <a:r>
              <a:rPr lang="en-US" altLang="zh-CN" sz="1066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500</a:t>
            </a:r>
            <a:endParaRPr lang="zh-CN" altLang="en-US" sz="1066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51277" y="2768717"/>
            <a:ext cx="239110" cy="16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1051432"/>
            <a:r>
              <a:rPr lang="en-US" altLang="zh-CN" sz="1066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600</a:t>
            </a:r>
            <a:endParaRPr lang="zh-CN" altLang="en-US" sz="1066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51277" y="2349689"/>
            <a:ext cx="239110" cy="16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1051432"/>
            <a:r>
              <a:rPr lang="en-US" altLang="zh-CN" sz="1066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700</a:t>
            </a:r>
            <a:endParaRPr lang="zh-CN" altLang="en-US" sz="1066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2168679" y="2021662"/>
            <a:ext cx="4919732" cy="3303543"/>
            <a:chOff x="1126939" y="1350372"/>
            <a:chExt cx="4464496" cy="295232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126939" y="4302700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126939" y="3933896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126939" y="3565091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126939" y="3194395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126939" y="2825591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126939" y="2458677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126939" y="2089872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26939" y="1719176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26939" y="1350372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851277" y="1943359"/>
            <a:ext cx="239110" cy="16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1051432"/>
            <a:r>
              <a:rPr lang="en-US" altLang="zh-CN" sz="1066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800</a:t>
            </a:r>
            <a:endParaRPr lang="zh-CN" altLang="en-US" sz="1066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851277" y="5249017"/>
            <a:ext cx="239110" cy="16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1051432"/>
            <a:r>
              <a:rPr lang="en-US" altLang="zh-CN" sz="1066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0</a:t>
            </a:r>
            <a:endParaRPr lang="zh-CN" altLang="en-US" sz="1066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456458" y="2434342"/>
            <a:ext cx="713097" cy="28908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105257" tIns="52629" rIns="105257" bIns="52629" anchor="ctr"/>
          <a:lstStyle/>
          <a:p>
            <a:pPr algn="ctr" defTabSz="1051432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456458" y="2637508"/>
            <a:ext cx="713097" cy="26877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>
            <a:outerShdw dist="101600" dir="8400003" sx="105000" sy="105000" algn="tr" rotWithShape="0">
              <a:srgbClr val="000000">
                <a:alpha val="39998"/>
              </a:srgbClr>
            </a:outerShdw>
          </a:effectLst>
        </p:spPr>
        <p:txBody>
          <a:bodyPr lIns="105257" tIns="52629" rIns="105257" bIns="52629" anchor="ctr"/>
          <a:lstStyle/>
          <a:p>
            <a:pPr algn="ctr" defTabSz="1051432">
              <a:defRPr/>
            </a:pP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71052" y="3261814"/>
            <a:ext cx="715213" cy="206339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105257" tIns="52629" rIns="105257" bIns="52629" anchor="ctr"/>
          <a:lstStyle/>
          <a:p>
            <a:pPr algn="ctr" defTabSz="1051432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671052" y="3594072"/>
            <a:ext cx="715213" cy="1731134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>
            <a:outerShdw dist="101600" dir="8400003" sx="105000" sy="105000" algn="tr" rotWithShape="0">
              <a:srgbClr val="000000">
                <a:alpha val="39998"/>
              </a:srgbClr>
            </a:outerShdw>
          </a:effectLst>
        </p:spPr>
        <p:txBody>
          <a:bodyPr lIns="105257" tIns="52629" rIns="105257" bIns="52629" anchor="ctr"/>
          <a:lstStyle/>
          <a:p>
            <a:pPr algn="ctr" defTabSz="1051432">
              <a:defRPr/>
            </a:pP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896223" y="3879775"/>
            <a:ext cx="713096" cy="144543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105257" tIns="52629" rIns="105257" bIns="52629" anchor="ctr"/>
          <a:lstStyle/>
          <a:p>
            <a:pPr algn="ctr" defTabSz="1051432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4896223" y="4419428"/>
            <a:ext cx="713096" cy="905776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>
            <a:outerShdw dist="101600" dir="8400003" sx="105000" sy="105000" algn="tr" rotWithShape="0">
              <a:srgbClr val="000000">
                <a:alpha val="39998"/>
              </a:srgbClr>
            </a:outerShdw>
          </a:effectLst>
        </p:spPr>
        <p:txBody>
          <a:bodyPr lIns="105257" tIns="52629" rIns="105257" bIns="52629" anchor="ctr"/>
          <a:lstStyle/>
          <a:p>
            <a:pPr algn="ctr" defTabSz="1051432">
              <a:defRPr/>
            </a:pP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123511" y="4085055"/>
            <a:ext cx="713096" cy="1240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105257" tIns="52629" rIns="105257" bIns="52629" anchor="ctr"/>
          <a:lstStyle/>
          <a:p>
            <a:pPr algn="ctr" defTabSz="1051432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6123511" y="4353825"/>
            <a:ext cx="713096" cy="97138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>
            <a:outerShdw dist="101600" dir="8400003" sx="105000" sy="105000" algn="tr" rotWithShape="0">
              <a:srgbClr val="000000">
                <a:alpha val="39998"/>
              </a:srgbClr>
            </a:outerShdw>
          </a:effectLst>
        </p:spPr>
        <p:txBody>
          <a:bodyPr lIns="105257" tIns="52629" rIns="105257" bIns="52629" anchor="ctr"/>
          <a:lstStyle/>
          <a:p>
            <a:pPr algn="ctr" defTabSz="1051432">
              <a:defRPr/>
            </a:pP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570869" y="4493586"/>
            <a:ext cx="2507477" cy="53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51432"/>
            <a:r>
              <a:rPr lang="en-US" altLang="zh-CN" sz="3464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18,500,000</a:t>
            </a:r>
            <a:endParaRPr lang="zh-CN" altLang="en-US" sz="3464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589908" y="5342194"/>
            <a:ext cx="698284" cy="26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51432"/>
            <a:r>
              <a:rPr lang="zh-CN" altLang="en-US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毛利润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8904358" y="5346360"/>
            <a:ext cx="698284" cy="26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51432"/>
            <a:r>
              <a:rPr lang="zh-CN" altLang="en-US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纯利润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4982566" y="3566560"/>
            <a:ext cx="559449" cy="26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1051432"/>
            <a:r>
              <a:rPr lang="en-US" altLang="zh-CN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350</a:t>
            </a:r>
            <a:r>
              <a:rPr lang="zh-CN" altLang="en-US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万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3746814" y="2969765"/>
            <a:ext cx="559449" cy="26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1051432"/>
            <a:r>
              <a:rPr lang="en-US" altLang="zh-CN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500</a:t>
            </a:r>
            <a:r>
              <a:rPr lang="zh-CN" altLang="en-US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万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6197157" y="3801471"/>
            <a:ext cx="559449" cy="26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1051432"/>
            <a:r>
              <a:rPr lang="en-US" altLang="zh-CN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300</a:t>
            </a:r>
            <a:r>
              <a:rPr lang="zh-CN" altLang="en-US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万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658722" y="5431020"/>
            <a:ext cx="588252" cy="434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5257" tIns="52629" rIns="105257" bIns="52629">
            <a:spAutoFit/>
          </a:bodyPr>
          <a:lstStyle/>
          <a:p>
            <a:pPr algn="ctr" defTabSz="1051432"/>
            <a:r>
              <a:rPr lang="zh-CN" altLang="en-US" sz="1066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（万元）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597402" y="2743322"/>
            <a:ext cx="431208" cy="20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1051432"/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650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万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3809879" y="3682957"/>
            <a:ext cx="431208" cy="20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1051432"/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420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万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5037166" y="4499849"/>
            <a:ext cx="431208" cy="20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1051432"/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220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万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6242236" y="4474453"/>
            <a:ext cx="431208" cy="20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1051432"/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240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万</a:t>
            </a: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8288191" y="5371822"/>
            <a:ext cx="423203" cy="205281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lIns="105257" tIns="52629" rIns="105257" bIns="52629" anchor="ctr"/>
          <a:lstStyle/>
          <a:p>
            <a:pPr algn="ctr" defTabSz="1051432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9602641" y="5363292"/>
            <a:ext cx="423203" cy="207397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</p:spPr>
        <p:txBody>
          <a:bodyPr lIns="105257" tIns="52629" rIns="105257" bIns="52629" anchor="ctr"/>
          <a:lstStyle/>
          <a:p>
            <a:pPr algn="ctr" defTabSz="1051432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549150" y="2161338"/>
            <a:ext cx="559449" cy="26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1051432"/>
            <a:r>
              <a:rPr lang="en-US" altLang="zh-CN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700</a:t>
            </a:r>
            <a:r>
              <a:rPr lang="zh-CN" altLang="en-US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万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71C7563-C90A-4AF4-A816-3A9425CFC701}"/>
              </a:ext>
            </a:extLst>
          </p:cNvPr>
          <p:cNvGrpSpPr/>
          <p:nvPr/>
        </p:nvGrpSpPr>
        <p:grpSpPr>
          <a:xfrm>
            <a:off x="7470267" y="3505025"/>
            <a:ext cx="2892933" cy="890026"/>
            <a:chOff x="468937" y="2419540"/>
            <a:chExt cx="2892933" cy="890026"/>
          </a:xfrm>
        </p:grpSpPr>
        <p:sp>
          <p:nvSpPr>
            <p:cNvPr id="58" name="TextBox 18">
              <a:extLst>
                <a:ext uri="{FF2B5EF4-FFF2-40B4-BE49-F238E27FC236}">
                  <a16:creationId xmlns:a16="http://schemas.microsoft.com/office/drawing/2014/main" id="{B9C49D5B-48F5-4F8C-83A2-B3D1DE775074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A9291A3-D827-4347-9877-C19BD66D316E}"/>
                </a:ext>
              </a:extLst>
            </p:cNvPr>
            <p:cNvSpPr/>
            <p:nvPr/>
          </p:nvSpPr>
          <p:spPr>
            <a:xfrm>
              <a:off x="470268" y="2823664"/>
              <a:ext cx="2891602" cy="485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F8EDB4C1-196C-4294-86DA-33E3C372B950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A432AFA-726C-4B45-BF6E-35E9CB49A7AA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6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7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8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3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6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1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400"/>
                            </p:stCondLst>
                            <p:childTnLst>
                              <p:par>
                                <p:cTn id="1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60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9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70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8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90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/>
      <p:bldP spid="39" grpId="0"/>
      <p:bldP spid="40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6263" y="2097488"/>
            <a:ext cx="2993791" cy="2270181"/>
            <a:chOff x="601792" y="1561513"/>
            <a:chExt cx="3449667" cy="26158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2770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0295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7820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5344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2869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27704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7704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7704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27704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7704" y="3235566"/>
              <a:ext cx="1871003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7705" y="2715063"/>
              <a:ext cx="829990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7705" y="2194561"/>
              <a:ext cx="1519310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7704" y="1674058"/>
              <a:ext cx="2461846" cy="422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2522" y="3868622"/>
              <a:ext cx="290364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18982" y="3868617"/>
              <a:ext cx="367942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50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5939" y="3868617"/>
              <a:ext cx="445520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0694" y="3868617"/>
              <a:ext cx="445520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150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55438" y="3868617"/>
              <a:ext cx="445520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100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792" y="1700408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2015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792" y="3261915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2012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792" y="2741413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2013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792" y="2220909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2014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72644" y="2097488"/>
            <a:ext cx="2993791" cy="2270181"/>
            <a:chOff x="8227490" y="1561513"/>
            <a:chExt cx="3449667" cy="261587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875340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42865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10389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77914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45439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753402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753402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753402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753402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53402" y="3235566"/>
              <a:ext cx="1615953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53403" y="2715063"/>
              <a:ext cx="2290320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753403" y="2194561"/>
              <a:ext cx="1615952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753402" y="1674058"/>
              <a:ext cx="2025744" cy="422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08220" y="3868622"/>
              <a:ext cx="290364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244680" y="3868617"/>
              <a:ext cx="367942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50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231637" y="3868617"/>
              <a:ext cx="445520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56392" y="3868617"/>
              <a:ext cx="445520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150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881136" y="3868617"/>
              <a:ext cx="445520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100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27490" y="1700408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2015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7490" y="3261915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2012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27490" y="2741413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2013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27490" y="2220909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2014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64484" y="2097488"/>
            <a:ext cx="2993791" cy="2270181"/>
            <a:chOff x="4419066" y="1561513"/>
            <a:chExt cx="3449667" cy="261587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944978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620226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295474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970722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645970" y="1561513"/>
              <a:ext cx="0" cy="2194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944978" y="3235568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44978" y="2715065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44978" y="2194562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44978" y="1674059"/>
              <a:ext cx="2700992" cy="422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44979" y="3235566"/>
              <a:ext cx="1195754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44978" y="2715063"/>
              <a:ext cx="2180485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44978" y="2194561"/>
              <a:ext cx="1856929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44978" y="1674058"/>
              <a:ext cx="1615953" cy="422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99796" y="3868622"/>
              <a:ext cx="290364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36256" y="3868617"/>
              <a:ext cx="367942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50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23213" y="3868617"/>
              <a:ext cx="445520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47968" y="3868617"/>
              <a:ext cx="445520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150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72712" y="3868617"/>
              <a:ext cx="445520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100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19066" y="1700408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2015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19066" y="3261915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2012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19066" y="2741413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2013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19066" y="2220909"/>
              <a:ext cx="523098" cy="308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04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sym typeface="Arial" panose="020B0604020202020204" pitchFamily="34" charset="0"/>
                </a:rPr>
                <a:t>2014</a:t>
              </a:r>
              <a:endParaRPr lang="en-GB" sz="1042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C0288D37-67B5-49CB-B5F8-67EE3C0C5060}"/>
              </a:ext>
            </a:extLst>
          </p:cNvPr>
          <p:cNvGrpSpPr/>
          <p:nvPr/>
        </p:nvGrpSpPr>
        <p:grpSpPr>
          <a:xfrm>
            <a:off x="2081111" y="4640225"/>
            <a:ext cx="1934629" cy="1119705"/>
            <a:chOff x="468937" y="2419540"/>
            <a:chExt cx="1934629" cy="1119705"/>
          </a:xfrm>
        </p:grpSpPr>
        <p:sp>
          <p:nvSpPr>
            <p:cNvPr id="78" name="TextBox 18">
              <a:extLst>
                <a:ext uri="{FF2B5EF4-FFF2-40B4-BE49-F238E27FC236}">
                  <a16:creationId xmlns:a16="http://schemas.microsoft.com/office/drawing/2014/main" id="{F2220911-B432-4198-B20D-409D456FCB2A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BC65087-3500-4C1A-AFC9-C1CB5EFC9BBB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B86DF80-D692-495E-ADB7-C876EC0C8531}"/>
              </a:ext>
            </a:extLst>
          </p:cNvPr>
          <p:cNvGrpSpPr/>
          <p:nvPr/>
        </p:nvGrpSpPr>
        <p:grpSpPr>
          <a:xfrm>
            <a:off x="5266271" y="4640225"/>
            <a:ext cx="1934629" cy="1119705"/>
            <a:chOff x="468937" y="2419540"/>
            <a:chExt cx="1934629" cy="1119705"/>
          </a:xfrm>
        </p:grpSpPr>
        <p:sp>
          <p:nvSpPr>
            <p:cNvPr id="81" name="TextBox 18">
              <a:extLst>
                <a:ext uri="{FF2B5EF4-FFF2-40B4-BE49-F238E27FC236}">
                  <a16:creationId xmlns:a16="http://schemas.microsoft.com/office/drawing/2014/main" id="{9D9EA0EA-DF8C-41C3-9106-623004107310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7DFF067-58F5-4F11-AC79-3A180B05E284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DBC5CDB5-13D1-432A-9893-BEF14E78C887}"/>
              </a:ext>
            </a:extLst>
          </p:cNvPr>
          <p:cNvGrpSpPr/>
          <p:nvPr/>
        </p:nvGrpSpPr>
        <p:grpSpPr>
          <a:xfrm>
            <a:off x="8451431" y="4640225"/>
            <a:ext cx="1934629" cy="1119705"/>
            <a:chOff x="468937" y="2419540"/>
            <a:chExt cx="1934629" cy="1119705"/>
          </a:xfrm>
        </p:grpSpPr>
        <p:sp>
          <p:nvSpPr>
            <p:cNvPr id="90" name="TextBox 18">
              <a:extLst>
                <a:ext uri="{FF2B5EF4-FFF2-40B4-BE49-F238E27FC236}">
                  <a16:creationId xmlns:a16="http://schemas.microsoft.com/office/drawing/2014/main" id="{6E71AD67-EE55-49A2-AF4D-2FB22C76413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FC1BF3F-B7A5-42D1-AD05-31646EFD2B41}"/>
                </a:ext>
              </a:extLst>
            </p:cNvPr>
            <p:cNvSpPr/>
            <p:nvPr/>
          </p:nvSpPr>
          <p:spPr>
            <a:xfrm>
              <a:off x="470268" y="2823664"/>
              <a:ext cx="1933298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9DD88A1-FA9A-459A-982C-439DD0A956E3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AB9DF89-8562-4C45-BEC4-1B395D0C3306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80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2123196" y="2111655"/>
            <a:ext cx="4896451" cy="0"/>
          </a:xfrm>
          <a:prstGeom prst="line">
            <a:avLst/>
          </a:prstGeom>
          <a:noFill/>
          <a:ln w="5" cap="flat">
            <a:solidFill>
              <a:schemeClr val="tx1">
                <a:lumMod val="65000"/>
                <a:lumOff val="35000"/>
                <a:alpha val="3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2123196" y="2578793"/>
            <a:ext cx="4896451" cy="0"/>
          </a:xfrm>
          <a:prstGeom prst="line">
            <a:avLst/>
          </a:prstGeom>
          <a:noFill/>
          <a:ln w="5" cap="flat">
            <a:solidFill>
              <a:schemeClr val="tx1">
                <a:lumMod val="65000"/>
                <a:lumOff val="35000"/>
                <a:alpha val="3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2123196" y="3034946"/>
            <a:ext cx="4896451" cy="0"/>
          </a:xfrm>
          <a:prstGeom prst="line">
            <a:avLst/>
          </a:prstGeom>
          <a:noFill/>
          <a:ln w="5" cap="flat">
            <a:solidFill>
              <a:schemeClr val="tx1">
                <a:lumMod val="65000"/>
                <a:lumOff val="35000"/>
                <a:alpha val="3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2123196" y="3502088"/>
            <a:ext cx="4896451" cy="0"/>
          </a:xfrm>
          <a:prstGeom prst="line">
            <a:avLst/>
          </a:prstGeom>
          <a:noFill/>
          <a:ln w="5" cap="flat">
            <a:solidFill>
              <a:schemeClr val="tx1">
                <a:lumMod val="65000"/>
                <a:lumOff val="35000"/>
                <a:alpha val="3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2123196" y="3969231"/>
            <a:ext cx="4896451" cy="0"/>
          </a:xfrm>
          <a:prstGeom prst="line">
            <a:avLst/>
          </a:prstGeom>
          <a:noFill/>
          <a:ln w="5" cap="flat">
            <a:solidFill>
              <a:schemeClr val="tx1">
                <a:lumMod val="65000"/>
                <a:lumOff val="35000"/>
                <a:alpha val="3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2123196" y="4436373"/>
            <a:ext cx="4896451" cy="0"/>
          </a:xfrm>
          <a:prstGeom prst="line">
            <a:avLst/>
          </a:prstGeom>
          <a:noFill/>
          <a:ln w="5" cap="flat">
            <a:solidFill>
              <a:schemeClr val="tx1">
                <a:lumMod val="65000"/>
                <a:lumOff val="35000"/>
                <a:alpha val="3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123196" y="4849450"/>
            <a:ext cx="4896451" cy="0"/>
          </a:xfrm>
          <a:prstGeom prst="line">
            <a:avLst/>
          </a:prstGeom>
          <a:noFill/>
          <a:ln w="5" cap="flat">
            <a:solidFill>
              <a:schemeClr val="tx1">
                <a:lumMod val="65000"/>
                <a:lumOff val="35000"/>
                <a:alpha val="3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2123196" y="5316592"/>
            <a:ext cx="4896451" cy="0"/>
          </a:xfrm>
          <a:prstGeom prst="line">
            <a:avLst/>
          </a:prstGeom>
          <a:noFill/>
          <a:ln w="5" cap="flat">
            <a:solidFill>
              <a:schemeClr val="tx1">
                <a:lumMod val="65000"/>
                <a:lumOff val="35000"/>
                <a:alpha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50334" y="5123545"/>
            <a:ext cx="214476" cy="235190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en-US" altLang="zh-CN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0</a:t>
            </a:r>
            <a:endParaRPr lang="zh-CN" altLang="en-US" sz="1066" dirty="0">
              <a:solidFill>
                <a:schemeClr val="tx1">
                  <a:lumMod val="65000"/>
                  <a:lumOff val="3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05674" y="4659544"/>
            <a:ext cx="358747" cy="235190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en-US" altLang="zh-CN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100</a:t>
            </a:r>
            <a:endParaRPr lang="zh-CN" altLang="en-US" sz="1066" dirty="0">
              <a:solidFill>
                <a:schemeClr val="tx1">
                  <a:lumMod val="65000"/>
                  <a:lumOff val="3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5674" y="4195541"/>
            <a:ext cx="358747" cy="235190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en-US" altLang="zh-CN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200</a:t>
            </a:r>
            <a:endParaRPr lang="zh-CN" altLang="en-US" sz="1066" dirty="0">
              <a:solidFill>
                <a:schemeClr val="tx1">
                  <a:lumMod val="65000"/>
                  <a:lumOff val="3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05674" y="3731539"/>
            <a:ext cx="358747" cy="235190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en-US" altLang="zh-CN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300</a:t>
            </a:r>
            <a:endParaRPr lang="zh-CN" altLang="en-US" sz="1066" dirty="0">
              <a:solidFill>
                <a:schemeClr val="tx1">
                  <a:lumMod val="65000"/>
                  <a:lumOff val="3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05674" y="3267535"/>
            <a:ext cx="358747" cy="235190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en-US" altLang="zh-CN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400</a:t>
            </a:r>
            <a:endParaRPr lang="zh-CN" altLang="en-US" sz="1066" dirty="0">
              <a:solidFill>
                <a:schemeClr val="tx1">
                  <a:lumMod val="65000"/>
                  <a:lumOff val="3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05674" y="2803532"/>
            <a:ext cx="358747" cy="235190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en-US" altLang="zh-CN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500</a:t>
            </a:r>
            <a:endParaRPr lang="zh-CN" altLang="en-US" sz="1066" dirty="0">
              <a:solidFill>
                <a:schemeClr val="tx1">
                  <a:lumMod val="65000"/>
                  <a:lumOff val="3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05674" y="2339530"/>
            <a:ext cx="358747" cy="235190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en-US" altLang="zh-CN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600</a:t>
            </a:r>
            <a:endParaRPr lang="zh-CN" altLang="en-US" sz="1066" dirty="0">
              <a:solidFill>
                <a:schemeClr val="tx1">
                  <a:lumMod val="65000"/>
                  <a:lumOff val="3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05674" y="1875527"/>
            <a:ext cx="358747" cy="235190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en-US" altLang="zh-CN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700</a:t>
            </a:r>
            <a:endParaRPr lang="zh-CN" altLang="en-US" sz="1066" dirty="0">
              <a:solidFill>
                <a:schemeClr val="tx1">
                  <a:lumMod val="65000"/>
                  <a:lumOff val="3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15389" y="5371631"/>
            <a:ext cx="414851" cy="235190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zh-CN" altLang="en-US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标题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71100" y="5371631"/>
            <a:ext cx="414851" cy="235190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zh-CN" altLang="en-US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标题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77356" y="5371631"/>
            <a:ext cx="414851" cy="235190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zh-CN" altLang="en-US" sz="1066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标题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467" y="3660195"/>
            <a:ext cx="2024266" cy="501929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123,4567873</a:t>
            </a:r>
            <a:endParaRPr lang="zh-CN" altLang="en-US" sz="2799" dirty="0">
              <a:solidFill>
                <a:schemeClr val="tx1">
                  <a:lumMod val="65000"/>
                  <a:lumOff val="35000"/>
                </a:schemeClr>
              </a:solidFill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06632" y="4969187"/>
            <a:ext cx="757894" cy="255836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添加标题</a:t>
            </a:r>
          </a:p>
        </p:txBody>
      </p:sp>
      <p:sp>
        <p:nvSpPr>
          <p:cNvPr id="72" name="Freeform 35"/>
          <p:cNvSpPr>
            <a:spLocks noEditPoints="1"/>
          </p:cNvSpPr>
          <p:nvPr/>
        </p:nvSpPr>
        <p:spPr bwMode="auto">
          <a:xfrm>
            <a:off x="10292018" y="3693780"/>
            <a:ext cx="181769" cy="383200"/>
          </a:xfrm>
          <a:custGeom>
            <a:avLst/>
            <a:gdLst>
              <a:gd name="T0" fmla="*/ 76 w 153"/>
              <a:gd name="T1" fmla="*/ 60 h 322"/>
              <a:gd name="T2" fmla="*/ 106 w 153"/>
              <a:gd name="T3" fmla="*/ 30 h 322"/>
              <a:gd name="T4" fmla="*/ 76 w 153"/>
              <a:gd name="T5" fmla="*/ 0 h 322"/>
              <a:gd name="T6" fmla="*/ 46 w 153"/>
              <a:gd name="T7" fmla="*/ 30 h 322"/>
              <a:gd name="T8" fmla="*/ 76 w 153"/>
              <a:gd name="T9" fmla="*/ 60 h 322"/>
              <a:gd name="T10" fmla="*/ 151 w 153"/>
              <a:gd name="T11" fmla="*/ 161 h 322"/>
              <a:gd name="T12" fmla="*/ 151 w 153"/>
              <a:gd name="T13" fmla="*/ 161 h 322"/>
              <a:gd name="T14" fmla="*/ 127 w 153"/>
              <a:gd name="T15" fmla="*/ 91 h 322"/>
              <a:gd name="T16" fmla="*/ 97 w 153"/>
              <a:gd name="T17" fmla="*/ 67 h 322"/>
              <a:gd name="T18" fmla="*/ 56 w 153"/>
              <a:gd name="T19" fmla="*/ 67 h 322"/>
              <a:gd name="T20" fmla="*/ 27 w 153"/>
              <a:gd name="T21" fmla="*/ 85 h 322"/>
              <a:gd name="T22" fmla="*/ 27 w 153"/>
              <a:gd name="T23" fmla="*/ 85 h 322"/>
              <a:gd name="T24" fmla="*/ 26 w 153"/>
              <a:gd name="T25" fmla="*/ 91 h 322"/>
              <a:gd name="T26" fmla="*/ 2 w 153"/>
              <a:gd name="T27" fmla="*/ 161 h 322"/>
              <a:gd name="T28" fmla="*/ 9 w 153"/>
              <a:gd name="T29" fmla="*/ 176 h 322"/>
              <a:gd name="T30" fmla="*/ 23 w 153"/>
              <a:gd name="T31" fmla="*/ 169 h 322"/>
              <a:gd name="T32" fmla="*/ 45 w 153"/>
              <a:gd name="T33" fmla="*/ 104 h 322"/>
              <a:gd name="T34" fmla="*/ 49 w 153"/>
              <a:gd name="T35" fmla="*/ 104 h 322"/>
              <a:gd name="T36" fmla="*/ 12 w 153"/>
              <a:gd name="T37" fmla="*/ 214 h 322"/>
              <a:gd name="T38" fmla="*/ 46 w 153"/>
              <a:gd name="T39" fmla="*/ 214 h 322"/>
              <a:gd name="T40" fmla="*/ 46 w 153"/>
              <a:gd name="T41" fmla="*/ 308 h 322"/>
              <a:gd name="T42" fmla="*/ 60 w 153"/>
              <a:gd name="T43" fmla="*/ 322 h 322"/>
              <a:gd name="T44" fmla="*/ 75 w 153"/>
              <a:gd name="T45" fmla="*/ 308 h 322"/>
              <a:gd name="T46" fmla="*/ 75 w 153"/>
              <a:gd name="T47" fmla="*/ 214 h 322"/>
              <a:gd name="T48" fmla="*/ 78 w 153"/>
              <a:gd name="T49" fmla="*/ 214 h 322"/>
              <a:gd name="T50" fmla="*/ 78 w 153"/>
              <a:gd name="T51" fmla="*/ 308 h 322"/>
              <a:gd name="T52" fmla="*/ 92 w 153"/>
              <a:gd name="T53" fmla="*/ 322 h 322"/>
              <a:gd name="T54" fmla="*/ 106 w 153"/>
              <a:gd name="T55" fmla="*/ 308 h 322"/>
              <a:gd name="T56" fmla="*/ 106 w 153"/>
              <a:gd name="T57" fmla="*/ 214 h 322"/>
              <a:gd name="T58" fmla="*/ 141 w 153"/>
              <a:gd name="T59" fmla="*/ 214 h 322"/>
              <a:gd name="T60" fmla="*/ 104 w 153"/>
              <a:gd name="T61" fmla="*/ 104 h 322"/>
              <a:gd name="T62" fmla="*/ 107 w 153"/>
              <a:gd name="T63" fmla="*/ 104 h 322"/>
              <a:gd name="T64" fmla="*/ 129 w 153"/>
              <a:gd name="T65" fmla="*/ 169 h 322"/>
              <a:gd name="T66" fmla="*/ 144 w 153"/>
              <a:gd name="T67" fmla="*/ 176 h 322"/>
              <a:gd name="T68" fmla="*/ 151 w 153"/>
              <a:gd name="T69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" h="322">
                <a:moveTo>
                  <a:pt x="76" y="60"/>
                </a:moveTo>
                <a:cubicBezTo>
                  <a:pt x="92" y="60"/>
                  <a:pt x="106" y="46"/>
                  <a:pt x="106" y="30"/>
                </a:cubicBezTo>
                <a:cubicBezTo>
                  <a:pt x="106" y="14"/>
                  <a:pt x="92" y="0"/>
                  <a:pt x="76" y="0"/>
                </a:cubicBezTo>
                <a:cubicBezTo>
                  <a:pt x="60" y="0"/>
                  <a:pt x="46" y="14"/>
                  <a:pt x="46" y="30"/>
                </a:cubicBezTo>
                <a:cubicBezTo>
                  <a:pt x="46" y="46"/>
                  <a:pt x="60" y="60"/>
                  <a:pt x="76" y="60"/>
                </a:cubicBezTo>
                <a:close/>
                <a:moveTo>
                  <a:pt x="151" y="161"/>
                </a:moveTo>
                <a:cubicBezTo>
                  <a:pt x="151" y="161"/>
                  <a:pt x="151" y="161"/>
                  <a:pt x="151" y="161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4" y="77"/>
                  <a:pt x="112" y="67"/>
                  <a:pt x="97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43" y="67"/>
                  <a:pt x="32" y="74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7"/>
                  <a:pt x="26" y="89"/>
                  <a:pt x="26" y="91"/>
                </a:cubicBezTo>
                <a:cubicBezTo>
                  <a:pt x="2" y="161"/>
                  <a:pt x="2" y="161"/>
                  <a:pt x="2" y="161"/>
                </a:cubicBezTo>
                <a:cubicBezTo>
                  <a:pt x="0" y="167"/>
                  <a:pt x="3" y="174"/>
                  <a:pt x="9" y="176"/>
                </a:cubicBezTo>
                <a:cubicBezTo>
                  <a:pt x="15" y="178"/>
                  <a:pt x="21" y="175"/>
                  <a:pt x="23" y="169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12" y="214"/>
                  <a:pt x="12" y="214"/>
                  <a:pt x="12" y="214"/>
                </a:cubicBezTo>
                <a:cubicBezTo>
                  <a:pt x="46" y="214"/>
                  <a:pt x="46" y="214"/>
                  <a:pt x="46" y="214"/>
                </a:cubicBezTo>
                <a:cubicBezTo>
                  <a:pt x="46" y="308"/>
                  <a:pt x="46" y="308"/>
                  <a:pt x="46" y="308"/>
                </a:cubicBezTo>
                <a:cubicBezTo>
                  <a:pt x="46" y="316"/>
                  <a:pt x="53" y="322"/>
                  <a:pt x="60" y="322"/>
                </a:cubicBezTo>
                <a:cubicBezTo>
                  <a:pt x="68" y="322"/>
                  <a:pt x="75" y="316"/>
                  <a:pt x="75" y="308"/>
                </a:cubicBezTo>
                <a:cubicBezTo>
                  <a:pt x="75" y="214"/>
                  <a:pt x="75" y="214"/>
                  <a:pt x="75" y="214"/>
                </a:cubicBezTo>
                <a:cubicBezTo>
                  <a:pt x="78" y="214"/>
                  <a:pt x="78" y="214"/>
                  <a:pt x="78" y="214"/>
                </a:cubicBezTo>
                <a:cubicBezTo>
                  <a:pt x="78" y="308"/>
                  <a:pt x="78" y="308"/>
                  <a:pt x="78" y="308"/>
                </a:cubicBezTo>
                <a:cubicBezTo>
                  <a:pt x="78" y="316"/>
                  <a:pt x="85" y="322"/>
                  <a:pt x="92" y="322"/>
                </a:cubicBezTo>
                <a:cubicBezTo>
                  <a:pt x="100" y="322"/>
                  <a:pt x="106" y="316"/>
                  <a:pt x="106" y="308"/>
                </a:cubicBezTo>
                <a:cubicBezTo>
                  <a:pt x="106" y="214"/>
                  <a:pt x="106" y="214"/>
                  <a:pt x="106" y="214"/>
                </a:cubicBezTo>
                <a:cubicBezTo>
                  <a:pt x="141" y="214"/>
                  <a:pt x="141" y="214"/>
                  <a:pt x="141" y="21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7" y="104"/>
                  <a:pt x="107" y="104"/>
                  <a:pt x="107" y="104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31" y="175"/>
                  <a:pt x="138" y="178"/>
                  <a:pt x="144" y="176"/>
                </a:cubicBezTo>
                <a:cubicBezTo>
                  <a:pt x="150" y="174"/>
                  <a:pt x="153" y="167"/>
                  <a:pt x="151" y="1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73" name="Freeform 36"/>
          <p:cNvSpPr>
            <a:spLocks noEditPoints="1"/>
          </p:cNvSpPr>
          <p:nvPr/>
        </p:nvSpPr>
        <p:spPr bwMode="auto">
          <a:xfrm>
            <a:off x="10037711" y="3693782"/>
            <a:ext cx="151056" cy="381689"/>
          </a:xfrm>
          <a:custGeom>
            <a:avLst/>
            <a:gdLst>
              <a:gd name="T0" fmla="*/ 64 w 127"/>
              <a:gd name="T1" fmla="*/ 58 h 321"/>
              <a:gd name="T2" fmla="*/ 93 w 127"/>
              <a:gd name="T3" fmla="*/ 29 h 321"/>
              <a:gd name="T4" fmla="*/ 64 w 127"/>
              <a:gd name="T5" fmla="*/ 0 h 321"/>
              <a:gd name="T6" fmla="*/ 34 w 127"/>
              <a:gd name="T7" fmla="*/ 29 h 321"/>
              <a:gd name="T8" fmla="*/ 64 w 127"/>
              <a:gd name="T9" fmla="*/ 58 h 321"/>
              <a:gd name="T10" fmla="*/ 127 w 127"/>
              <a:gd name="T11" fmla="*/ 85 h 321"/>
              <a:gd name="T12" fmla="*/ 127 w 127"/>
              <a:gd name="T13" fmla="*/ 85 h 321"/>
              <a:gd name="T14" fmla="*/ 102 w 127"/>
              <a:gd name="T15" fmla="*/ 63 h 321"/>
              <a:gd name="T16" fmla="*/ 25 w 127"/>
              <a:gd name="T17" fmla="*/ 63 h 321"/>
              <a:gd name="T18" fmla="*/ 1 w 127"/>
              <a:gd name="T19" fmla="*/ 85 h 321"/>
              <a:gd name="T20" fmla="*/ 0 w 127"/>
              <a:gd name="T21" fmla="*/ 85 h 321"/>
              <a:gd name="T22" fmla="*/ 0 w 127"/>
              <a:gd name="T23" fmla="*/ 169 h 321"/>
              <a:gd name="T24" fmla="*/ 13 w 127"/>
              <a:gd name="T25" fmla="*/ 181 h 321"/>
              <a:gd name="T26" fmla="*/ 26 w 127"/>
              <a:gd name="T27" fmla="*/ 169 h 321"/>
              <a:gd name="T28" fmla="*/ 26 w 127"/>
              <a:gd name="T29" fmla="*/ 107 h 321"/>
              <a:gd name="T30" fmla="*/ 29 w 127"/>
              <a:gd name="T31" fmla="*/ 107 h 321"/>
              <a:gd name="T32" fmla="*/ 31 w 127"/>
              <a:gd name="T33" fmla="*/ 107 h 321"/>
              <a:gd name="T34" fmla="*/ 30 w 127"/>
              <a:gd name="T35" fmla="*/ 110 h 321"/>
              <a:gd name="T36" fmla="*/ 30 w 127"/>
              <a:gd name="T37" fmla="*/ 306 h 321"/>
              <a:gd name="T38" fmla="*/ 46 w 127"/>
              <a:gd name="T39" fmla="*/ 321 h 321"/>
              <a:gd name="T40" fmla="*/ 62 w 127"/>
              <a:gd name="T41" fmla="*/ 306 h 321"/>
              <a:gd name="T42" fmla="*/ 62 w 127"/>
              <a:gd name="T43" fmla="*/ 216 h 321"/>
              <a:gd name="T44" fmla="*/ 66 w 127"/>
              <a:gd name="T45" fmla="*/ 216 h 321"/>
              <a:gd name="T46" fmla="*/ 66 w 127"/>
              <a:gd name="T47" fmla="*/ 306 h 321"/>
              <a:gd name="T48" fmla="*/ 81 w 127"/>
              <a:gd name="T49" fmla="*/ 321 h 321"/>
              <a:gd name="T50" fmla="*/ 97 w 127"/>
              <a:gd name="T51" fmla="*/ 306 h 321"/>
              <a:gd name="T52" fmla="*/ 97 w 127"/>
              <a:gd name="T53" fmla="*/ 110 h 321"/>
              <a:gd name="T54" fmla="*/ 97 w 127"/>
              <a:gd name="T55" fmla="*/ 107 h 321"/>
              <a:gd name="T56" fmla="*/ 101 w 127"/>
              <a:gd name="T57" fmla="*/ 107 h 321"/>
              <a:gd name="T58" fmla="*/ 101 w 127"/>
              <a:gd name="T59" fmla="*/ 168 h 321"/>
              <a:gd name="T60" fmla="*/ 114 w 127"/>
              <a:gd name="T61" fmla="*/ 181 h 321"/>
              <a:gd name="T62" fmla="*/ 127 w 127"/>
              <a:gd name="T63" fmla="*/ 168 h 321"/>
              <a:gd name="T64" fmla="*/ 127 w 127"/>
              <a:gd name="T65" fmla="*/ 85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321">
                <a:moveTo>
                  <a:pt x="64" y="58"/>
                </a:moveTo>
                <a:cubicBezTo>
                  <a:pt x="80" y="58"/>
                  <a:pt x="93" y="45"/>
                  <a:pt x="93" y="29"/>
                </a:cubicBezTo>
                <a:cubicBezTo>
                  <a:pt x="93" y="13"/>
                  <a:pt x="80" y="0"/>
                  <a:pt x="64" y="0"/>
                </a:cubicBezTo>
                <a:cubicBezTo>
                  <a:pt x="47" y="0"/>
                  <a:pt x="34" y="13"/>
                  <a:pt x="34" y="29"/>
                </a:cubicBezTo>
                <a:cubicBezTo>
                  <a:pt x="34" y="45"/>
                  <a:pt x="47" y="58"/>
                  <a:pt x="64" y="58"/>
                </a:cubicBezTo>
                <a:close/>
                <a:moveTo>
                  <a:pt x="127" y="85"/>
                </a:moveTo>
                <a:cubicBezTo>
                  <a:pt x="127" y="85"/>
                  <a:pt x="127" y="85"/>
                  <a:pt x="127" y="85"/>
                </a:cubicBezTo>
                <a:cubicBezTo>
                  <a:pt x="126" y="73"/>
                  <a:pt x="115" y="63"/>
                  <a:pt x="102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12" y="63"/>
                  <a:pt x="2" y="73"/>
                  <a:pt x="1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6" y="181"/>
                  <a:pt x="13" y="181"/>
                </a:cubicBezTo>
                <a:cubicBezTo>
                  <a:pt x="20" y="181"/>
                  <a:pt x="26" y="176"/>
                  <a:pt x="26" y="169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8" y="107"/>
                  <a:pt x="29" y="107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30" y="108"/>
                  <a:pt x="30" y="109"/>
                  <a:pt x="30" y="110"/>
                </a:cubicBezTo>
                <a:cubicBezTo>
                  <a:pt x="30" y="306"/>
                  <a:pt x="30" y="306"/>
                  <a:pt x="30" y="306"/>
                </a:cubicBezTo>
                <a:cubicBezTo>
                  <a:pt x="30" y="314"/>
                  <a:pt x="37" y="321"/>
                  <a:pt x="46" y="321"/>
                </a:cubicBezTo>
                <a:cubicBezTo>
                  <a:pt x="55" y="321"/>
                  <a:pt x="62" y="314"/>
                  <a:pt x="62" y="306"/>
                </a:cubicBezTo>
                <a:cubicBezTo>
                  <a:pt x="62" y="216"/>
                  <a:pt x="62" y="216"/>
                  <a:pt x="62" y="216"/>
                </a:cubicBezTo>
                <a:cubicBezTo>
                  <a:pt x="66" y="216"/>
                  <a:pt x="66" y="216"/>
                  <a:pt x="66" y="216"/>
                </a:cubicBezTo>
                <a:cubicBezTo>
                  <a:pt x="66" y="306"/>
                  <a:pt x="66" y="306"/>
                  <a:pt x="66" y="306"/>
                </a:cubicBezTo>
                <a:cubicBezTo>
                  <a:pt x="66" y="314"/>
                  <a:pt x="73" y="321"/>
                  <a:pt x="81" y="321"/>
                </a:cubicBezTo>
                <a:cubicBezTo>
                  <a:pt x="90" y="321"/>
                  <a:pt x="97" y="314"/>
                  <a:pt x="97" y="306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7" y="109"/>
                  <a:pt x="97" y="108"/>
                  <a:pt x="97" y="107"/>
                </a:cubicBezTo>
                <a:cubicBezTo>
                  <a:pt x="101" y="107"/>
                  <a:pt x="101" y="107"/>
                  <a:pt x="101" y="107"/>
                </a:cubicBezTo>
                <a:cubicBezTo>
                  <a:pt x="101" y="168"/>
                  <a:pt x="101" y="168"/>
                  <a:pt x="101" y="168"/>
                </a:cubicBezTo>
                <a:cubicBezTo>
                  <a:pt x="101" y="175"/>
                  <a:pt x="107" y="181"/>
                  <a:pt x="114" y="181"/>
                </a:cubicBezTo>
                <a:cubicBezTo>
                  <a:pt x="121" y="181"/>
                  <a:pt x="127" y="175"/>
                  <a:pt x="127" y="168"/>
                </a:cubicBezTo>
                <a:cubicBezTo>
                  <a:pt x="127" y="85"/>
                  <a:pt x="127" y="85"/>
                  <a:pt x="127" y="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74" name="Freeform 38"/>
          <p:cNvSpPr>
            <a:spLocks noEditPoints="1"/>
          </p:cNvSpPr>
          <p:nvPr/>
        </p:nvSpPr>
        <p:spPr bwMode="auto">
          <a:xfrm>
            <a:off x="7690003" y="4969187"/>
            <a:ext cx="261066" cy="261081"/>
          </a:xfrm>
          <a:custGeom>
            <a:avLst/>
            <a:gdLst>
              <a:gd name="T0" fmla="*/ 91 w 181"/>
              <a:gd name="T1" fmla="*/ 0 h 181"/>
              <a:gd name="T2" fmla="*/ 154 w 181"/>
              <a:gd name="T3" fmla="*/ 26 h 181"/>
              <a:gd name="T4" fmla="*/ 154 w 181"/>
              <a:gd name="T5" fmla="*/ 26 h 181"/>
              <a:gd name="T6" fmla="*/ 181 w 181"/>
              <a:gd name="T7" fmla="*/ 90 h 181"/>
              <a:gd name="T8" fmla="*/ 154 w 181"/>
              <a:gd name="T9" fmla="*/ 154 h 181"/>
              <a:gd name="T10" fmla="*/ 91 w 181"/>
              <a:gd name="T11" fmla="*/ 181 h 181"/>
              <a:gd name="T12" fmla="*/ 27 w 181"/>
              <a:gd name="T13" fmla="*/ 154 h 181"/>
              <a:gd name="T14" fmla="*/ 27 w 181"/>
              <a:gd name="T15" fmla="*/ 154 h 181"/>
              <a:gd name="T16" fmla="*/ 0 w 181"/>
              <a:gd name="T17" fmla="*/ 90 h 181"/>
              <a:gd name="T18" fmla="*/ 27 w 181"/>
              <a:gd name="T19" fmla="*/ 26 h 181"/>
              <a:gd name="T20" fmla="*/ 27 w 181"/>
              <a:gd name="T21" fmla="*/ 26 h 181"/>
              <a:gd name="T22" fmla="*/ 91 w 181"/>
              <a:gd name="T23" fmla="*/ 0 h 181"/>
              <a:gd name="T24" fmla="*/ 129 w 181"/>
              <a:gd name="T25" fmla="*/ 52 h 181"/>
              <a:gd name="T26" fmla="*/ 91 w 181"/>
              <a:gd name="T27" fmla="*/ 36 h 181"/>
              <a:gd name="T28" fmla="*/ 52 w 181"/>
              <a:gd name="T29" fmla="*/ 52 h 181"/>
              <a:gd name="T30" fmla="*/ 52 w 181"/>
              <a:gd name="T31" fmla="*/ 52 h 181"/>
              <a:gd name="T32" fmla="*/ 37 w 181"/>
              <a:gd name="T33" fmla="*/ 90 h 181"/>
              <a:gd name="T34" fmla="*/ 52 w 181"/>
              <a:gd name="T35" fmla="*/ 128 h 181"/>
              <a:gd name="T36" fmla="*/ 52 w 181"/>
              <a:gd name="T37" fmla="*/ 128 h 181"/>
              <a:gd name="T38" fmla="*/ 91 w 181"/>
              <a:gd name="T39" fmla="*/ 144 h 181"/>
              <a:gd name="T40" fmla="*/ 129 w 181"/>
              <a:gd name="T41" fmla="*/ 128 h 181"/>
              <a:gd name="T42" fmla="*/ 145 w 181"/>
              <a:gd name="T43" fmla="*/ 90 h 181"/>
              <a:gd name="T44" fmla="*/ 129 w 181"/>
              <a:gd name="T45" fmla="*/ 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1" h="181">
                <a:moveTo>
                  <a:pt x="91" y="0"/>
                </a:moveTo>
                <a:cubicBezTo>
                  <a:pt x="116" y="0"/>
                  <a:pt x="138" y="10"/>
                  <a:pt x="154" y="26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43"/>
                  <a:pt x="181" y="65"/>
                  <a:pt x="181" y="90"/>
                </a:cubicBezTo>
                <a:cubicBezTo>
                  <a:pt x="181" y="115"/>
                  <a:pt x="171" y="138"/>
                  <a:pt x="154" y="154"/>
                </a:cubicBezTo>
                <a:cubicBezTo>
                  <a:pt x="138" y="170"/>
                  <a:pt x="116" y="181"/>
                  <a:pt x="91" y="181"/>
                </a:cubicBezTo>
                <a:cubicBezTo>
                  <a:pt x="66" y="181"/>
                  <a:pt x="43" y="170"/>
                  <a:pt x="27" y="154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10" y="138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43" y="10"/>
                  <a:pt x="66" y="0"/>
                  <a:pt x="91" y="0"/>
                </a:cubicBezTo>
                <a:close/>
                <a:moveTo>
                  <a:pt x="129" y="52"/>
                </a:moveTo>
                <a:cubicBezTo>
                  <a:pt x="119" y="42"/>
                  <a:pt x="105" y="36"/>
                  <a:pt x="91" y="36"/>
                </a:cubicBezTo>
                <a:cubicBezTo>
                  <a:pt x="76" y="36"/>
                  <a:pt x="62" y="4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3" y="62"/>
                  <a:pt x="37" y="75"/>
                  <a:pt x="37" y="90"/>
                </a:cubicBezTo>
                <a:cubicBezTo>
                  <a:pt x="37" y="105"/>
                  <a:pt x="43" y="119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62" y="138"/>
                  <a:pt x="76" y="144"/>
                  <a:pt x="91" y="144"/>
                </a:cubicBezTo>
                <a:cubicBezTo>
                  <a:pt x="105" y="144"/>
                  <a:pt x="119" y="138"/>
                  <a:pt x="129" y="128"/>
                </a:cubicBezTo>
                <a:cubicBezTo>
                  <a:pt x="138" y="119"/>
                  <a:pt x="145" y="105"/>
                  <a:pt x="145" y="90"/>
                </a:cubicBezTo>
                <a:cubicBezTo>
                  <a:pt x="145" y="75"/>
                  <a:pt x="139" y="62"/>
                  <a:pt x="129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77" name="Freeform 10"/>
          <p:cNvSpPr>
            <a:spLocks/>
          </p:cNvSpPr>
          <p:nvPr/>
        </p:nvSpPr>
        <p:spPr bwMode="auto">
          <a:xfrm>
            <a:off x="2832645" y="2976111"/>
            <a:ext cx="1058673" cy="2336395"/>
          </a:xfrm>
          <a:custGeom>
            <a:avLst/>
            <a:gdLst>
              <a:gd name="T0" fmla="*/ 0 w 2937"/>
              <a:gd name="T1" fmla="*/ 6482 h 6482"/>
              <a:gd name="T2" fmla="*/ 1455 w 2937"/>
              <a:gd name="T3" fmla="*/ 0 h 6482"/>
              <a:gd name="T4" fmla="*/ 2937 w 2937"/>
              <a:gd name="T5" fmla="*/ 6482 h 6482"/>
              <a:gd name="T6" fmla="*/ 0 w 2937"/>
              <a:gd name="T7" fmla="*/ 6482 h 6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37" h="6482">
                <a:moveTo>
                  <a:pt x="0" y="6482"/>
                </a:moveTo>
                <a:lnTo>
                  <a:pt x="1455" y="0"/>
                </a:lnTo>
                <a:lnTo>
                  <a:pt x="2937" y="6482"/>
                </a:lnTo>
                <a:lnTo>
                  <a:pt x="0" y="64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333" tIns="45667" rIns="91333" bIns="45667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82" name="Freeform 14"/>
          <p:cNvSpPr>
            <a:spLocks/>
          </p:cNvSpPr>
          <p:nvPr/>
        </p:nvSpPr>
        <p:spPr bwMode="auto">
          <a:xfrm>
            <a:off x="4005600" y="3915755"/>
            <a:ext cx="944393" cy="1401519"/>
          </a:xfrm>
          <a:custGeom>
            <a:avLst/>
            <a:gdLst>
              <a:gd name="T0" fmla="*/ 0 w 2619"/>
              <a:gd name="T1" fmla="*/ 3889 h 3889"/>
              <a:gd name="T2" fmla="*/ 1297 w 2619"/>
              <a:gd name="T3" fmla="*/ 0 h 3889"/>
              <a:gd name="T4" fmla="*/ 2619 w 2619"/>
              <a:gd name="T5" fmla="*/ 3889 h 3889"/>
              <a:gd name="T6" fmla="*/ 0 w 2619"/>
              <a:gd name="T7" fmla="*/ 3889 h 3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9" h="3889">
                <a:moveTo>
                  <a:pt x="0" y="3889"/>
                </a:moveTo>
                <a:lnTo>
                  <a:pt x="1297" y="0"/>
                </a:lnTo>
                <a:lnTo>
                  <a:pt x="2619" y="3889"/>
                </a:lnTo>
                <a:lnTo>
                  <a:pt x="0" y="38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333" tIns="45667" rIns="91333" bIns="45667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83" name="Freeform 17"/>
          <p:cNvSpPr>
            <a:spLocks/>
          </p:cNvSpPr>
          <p:nvPr/>
        </p:nvSpPr>
        <p:spPr bwMode="auto">
          <a:xfrm>
            <a:off x="5130942" y="2328528"/>
            <a:ext cx="1125335" cy="2983982"/>
          </a:xfrm>
          <a:custGeom>
            <a:avLst/>
            <a:gdLst>
              <a:gd name="T0" fmla="*/ 0 w 3122"/>
              <a:gd name="T1" fmla="*/ 8280 h 8280"/>
              <a:gd name="T2" fmla="*/ 1561 w 3122"/>
              <a:gd name="T3" fmla="*/ 0 h 8280"/>
              <a:gd name="T4" fmla="*/ 3122 w 3122"/>
              <a:gd name="T5" fmla="*/ 8280 h 8280"/>
              <a:gd name="T6" fmla="*/ 0 w 3122"/>
              <a:gd name="T7" fmla="*/ 8280 h 8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2" h="8280">
                <a:moveTo>
                  <a:pt x="0" y="8280"/>
                </a:moveTo>
                <a:lnTo>
                  <a:pt x="1561" y="0"/>
                </a:lnTo>
                <a:lnTo>
                  <a:pt x="3122" y="8280"/>
                </a:lnTo>
                <a:lnTo>
                  <a:pt x="0" y="82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333" tIns="45667" rIns="91333" bIns="45667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006632" y="4586667"/>
            <a:ext cx="757894" cy="255836"/>
          </a:xfrm>
          <a:prstGeom prst="rect">
            <a:avLst/>
          </a:prstGeom>
          <a:noFill/>
        </p:spPr>
        <p:txBody>
          <a:bodyPr wrap="none" lIns="70482" tIns="35241" rIns="70482" bIns="35241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添加标题</a:t>
            </a:r>
          </a:p>
        </p:txBody>
      </p:sp>
      <p:sp>
        <p:nvSpPr>
          <p:cNvPr id="109" name="Freeform 38"/>
          <p:cNvSpPr>
            <a:spLocks noEditPoints="1"/>
          </p:cNvSpPr>
          <p:nvPr/>
        </p:nvSpPr>
        <p:spPr bwMode="auto">
          <a:xfrm>
            <a:off x="7690003" y="4586665"/>
            <a:ext cx="261066" cy="261081"/>
          </a:xfrm>
          <a:custGeom>
            <a:avLst/>
            <a:gdLst>
              <a:gd name="T0" fmla="*/ 91 w 181"/>
              <a:gd name="T1" fmla="*/ 0 h 181"/>
              <a:gd name="T2" fmla="*/ 154 w 181"/>
              <a:gd name="T3" fmla="*/ 26 h 181"/>
              <a:gd name="T4" fmla="*/ 154 w 181"/>
              <a:gd name="T5" fmla="*/ 26 h 181"/>
              <a:gd name="T6" fmla="*/ 181 w 181"/>
              <a:gd name="T7" fmla="*/ 90 h 181"/>
              <a:gd name="T8" fmla="*/ 154 w 181"/>
              <a:gd name="T9" fmla="*/ 154 h 181"/>
              <a:gd name="T10" fmla="*/ 91 w 181"/>
              <a:gd name="T11" fmla="*/ 181 h 181"/>
              <a:gd name="T12" fmla="*/ 27 w 181"/>
              <a:gd name="T13" fmla="*/ 154 h 181"/>
              <a:gd name="T14" fmla="*/ 27 w 181"/>
              <a:gd name="T15" fmla="*/ 154 h 181"/>
              <a:gd name="T16" fmla="*/ 0 w 181"/>
              <a:gd name="T17" fmla="*/ 90 h 181"/>
              <a:gd name="T18" fmla="*/ 27 w 181"/>
              <a:gd name="T19" fmla="*/ 26 h 181"/>
              <a:gd name="T20" fmla="*/ 27 w 181"/>
              <a:gd name="T21" fmla="*/ 26 h 181"/>
              <a:gd name="T22" fmla="*/ 91 w 181"/>
              <a:gd name="T23" fmla="*/ 0 h 181"/>
              <a:gd name="T24" fmla="*/ 129 w 181"/>
              <a:gd name="T25" fmla="*/ 52 h 181"/>
              <a:gd name="T26" fmla="*/ 91 w 181"/>
              <a:gd name="T27" fmla="*/ 36 h 181"/>
              <a:gd name="T28" fmla="*/ 52 w 181"/>
              <a:gd name="T29" fmla="*/ 52 h 181"/>
              <a:gd name="T30" fmla="*/ 52 w 181"/>
              <a:gd name="T31" fmla="*/ 52 h 181"/>
              <a:gd name="T32" fmla="*/ 37 w 181"/>
              <a:gd name="T33" fmla="*/ 90 h 181"/>
              <a:gd name="T34" fmla="*/ 52 w 181"/>
              <a:gd name="T35" fmla="*/ 128 h 181"/>
              <a:gd name="T36" fmla="*/ 52 w 181"/>
              <a:gd name="T37" fmla="*/ 128 h 181"/>
              <a:gd name="T38" fmla="*/ 91 w 181"/>
              <a:gd name="T39" fmla="*/ 144 h 181"/>
              <a:gd name="T40" fmla="*/ 129 w 181"/>
              <a:gd name="T41" fmla="*/ 128 h 181"/>
              <a:gd name="T42" fmla="*/ 145 w 181"/>
              <a:gd name="T43" fmla="*/ 90 h 181"/>
              <a:gd name="T44" fmla="*/ 129 w 181"/>
              <a:gd name="T45" fmla="*/ 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1" h="181">
                <a:moveTo>
                  <a:pt x="91" y="0"/>
                </a:moveTo>
                <a:cubicBezTo>
                  <a:pt x="116" y="0"/>
                  <a:pt x="138" y="10"/>
                  <a:pt x="154" y="26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43"/>
                  <a:pt x="181" y="65"/>
                  <a:pt x="181" y="90"/>
                </a:cubicBezTo>
                <a:cubicBezTo>
                  <a:pt x="181" y="115"/>
                  <a:pt x="171" y="138"/>
                  <a:pt x="154" y="154"/>
                </a:cubicBezTo>
                <a:cubicBezTo>
                  <a:pt x="138" y="170"/>
                  <a:pt x="116" y="181"/>
                  <a:pt x="91" y="181"/>
                </a:cubicBezTo>
                <a:cubicBezTo>
                  <a:pt x="66" y="181"/>
                  <a:pt x="43" y="170"/>
                  <a:pt x="27" y="154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10" y="138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43" y="10"/>
                  <a:pt x="66" y="0"/>
                  <a:pt x="91" y="0"/>
                </a:cubicBezTo>
                <a:close/>
                <a:moveTo>
                  <a:pt x="129" y="52"/>
                </a:moveTo>
                <a:cubicBezTo>
                  <a:pt x="119" y="42"/>
                  <a:pt x="105" y="36"/>
                  <a:pt x="91" y="36"/>
                </a:cubicBezTo>
                <a:cubicBezTo>
                  <a:pt x="76" y="36"/>
                  <a:pt x="62" y="4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3" y="62"/>
                  <a:pt x="37" y="75"/>
                  <a:pt x="37" y="90"/>
                </a:cubicBezTo>
                <a:cubicBezTo>
                  <a:pt x="37" y="105"/>
                  <a:pt x="43" y="119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62" y="138"/>
                  <a:pt x="76" y="144"/>
                  <a:pt x="91" y="144"/>
                </a:cubicBezTo>
                <a:cubicBezTo>
                  <a:pt x="105" y="144"/>
                  <a:pt x="119" y="138"/>
                  <a:pt x="129" y="128"/>
                </a:cubicBezTo>
                <a:cubicBezTo>
                  <a:pt x="138" y="119"/>
                  <a:pt x="145" y="105"/>
                  <a:pt x="145" y="90"/>
                </a:cubicBezTo>
                <a:cubicBezTo>
                  <a:pt x="145" y="75"/>
                  <a:pt x="139" y="62"/>
                  <a:pt x="129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70482" tIns="35241" rIns="70482" bIns="352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CFEB596-7DBC-4BAA-8B11-84BCD34BC136}"/>
              </a:ext>
            </a:extLst>
          </p:cNvPr>
          <p:cNvGrpSpPr/>
          <p:nvPr/>
        </p:nvGrpSpPr>
        <p:grpSpPr>
          <a:xfrm>
            <a:off x="7716101" y="2384705"/>
            <a:ext cx="2913799" cy="890026"/>
            <a:chOff x="468937" y="2419540"/>
            <a:chExt cx="2913799" cy="890026"/>
          </a:xfrm>
        </p:grpSpPr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7E6E4735-F9AF-4854-9E54-3743AAB41F2A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杨任东竹石体-Medium" panose="02000000000000000000" pitchFamily="2" charset="-122"/>
                  <a:ea typeface="杨任东竹石体-Medium" panose="02000000000000000000" pitchFamily="2" charset="-122"/>
                  <a:cs typeface="Roboto Black" charset="0"/>
                </a:rPr>
                <a:t>输入标题</a:t>
              </a:r>
              <a:endParaRPr lang="en-US" sz="2400" b="1" dirty="0">
                <a:latin typeface="杨任东竹石体-Medium" panose="02000000000000000000" pitchFamily="2" charset="-122"/>
                <a:ea typeface="杨任东竹石体-Medium" panose="02000000000000000000" pitchFamily="2" charset="-122"/>
                <a:cs typeface="Roboto Black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C6E1700-F55E-4B44-9560-7F93D5E319E0}"/>
                </a:ext>
              </a:extLst>
            </p:cNvPr>
            <p:cNvSpPr/>
            <p:nvPr/>
          </p:nvSpPr>
          <p:spPr>
            <a:xfrm>
              <a:off x="470268" y="2823664"/>
              <a:ext cx="2912468" cy="485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  <a:r>
                <a:rPr lang="zh-CN" altLang="en-US" sz="900" dirty="0"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 </a:t>
              </a:r>
              <a:r>
                <a:rPr lang="zh-CN" altLang="en-US" sz="900" dirty="0"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双击输入替换内容</a:t>
              </a:r>
              <a:r>
                <a:rPr lang="en-US" altLang="zh-CN" sz="900" dirty="0">
                  <a:latin typeface="杨任东竹石体-Medium" panose="02000000000000000000" pitchFamily="2" charset="-122"/>
                  <a:ea typeface="杨任东竹石体-Medium" panose="02000000000000000000" pitchFamily="2" charset="-122"/>
                </a:rPr>
                <a:t>58pic.com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9AA2D51B-A593-4676-B68B-6F0BC6F730FF}"/>
              </a:ext>
            </a:extLst>
          </p:cNvPr>
          <p:cNvSpPr txBox="1"/>
          <p:nvPr/>
        </p:nvSpPr>
        <p:spPr>
          <a:xfrm>
            <a:off x="165735" y="267970"/>
            <a:ext cx="3458845" cy="461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杨任东竹石体-Medium" panose="02000000000000000000" pitchFamily="2" charset="-122"/>
                <a:ea typeface="杨任东竹石体-Medium" panose="02000000000000000000" pitchFamily="2" charset="-122"/>
                <a:sym typeface="+mn-ea"/>
              </a:rPr>
              <a:t>柱状统计可视化图表</a:t>
            </a:r>
            <a:endParaRPr lang="ko-KR" altLang="en-US" sz="2400" cap="none" dirty="0">
              <a:solidFill>
                <a:schemeClr val="bg2">
                  <a:lumMod val="25000"/>
                </a:schemeClr>
              </a:solidFill>
              <a:latin typeface="杨任东竹石体-Medium" panose="02000000000000000000" pitchFamily="2" charset="-122"/>
              <a:ea typeface="微软雅黑" panose="020B050302020402020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81D8CB-0EB7-40E5-BD97-514C915072C6}"/>
              </a:ext>
            </a:extLst>
          </p:cNvPr>
          <p:cNvSpPr/>
          <p:nvPr/>
        </p:nvSpPr>
        <p:spPr>
          <a:xfrm>
            <a:off x="165636" y="664476"/>
            <a:ext cx="570430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Enter text content here Enter text content here</a:t>
            </a:r>
            <a:endParaRPr lang="zh-CN" altLang="en-US" sz="1400" dirty="0">
              <a:latin typeface="杨任东竹石体-Medium" panose="02000000000000000000" pitchFamily="2" charset="-122"/>
              <a:ea typeface="杨任东竹石体-Mediu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7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70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9" grpId="0"/>
      <p:bldP spid="70" grpId="0"/>
      <p:bldP spid="72" grpId="0" animBg="1"/>
      <p:bldP spid="73" grpId="0" animBg="1"/>
      <p:bldP spid="74" grpId="0" animBg="1"/>
      <p:bldP spid="77" grpId="0" animBg="1"/>
      <p:bldP spid="82" grpId="0" animBg="1"/>
      <p:bldP spid="83" grpId="0" animBg="1"/>
      <p:bldP spid="102" grpId="0"/>
      <p:bldP spid="10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3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6C6C6C"/>
      </a:accent1>
      <a:accent2>
        <a:srgbClr val="55BDF1"/>
      </a:accent2>
      <a:accent3>
        <a:srgbClr val="5A7AC0"/>
      </a:accent3>
      <a:accent4>
        <a:srgbClr val="7EB08C"/>
      </a:accent4>
      <a:accent5>
        <a:srgbClr val="969696"/>
      </a:accent5>
      <a:accent6>
        <a:srgbClr val="676767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6C6C6C"/>
    </a:accent1>
    <a:accent2>
      <a:srgbClr val="55BDF1"/>
    </a:accent2>
    <a:accent3>
      <a:srgbClr val="5A7AC0"/>
    </a:accent3>
    <a:accent4>
      <a:srgbClr val="7EB08C"/>
    </a:accent4>
    <a:accent5>
      <a:srgbClr val="969696"/>
    </a:accent5>
    <a:accent6>
      <a:srgbClr val="676767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2430</Words>
  <Application>Microsoft Office PowerPoint</Application>
  <PresentationFormat>宽屏</PresentationFormat>
  <Paragraphs>446</Paragraphs>
  <Slides>25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杨任东竹石体-Bold</vt:lpstr>
      <vt:lpstr>杨任东竹石体-Medium</vt:lpstr>
      <vt:lpstr>Arial</vt:lpstr>
      <vt:lpstr>Leelawadee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</dc:title>
  <dc:creator>Administrator</dc:creator>
  <cp:lastModifiedBy>Administrator</cp:lastModifiedBy>
  <cp:revision>9</cp:revision>
  <dcterms:created xsi:type="dcterms:W3CDTF">2019-04-09T10:15:56Z</dcterms:created>
  <dcterms:modified xsi:type="dcterms:W3CDTF">2019-04-09T14:11:10Z</dcterms:modified>
</cp:coreProperties>
</file>