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06">
          <p15:clr>
            <a:srgbClr val="A4A3A4"/>
          </p15:clr>
        </p15:guide>
        <p15:guide id="4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0db6zo10h33g6FfUGIB5sV9+l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506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0732"/>
            <a:ext cx="12192000" cy="686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988" y="290513"/>
            <a:ext cx="19812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32" y="447676"/>
            <a:ext cx="2683668" cy="427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8030" y="447047"/>
            <a:ext cx="802481" cy="44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 b="29847" l="0" r="42331" t="12572"/>
          <a:stretch/>
        </p:blipFill>
        <p:spPr>
          <a:xfrm rot="10800000">
            <a:off x="-1" y="-1"/>
            <a:ext cx="12191998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24000" y="2257321"/>
            <a:ext cx="9144000" cy="1610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lang="en-US" sz="2400"/>
            </a:br>
            <a:r>
              <a:rPr b="1" lang="en-US" sz="4800"/>
              <a:t>Проект «Smart Parser»</a:t>
            </a:r>
            <a:br>
              <a:rPr lang="en-US" sz="4400"/>
            </a:br>
            <a:r>
              <a:rPr lang="en-US" sz="2400"/>
              <a:t>Разработка профильной ленты бизнес-новостей</a:t>
            </a:r>
            <a:br>
              <a:rPr lang="en-US" sz="2400"/>
            </a:br>
            <a:r>
              <a:rPr lang="en-US" sz="2400"/>
              <a:t>для клиентов Банка ВТБ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4173344"/>
            <a:ext cx="9144000" cy="95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/>
              <a:t>Команда DataKit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838200" y="1810906"/>
            <a:ext cx="10607566" cy="1139845"/>
          </a:xfrm>
          <a:prstGeom prst="rect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Задача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409631" y="4065353"/>
            <a:ext cx="4591118" cy="210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>
                <a:solidFill>
                  <a:srgbClr val="00B0F0"/>
                </a:solidFill>
              </a:rPr>
              <a:t>Создать репутацию банка ВТБ как надежного информационного партнера для своих клиентов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985" y="3981932"/>
            <a:ext cx="733650" cy="7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87836" y="3930416"/>
            <a:ext cx="836682" cy="83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6153117" y="4065353"/>
            <a:ext cx="5119755" cy="187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Создать сервис, способный выделять из источников самые важные 2-3 новости и выделять тренды и инсайты в новостях</a:t>
            </a:r>
            <a:endParaRPr/>
          </a:p>
        </p:txBody>
      </p:sp>
      <p:cxnSp>
        <p:nvCxnSpPr>
          <p:cNvPr id="104" name="Google Shape;104;p2"/>
          <p:cNvCxnSpPr/>
          <p:nvPr/>
        </p:nvCxnSpPr>
        <p:spPr>
          <a:xfrm>
            <a:off x="6072188" y="3870201"/>
            <a:ext cx="0" cy="1979055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"/>
          <p:cNvSpPr txBox="1"/>
          <p:nvPr/>
        </p:nvSpPr>
        <p:spPr>
          <a:xfrm>
            <a:off x="1447801" y="2136728"/>
            <a:ext cx="4648199" cy="848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Ограничение во времени для мониторинга новостей у клиентов 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354213" y="2136728"/>
            <a:ext cx="4918659" cy="8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Необходимость оперативного получения информации клиентами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600202" y="1625189"/>
            <a:ext cx="2267606" cy="408054"/>
          </a:xfrm>
          <a:prstGeom prst="rect">
            <a:avLst/>
          </a:prstGeom>
          <a:solidFill>
            <a:srgbClr val="00020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Проблематика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600202" y="3390819"/>
            <a:ext cx="2267606" cy="40805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727" y="2132132"/>
            <a:ext cx="347663" cy="34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1348" y="2132132"/>
            <a:ext cx="347663" cy="34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Решение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38200" y="1825626"/>
            <a:ext cx="2264764" cy="467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b="1" lang="en-US" sz="3200">
                <a:solidFill>
                  <a:srgbClr val="00B0F0"/>
                </a:solidFill>
              </a:rPr>
              <a:t>Smart Parser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299086" y="1825626"/>
            <a:ext cx="4975485" cy="103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Spring Boot приложение, которое умеет парсить данные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710534" y="1825626"/>
            <a:ext cx="3092584" cy="1891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Источники: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РБК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Московское информ.агентство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3036133" y="1918067"/>
            <a:ext cx="389744" cy="34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838200" y="3441759"/>
            <a:ext cx="10503108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Стек технологий: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11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Maven сборщик проекта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Boot (2.7.4) фреймворк для веб-приложения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Jsoup (1.15.1) для парсинга данных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RabbitMQ (3.10.7) для хранения собранной информации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Решение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838200" y="4327086"/>
            <a:ext cx="5898932" cy="1611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Для запуска проекта необходимо скопировать его в папку на жестком диске, предварительно запустить RabbitMQ (чтобы был доступен по адресу http://localhost:15672).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Запустить проект из папки с кодом командой mvn spring-boot:run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После этого веб-приложение доступно из браузера по адресу (http://localhost:8080)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3538754" y="1336152"/>
            <a:ext cx="5576341" cy="236844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6928945" y="4327086"/>
            <a:ext cx="5263055" cy="2036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запуска парсинга данный с сайта РБК нужно перейти в браузере по сслыке (http://localhost:8080/rbc).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рассылки писем директорам нужно перейти по ссылке (http://localhost:8080/sendtodir).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рассылки писем бухгалтерам нужно перейти по ссылке (http://localhost:8080/sendtobuh).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950" y="1161825"/>
            <a:ext cx="6145449" cy="2645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Планы по развитию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838200" y="1436750"/>
            <a:ext cx="7338848" cy="4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Расширение базы новостных источников: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4320409" y="2030584"/>
            <a:ext cx="34986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Государственные структуры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Сайт Президента России: http://www.kremlin.ru/events/president/news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МВД: мвд.рф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ФСБ: http://www.fsb.ru/fsb/press.htm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СКР: https://sledcom.ru/news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ФБР: https://www.fbi.gov/news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ФАС: http://fas.gov.ru/p/news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РКН: https://rkn.gov.ru/news/rsoc/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Ростех: https://rostec.ru/news/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838200" y="2030584"/>
            <a:ext cx="3124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СМИ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Российская газета: https://rg.ru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Известия: https://iz.ru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ТАСС: https://tass.ru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РИА “Новости”: https://ria.ru 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СМИ-иноагенты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Fox News: https://www.foxnews.com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CBS News: https://www.cbsnews.com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Washington Post: https://www.washingtonpost.com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CNN: CNN.com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ABC News: https://abcnews.go.com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8177048" y="2030584"/>
            <a:ext cx="3783724" cy="473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Бизнес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ВТБ: vtb.ru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Сбер: https://sber.ru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Роснефть: https://www.rosneft.ru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Газпром: https://www.gazprom.ru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Лукойл: https://lukoil.ru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РЖД: https://www.rzd.ru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Магнит: https://magnit.ru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Транснефть: https://www.transneft.ru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Норникель: https://www.nornickel.ru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НЛМК: https://nlmk.com/ru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Газпромнефть: сайт https://www.gazprom-neft.ru почему-то не открывается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Северсталь: https://severstal.com/rus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Сибур: https://www.sibur.ru/ru 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Планы по развитию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Расширение базы языков: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итоговое решение можно делать на разных языках программирования, используя в качестве посредника очередь RabbitMQ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Команда DataKit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200" y="4125920"/>
            <a:ext cx="4933950" cy="1941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 sz="3200">
                <a:solidFill>
                  <a:schemeClr val="lt1"/>
                </a:solidFill>
              </a:rPr>
              <a:t>Алексей Бочаров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DataScience, WEB-разработка, Нейронные сети и компьютерное зрение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6662737" y="4125920"/>
            <a:ext cx="4691063" cy="1941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Инга Беляева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DataScience, Design,  Muse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21428" l="0" r="0" t="6696"/>
          <a:stretch/>
        </p:blipFill>
        <p:spPr>
          <a:xfrm>
            <a:off x="2467112" y="1876428"/>
            <a:ext cx="1676125" cy="1891741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57181" l="37239" r="30381" t="18349"/>
          <a:stretch/>
        </p:blipFill>
        <p:spPr>
          <a:xfrm>
            <a:off x="8270080" y="2069194"/>
            <a:ext cx="1476375" cy="1678216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Наши контакты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2009422" y="1825625"/>
            <a:ext cx="93444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+7 (929) 007-49-64  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bam271074 skype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alex.bo2018vrn@gmail.com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133" y="4373011"/>
            <a:ext cx="512939" cy="512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133" y="2293516"/>
            <a:ext cx="514800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272" y="3355787"/>
            <a:ext cx="5148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2022-10-07T18:01:41Z</dcterms:created>
  <dc:creator>Пользователь Microsoft Office</dc:creator>
</cp:coreProperties>
</file>