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5b76f1ff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5b76f1ff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5b76f1ff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5b76f1ff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5b76f1ff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5b76f1ff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ithub.com/Mus-del/Mus-del" TargetMode="External"/><Relationship Id="rId4" Type="http://schemas.openxmlformats.org/officeDocument/2006/relationships/hyperlink" Target="https://www.linkedin.com/in/robero-alves-8b1611320/" TargetMode="External"/><Relationship Id="rId5" Type="http://schemas.openxmlformats.org/officeDocument/2006/relationships/hyperlink" Target="mailto:roberto.adrade.ribeiro.alve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694601" y="560975"/>
            <a:ext cx="6449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Roberto De Andrade Borges Ribeiro Alves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e Desenvolvimento De Sistemas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pouco sobre mim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Olá meu nome e Roberto de Andrade Borges Ribeiro Alves e estou cursando </a:t>
            </a:r>
            <a:r>
              <a:rPr lang="pt-BR"/>
              <a:t>análise</a:t>
            </a:r>
            <a:r>
              <a:rPr lang="pt-BR"/>
              <a:t> e desenvolvimento de sistemas no CEUB e escolhi esse curso por sempre gostar de mexer um pouco de </a:t>
            </a:r>
            <a:r>
              <a:rPr lang="pt-BR"/>
              <a:t>programação e por mais que meu conhecimento atual nesta área seja pouco procuro ao decorrer desse curso me aprofundar mais na área e aprender mais sobre uma grande parte do curso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Competências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80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Atualmente eu possuo um </a:t>
            </a:r>
            <a:r>
              <a:rPr lang="pt-BR"/>
              <a:t>inglês</a:t>
            </a:r>
            <a:r>
              <a:rPr lang="pt-BR"/>
              <a:t> </a:t>
            </a:r>
            <a:r>
              <a:rPr lang="pt-BR"/>
              <a:t>básico, e um pouco de entendimento na linguagem de programação 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Contato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Github:</a:t>
            </a:r>
            <a:r>
              <a:rPr lang="pt-BR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github.com/Mus-del/Mus-del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Linkedin:</a:t>
            </a:r>
            <a:r>
              <a:rPr lang="pt-BR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https://www.linkedin.com/in/robero-alves-8b1611320/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Email para contato:</a:t>
            </a:r>
            <a:r>
              <a:rPr lang="pt-BR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roberto.adrade.ribeiro.alves@gmail.com</a:t>
            </a:r>
            <a:endParaRPr sz="1400">
              <a:solidFill>
                <a:schemeClr val="dk1"/>
              </a:solidFill>
              <a:highlight>
                <a:srgbClr val="E9EE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E9EE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