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02" y="63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>
                <a:latin typeface="Consolas" panose="020B0609020204030204" pitchFamily="49" charset="0"/>
              </a:rPr>
              <a:t>']))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2002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2019-02-06T10:52:30Z</dcterms:modified>
</cp:coreProperties>
</file>