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8C457-35B5-AA8A-A10A-E48A8B88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09EB9D-3E2B-BEA6-069B-9B21284B8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C7E252-AEF1-1284-C0F5-37870BF3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AA0D-2508-4804-88EA-53C05802EBCF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E8F568-BC4B-AC81-9C13-A4A5AF00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7D7C51-DC2C-696E-A6DE-2267D1F5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CD1-B5A9-44A7-9DAF-4EE6298C8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20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FFF00-21E9-588F-05D4-4EA83246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2D722F-455B-CB02-D5C8-3417AE6D3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5406AF-BEFA-282C-8769-B97BC5E7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AA0D-2508-4804-88EA-53C05802EBCF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6A4FC-4CF4-9DC0-6931-15A2B818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10A499-B471-ADA9-3D87-B0C2A905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CD1-B5A9-44A7-9DAF-4EE6298C8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68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A82472-FA8E-E7FE-3996-C75345449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1295F7-D25D-488E-7805-D5FC82C9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1A2805-92F6-F4C1-B236-DD01E6A9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AA0D-2508-4804-88EA-53C05802EBCF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4372AC-6A4A-AFCD-795B-929BE8D3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F0FB53-DE4A-8FDD-373F-9B5BEF04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CD1-B5A9-44A7-9DAF-4EE6298C8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05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935B2-D218-D699-A95C-CAA4F88E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58C17-1C6D-FDC4-010F-8EE164E7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DB40D-34B0-AC11-1B32-C4EAB94B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AA0D-2508-4804-88EA-53C05802EBCF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8E8BDE-3B8F-DA42-B859-6331A379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BCB8E-9BB2-305C-3E53-4EE60660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CD1-B5A9-44A7-9DAF-4EE6298C8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82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5DB2F-8ED9-4DC1-5160-D68C774D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9DFFE0-00B7-ABE1-2725-DDB79A12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4E6905-9053-330B-1E57-9759AFBB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AA0D-2508-4804-88EA-53C05802EBCF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0F2EA-98B3-A7B7-9339-936F8D5D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4CCB2-EB3F-D50B-16E8-FA548AB5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CD1-B5A9-44A7-9DAF-4EE6298C8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2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56DFD-CFD8-26BE-AF7A-1D9A6E3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851B2-37A5-2EF4-A462-D93BB337D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5FBE9F-D9A7-9D23-5ADA-0A92C67ED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649EBA-29F4-74DA-C45E-636E460B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AA0D-2508-4804-88EA-53C05802EBCF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6D8DD5-6A91-16F0-9917-20EE5BA4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E991DE-E66B-8023-082F-17F01E2D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CD1-B5A9-44A7-9DAF-4EE6298C8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7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B6D87-A3EA-9BCE-7488-63C33F06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2E00D6-A8C9-E8A7-BD01-BD2250D3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E2527A-64C6-9097-A537-69DC00BC9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5C4CF2-7DE3-419B-0289-26516ACF0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DB3531-D4BA-83D9-F806-E584D285F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0F7C9E-8A42-6D0B-BB39-99539AAB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AA0D-2508-4804-88EA-53C05802EBCF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835F2B-1011-842D-55DF-C9F9C1C6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FA9A2D-2BE9-1AAF-F160-60FC6A7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CD1-B5A9-44A7-9DAF-4EE6298C8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16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E8BFD-9F32-8981-A692-8480E440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385ACC-F062-BA95-237E-A53B1A0A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AA0D-2508-4804-88EA-53C05802EBCF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5B13B9-0D3D-84E2-46DF-A2BCB1C9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67629B-DEAF-C8BF-B938-95B68350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CD1-B5A9-44A7-9DAF-4EE6298C8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86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A7CD9E-E0AC-CC7E-42EA-F8E18DF7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AA0D-2508-4804-88EA-53C05802EBCF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46F505-78BC-8EBD-2556-1E33B26D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32E49-46CC-AE95-E85E-FBFB51F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CD1-B5A9-44A7-9DAF-4EE6298C8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76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19315-DE51-EF31-4BDC-B8FBB9BA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2DF28-C5B7-4B72-183E-8D4C133D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023407-B366-85D3-01DF-E172558F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54E26E-73BC-38F9-226A-D92F108A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AA0D-2508-4804-88EA-53C05802EBCF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24F026-4CDD-3569-F0A7-5E91E808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7821-A57C-22AC-CE28-40A635CA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CD1-B5A9-44A7-9DAF-4EE6298C8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105FA-5FC8-DFF1-3B24-A2EDC8C9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691190-6166-622B-6E56-65896AF26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E13F29-427E-42E8-3237-99A7072F7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E4CD4B-DDE0-7DA9-991E-C9577E1E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AA0D-2508-4804-88EA-53C05802EBCF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D28D69-BE7E-973F-D3D2-E2A53992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310AC5-4C0F-6ED1-C61E-FA660BFC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FCD1-B5A9-44A7-9DAF-4EE6298C8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39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1D6D58-C059-B927-B68D-03F7DD99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E2757-6521-42D8-8AE2-78C0D6601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2DFF67-7297-574F-E493-F29B99C97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AA0D-2508-4804-88EA-53C05802EBCF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771ADA-03D9-4FEB-B626-2C2A5BCD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332657-BC67-7E1D-1A46-0E890924C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FFCD1-B5A9-44A7-9DAF-4EE6298C8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3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B62CEF7F-686A-22BF-E2C6-B25102DAC5AB}"/>
              </a:ext>
            </a:extLst>
          </p:cNvPr>
          <p:cNvSpPr/>
          <p:nvPr/>
        </p:nvSpPr>
        <p:spPr>
          <a:xfrm>
            <a:off x="5389494" y="3161436"/>
            <a:ext cx="1545535" cy="54168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Achat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C9EF19-486C-05AA-70A6-6986B2AAD4FC}"/>
              </a:ext>
            </a:extLst>
          </p:cNvPr>
          <p:cNvSpPr/>
          <p:nvPr/>
        </p:nvSpPr>
        <p:spPr>
          <a:xfrm>
            <a:off x="3141591" y="3152397"/>
            <a:ext cx="1545535" cy="54168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2A142E-8111-78F4-8F61-E1D3DB5E22D7}"/>
              </a:ext>
            </a:extLst>
          </p:cNvPr>
          <p:cNvSpPr txBox="1"/>
          <p:nvPr/>
        </p:nvSpPr>
        <p:spPr>
          <a:xfrm>
            <a:off x="6162262" y="2483918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B45EB24-0B42-9F3A-A806-9D7A0DFCEA9E}"/>
              </a:ext>
            </a:extLst>
          </p:cNvPr>
          <p:cNvSpPr txBox="1"/>
          <p:nvPr/>
        </p:nvSpPr>
        <p:spPr>
          <a:xfrm>
            <a:off x="5047421" y="2483918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B2D46E-F8C7-DA2A-9B97-B38ADAD8EA11}"/>
              </a:ext>
            </a:extLst>
          </p:cNvPr>
          <p:cNvSpPr txBox="1"/>
          <p:nvPr/>
        </p:nvSpPr>
        <p:spPr>
          <a:xfrm>
            <a:off x="5965548" y="1823470"/>
            <a:ext cx="76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Loués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AD859CE-E950-1C46-F5E6-B5FECE008290}"/>
              </a:ext>
            </a:extLst>
          </p:cNvPr>
          <p:cNvSpPr txBox="1"/>
          <p:nvPr/>
        </p:nvSpPr>
        <p:spPr>
          <a:xfrm>
            <a:off x="6430617" y="1264718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Planning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75E4F46-330E-545E-F5FC-161AE703565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3914359" y="2853250"/>
            <a:ext cx="1784075" cy="29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71BE366-8D15-4BF5-9733-BFC6EF1E2829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5698434" y="2853250"/>
            <a:ext cx="463828" cy="30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5D55D59-8613-2336-1C26-E97285D4CBAE}"/>
              </a:ext>
            </a:extLst>
          </p:cNvPr>
          <p:cNvCxnSpPr>
            <a:endCxn id="8" idx="3"/>
          </p:cNvCxnSpPr>
          <p:nvPr/>
        </p:nvCxnSpPr>
        <p:spPr>
          <a:xfrm>
            <a:off x="5918753" y="2668584"/>
            <a:ext cx="430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6DBC0B6-B666-4238-DCCE-B41A09E2FF6A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6349447" y="2192802"/>
            <a:ext cx="463828" cy="29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E52FB74-C4E6-3BB2-A740-1545B001D1AA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6349447" y="1634050"/>
            <a:ext cx="732183" cy="18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EEB0227-AD66-76FE-2A51-D8F0C0DA2E81}"/>
              </a:ext>
            </a:extLst>
          </p:cNvPr>
          <p:cNvSpPr txBox="1"/>
          <p:nvPr/>
        </p:nvSpPr>
        <p:spPr>
          <a:xfrm>
            <a:off x="7901609" y="3247611"/>
            <a:ext cx="88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Loueur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18AF20-6E2E-60B0-E171-9C7E37C189B3}"/>
              </a:ext>
            </a:extLst>
          </p:cNvPr>
          <p:cNvSpPr txBox="1"/>
          <p:nvPr/>
        </p:nvSpPr>
        <p:spPr>
          <a:xfrm>
            <a:off x="7562853" y="2483918"/>
            <a:ext cx="159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Compatibilité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2B7C795-329F-FB23-C481-D8D6C46A2982}"/>
              </a:ext>
            </a:extLst>
          </p:cNvPr>
          <p:cNvCxnSpPr>
            <a:cxnSpLocks/>
            <a:stCxn id="30" idx="1"/>
            <a:endCxn id="5" idx="6"/>
          </p:cNvCxnSpPr>
          <p:nvPr/>
        </p:nvCxnSpPr>
        <p:spPr>
          <a:xfrm flipH="1">
            <a:off x="6935029" y="3432277"/>
            <a:ext cx="966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CDE085D-88BF-ABBF-323D-69D04833B4AB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8343489" y="2853250"/>
            <a:ext cx="17392" cy="39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50493EC-4B81-966D-3DEA-A7005F72FE81}"/>
              </a:ext>
            </a:extLst>
          </p:cNvPr>
          <p:cNvCxnSpPr>
            <a:cxnSpLocks/>
            <a:stCxn id="9" idx="3"/>
            <a:endCxn id="31" idx="0"/>
          </p:cNvCxnSpPr>
          <p:nvPr/>
        </p:nvCxnSpPr>
        <p:spPr>
          <a:xfrm>
            <a:off x="6733346" y="2008136"/>
            <a:ext cx="1627535" cy="47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5B931B99-1109-4D77-3EC4-890F4F0445A5}"/>
              </a:ext>
            </a:extLst>
          </p:cNvPr>
          <p:cNvSpPr txBox="1"/>
          <p:nvPr/>
        </p:nvSpPr>
        <p:spPr>
          <a:xfrm>
            <a:off x="5444987" y="4240660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Panier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E9F457C-2923-3454-CF47-07495D2AF5DF}"/>
              </a:ext>
            </a:extLst>
          </p:cNvPr>
          <p:cNvSpPr txBox="1"/>
          <p:nvPr/>
        </p:nvSpPr>
        <p:spPr>
          <a:xfrm>
            <a:off x="7483342" y="4240660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Formules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CE4560F-2FB7-3800-4F77-B3D7D9E7541B}"/>
              </a:ext>
            </a:extLst>
          </p:cNvPr>
          <p:cNvSpPr txBox="1"/>
          <p:nvPr/>
        </p:nvSpPr>
        <p:spPr>
          <a:xfrm>
            <a:off x="3141591" y="4240660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Réduction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AFC84F1-FBA3-219E-3025-E42E1CEDE904}"/>
              </a:ext>
            </a:extLst>
          </p:cNvPr>
          <p:cNvCxnSpPr>
            <a:stCxn id="5" idx="4"/>
            <a:endCxn id="52" idx="0"/>
          </p:cNvCxnSpPr>
          <p:nvPr/>
        </p:nvCxnSpPr>
        <p:spPr>
          <a:xfrm flipH="1">
            <a:off x="3792604" y="3703118"/>
            <a:ext cx="2369658" cy="53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72B8518-DAD2-C2F7-FAD3-4C09240E5D3A}"/>
              </a:ext>
            </a:extLst>
          </p:cNvPr>
          <p:cNvCxnSpPr>
            <a:stCxn id="5" idx="4"/>
            <a:endCxn id="51" idx="0"/>
          </p:cNvCxnSpPr>
          <p:nvPr/>
        </p:nvCxnSpPr>
        <p:spPr>
          <a:xfrm>
            <a:off x="6162262" y="3703118"/>
            <a:ext cx="1972093" cy="53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4B47F4D8-6B54-1BC5-4BD4-9E92ED14EF6B}"/>
              </a:ext>
            </a:extLst>
          </p:cNvPr>
          <p:cNvCxnSpPr>
            <a:stCxn id="5" idx="4"/>
            <a:endCxn id="50" idx="0"/>
          </p:cNvCxnSpPr>
          <p:nvPr/>
        </p:nvCxnSpPr>
        <p:spPr>
          <a:xfrm flipH="1">
            <a:off x="6096000" y="3703118"/>
            <a:ext cx="66262" cy="53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72C877B-72DA-6503-C78D-1BB69AC83C18}"/>
              </a:ext>
            </a:extLst>
          </p:cNvPr>
          <p:cNvSpPr txBox="1"/>
          <p:nvPr/>
        </p:nvSpPr>
        <p:spPr>
          <a:xfrm>
            <a:off x="7901609" y="4983053"/>
            <a:ext cx="130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Basic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C44E957-5AF8-AD0B-8DCA-756822B66D4A}"/>
              </a:ext>
            </a:extLst>
          </p:cNvPr>
          <p:cNvSpPr txBox="1"/>
          <p:nvPr/>
        </p:nvSpPr>
        <p:spPr>
          <a:xfrm>
            <a:off x="8675205" y="4810346"/>
            <a:ext cx="130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Premium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EA54701-5F61-6F54-96AE-9C59FAFC8489}"/>
              </a:ext>
            </a:extLst>
          </p:cNvPr>
          <p:cNvSpPr txBox="1"/>
          <p:nvPr/>
        </p:nvSpPr>
        <p:spPr>
          <a:xfrm>
            <a:off x="9521697" y="4456103"/>
            <a:ext cx="50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Spé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AB67F6A-12F1-84D7-CDE5-7C468C6AFDA5}"/>
              </a:ext>
            </a:extLst>
          </p:cNvPr>
          <p:cNvCxnSpPr>
            <a:stCxn id="51" idx="2"/>
            <a:endCxn id="61" idx="0"/>
          </p:cNvCxnSpPr>
          <p:nvPr/>
        </p:nvCxnSpPr>
        <p:spPr>
          <a:xfrm>
            <a:off x="8134355" y="4609992"/>
            <a:ext cx="418267" cy="37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5F37C288-DA84-7F85-231C-21FFF8FBE433}"/>
              </a:ext>
            </a:extLst>
          </p:cNvPr>
          <p:cNvCxnSpPr>
            <a:stCxn id="51" idx="2"/>
            <a:endCxn id="64" idx="0"/>
          </p:cNvCxnSpPr>
          <p:nvPr/>
        </p:nvCxnSpPr>
        <p:spPr>
          <a:xfrm>
            <a:off x="8134355" y="4609992"/>
            <a:ext cx="1191863" cy="20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11A6488-8BDC-5A4C-C16A-BF198904FE48}"/>
              </a:ext>
            </a:extLst>
          </p:cNvPr>
          <p:cNvCxnSpPr>
            <a:stCxn id="51" idx="2"/>
            <a:endCxn id="65" idx="1"/>
          </p:cNvCxnSpPr>
          <p:nvPr/>
        </p:nvCxnSpPr>
        <p:spPr>
          <a:xfrm>
            <a:off x="8134355" y="4609992"/>
            <a:ext cx="138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20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fatima musaeva</dc:creator>
  <cp:lastModifiedBy>fatima musaeva</cp:lastModifiedBy>
  <cp:revision>3</cp:revision>
  <dcterms:created xsi:type="dcterms:W3CDTF">2022-11-11T11:26:26Z</dcterms:created>
  <dcterms:modified xsi:type="dcterms:W3CDTF">2022-11-11T11:45:11Z</dcterms:modified>
</cp:coreProperties>
</file>