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8" r:id="rId3"/>
    <p:sldId id="324" r:id="rId4"/>
    <p:sldId id="325" r:id="rId5"/>
    <p:sldId id="326" r:id="rId6"/>
    <p:sldId id="327" r:id="rId7"/>
    <p:sldId id="328" r:id="rId8"/>
    <p:sldId id="333" r:id="rId9"/>
    <p:sldId id="329" r:id="rId10"/>
    <p:sldId id="330" r:id="rId11"/>
    <p:sldId id="331" r:id="rId12"/>
    <p:sldId id="332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BFA0CB8-AEEE-4092-9599-DC46373499C6}">
          <p14:sldIdLst>
            <p14:sldId id="256"/>
            <p14:sldId id="308"/>
            <p14:sldId id="324"/>
            <p14:sldId id="325"/>
            <p14:sldId id="326"/>
            <p14:sldId id="327"/>
            <p14:sldId id="328"/>
            <p14:sldId id="333"/>
            <p14:sldId id="329"/>
            <p14:sldId id="330"/>
            <p14:sldId id="331"/>
            <p14:sldId id="332"/>
          </p14:sldIdLst>
        </p14:section>
        <p14:section name="Başlıksız Bölüm" id="{84F9779D-3331-4EAC-A720-4B31E1AE8F6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4" clrIdx="1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silker" initials="is" lastIdx="3" clrIdx="2">
    <p:extLst>
      <p:ext uri="{19B8F6BF-5375-455C-9EA6-DF929625EA0E}">
        <p15:presenceInfo xmlns:p15="http://schemas.microsoft.com/office/powerpoint/2012/main" userId="sil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FC56947-0F86-41DF-ADED-73E3BED368E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E1EB097-6E86-4C84-B69F-9D49183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F9B9E43-8297-4D8A-98C1-3ACDDC7DBF5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4500071-4C1B-48D5-B27A-7F64755A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ACA1-0E71-4597-B62C-BFD315806057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4F33-D1BF-456C-9562-E8F6A5F71055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6B46-1BF4-4242-B500-B796177FFDF5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59F-4A67-474B-8E26-9DCAC112EC74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A9D8-84A5-49D5-A7FE-2A7CC13CD011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39C0-8093-4D66-A8C7-1995DECB97E5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33C-8C39-4B13-8F6E-C781457A0AB1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92B0-C1C7-460C-9A19-C061E1F37025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38F5-E59D-4FE6-8108-923E02B13938}" type="datetime1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2CD1-8603-44F6-805A-8109B50593DB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381B-999B-4C03-ADD6-A82C0307B58F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15EC07-7289-41F1-BCCD-1D366E8B7E81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2221-67C3-4A13-91E1-E0C833DE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36602" y="819479"/>
            <a:ext cx="10318796" cy="182700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Tips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and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Suggestions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Hardware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Implementation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Study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of EE464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3438030" y="4932967"/>
            <a:ext cx="5040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İlker Şahin</a:t>
            </a:r>
          </a:p>
          <a:p>
            <a:pPr algn="ctr">
              <a:lnSpc>
                <a:spcPct val="150000"/>
              </a:lnSpc>
            </a:pPr>
            <a:r>
              <a:rPr lang="tr-TR" sz="2400" dirty="0" err="1" smtClean="0">
                <a:latin typeface="Times New Roman" panose="02020603050405020304" pitchFamily="18" charset="0"/>
              </a:rPr>
              <a:t>Apr</a:t>
            </a:r>
            <a:r>
              <a:rPr lang="tr-TR" sz="2400" dirty="0" smtClean="0">
                <a:latin typeface="Times New Roman" panose="02020603050405020304" pitchFamily="18" charset="0"/>
              </a:rPr>
              <a:t>.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Steps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hardware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implementation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-2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59471" y="1094086"/>
            <a:ext cx="107959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converter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nominal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signals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clean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’?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stress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expected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Examine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spikes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noisy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signals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audible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noise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heating</a:t>
            </a:r>
            <a:endParaRPr lang="tr-TR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circuitry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Combine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converter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Cancel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simplifications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evolve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EMI &amp; EMC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90358" y="961110"/>
            <a:ext cx="107959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wiring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geometry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Magnetic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require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extra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spacing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Stray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inductance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is (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time)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enemy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Bypass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capacitor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is (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time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friend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grounding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isolation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obtain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ferrite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bead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choke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is not of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primariy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concern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LPF</a:t>
            </a:r>
          </a:p>
        </p:txBody>
      </p:sp>
    </p:spTree>
    <p:extLst>
      <p:ext uri="{BB962C8B-B14F-4D97-AF65-F5344CB8AC3E}">
        <p14:creationId xmlns:p14="http://schemas.microsoft.com/office/powerpoint/2010/main" val="18487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Final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tips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90358" y="961110"/>
            <a:ext cx="10795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inevitable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tr-TR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Peak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tr-TR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CMC: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sub-harmonic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oscillation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slope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compensation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(Google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Switching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Power Supplies A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Z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Sanjaya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Maniktala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2nd Edition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Outline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97252" y="1022465"/>
            <a:ext cx="105848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look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endParaRPr lang="tr-TR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general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advices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simplifications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reading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97252" y="4933440"/>
            <a:ext cx="1058483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FEEL FREE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31099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What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to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look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on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internet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97252" y="1022465"/>
            <a:ext cx="1058483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main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sources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tr-TR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Usually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offered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endParaRPr lang="tr-TR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at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stage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IEEE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articles</a:t>
            </a:r>
            <a:endParaRPr lang="tr-TR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endParaRPr lang="tr-TR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Consider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avoid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complication</a:t>
            </a:r>
            <a:endParaRPr lang="tr-T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Some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general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advices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97252" y="1022465"/>
            <a:ext cx="105848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avoid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ambiguity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DCM is OK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converters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reading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 TR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advice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UC384X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Buying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TR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Ask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Size &amp;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Shape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ETD24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N87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Stacking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possibility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custom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coil-former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(karkas),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8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Simplification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#1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97252" y="2018160"/>
            <a:ext cx="10795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allowed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supply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eliminates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of a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auxilliary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winding</a:t>
            </a:r>
            <a:endParaRPr lang="tr-TR" sz="28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Simplification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#2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97252" y="2191211"/>
            <a:ext cx="10795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Forget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isolation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(at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phases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Industry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standard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tr-T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TL431 + </a:t>
            </a:r>
            <a:r>
              <a:rPr lang="tr-TR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Optocoupler</a:t>
            </a:r>
            <a:r>
              <a:rPr lang="tr-T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low-cost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SMPS)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Isolation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amplifiers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sensors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16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Tip: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Explore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your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controller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IC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60255" y="2282799"/>
            <a:ext cx="10795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How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IC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Control’ 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finding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notes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utilize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IC</a:t>
            </a:r>
          </a:p>
        </p:txBody>
      </p:sp>
    </p:spTree>
    <p:extLst>
      <p:ext uri="{BB962C8B-B14F-4D97-AF65-F5344CB8AC3E}">
        <p14:creationId xmlns:p14="http://schemas.microsoft.com/office/powerpoint/2010/main" val="287551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Tips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: On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control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loop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…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661725" y="1603407"/>
            <a:ext cx="10795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slightly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larger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R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C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but do not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Initially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SS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do not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stress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Spikes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sensing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probably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be a 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67489" y="422885"/>
            <a:ext cx="10318796" cy="59958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Steps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hardware </a:t>
            </a:r>
            <a:r>
              <a:rPr lang="tr-TR" sz="3600" dirty="0" err="1" smtClean="0">
                <a:latin typeface="Times New Roman" panose="02020603050405020304" pitchFamily="18" charset="0"/>
                <a:ea typeface="MS Mincho"/>
              </a:rPr>
              <a:t>implementation</a:t>
            </a:r>
            <a:r>
              <a:rPr lang="tr-TR" sz="3600" dirty="0" smtClean="0">
                <a:latin typeface="Times New Roman" panose="02020603050405020304" pitchFamily="18" charset="0"/>
                <a:ea typeface="MS Mincho"/>
              </a:rPr>
              <a:t> -1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936602" y="356324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179" y="38100"/>
            <a:ext cx="760721" cy="63826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8100"/>
            <a:ext cx="760721" cy="63826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181636"/>
            <a:ext cx="623625" cy="638264"/>
          </a:xfrm>
          <a:prstGeom prst="rect">
            <a:avLst/>
          </a:prstGeom>
        </p:spPr>
      </p:pic>
      <p:cxnSp>
        <p:nvCxnSpPr>
          <p:cNvPr id="16" name="Düz Bağlayıcı 15"/>
          <p:cNvCxnSpPr/>
          <p:nvPr/>
        </p:nvCxnSpPr>
        <p:spPr>
          <a:xfrm>
            <a:off x="798821" y="6500768"/>
            <a:ext cx="103187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Resi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17" y="6037613"/>
            <a:ext cx="914402" cy="60960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59471" y="1094086"/>
            <a:ext cx="107959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Converter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Design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overdesign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is normal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resistances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inductances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drive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generator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try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lower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tr-TR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Solder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main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parts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Drive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fixed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duty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cycle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PWM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just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converter</a:t>
            </a:r>
            <a:r>
              <a:rPr lang="tr-T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endParaRPr lang="tr-TR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3677</TotalTime>
  <Words>474</Words>
  <Application>Microsoft Office PowerPoint</Application>
  <PresentationFormat>Geniş ekran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MS Mincho</vt:lpstr>
      <vt:lpstr>Times New Roman</vt:lpstr>
      <vt:lpstr>Wingdings</vt:lpstr>
      <vt:lpstr>Wingdings 2</vt:lpstr>
      <vt:lpstr>HDOfficeLightV0</vt:lpstr>
      <vt:lpstr>Tips and Suggestions for Hardware Implementation Study of EE464</vt:lpstr>
      <vt:lpstr>Outline</vt:lpstr>
      <vt:lpstr>What to look for on the internet</vt:lpstr>
      <vt:lpstr>Some general advices</vt:lpstr>
      <vt:lpstr>Simplification #1</vt:lpstr>
      <vt:lpstr>Simplification #2</vt:lpstr>
      <vt:lpstr>Tip: Explore your controller IC</vt:lpstr>
      <vt:lpstr>Tips: On the control loop…</vt:lpstr>
      <vt:lpstr>Steps for hardware implementation -1</vt:lpstr>
      <vt:lpstr>Steps for hardware implementation -2</vt:lpstr>
      <vt:lpstr>EMI &amp; EMC</vt:lpstr>
      <vt:lpstr>Final tips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silker</dc:creator>
  <cp:lastModifiedBy>ilkersahin78@gmail.com</cp:lastModifiedBy>
  <cp:revision>233</cp:revision>
  <cp:lastPrinted>2017-02-08T09:17:28Z</cp:lastPrinted>
  <dcterms:created xsi:type="dcterms:W3CDTF">2017-01-25T14:17:00Z</dcterms:created>
  <dcterms:modified xsi:type="dcterms:W3CDTF">2018-04-19T08:08:41Z</dcterms:modified>
</cp:coreProperties>
</file>