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2"/>
  </p:notesMasterIdLst>
  <p:sldIdLst>
    <p:sldId id="261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497" r:id="rId30"/>
    <p:sldId id="498" r:id="rId31"/>
    <p:sldId id="499" r:id="rId32"/>
    <p:sldId id="500" r:id="rId33"/>
    <p:sldId id="501" r:id="rId34"/>
    <p:sldId id="502" r:id="rId35"/>
    <p:sldId id="503" r:id="rId36"/>
    <p:sldId id="504" r:id="rId37"/>
    <p:sldId id="505" r:id="rId38"/>
    <p:sldId id="506" r:id="rId39"/>
    <p:sldId id="507" r:id="rId40"/>
    <p:sldId id="508" r:id="rId41"/>
    <p:sldId id="509" r:id="rId42"/>
    <p:sldId id="510" r:id="rId43"/>
    <p:sldId id="511" r:id="rId44"/>
    <p:sldId id="512" r:id="rId45"/>
    <p:sldId id="513" r:id="rId46"/>
    <p:sldId id="514" r:id="rId47"/>
    <p:sldId id="515" r:id="rId48"/>
    <p:sldId id="516" r:id="rId49"/>
    <p:sldId id="517" r:id="rId50"/>
    <p:sldId id="518" r:id="rId51"/>
    <p:sldId id="519" r:id="rId52"/>
    <p:sldId id="520" r:id="rId53"/>
    <p:sldId id="521" r:id="rId54"/>
    <p:sldId id="522" r:id="rId55"/>
    <p:sldId id="523" r:id="rId56"/>
    <p:sldId id="524" r:id="rId57"/>
    <p:sldId id="525" r:id="rId58"/>
    <p:sldId id="526" r:id="rId59"/>
    <p:sldId id="527" r:id="rId60"/>
    <p:sldId id="528" r:id="rId61"/>
    <p:sldId id="529" r:id="rId62"/>
    <p:sldId id="530" r:id="rId63"/>
    <p:sldId id="531" r:id="rId64"/>
    <p:sldId id="532" r:id="rId65"/>
    <p:sldId id="533" r:id="rId66"/>
    <p:sldId id="534" r:id="rId67"/>
    <p:sldId id="535" r:id="rId68"/>
    <p:sldId id="536" r:id="rId69"/>
    <p:sldId id="537" r:id="rId70"/>
    <p:sldId id="538" r:id="rId71"/>
    <p:sldId id="539" r:id="rId72"/>
    <p:sldId id="540" r:id="rId73"/>
    <p:sldId id="541" r:id="rId74"/>
    <p:sldId id="542" r:id="rId75"/>
    <p:sldId id="543" r:id="rId76"/>
    <p:sldId id="544" r:id="rId77"/>
    <p:sldId id="545" r:id="rId78"/>
    <p:sldId id="546" r:id="rId79"/>
    <p:sldId id="547" r:id="rId80"/>
    <p:sldId id="548" r:id="rId81"/>
    <p:sldId id="549" r:id="rId82"/>
    <p:sldId id="550" r:id="rId83"/>
    <p:sldId id="551" r:id="rId84"/>
    <p:sldId id="552" r:id="rId85"/>
    <p:sldId id="553" r:id="rId86"/>
    <p:sldId id="554" r:id="rId87"/>
    <p:sldId id="555" r:id="rId88"/>
    <p:sldId id="556" r:id="rId89"/>
    <p:sldId id="557" r:id="rId90"/>
    <p:sldId id="558" r:id="rId91"/>
    <p:sldId id="559" r:id="rId92"/>
    <p:sldId id="560" r:id="rId93"/>
    <p:sldId id="561" r:id="rId94"/>
    <p:sldId id="562" r:id="rId95"/>
    <p:sldId id="563" r:id="rId96"/>
    <p:sldId id="564" r:id="rId97"/>
    <p:sldId id="565" r:id="rId98"/>
    <p:sldId id="566" r:id="rId99"/>
    <p:sldId id="567" r:id="rId100"/>
    <p:sldId id="568" r:id="rId101"/>
    <p:sldId id="569" r:id="rId102"/>
    <p:sldId id="570" r:id="rId103"/>
    <p:sldId id="571" r:id="rId104"/>
    <p:sldId id="572" r:id="rId105"/>
    <p:sldId id="573" r:id="rId106"/>
    <p:sldId id="574" r:id="rId107"/>
    <p:sldId id="575" r:id="rId108"/>
    <p:sldId id="577" r:id="rId109"/>
    <p:sldId id="576" r:id="rId110"/>
    <p:sldId id="258" r:id="rId1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29292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/>
    <p:restoredTop sz="86463"/>
  </p:normalViewPr>
  <p:slideViewPr>
    <p:cSldViewPr showGuides="1">
      <p:cViewPr varScale="1">
        <p:scale>
          <a:sx n="103" d="100"/>
          <a:sy n="103" d="100"/>
        </p:scale>
        <p:origin x="1866" y="108"/>
      </p:cViewPr>
      <p:guideLst>
        <p:guide orient="horz" pos="22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E1445-8F16-48CE-A817-8060E2D821B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098" name="文本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自我介绍，乐于分享</a:t>
            </a:r>
          </a:p>
        </p:txBody>
      </p:sp>
      <p:sp>
        <p:nvSpPr>
          <p:cNvPr id="40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sym typeface="+mn-ea"/>
              </a:rPr>
              <a:t>1</a:t>
            </a:fld>
            <a:endParaRPr lang="zh-CN" altLang="en-US" sz="1200" dirty="0"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10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100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101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102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103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104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105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106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107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108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109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11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12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13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14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15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16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17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18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19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2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20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21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22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23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24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25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26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27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28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29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3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30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31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32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33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34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35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36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37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38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39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4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40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41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42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43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44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45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46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47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48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49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5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50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51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52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53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54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55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56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57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58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59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6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60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61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62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63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64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65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66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67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68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69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7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70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71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72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73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74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75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76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77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78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79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8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80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81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82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83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84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85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86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87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88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89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9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90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91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92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93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94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95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96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97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98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99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F39BF5-A3E3-4551-A8FE-5A72FFE4109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F39BF5-A3E3-4551-A8FE-5A72FFE4109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F39BF5-A3E3-4551-A8FE-5A72FFE4109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F39BF5-A3E3-4551-A8FE-5A72FFE4109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F39BF5-A3E3-4551-A8FE-5A72FFE4109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F39BF5-A3E3-4551-A8FE-5A72FFE4109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F39BF5-A3E3-4551-A8FE-5A72FFE4109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F39BF5-A3E3-4551-A8FE-5A72FFE4109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F39BF5-A3E3-4551-A8FE-5A72FFE4109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F39BF5-A3E3-4551-A8FE-5A72FFE4109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F39BF5-A3E3-4551-A8FE-5A72FFE4109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F39BF5-A3E3-4551-A8FE-5A72FFE4109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.&#21069;&#21518;&#31471;&#30340;&#27010;&#24565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03-&#35838;&#31243;&#35270;&#39057;/01-Canvas&#30340;&#25972;&#20307;&#20171;&#32461;&#19982;&#35838;&#31243;&#35828;&#26126;.avi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/>
          <p:nvPr/>
        </p:nvSpPr>
        <p:spPr>
          <a:xfrm>
            <a:off x="3487738" y="2429034"/>
            <a:ext cx="186055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解构赋值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课程名称：09.变量的解构赋值.avi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完成用户登录的业务逻辑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课程名称：99.完成用户登录的业务逻辑.avi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中向客户端写入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课程名称：100.在Node中向客户端写入Cookie.avi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req.headers.cookie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692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课程名称：101.使用req.headers.cookie获取客户端提交的Cookie并解析为对象.avi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expires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属性设置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的过期时间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课程名称：102.使用expires属性设置Cookie的过期时间.avi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sessionId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的实现原理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课程名称：103.Session和SessionId的实现原理.avi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express-session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课程名称：104.在express中启用express-session中间件.avi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渲染首页的登录状态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课程名称：105.渲染首页的登录状态.avi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的注销登录功能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课程名称：106.实现Session的注销登录功能.avi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抽取控制器代码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课程名称：107.从router.js模块中抽离controller.js业务处理模块.avi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架构理解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课程名称：108.MVC概念的介绍.avi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startsWith &amp; endsWith</a:t>
            </a:r>
            <a:endParaRPr lang="zh-CN" altLang="en-US" sz="3300" b="1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10.字符串扩展-startsWidth和endsWith方法的使用.avi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模板字符串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11.ES6-模板字符串.avi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padStart &amp; padEnd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12.ES6-padStart和padEnd方法.avi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函数参数默认值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&amp;rest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13.ES6-函数扩展.avi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箭头函数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课程名称：14.ES6-箭头函数完整介绍.avi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对象的简写方式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15.对象中定义方法和属性的便捷方式.avi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读文件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16.使用fs.readFile方法读取文件.avi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写文件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17.使用fs.writeFile写入文件.avi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拷贝文件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18.自己模拟复制文件的方法.avi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前后端的概念</a:t>
            </a:r>
            <a:endParaRPr lang="en-US" altLang="zh-CN" sz="3300" b="1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TextBox 3">
            <a:hlinkClick r:id="rId3" action="ppaction://hlinkfile"/>
          </p:cNvPr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01.前后端的概念.avi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追加文件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19.appendFile方法的使用.avi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__dirname,__filename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20.使用__dirname解决fs模块中的路径问题.avi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path.join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21.使用path.join方法来拼接路径.avi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成绩处理案例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22.成绩处理案例.avi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读取文件属性信息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23.fs.stat方法读取指定路径的信息.avi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fs.readdir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读取目录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692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24.使用fs.readdir读取指定目录下的文件和文件夹的名称.avi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模块其他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300" b="1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25.path模块中的其它方法介绍.avi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关于多线程和单线程的介绍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26.关于多线程和单线程的介绍.avi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27.Node中为什么推荐使用异步方法.avi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common.js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28.commonjs规范.avi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课程名称：02.Node.js的安装以及使用终端查看版本号(不放).avi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模块作用域及原理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29.模块作用域和global作用域以及模块包装器.avi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理解模块作用域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30.全局作用域中无法直接访问模块作用域中的成员.avi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导出模块内部属性和方法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692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31.在Node中推荐使用CommonJS规范向外暴露成员.avi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 vs exports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32.module.exports和exports的关系.avi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模块系统成员的三大分类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33.模块系统成员的三大分类.avi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包的定义及规范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课程名称：34.关于Node中包的定义以及包的基本规范.avi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理解包的调用过程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35.自定义一个计算器的包并画图解释包调用过程.avi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全局安装和卸载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课程名称：36.全局安装和卸载NPM包.avi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安装及卸载本地包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课程名称：37.安装和卸载本地包（end）.avi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其他常用命令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课程名称：38.NPM的其它常用命令.avi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环境变量的作用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03.全局Path环境变量的作用.avi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nrm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课程名称：39.使用nrm解决下载包速度慢的问题.avi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服务器、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地址、端口号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课程名称：40.介绍Apache服务器和Ip、端口号的概念.avi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模型、静态资源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动态资源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课程名称：41.服务器客户端、静态资源与动态资源之间的区别.avi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协议的通信模型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课程名称：42.http协议的通信模型.avi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创建最基本的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课程名称：43.创建最基本的web服务器.avi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req,res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参数的理解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课程名称：44.学习req和res对象的基本使用.avi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根据不同的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地址响应不同的内容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课程名称：45.根据不同的URL地址响应不同的HTML内容.avi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根据请求类型不同做不同的处理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课程名称：46.根据请求类型来做不同的处理.avi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根据不同的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地址返回不同的页面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课程名称：47.根据不同的URL地址返回不同的页面-上.avi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根据不同的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地址返回不同的页面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课程名称：48.根据不同的URL地址返回不同的页面-下.avi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的组成部分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课程名称：04.node组成部分.avi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文件的读取思路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课程名称：49.优化HTML文件的读取思路.avi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页面中引入静态资源文件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课程名称：50.在HTML页面中引入静态资源文件并引出问题.avi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优化静态资源服务器处理方式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课程名称：51.优化静态服务器的处理方式.avi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art-template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课程名称：52.在Node中结合art-template渲染动态页面.avi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框架初体验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课程名称：53.Express框架初体验.avi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nodemon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课程名称：54.使用nodemon工具自动重启web服务器.avi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24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</a:t>
            </a:r>
            <a:r>
              <a:rPr lang="zh-CN" altLang="en-US" sz="24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实现不同</a:t>
            </a:r>
            <a:r>
              <a:rPr lang="en-US" altLang="zh-CN" sz="24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、请求类型返回不同内容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692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课程名称：55.使用express框架实现根据不同的URL地址和请求类型返回不同内容.avi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res.sendFile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692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课程名称：56.使用express中的res.sendFile方法来返回静态资源文件.avi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express.static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课程名称：57.使用express.static来托管静态资源目录.avi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vue-cms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项目并开启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gzip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692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课程名称：58.使用express.static托管vue-cms项目并启用GZip压缩.avi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方式执行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课程名称：05.执行Node代码的第一种方式-REPL环境.avi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挂载路径标识符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课程名称：59.为托管的静态资源挂载路径标识符.avi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ejs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课程名称：60.express结合ejs模板引擎渲染动态页面.avi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express.Route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692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课程名称：61.使用express.Router来创建路由对象并挂载到app上.avi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课程名称：62.中间件的概念介绍.avi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自己模拟日志处理中间件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课程名称：63.自己模拟一个日志处理的中间件.avi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模拟解析处理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数据中间件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课程名称：64.模拟解析表单post数据中间件[上].avi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模拟解析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课程名称：65.模拟解析表单post数据中间件[下].avi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body-parser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课程名称：66.使用第三方的body-parser中间件来解析表单数据.avi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中间件分类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67.express对中间件的分类.avi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模块的缓存机制及用户模块查找规则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课程名称：68.模块的缓存机制和用户模块的查找规则.avi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692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06.执行Node代码的第二种方式-使用node命令执行js文件.avi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第三方模块查找规则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课程名称：69.第三方模块的查找规则.avi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模块操作数据库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课程名称：70.使用mysql第三方模块操作MySql数据库.avi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模块进行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课程名称：71.使用mysql模块进行基本的CRUD操作.avi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软删除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课程名称：72.使用isdel字段实现软删除.avi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参数的两种方式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课程名称：73.express中获取URL参数的几种方式.avi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企业开发项目的两种方式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课程名称：74.企业中的两种开发模式.avi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cors vs jsonp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75.介绍CORS和JSONP的本质区别.avi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设计数据库表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课程名称：76.创建数据库表并设计字段.avi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设计接口文档样式及书写规范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课程名称：77.设计接口文档样式和书写规范.avi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根据接口文档完成获取英雄的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课程名称：78.根据接口文档完成获取英雄的API.avi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07.let关键字定义变量.avi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根据接口文档实现更新英雄信息的接口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课程名称：79.根据接口文档实现更新英雄信息的接口.avi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获取指定的英雄信息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课程名称：80.根据Id获取指定的英雄信息.avi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软删除英雄的数据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课程名称：81.根据Id软删除英雄的数据.avi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完成添加英雄的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课程名称：82.完成添加英雄的API.avi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快速实现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端的前端接口调用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课程名称：83.快速实现web端的前端接口调用.avi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课程名称：84.使用axios来发起Ajax请求.avi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完成添加英雄的功能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课程名称：85.完成添加英雄的功能.avi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请求添加英雄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课程名称：86.使用axios发送post请求添加新英雄.avi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完成查看英雄信息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课程名称：87.完成查看英雄信息.avi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完成英雄信息的编辑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课程名称：88.完成英雄信息的编辑.avi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08.使用const定义常量.avi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创建黑马博客的基本项目结构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课程名称：89.创建黑马博客的基本项目结构.avi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抽离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router.js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路由模块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课程名称：90.创建基本的服务器并抽离router.js路由模块.avi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配置模板引擎及托管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node_modules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课程名称：91.配置模板引擎并托管node_modules目录.avi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绘制首页的基本样式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92.绘制首页的基本样式.avi</a:t>
            </a:r>
            <a:endParaRPr lang="zh-CN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渲染注册页面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课程名称：93.渲染注册页面.avi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28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创建用户表及在路由中添加注册用户的路由规则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课程名称：94.创建用户表并在路由中添加注册用户的路由规则.avi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绘制用户注册的流程图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课程名称：95.绘制用户注册的流程图.avi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根据注册流程图完成用户注册</a:t>
            </a:r>
            <a:r>
              <a:rPr lang="en-US" altLang="zh-CN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课程名称：96.根据注册流程图完成用户注册API的开发.avi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完成前端的注册页面开发</a:t>
            </a: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课程名称：97.完成前端的注册页面开发.avi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33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绘制用户登录的流程图</a:t>
            </a:r>
            <a:endParaRPr lang="en-US" altLang="zh-CN" sz="3300" b="1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0" name="TextBox 3"/>
          <p:cNvSpPr txBox="1"/>
          <p:nvPr/>
        </p:nvSpPr>
        <p:spPr>
          <a:xfrm>
            <a:off x="428625" y="1428750"/>
            <a:ext cx="8215313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  <a:p>
            <a:pPr marL="2730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课程名称：98.绘制用户登录的流程图.avi</a:t>
            </a:r>
          </a:p>
          <a:p>
            <a:pPr marL="2730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问答与练习：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4321</Words>
  <Application>Microsoft Office PowerPoint</Application>
  <PresentationFormat>全屏显示(4:3)</PresentationFormat>
  <Paragraphs>759</Paragraphs>
  <Slides>110</Slides>
  <Notes>109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15" baseType="lpstr">
      <vt:lpstr>微软雅黑</vt:lpstr>
      <vt:lpstr>Arial</vt:lpstr>
      <vt:lpstr>Calibri</vt:lpstr>
      <vt:lpstr>Wingdings</vt:lpstr>
      <vt:lpstr>Office 主题</vt:lpstr>
      <vt:lpstr>PowerPoint 演示文稿</vt:lpstr>
      <vt:lpstr>前后端的概念</vt:lpstr>
      <vt:lpstr>安装Node.js</vt:lpstr>
      <vt:lpstr>全局path环境变量的作用</vt:lpstr>
      <vt:lpstr>Node的组成部分</vt:lpstr>
      <vt:lpstr>REPL方式执行Node代码</vt:lpstr>
      <vt:lpstr>Node.js执行js文件</vt:lpstr>
      <vt:lpstr>let</vt:lpstr>
      <vt:lpstr>const</vt:lpstr>
      <vt:lpstr>解构赋值</vt:lpstr>
      <vt:lpstr>startsWith &amp; endsWith</vt:lpstr>
      <vt:lpstr>模板字符串</vt:lpstr>
      <vt:lpstr>padStart &amp; padEnd</vt:lpstr>
      <vt:lpstr>函数参数默认值&amp;rest参数</vt:lpstr>
      <vt:lpstr>箭头函数</vt:lpstr>
      <vt:lpstr>对象的简写方式</vt:lpstr>
      <vt:lpstr>读文件</vt:lpstr>
      <vt:lpstr>写文件</vt:lpstr>
      <vt:lpstr>拷贝文件</vt:lpstr>
      <vt:lpstr>追加文件</vt:lpstr>
      <vt:lpstr>__dirname,__filename</vt:lpstr>
      <vt:lpstr>path.join</vt:lpstr>
      <vt:lpstr>成绩处理案例</vt:lpstr>
      <vt:lpstr>读取文件属性信息</vt:lpstr>
      <vt:lpstr>fs.readdir读取目录</vt:lpstr>
      <vt:lpstr>path模块其他api</vt:lpstr>
      <vt:lpstr>关于多线程和单线程的介绍</vt:lpstr>
      <vt:lpstr>异步</vt:lpstr>
      <vt:lpstr>common.js规范</vt:lpstr>
      <vt:lpstr>模块作用域及原理</vt:lpstr>
      <vt:lpstr>理解模块作用域</vt:lpstr>
      <vt:lpstr>导出模块内部属性和方法</vt:lpstr>
      <vt:lpstr>module.exports vs exports</vt:lpstr>
      <vt:lpstr>模块系统成员的三大分类</vt:lpstr>
      <vt:lpstr>包的定义及规范</vt:lpstr>
      <vt:lpstr>理解包的调用过程</vt:lpstr>
      <vt:lpstr>全局安装和卸载npm包</vt:lpstr>
      <vt:lpstr>安装及卸载本地包</vt:lpstr>
      <vt:lpstr>npm其他常用命令</vt:lpstr>
      <vt:lpstr>nrm</vt:lpstr>
      <vt:lpstr>apache服务器、ip地址、端口号</vt:lpstr>
      <vt:lpstr>理解B/S模型、静态资源/动态资源</vt:lpstr>
      <vt:lpstr>http协议的通信模型</vt:lpstr>
      <vt:lpstr>创建最基本的web服务器</vt:lpstr>
      <vt:lpstr>req,res参数的理解</vt:lpstr>
      <vt:lpstr>根据不同的URL地址响应不同的内容</vt:lpstr>
      <vt:lpstr>根据请求类型不同做不同的处理</vt:lpstr>
      <vt:lpstr>根据不同的URL地址返回不同的页面(上)</vt:lpstr>
      <vt:lpstr>根据不同的URL地址返回不同的页面(下)</vt:lpstr>
      <vt:lpstr>优化HTML文件的读取思路</vt:lpstr>
      <vt:lpstr>在HTML页面中引入静态资源文件</vt:lpstr>
      <vt:lpstr>优化静态资源服务器处理方式</vt:lpstr>
      <vt:lpstr>node中使用art-template</vt:lpstr>
      <vt:lpstr>express框架初体验</vt:lpstr>
      <vt:lpstr>使用nodemon工具</vt:lpstr>
      <vt:lpstr>使用express实现不同URL、请求类型返回不同内容</vt:lpstr>
      <vt:lpstr>res.sendFile</vt:lpstr>
      <vt:lpstr>express.static</vt:lpstr>
      <vt:lpstr>托管vue-cms项目并开启gzip压缩</vt:lpstr>
      <vt:lpstr>挂载路径标识符</vt:lpstr>
      <vt:lpstr>ejs模板引擎</vt:lpstr>
      <vt:lpstr>express.Route</vt:lpstr>
      <vt:lpstr>中间件</vt:lpstr>
      <vt:lpstr>自己模拟日志处理中间件</vt:lpstr>
      <vt:lpstr>模拟解析处理post数据中间件</vt:lpstr>
      <vt:lpstr>模拟解析POST数据</vt:lpstr>
      <vt:lpstr>body-parser中间件</vt:lpstr>
      <vt:lpstr>中间件分类</vt:lpstr>
      <vt:lpstr>模块的缓存机制及用户模块查找规则</vt:lpstr>
      <vt:lpstr>第三方模块查找规则</vt:lpstr>
      <vt:lpstr>使用mysql模块操作数据库</vt:lpstr>
      <vt:lpstr>使用mysql模块进行CRUD</vt:lpstr>
      <vt:lpstr>软删除</vt:lpstr>
      <vt:lpstr>获取url参数的两种方式</vt:lpstr>
      <vt:lpstr>企业开发项目的两种方式</vt:lpstr>
      <vt:lpstr>cors vs jsonp</vt:lpstr>
      <vt:lpstr>设计数据库表</vt:lpstr>
      <vt:lpstr>设计接口文档样式及书写规范</vt:lpstr>
      <vt:lpstr>根据接口文档完成获取英雄的API</vt:lpstr>
      <vt:lpstr>根据接口文档实现更新英雄信息的接口</vt:lpstr>
      <vt:lpstr>根据id获取指定的英雄信息</vt:lpstr>
      <vt:lpstr>根据id软删除英雄的数据</vt:lpstr>
      <vt:lpstr>完成添加英雄的API</vt:lpstr>
      <vt:lpstr>快速实现web端的前端接口调用</vt:lpstr>
      <vt:lpstr>使用axios发起ajax请求</vt:lpstr>
      <vt:lpstr>完成添加英雄的功能</vt:lpstr>
      <vt:lpstr>使用axios发送post请求添加英雄</vt:lpstr>
      <vt:lpstr>完成查看英雄信息</vt:lpstr>
      <vt:lpstr>完成英雄信息的编辑</vt:lpstr>
      <vt:lpstr>创建黑马博客的基本项目结构</vt:lpstr>
      <vt:lpstr>抽离router.js路由模块</vt:lpstr>
      <vt:lpstr>配置模板引擎及托管node_modules目录</vt:lpstr>
      <vt:lpstr>绘制首页的基本样式</vt:lpstr>
      <vt:lpstr>渲染注册页面</vt:lpstr>
      <vt:lpstr>创建用户表及在路由中添加注册用户的路由规则</vt:lpstr>
      <vt:lpstr>绘制用户注册的流程图</vt:lpstr>
      <vt:lpstr>根据注册流程图完成用户注册API的开发</vt:lpstr>
      <vt:lpstr>完成前端的注册页面开发</vt:lpstr>
      <vt:lpstr>绘制用户登录的流程图</vt:lpstr>
      <vt:lpstr>完成用户登录的业务逻辑</vt:lpstr>
      <vt:lpstr>在Node中向客户端写入cookie</vt:lpstr>
      <vt:lpstr>req.headers.cookie</vt:lpstr>
      <vt:lpstr>使用expires属性设置cookie的过期时间</vt:lpstr>
      <vt:lpstr>session和sessionId的实现原理</vt:lpstr>
      <vt:lpstr>express-session中间件</vt:lpstr>
      <vt:lpstr>渲染首页的登录状态</vt:lpstr>
      <vt:lpstr>实现session的注销登录功能</vt:lpstr>
      <vt:lpstr>抽取控制器代码</vt:lpstr>
      <vt:lpstr>MVC架构理解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Tabitay Musa</cp:lastModifiedBy>
  <cp:revision>1222</cp:revision>
  <dcterms:created xsi:type="dcterms:W3CDTF">2015-06-29T07:19:00Z</dcterms:created>
  <dcterms:modified xsi:type="dcterms:W3CDTF">2019-07-06T18:06:33Z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