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4"/>
  </p:notesMasterIdLst>
  <p:sldIdLst>
    <p:sldId id="256" r:id="rId3"/>
    <p:sldId id="257" r:id="rId4"/>
    <p:sldId id="258" r:id="rId5"/>
    <p:sldId id="264" r:id="rId6"/>
    <p:sldId id="266" r:id="rId7"/>
    <p:sldId id="259" r:id="rId8"/>
    <p:sldId id="263" r:id="rId9"/>
    <p:sldId id="267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900A0-4D7C-442E-A7CD-7ED6681A5BA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36-B642-4747-82EA-DDA3B4FFE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possible feature, most are useless. Got rid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3836-B642-4747-82EA-DDA3B4FFE4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Narrowed down to items of relevance using domain knowledge and straight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3836-B642-4747-82EA-DDA3B4FFE4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model with restricted selected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3836-B642-4747-82EA-DDA3B4FFE4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an </a:t>
            </a:r>
            <a:r>
              <a:rPr lang="en-US" dirty="0" err="1"/>
              <a:t>xgbclassifier</a:t>
            </a:r>
            <a:r>
              <a:rPr lang="en-US" dirty="0"/>
              <a:t> using every feature, obtained the feature importance, removed all that possessed 0 value, removed items of collinearity as well as overly obvious ones ex: weakness to good. And took the top 20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3836-B642-4747-82EA-DDA3B4FFE4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3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8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9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7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2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3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03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285-C5E1-79BD-C427-6BE5BABF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F9783-ECB4-FB3C-C3AD-CCFC2A1F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62AE-9125-5CC8-936B-B2D311AA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297E-95A7-020F-B775-18597236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EBD9-7C8F-D88E-DAA8-CB731E16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8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6E73-7FD9-5820-28CA-C1DC749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58F1-35FF-9D51-A5E3-A8571D1F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546A-403D-C4B2-AD82-BAF34A21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AD98-F570-2A06-BEC7-FCF186AF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755C-8072-F18E-76C5-83116F00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7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71C9-6FC5-3E3E-6E09-EC44AE73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746F-FAE3-9F54-A550-02A6C447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C9993-5980-5777-2D71-6D11105F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E00B-1D31-2211-DC35-C308704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5F48-45C8-B149-641F-E04F3EC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2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4DD3-9852-E5C2-D162-E654A4BA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0847-5E5A-08E2-7CDA-9B2D8879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523F-F25F-BF91-DFAC-5DDCAFF8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EFCE-A640-782D-5B82-03D83CEA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6B63-DB24-8D20-9485-D5A23B3B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0BF1E-8C82-6B18-51C9-BE8DC146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8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C992-F5B6-00D2-DA8F-C75AC278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29A0-1369-5F8B-7835-FB7A17DF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CEF4-B602-D2A1-2F9B-311B1D67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757C-E925-9203-0534-A38D08C4A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33E47-7EDB-5153-0FC3-AB60FE4F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F89D6-B088-9612-B331-4B23995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18A6-CD6B-4942-5DB0-E8E09B9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C14CF-75A1-FC1A-EC44-170A3435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7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5428-802E-660A-3088-C326B8D1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FB63F-D3E5-4136-206B-BA086654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13F75-04C2-66A6-67EF-0922A23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6C95-61B0-2E7A-E1C8-063BF288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0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B64C8-4543-1AAD-3D12-3F0C7FCC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849F-2E22-A300-4351-3EE2000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9C967-0B8C-14DA-9F68-0E96ED62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1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70ED-677A-168E-01D2-70E99760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6234-4D4B-3B58-5EC6-B6822C0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E0257-5827-CBDD-821B-76F7007E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3D26-071A-F3E3-D11F-28F551B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72D-4CDF-1773-19A1-719E07B2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2A0E-CCF7-073C-98FB-15D1F39E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9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7A49-D85A-709C-77B1-73AA4951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82CF3-6397-2C79-91D0-E401008BE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55EB-63C9-3ED4-D104-6B3013B66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033D-AA90-9B11-098A-5B5CE6B5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B336-51EA-A59A-76CE-F1576CCC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F2E0-BD20-5599-2F52-34254E12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3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A978-D5DD-B22D-41F9-E671F5BA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C3AC7-6C84-98EA-82EB-E838F782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F95E-3393-0893-C46A-293B3102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72D4-6160-0CC3-49C6-81D9484C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D5DF2-2A5E-4681-016F-CED5BE8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0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EF41A-4E44-1EC3-987E-11E08D9B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680F5-39AF-AE8D-B50B-05817253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FC68-1E83-0857-BDD5-B0CD775D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1D87-B651-AF8A-1913-38A2663D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4348-110B-AA97-CAF2-2D531142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4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7F5A5-5C1B-A568-7FD4-7FB923EF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C4CE6-F2AE-E47F-AC14-0DA4251F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6779-DCCE-FC19-6F6B-48C21F5E3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2766-3A97-4160-ADD4-F7BD734C33D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6C76-5613-1239-C6FA-E3AFDCB6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58F4-B7E6-4AC0-8826-FC6AA5E2D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5B37-A51E-4A83-809E-A3E7DDFB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2e.aonprd.com/Languages.aspx?ID=13" TargetMode="External"/><Relationship Id="rId7" Type="http://schemas.openxmlformats.org/officeDocument/2006/relationships/hyperlink" Target="https://2e.aonprd.com/Skills.aspx?ID=16" TargetMode="External"/><Relationship Id="rId2" Type="http://schemas.openxmlformats.org/officeDocument/2006/relationships/hyperlink" Target="https://2e.aonprd.com/MonsterAbilities.aspx?ID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2e.aonprd.com/Skills.aspx?ID=15" TargetMode="External"/><Relationship Id="rId5" Type="http://schemas.openxmlformats.org/officeDocument/2006/relationships/hyperlink" Target="https://2e.aonprd.com/Skills.aspx?ID=5" TargetMode="External"/><Relationship Id="rId4" Type="http://schemas.openxmlformats.org/officeDocument/2006/relationships/hyperlink" Target="https://2e.aonprd.com/Skills.aspx?ID=1" TargetMode="Externa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3091-5169-BAF4-9CC7-1CA22F06A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Will it try to kill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BED5B-B2F9-CD22-6B97-CB2D4DEA1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Musa Abbasi</a:t>
            </a:r>
          </a:p>
        </p:txBody>
      </p:sp>
    </p:spTree>
    <p:extLst>
      <p:ext uri="{BB962C8B-B14F-4D97-AF65-F5344CB8AC3E}">
        <p14:creationId xmlns:p14="http://schemas.microsoft.com/office/powerpoint/2010/main" val="227163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E4E519-BE3E-AFF5-5211-1533B4AAB793}"/>
              </a:ext>
            </a:extLst>
          </p:cNvPr>
          <p:cNvSpPr/>
          <p:nvPr/>
        </p:nvSpPr>
        <p:spPr>
          <a:xfrm>
            <a:off x="1280161" y="2362199"/>
            <a:ext cx="9631680" cy="2762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2D4DB-94C6-615E-A40C-3B1D204433BB}"/>
              </a:ext>
            </a:extLst>
          </p:cNvPr>
          <p:cNvSpPr txBox="1"/>
          <p:nvPr/>
        </p:nvSpPr>
        <p:spPr>
          <a:xfrm>
            <a:off x="885532" y="774172"/>
            <a:ext cx="6681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Perception</a:t>
            </a:r>
            <a:r>
              <a:rPr lang="en-US" sz="2000" dirty="0"/>
              <a:t> +25; dander scent (1 mile, imprecise), </a:t>
            </a:r>
            <a:r>
              <a:rPr lang="en-US" sz="2000" u="sng" dirty="0" err="1">
                <a:effectLst/>
                <a:hlinkClick r:id="rId2"/>
              </a:rPr>
              <a:t>darkvision</a:t>
            </a:r>
            <a:br>
              <a:rPr lang="en-US" sz="2000" dirty="0"/>
            </a:br>
            <a:r>
              <a:rPr lang="en-US" sz="2000" b="1" dirty="0"/>
              <a:t>Languages</a:t>
            </a:r>
            <a:r>
              <a:rPr lang="en-US" sz="2000" dirty="0"/>
              <a:t> </a:t>
            </a:r>
            <a:r>
              <a:rPr lang="en-US" sz="2000" u="sng" dirty="0" err="1">
                <a:hlinkClick r:id="rId3"/>
              </a:rPr>
              <a:t>Aklo</a:t>
            </a:r>
            <a:br>
              <a:rPr lang="en-US" sz="2000" dirty="0"/>
            </a:br>
            <a:r>
              <a:rPr lang="en-US" sz="2000" b="1" dirty="0"/>
              <a:t>Skills</a:t>
            </a:r>
            <a:r>
              <a:rPr lang="en-US" sz="2000" dirty="0"/>
              <a:t> </a:t>
            </a:r>
            <a:r>
              <a:rPr lang="en-US" sz="2000" u="sng" dirty="0">
                <a:hlinkClick r:id="rId4"/>
              </a:rPr>
              <a:t>Acrobatics</a:t>
            </a:r>
            <a:r>
              <a:rPr lang="en-US" sz="2000" dirty="0"/>
              <a:t> +27, </a:t>
            </a:r>
            <a:r>
              <a:rPr lang="en-US" sz="2000" u="sng" dirty="0">
                <a:hlinkClick r:id="rId5"/>
              </a:rPr>
              <a:t>Deception</a:t>
            </a:r>
            <a:r>
              <a:rPr lang="en-US" sz="2000" dirty="0"/>
              <a:t> +27, </a:t>
            </a:r>
            <a:r>
              <a:rPr lang="en-US" sz="2000" u="sng" dirty="0">
                <a:hlinkClick r:id="rId6"/>
              </a:rPr>
              <a:t>Stealth</a:t>
            </a:r>
            <a:r>
              <a:rPr lang="en-US" sz="2000" dirty="0"/>
              <a:t> +27, </a:t>
            </a:r>
            <a:r>
              <a:rPr lang="en-US" sz="2000" u="sng" dirty="0">
                <a:hlinkClick r:id="rId7"/>
              </a:rPr>
              <a:t>Survival</a:t>
            </a:r>
            <a:r>
              <a:rPr lang="en-US" sz="2000" dirty="0"/>
              <a:t> +25</a:t>
            </a:r>
            <a:br>
              <a:rPr lang="en-US" sz="2000" dirty="0"/>
            </a:br>
            <a:r>
              <a:rPr lang="en-US" sz="2000" b="1" dirty="0"/>
              <a:t>Str</a:t>
            </a:r>
            <a:r>
              <a:rPr lang="en-US" sz="2000" dirty="0"/>
              <a:t> +3, </a:t>
            </a:r>
            <a:r>
              <a:rPr lang="en-US" sz="2000" b="1" dirty="0" err="1"/>
              <a:t>Dex</a:t>
            </a:r>
            <a:r>
              <a:rPr lang="en-US" sz="2000" dirty="0"/>
              <a:t> +7, </a:t>
            </a:r>
            <a:r>
              <a:rPr lang="en-US" sz="2000" b="1" dirty="0"/>
              <a:t>Con</a:t>
            </a:r>
            <a:r>
              <a:rPr lang="en-US" sz="2000" dirty="0"/>
              <a:t> +4, </a:t>
            </a:r>
            <a:r>
              <a:rPr lang="en-US" sz="2000" b="1" dirty="0"/>
              <a:t>Int</a:t>
            </a:r>
            <a:r>
              <a:rPr lang="en-US" sz="2000" dirty="0"/>
              <a:t> +5, </a:t>
            </a:r>
            <a:r>
              <a:rPr lang="en-US" sz="2000" b="1" dirty="0"/>
              <a:t>Wis</a:t>
            </a:r>
            <a:r>
              <a:rPr lang="en-US" sz="2000" dirty="0"/>
              <a:t> +5, </a:t>
            </a:r>
            <a:r>
              <a:rPr lang="en-US" sz="2000" b="1" dirty="0"/>
              <a:t>Cha</a:t>
            </a:r>
            <a:r>
              <a:rPr lang="en-US" sz="2000" dirty="0"/>
              <a:t> +7</a:t>
            </a:r>
          </a:p>
          <a:p>
            <a:r>
              <a:rPr lang="en-US" sz="2000" b="1" dirty="0"/>
              <a:t>AC</a:t>
            </a:r>
            <a:r>
              <a:rPr lang="en-US" sz="2000" dirty="0"/>
              <a:t> 35; </a:t>
            </a:r>
            <a:r>
              <a:rPr lang="en-US" sz="2000" b="1" dirty="0"/>
              <a:t>Fort</a:t>
            </a:r>
            <a:r>
              <a:rPr lang="en-US" sz="2000" dirty="0"/>
              <a:t> +24, </a:t>
            </a:r>
            <a:r>
              <a:rPr lang="en-US" sz="2000" b="1" dirty="0"/>
              <a:t>Ref</a:t>
            </a:r>
            <a:r>
              <a:rPr lang="en-US" sz="2000" dirty="0"/>
              <a:t> +29, </a:t>
            </a:r>
            <a:r>
              <a:rPr lang="en-US" sz="2000" b="1" dirty="0"/>
              <a:t>Will</a:t>
            </a:r>
            <a:r>
              <a:rPr lang="en-US" sz="2000" dirty="0"/>
              <a:t> +25</a:t>
            </a:r>
            <a:br>
              <a:rPr lang="en-US" sz="2000" dirty="0"/>
            </a:br>
            <a:r>
              <a:rPr lang="en-US" sz="2000" b="1" dirty="0"/>
              <a:t>HP</a:t>
            </a:r>
            <a:r>
              <a:rPr lang="en-US" sz="2000" dirty="0"/>
              <a:t> 250</a:t>
            </a:r>
          </a:p>
          <a:p>
            <a:endParaRPr lang="en-US" sz="2000" dirty="0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61537DC-9AF3-EDEA-97F4-FF216E497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021"/>
            <a:ext cx="12192000" cy="3782333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FB7B38C-7CF2-39C4-C299-01AA2E6D2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2801" y="774172"/>
            <a:ext cx="1749412" cy="186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BC861-F81C-04F1-9C19-876234C36661}"/>
              </a:ext>
            </a:extLst>
          </p:cNvPr>
          <p:cNvSpPr txBox="1"/>
          <p:nvPr/>
        </p:nvSpPr>
        <p:spPr>
          <a:xfrm>
            <a:off x="8309033" y="263842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Angoyang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CD6-57A4-291D-7A5B-480D7985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cat wearing a hat">
            <a:extLst>
              <a:ext uri="{FF2B5EF4-FFF2-40B4-BE49-F238E27FC236}">
                <a16:creationId xmlns:a16="http://schemas.microsoft.com/office/drawing/2014/main" id="{12D3EC87-7639-1FF8-10D4-8B694F99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47" y="2433462"/>
            <a:ext cx="3011105" cy="3011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559CD-1833-7F86-6648-F0B32587F2A1}"/>
              </a:ext>
            </a:extLst>
          </p:cNvPr>
          <p:cNvSpPr txBox="1"/>
          <p:nvPr/>
        </p:nvSpPr>
        <p:spPr>
          <a:xfrm>
            <a:off x="5320979" y="4957237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Angoyang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7AFE-04F3-51FE-FAF5-E301BDF7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492B-7DF6-5F11-1797-95F8DD05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Pathfinder Society</a:t>
            </a:r>
          </a:p>
          <a:p>
            <a:pPr lvl="1"/>
            <a:r>
              <a:rPr lang="en-US" dirty="0"/>
              <a:t>Does it mean you harm?</a:t>
            </a:r>
          </a:p>
          <a:p>
            <a:pPr lvl="1"/>
            <a:r>
              <a:rPr lang="en-US" dirty="0"/>
              <a:t>Creatures in </a:t>
            </a:r>
            <a:r>
              <a:rPr lang="en-US" dirty="0" err="1"/>
              <a:t>Golarion</a:t>
            </a:r>
            <a:r>
              <a:rPr lang="en-US" dirty="0"/>
              <a:t> have all manners of appearances. </a:t>
            </a:r>
          </a:p>
        </p:txBody>
      </p:sp>
      <p:pic>
        <p:nvPicPr>
          <p:cNvPr id="4" name="Picture 3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390F6DCA-C7CF-51E0-C651-D0954EDEE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67" y="3878208"/>
            <a:ext cx="3979118" cy="2455545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FB8B25-BA73-C858-0D5B-2A20C551E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762" y="4469501"/>
            <a:ext cx="1749412" cy="1864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A28B9-E2FB-3EAB-C151-027F4FF97A16}"/>
              </a:ext>
            </a:extLst>
          </p:cNvPr>
          <p:cNvSpPr txBox="1"/>
          <p:nvPr/>
        </p:nvSpPr>
        <p:spPr>
          <a:xfrm>
            <a:off x="1042994" y="633375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Angoyang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0F3F4-164F-F377-5355-D4D546588F2F}"/>
              </a:ext>
            </a:extLst>
          </p:cNvPr>
          <p:cNvSpPr txBox="1"/>
          <p:nvPr/>
        </p:nvSpPr>
        <p:spPr>
          <a:xfrm>
            <a:off x="8719840" y="633375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Xiuh</a:t>
            </a:r>
            <a:r>
              <a:rPr lang="en-US" b="1" dirty="0"/>
              <a:t> </a:t>
            </a:r>
            <a:r>
              <a:rPr lang="en-US" b="1" dirty="0" err="1"/>
              <a:t>Couatl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3621-0A13-2F4C-11DC-D86BE128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02EA-9130-8BE1-F5C2-557755C1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database containing every creature known to </a:t>
            </a:r>
            <a:r>
              <a:rPr lang="en-US" dirty="0" err="1"/>
              <a:t>Golarion</a:t>
            </a:r>
            <a:r>
              <a:rPr lang="en-US" dirty="0"/>
              <a:t> and beyond.</a:t>
            </a:r>
          </a:p>
          <a:p>
            <a:r>
              <a:rPr lang="en-US" dirty="0"/>
              <a:t>Data scraped from the Archives of </a:t>
            </a:r>
            <a:r>
              <a:rPr lang="en-US" dirty="0" err="1"/>
              <a:t>Nethys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2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E46A-E9FE-3A1B-4429-2442F96D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urtain, red&#10;&#10;Description automatically generated">
            <a:extLst>
              <a:ext uri="{FF2B5EF4-FFF2-40B4-BE49-F238E27FC236}">
                <a16:creationId xmlns:a16="http://schemas.microsoft.com/office/drawing/2014/main" id="{FAD0D23B-923B-42CA-408B-EF7D755C6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6"/>
          <a:stretch/>
        </p:blipFill>
        <p:spPr>
          <a:xfrm>
            <a:off x="1" y="492479"/>
            <a:ext cx="12191999" cy="6225562"/>
          </a:xfrm>
        </p:spPr>
      </p:pic>
    </p:spTree>
    <p:extLst>
      <p:ext uri="{BB962C8B-B14F-4D97-AF65-F5344CB8AC3E}">
        <p14:creationId xmlns:p14="http://schemas.microsoft.com/office/powerpoint/2010/main" val="139711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C7F3-CDB2-512F-4CE1-4C7FB99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7BDAF0E-A559-314D-E59E-EC2B856F7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0"/>
          <a:stretch/>
        </p:blipFill>
        <p:spPr>
          <a:xfrm>
            <a:off x="1181877" y="10998"/>
            <a:ext cx="9828245" cy="6847002"/>
          </a:xfrm>
        </p:spPr>
      </p:pic>
    </p:spTree>
    <p:extLst>
      <p:ext uri="{BB962C8B-B14F-4D97-AF65-F5344CB8AC3E}">
        <p14:creationId xmlns:p14="http://schemas.microsoft.com/office/powerpoint/2010/main" val="29650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E4E519-BE3E-AFF5-5211-1533B4AAB793}"/>
              </a:ext>
            </a:extLst>
          </p:cNvPr>
          <p:cNvSpPr/>
          <p:nvPr/>
        </p:nvSpPr>
        <p:spPr>
          <a:xfrm>
            <a:off x="1280161" y="2362199"/>
            <a:ext cx="9631680" cy="2762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43BE8-8F56-F019-75EA-10221770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4864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Base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DFA77-A122-7707-FF93-0B9EA390F2E0}"/>
              </a:ext>
            </a:extLst>
          </p:cNvPr>
          <p:cNvSpPr txBox="1"/>
          <p:nvPr/>
        </p:nvSpPr>
        <p:spPr>
          <a:xfrm>
            <a:off x="1280160" y="1828800"/>
            <a:ext cx="3235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Type: Decision Tree</a:t>
            </a:r>
          </a:p>
          <a:p>
            <a:r>
              <a:rPr lang="en-US" sz="2000" dirty="0"/>
              <a:t>Precision: 71</a:t>
            </a:r>
          </a:p>
          <a:p>
            <a:r>
              <a:rPr lang="en-US" sz="2000" dirty="0"/>
              <a:t>Recall: 77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C9F8D78-889D-DCC6-F334-947CDA9E3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23" y="548640"/>
            <a:ext cx="591245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304-80D3-47B0-46B6-5ECF4DB0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2DC5-1740-6FE2-A26D-9A4A703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42063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90F52A-1CA1-213C-3A96-B05154E3BAAA}"/>
              </a:ext>
            </a:extLst>
          </p:cNvPr>
          <p:cNvSpPr/>
          <p:nvPr/>
        </p:nvSpPr>
        <p:spPr>
          <a:xfrm>
            <a:off x="1280161" y="2362199"/>
            <a:ext cx="9631680" cy="2762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CA60766-7241-5482-3D8E-ADB1C2BDD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"/>
          <a:stretch/>
        </p:blipFill>
        <p:spPr>
          <a:xfrm>
            <a:off x="2702534" y="644235"/>
            <a:ext cx="6786931" cy="5785721"/>
          </a:xfrm>
        </p:spPr>
      </p:pic>
    </p:spTree>
    <p:extLst>
      <p:ext uri="{BB962C8B-B14F-4D97-AF65-F5344CB8AC3E}">
        <p14:creationId xmlns:p14="http://schemas.microsoft.com/office/powerpoint/2010/main" val="7210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E4E519-BE3E-AFF5-5211-1533B4AAB793}"/>
              </a:ext>
            </a:extLst>
          </p:cNvPr>
          <p:cNvSpPr/>
          <p:nvPr/>
        </p:nvSpPr>
        <p:spPr>
          <a:xfrm>
            <a:off x="1280161" y="2362199"/>
            <a:ext cx="9631680" cy="2762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43BE8-8F56-F019-75EA-10221770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4864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2D4DB-94C6-615E-A40C-3B1D204433BB}"/>
              </a:ext>
            </a:extLst>
          </p:cNvPr>
          <p:cNvSpPr txBox="1"/>
          <p:nvPr/>
        </p:nvSpPr>
        <p:spPr>
          <a:xfrm>
            <a:off x="1280158" y="1828800"/>
            <a:ext cx="5549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Type: Gradient Boosted Decision Trees</a:t>
            </a:r>
          </a:p>
          <a:p>
            <a:r>
              <a:rPr lang="en-US" sz="2000" dirty="0"/>
              <a:t>Precision: 78</a:t>
            </a:r>
          </a:p>
          <a:p>
            <a:r>
              <a:rPr lang="en-US" sz="2000" dirty="0"/>
              <a:t>Recall: 89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61537DC-9AF3-EDEA-97F4-FF216E497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021"/>
            <a:ext cx="12192000" cy="37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240</Words>
  <Application>Microsoft Office PowerPoint</Application>
  <PresentationFormat>Widescreen</PresentationFormat>
  <Paragraphs>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Organic</vt:lpstr>
      <vt:lpstr>Office Theme</vt:lpstr>
      <vt:lpstr>Will it try to kill you?</vt:lpstr>
      <vt:lpstr>Business Problem</vt:lpstr>
      <vt:lpstr>The Data</vt:lpstr>
      <vt:lpstr>PowerPoint Presentation</vt:lpstr>
      <vt:lpstr>PowerPoint Presentation</vt:lpstr>
      <vt:lpstr>Base Model</vt:lpstr>
      <vt:lpstr>PowerPoint Presentation</vt:lpstr>
      <vt:lpstr>PowerPoint Presentation</vt:lpstr>
      <vt:lpstr>Final Model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try to kill you?</dc:title>
  <dc:creator>Musa Abbasi</dc:creator>
  <cp:lastModifiedBy>Musa Abbasi</cp:lastModifiedBy>
  <cp:revision>5</cp:revision>
  <dcterms:created xsi:type="dcterms:W3CDTF">2022-10-06T13:18:59Z</dcterms:created>
  <dcterms:modified xsi:type="dcterms:W3CDTF">2022-10-07T16:13:06Z</dcterms:modified>
</cp:coreProperties>
</file>