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431ea7e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431ea7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431ea7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5431ea7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37c9ce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537c9ce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537c9c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537c9c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want to know what attributes affect house pricing the greatest, and we not only can tell you that, but have a model that can predict house prices within an accuracy of ~80 percent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537c9ce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537c9ce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537c9ce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537c9ce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537c9ce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537c9ce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537c9ce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537c9ce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537c9ce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537c9ce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537c9cef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537c9cef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37c9cef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37c9cef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data from zipcode information in Kings County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Used as proxy for neighborhood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Vastly improved model performance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some outliers 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variables that reduce accuracy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Similar to final model in accuracy, but not very tight 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 houses over $2 million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Kings County Real Estate Agency Pricing Model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Arsh Patel and Musa Abbasi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Model_2.0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for test =  0.8179331164867534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 =  84158.5476377756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 =  121944.63686923629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269" y="823138"/>
            <a:ext cx="4069331" cy="4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0"/>
            <a:ext cx="5286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46035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Important attributes in </a:t>
            </a:r>
            <a:r>
              <a:rPr lang="en" sz="2200"/>
              <a:t>determining</a:t>
            </a:r>
            <a:r>
              <a:rPr lang="en" sz="2200"/>
              <a:t> house prices in Kings County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Square footage of house (not size of property)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Waterfront Property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Presence of basement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low bed to bath ratio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Zip code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Problems &amp; Stakeholders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understanding of your needs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want to know what attributes affect house pricing the greatest, and we not only can tell you that, but have a model that can predict house prices within an accuracy of       ~81 %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you want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 affecting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we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predicting value based on significant attributes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on houses sold in Kings County, </a:t>
            </a:r>
            <a:r>
              <a:rPr lang="en"/>
              <a:t>Washington</a:t>
            </a:r>
            <a:r>
              <a:rPr lang="en"/>
              <a:t> in 2014..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used information about the general population in each town and zipcode in Kings County from another data source.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Correlation Heatmap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322" l="89595" r="0" t="0"/>
          <a:stretch/>
        </p:blipFill>
        <p:spPr>
          <a:xfrm>
            <a:off x="7525151" y="886400"/>
            <a:ext cx="585451" cy="4124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6"/>
          <p:cNvGrpSpPr/>
          <p:nvPr/>
        </p:nvGrpSpPr>
        <p:grpSpPr>
          <a:xfrm>
            <a:off x="117066" y="1404507"/>
            <a:ext cx="7552611" cy="1350137"/>
            <a:chOff x="1789125" y="2653375"/>
            <a:chExt cx="5032725" cy="506523"/>
          </a:xfrm>
        </p:grpSpPr>
        <p:pic>
          <p:nvPicPr>
            <p:cNvPr id="79" name="Google Shape;79;p16"/>
            <p:cNvPicPr preferRelativeResize="0"/>
            <p:nvPr/>
          </p:nvPicPr>
          <p:blipFill rotWithShape="1">
            <a:blip r:embed="rId3">
              <a:alphaModFix/>
            </a:blip>
            <a:srcRect b="95227" l="0" r="10554" t="0"/>
            <a:stretch/>
          </p:blipFill>
          <p:spPr>
            <a:xfrm>
              <a:off x="1789125" y="2653375"/>
              <a:ext cx="5032725" cy="1994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0" name="Google Shape;80;p16"/>
            <p:cNvPicPr preferRelativeResize="0"/>
            <p:nvPr/>
          </p:nvPicPr>
          <p:blipFill rotWithShape="1">
            <a:blip r:embed="rId3">
              <a:alphaModFix/>
            </a:blip>
            <a:srcRect b="0" l="0" r="10554" t="92652"/>
            <a:stretch/>
          </p:blipFill>
          <p:spPr>
            <a:xfrm>
              <a:off x="1789125" y="2852824"/>
              <a:ext cx="5032725" cy="3070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81" name="Google Shape;81;p16"/>
          <p:cNvSpPr txBox="1"/>
          <p:nvPr/>
        </p:nvSpPr>
        <p:spPr>
          <a:xfrm>
            <a:off x="615200" y="3136525"/>
            <a:ext cx="597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Variables with highest correlation to Price (coefficient above 0.5)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Square footage of living space in the home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Square footage of house apart from basement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Square footage of living space in the home for the nearest 15 neighbors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Number of bathrooms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39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model was imperfect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of 58%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 for test =  0.5673695068171001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 =  157043.84841828528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00" y="222512"/>
            <a:ext cx="4691886" cy="469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Variables important for modelling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421988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r>
              <a:rPr lang="en"/>
              <a:t>important</a:t>
            </a:r>
            <a:r>
              <a:rPr lang="en"/>
              <a:t> for modelling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0744"/>
            <a:ext cx="4059936" cy="298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800" y="1459650"/>
            <a:ext cx="4059876" cy="29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85375" y="280150"/>
            <a:ext cx="859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Variables important for modelling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model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77325" y="1456350"/>
            <a:ext cx="36132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model accuracy was 58%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accuracy by adding zip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variables that reduce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in final model went up to 81%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