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5431ea7e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5431ea7e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5431ea7e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5431ea7e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ec81eb9b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ec81eb9b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537c9ce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537c9ce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537c9ce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537c9c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want to know what attributes affect house pricing the greatest, and we not only can tell you that, but have a model that can predict house prices within an accuracy of ~80 percent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37c9ce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537c9ce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537c9ce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537c9ce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537c9ce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537c9ce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537c9cef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537c9cef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data from zipcode information in Kings County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as proxy for neighborhood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Vastly improved model performance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Removed some outliers 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Removed variables that reduce accuracy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Similar to final model in accuracy, but not very tight 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Removed houses over $2 million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537c9cef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537c9cef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37c9ce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537c9ce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ec81eb9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ec81eb9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Kings County Real Estate Agency Price Model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Arsh Patel and Musa Abbasi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Model_2.0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426950" y="1923475"/>
            <a:ext cx="3350700" cy="26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Accuracy of ~80%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R2 for test =  0.8066322136659266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MAE =  87545.85969508639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5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113" y="152400"/>
            <a:ext cx="49177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1900525" y="21517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38" y="460088"/>
            <a:ext cx="8545525" cy="422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694925" y="1567075"/>
            <a:ext cx="46035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Important attributes in </a:t>
            </a:r>
            <a:r>
              <a:rPr lang="en" sz="2000"/>
              <a:t>determining</a:t>
            </a:r>
            <a:r>
              <a:rPr lang="en" sz="2000"/>
              <a:t> house prices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Square footage of house (not </a:t>
            </a:r>
            <a:r>
              <a:rPr lang="en" sz="2000"/>
              <a:t>necessarily</a:t>
            </a:r>
            <a:r>
              <a:rPr lang="en" sz="2000"/>
              <a:t> size of property)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Waterfront Property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Zip code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Problems &amp; Stakeholders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915500" y="1600750"/>
            <a:ext cx="75057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Stakeholder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 real estate agency that is in the Kings County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Business Problem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They want to  know what are three important predictors variables of </a:t>
            </a:r>
            <a:r>
              <a:rPr lang="en" sz="1800"/>
              <a:t>determining</a:t>
            </a:r>
            <a:r>
              <a:rPr lang="en" sz="1800"/>
              <a:t> house price in Kings County, Washington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What we have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Model predicting house value in Kings County with accuracy of ~81%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6128400" cy="26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on houses sold in Kings County, </a:t>
            </a:r>
            <a:r>
              <a:rPr lang="en" sz="2000"/>
              <a:t>Washington</a:t>
            </a:r>
            <a:r>
              <a:rPr lang="en" sz="2000"/>
              <a:t> in 2014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on all zipcodes in Kings County, </a:t>
            </a:r>
            <a:r>
              <a:rPr lang="en" sz="2000"/>
              <a:t>including</a:t>
            </a:r>
            <a:r>
              <a:rPr lang="en" sz="2000"/>
              <a:t> cities and population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data from homes with value under $2 million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Correlation Heatmap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1322" l="89595" r="0" t="0"/>
          <a:stretch/>
        </p:blipFill>
        <p:spPr>
          <a:xfrm>
            <a:off x="8062876" y="509675"/>
            <a:ext cx="585451" cy="4124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6"/>
          <p:cNvGrpSpPr/>
          <p:nvPr/>
        </p:nvGrpSpPr>
        <p:grpSpPr>
          <a:xfrm>
            <a:off x="510266" y="1404507"/>
            <a:ext cx="7552611" cy="1350137"/>
            <a:chOff x="1789125" y="2653375"/>
            <a:chExt cx="5032725" cy="506523"/>
          </a:xfrm>
        </p:grpSpPr>
        <p:pic>
          <p:nvPicPr>
            <p:cNvPr id="149" name="Google Shape;149;p16"/>
            <p:cNvPicPr preferRelativeResize="0"/>
            <p:nvPr/>
          </p:nvPicPr>
          <p:blipFill rotWithShape="1">
            <a:blip r:embed="rId3">
              <a:alphaModFix/>
            </a:blip>
            <a:srcRect b="95227" l="0" r="10554" t="0"/>
            <a:stretch/>
          </p:blipFill>
          <p:spPr>
            <a:xfrm>
              <a:off x="1789125" y="2653375"/>
              <a:ext cx="5032725" cy="199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6"/>
            <p:cNvPicPr preferRelativeResize="0"/>
            <p:nvPr/>
          </p:nvPicPr>
          <p:blipFill rotWithShape="1">
            <a:blip r:embed="rId3">
              <a:alphaModFix/>
            </a:blip>
            <a:srcRect b="0" l="0" r="10554" t="92652"/>
            <a:stretch/>
          </p:blipFill>
          <p:spPr>
            <a:xfrm>
              <a:off x="1789125" y="2852824"/>
              <a:ext cx="5032725" cy="3070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16"/>
          <p:cNvSpPr txBox="1"/>
          <p:nvPr/>
        </p:nvSpPr>
        <p:spPr>
          <a:xfrm>
            <a:off x="648825" y="2780175"/>
            <a:ext cx="5970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Variables with highest correlation to Price (coefficient above 0.5)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Square footage of living space in the home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Square footage of house apart from basement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Square footage of living space in the home for the nearest 15 neighbors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Number of bathrooms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573650" y="798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573650" y="1620075"/>
            <a:ext cx="33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Accuracy of 63%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R2 for test =  0.6452450846575836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MAE =  137522.88930681013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425" y="222512"/>
            <a:ext cx="4691886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model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655075"/>
            <a:ext cx="55122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 model accuracy was 63%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Added zipcodes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Removed variables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more variables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Accuracy in final model went up to 80%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38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Variables important for modelling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25" y="1209150"/>
            <a:ext cx="8139550" cy="36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393192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</a:t>
            </a:r>
            <a:r>
              <a:rPr lang="en"/>
              <a:t>important</a:t>
            </a:r>
            <a:r>
              <a:rPr lang="en"/>
              <a:t> for modelling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400" y="1024302"/>
            <a:ext cx="5329650" cy="39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782550" y="771475"/>
            <a:ext cx="29064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Top 5 zipcodes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Average increase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+"/>
            </a:pPr>
            <a:r>
              <a:rPr lang="en" sz="2000"/>
              <a:t>~$600,000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Bottom 5 zipcodes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Average decrease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~$100,000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       </a:t>
            </a:r>
            <a:endParaRPr sz="20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199" y="385738"/>
            <a:ext cx="4557752" cy="43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