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4FD9D4E-8AE3-427D-AD60-D2CD239F679E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CC82376-D697-4F94-AA31-378EECAD4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95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9D4E-8AE3-427D-AD60-D2CD239F679E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82376-D697-4F94-AA31-378EECAD4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76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4FD9D4E-8AE3-427D-AD60-D2CD239F679E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CC82376-D697-4F94-AA31-378EECAD4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94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4FD9D4E-8AE3-427D-AD60-D2CD239F679E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CC82376-D697-4F94-AA31-378EECAD468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9031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4FD9D4E-8AE3-427D-AD60-D2CD239F679E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CC82376-D697-4F94-AA31-378EECAD4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52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9D4E-8AE3-427D-AD60-D2CD239F679E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82376-D697-4F94-AA31-378EECAD4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77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9D4E-8AE3-427D-AD60-D2CD239F679E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82376-D697-4F94-AA31-378EECAD4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48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9D4E-8AE3-427D-AD60-D2CD239F679E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82376-D697-4F94-AA31-378EECAD4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340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4FD9D4E-8AE3-427D-AD60-D2CD239F679E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CC82376-D697-4F94-AA31-378EECAD4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76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9D4E-8AE3-427D-AD60-D2CD239F679E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82376-D697-4F94-AA31-378EECAD4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666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4FD9D4E-8AE3-427D-AD60-D2CD239F679E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CC82376-D697-4F94-AA31-378EECAD4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16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9D4E-8AE3-427D-AD60-D2CD239F679E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82376-D697-4F94-AA31-378EECAD4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76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9D4E-8AE3-427D-AD60-D2CD239F679E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82376-D697-4F94-AA31-378EECAD4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0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9D4E-8AE3-427D-AD60-D2CD239F679E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82376-D697-4F94-AA31-378EECAD4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304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9D4E-8AE3-427D-AD60-D2CD239F679E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82376-D697-4F94-AA31-378EECAD4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993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9D4E-8AE3-427D-AD60-D2CD239F679E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82376-D697-4F94-AA31-378EECAD4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614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9D4E-8AE3-427D-AD60-D2CD239F679E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82376-D697-4F94-AA31-378EECAD4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02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D9D4E-8AE3-427D-AD60-D2CD239F679E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82376-D697-4F94-AA31-378EECAD4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5705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07EA9-B455-EFDC-52B9-61BE02FB40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Movies, do you like them?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534B4E-A70B-7EB5-D59A-AF8BB7DBFD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Musa Abbasi</a:t>
            </a:r>
          </a:p>
        </p:txBody>
      </p:sp>
    </p:spTree>
    <p:extLst>
      <p:ext uri="{BB962C8B-B14F-4D97-AF65-F5344CB8AC3E}">
        <p14:creationId xmlns:p14="http://schemas.microsoft.com/office/powerpoint/2010/main" val="3089450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E5717-F723-42FE-CD35-D6B6DF130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movies do people 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F0A89-B5AE-4BB2-5F25-CB29F0AF0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Movie theaters are dying. Find out what people like to bring them back</a:t>
            </a:r>
          </a:p>
          <a:p>
            <a:r>
              <a:rPr lang="en-US" dirty="0"/>
              <a:t>Next big streaming platform</a:t>
            </a:r>
          </a:p>
        </p:txBody>
      </p:sp>
    </p:spTree>
    <p:extLst>
      <p:ext uri="{BB962C8B-B14F-4D97-AF65-F5344CB8AC3E}">
        <p14:creationId xmlns:p14="http://schemas.microsoft.com/office/powerpoint/2010/main" val="757572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B9C7-FFEF-46A8-2025-955B0408E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Got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3739E-5119-30A4-0BD5-853593E0A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MovieLens</a:t>
            </a:r>
            <a:endParaRPr lang="en-US" dirty="0"/>
          </a:p>
          <a:p>
            <a:r>
              <a:rPr lang="en-US" dirty="0"/>
              <a:t>100,000 ratings </a:t>
            </a:r>
          </a:p>
          <a:p>
            <a:r>
              <a:rPr lang="en-US" dirty="0"/>
              <a:t>3,600 tags </a:t>
            </a:r>
          </a:p>
          <a:p>
            <a:r>
              <a:rPr lang="en-US" dirty="0"/>
              <a:t>9,000 movies</a:t>
            </a:r>
          </a:p>
          <a:p>
            <a:r>
              <a:rPr lang="en-US" dirty="0"/>
              <a:t>600 users.</a:t>
            </a:r>
          </a:p>
        </p:txBody>
      </p:sp>
    </p:spTree>
    <p:extLst>
      <p:ext uri="{BB962C8B-B14F-4D97-AF65-F5344CB8AC3E}">
        <p14:creationId xmlns:p14="http://schemas.microsoft.com/office/powerpoint/2010/main" val="2049065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BA468-8D9A-D42C-4A4B-3C11D0FFD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Made two model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B16FD50-DAE5-56E7-B25F-E28BF4680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1749625"/>
            <a:ext cx="447675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/>
              <a:t>SVD and </a:t>
            </a:r>
            <a:r>
              <a:rPr lang="en-US" altLang="en-US" sz="2000" dirty="0" err="1"/>
              <a:t>Keras</a:t>
            </a:r>
            <a:r>
              <a:rPr lang="en-US" altLang="en-US" sz="2000" dirty="0"/>
              <a:t> Functional API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Accuracy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FCP: 0.9307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MSE: 0.1121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004F39-053B-ECA2-8969-55DBC22C90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09" y="195132"/>
            <a:ext cx="4578781" cy="637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4E832-66C4-956A-FAD0-A76C7340E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1D9C9D-2989-A458-251A-36E9278B1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25" y="2777331"/>
            <a:ext cx="3333750" cy="2857500"/>
          </a:xfrm>
        </p:spPr>
      </p:pic>
    </p:spTree>
    <p:extLst>
      <p:ext uri="{BB962C8B-B14F-4D97-AF65-F5344CB8AC3E}">
        <p14:creationId xmlns:p14="http://schemas.microsoft.com/office/powerpoint/2010/main" val="256432340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5752</TotalTime>
  <Words>61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Vapor Trail</vt:lpstr>
      <vt:lpstr>Movies, do you like them?</vt:lpstr>
      <vt:lpstr>What movies do people like</vt:lpstr>
      <vt:lpstr>Got the data</vt:lpstr>
      <vt:lpstr>Made two model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Movies, do you like them?</dc:title>
  <dc:creator>Musa Abbasi</dc:creator>
  <cp:lastModifiedBy>Musa Abbasi</cp:lastModifiedBy>
  <cp:revision>1</cp:revision>
  <dcterms:created xsi:type="dcterms:W3CDTF">2022-10-27T14:49:40Z</dcterms:created>
  <dcterms:modified xsi:type="dcterms:W3CDTF">2022-10-31T14:42:24Z</dcterms:modified>
</cp:coreProperties>
</file>