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362" r:id="rId6"/>
    <p:sldId id="364" r:id="rId7"/>
    <p:sldId id="366" r:id="rId8"/>
    <p:sldId id="363" r:id="rId9"/>
    <p:sldId id="368" r:id="rId10"/>
    <p:sldId id="369" r:id="rId11"/>
    <p:sldId id="370" r:id="rId12"/>
    <p:sldId id="367" r:id="rId13"/>
    <p:sldId id="339" r:id="rId14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Orta Stil 2 - Vurgu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15" autoAdjust="0"/>
    <p:restoredTop sz="95033" autoAdjust="0"/>
  </p:normalViewPr>
  <p:slideViewPr>
    <p:cSldViewPr snapToGrid="0" showGuides="1">
      <p:cViewPr varScale="1">
        <p:scale>
          <a:sx n="75" d="100"/>
          <a:sy n="75" d="100"/>
        </p:scale>
        <p:origin x="686" y="58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6" d="100"/>
          <a:sy n="96" d="100"/>
        </p:scale>
        <p:origin x="364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/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000B4CB-FCA8-47D0-94E2-4BA3EE5FAF16}" type="datetime1">
              <a:rPr lang="tr-TR" smtClean="0"/>
              <a:t>12.04.2022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1072A3-100F-40A9-915F-8D2D9E6962D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5327F-B67F-4C21-8C73-6AA433DD66C2}" type="datetime1">
              <a:rPr lang="tr-TR" smtClean="0"/>
              <a:pPr/>
              <a:t>12.04.2022</a:t>
            </a:fld>
            <a:endParaRPr lang="tr-TR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/>
              <a:t>Asıl metin stillerini düzenle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230CFA-805A-4FD3-B3A0-DAAA5993DA17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9603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imli 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k Üçgen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sim Yer Tutucusu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Başlık 1" title="Başlık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Asıl Başlık Stilini Düzenlemek İçin Tıklayın</a:t>
            </a:r>
          </a:p>
        </p:txBody>
      </p:sp>
      <p:sp>
        <p:nvSpPr>
          <p:cNvPr id="3" name="Alt Başlık 2" title="Alt Başlık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ALT BAŞLIĞI DÜZENLEMEK İÇİN TIKLAYIN</a:t>
            </a:r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k Üçgen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Başlık 1" title="Başlık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Asıl Başlık Stilini Düzenlemek İçin Tıklayın</a:t>
            </a:r>
          </a:p>
        </p:txBody>
      </p:sp>
      <p:sp>
        <p:nvSpPr>
          <p:cNvPr id="3" name="Alt Başlık 2" title="Alt Başlık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ASIL ALT BAŞLIK STİLİNİ DÜZENLEMEK İÇİN TIKLAYIN</a:t>
            </a:r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ik Üçgen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7" name="Paralelkenar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Başlık 1" title="Başlık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tr-TR" noProof="0"/>
              <a:t>Asıl Başlık Stilini Düzenlemek İçin Tıklayın</a:t>
            </a:r>
          </a:p>
        </p:txBody>
      </p:sp>
      <p:sp>
        <p:nvSpPr>
          <p:cNvPr id="101" name="Metin Yer Tutucusu 2" title="Alt Başlık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/>
              <a:t>ASIL METİN STİLLERİNİ DÜZENLE</a:t>
            </a:r>
          </a:p>
        </p:txBody>
      </p: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elkenar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 noProof="0"/>
          </a:p>
        </p:txBody>
      </p: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elkenar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Çapraz Şerit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Düz Bağlayıcı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kenar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/>
            </a:p>
          </p:txBody>
        </p:sp>
      </p:grp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tr-TR" sz="3400" b="1" noProof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kenar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tr-TR" noProof="0"/>
          </a:p>
        </p:txBody>
      </p:sp>
      <p:sp>
        <p:nvSpPr>
          <p:cNvPr id="2" name="Alt Bilgi Yer Tutucusu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tr-TR" noProof="0"/>
              <a:t>Alt bilgi ekleyin</a:t>
            </a: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tr-TR" noProof="0" smtClean="0"/>
              <a:t>‹#›</a:t>
            </a:fld>
            <a:endParaRPr lang="tr-TR" noProof="0"/>
          </a:p>
        </p:txBody>
      </p:sp>
      <p:sp>
        <p:nvSpPr>
          <p:cNvPr id="27" name="Başlık 1" title="Başlık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Ana Başlık Stilini Düzenlemek İçin Tıklayın </a:t>
            </a:r>
          </a:p>
        </p:txBody>
      </p:sp>
      <p:sp>
        <p:nvSpPr>
          <p:cNvPr id="29" name="İçerik Yer Tutucusu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Çapraz Şerit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Düz Bağlayıcı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kenar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/>
            </a:p>
          </p:txBody>
        </p:sp>
      </p:grp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tr-TR" sz="3400" b="1" noProof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kenar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tr-TR" noProof="0"/>
          </a:p>
        </p:txBody>
      </p:sp>
      <p:sp>
        <p:nvSpPr>
          <p:cNvPr id="2" name="Alt Bilgi Yer Tutucusu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tr-TR" noProof="0"/>
              <a:t>Alt bilgi ekleyin</a:t>
            </a: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tr-TR" noProof="0" smtClean="0"/>
              <a:t>‹#›</a:t>
            </a:fld>
            <a:endParaRPr lang="tr-TR" noProof="0"/>
          </a:p>
        </p:txBody>
      </p:sp>
      <p:sp>
        <p:nvSpPr>
          <p:cNvPr id="27" name="Başlık 1" title="Başlık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Ana Başlık Stilini Düzenlemek İçin Tıklayın </a:t>
            </a:r>
          </a:p>
        </p:txBody>
      </p:sp>
      <p:sp>
        <p:nvSpPr>
          <p:cNvPr id="14" name="İçerik Yer Tutucusu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15" name="İçerik Yer Tutucusu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Çapraz Şerit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Düz Bağlayıcı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kenar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/>
            </a:p>
          </p:txBody>
        </p:sp>
      </p:grp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tr-TR" sz="3400" b="1" noProof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kenar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tr-TR" noProof="0"/>
          </a:p>
        </p:txBody>
      </p:sp>
      <p:sp>
        <p:nvSpPr>
          <p:cNvPr id="2" name="Alt Bilgi Yer Tutucusu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tr-TR" noProof="0"/>
              <a:t>Alt bilgi ekleyin</a:t>
            </a: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tr-TR" noProof="0" smtClean="0"/>
              <a:t>‹#›</a:t>
            </a:fld>
            <a:endParaRPr lang="tr-TR" noProof="0"/>
          </a:p>
        </p:txBody>
      </p:sp>
      <p:sp>
        <p:nvSpPr>
          <p:cNvPr id="27" name="Başlık 1" title="Başlık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Ana Başlık Stilini Düzenlemek İçin Tıklayın </a:t>
            </a:r>
          </a:p>
        </p:txBody>
      </p:sp>
      <p:sp>
        <p:nvSpPr>
          <p:cNvPr id="18" name="Metin Yer Tutucusu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20" name="Metin Yer Tutucusu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21" name="İçerik Yer Tutucusu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24" name="İçerik Yer Tutucusu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k Üçgen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Başlık 1" title="Başlık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Asıl Başlık Stilini Düzenlemek İçin Tıklayın</a:t>
            </a:r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etin Yer Tutucusu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4" name="İçerik Yer Tutucusu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k Üçgen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Başlık 1" title="Başlık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Asıl Başlık Stilini Düzenlemek İçin Tıklayın</a:t>
            </a:r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etin Yer Tutucusu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2" name="Resim Yer Tutucusu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 noProof="0"/>
              <a:t>Resim eklemek için simgeye tıklayın</a:t>
            </a:r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etin Kutusu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tr-TR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Çapraz Şerit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Düz Bağlayıcı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elkenar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/>
            </a:p>
          </p:txBody>
        </p:sp>
      </p:grpSp>
      <p:sp>
        <p:nvSpPr>
          <p:cNvPr id="30" name="Paralelkenar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tr-TR" noProof="0"/>
          </a:p>
        </p:txBody>
      </p:sp>
      <p:sp>
        <p:nvSpPr>
          <p:cNvPr id="2" name="Alt Bilgi Yer Tutucusu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tr-TR" noProof="0"/>
              <a:t>Alt bilgi ekleyin</a:t>
            </a: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tin Kutusu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tr-TR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Çapraz Şerit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>
                <a:solidFill>
                  <a:schemeClr val="tx1"/>
                </a:solidFill>
              </a:endParaRPr>
            </a:p>
          </p:txBody>
        </p:sp>
        <p:cxnSp>
          <p:nvCxnSpPr>
            <p:cNvPr id="29" name="Düz Bağlayıcı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kenar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/>
            </a:p>
          </p:txBody>
        </p:sp>
      </p:grpSp>
      <p:sp>
        <p:nvSpPr>
          <p:cNvPr id="31" name="Paralelkenar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tr-TR" noProof="0"/>
          </a:p>
        </p:txBody>
      </p:sp>
      <p:sp>
        <p:nvSpPr>
          <p:cNvPr id="33" name="Başlık 1" title="Başlık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Ana Başlık Stilini Düzenlemek İçin Tıklayın </a:t>
            </a:r>
          </a:p>
        </p:txBody>
      </p:sp>
      <p:sp>
        <p:nvSpPr>
          <p:cNvPr id="2" name="Alt Bilgi Yer Tutucusu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tr-TR" noProof="0"/>
              <a:t>Alt bilgi ekleyin</a:t>
            </a: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Özel Dü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imli 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ik Üçgen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7" name="Paralelkenar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Başlık 1" title="Başlık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tr-TR" noProof="0"/>
              <a:t>Asıl Başlık Stilini Düzenlemek İçin Tıklayın</a:t>
            </a:r>
          </a:p>
        </p:txBody>
      </p:sp>
      <p:sp>
        <p:nvSpPr>
          <p:cNvPr id="101" name="Metin Yer Tutucusu 2" title="Alt Başlık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/>
              <a:t>ASIL METİN STİLLERİNİ DÜZENLE</a:t>
            </a:r>
          </a:p>
        </p:txBody>
      </p: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elkenar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 noProof="0"/>
          </a:p>
        </p:txBody>
      </p: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sim Yer Tutucusu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elkenar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in Düzeni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 title="Madde İşaretleri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24" name="Dik Üçgen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25" name="Paralelkenar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 noProof="0"/>
          </a:p>
        </p:txBody>
      </p:sp>
      <p:cxnSp>
        <p:nvCxnSpPr>
          <p:cNvPr id="34" name="Düz Bağlayıcı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etin Yer Tutucusu 4" title="Alt Başlık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tr-TR" noProof="0"/>
              <a:t>ALT BAŞLIK STİLİ İÇİN TIKLAYIN</a:t>
            </a:r>
          </a:p>
        </p:txBody>
      </p:sp>
      <p:sp>
        <p:nvSpPr>
          <p:cNvPr id="2" name="Başlık 1" title="Başlık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Düzenlemek için tıklayın </a:t>
            </a:r>
            <a:br>
              <a:rPr lang="tr-TR" noProof="0"/>
            </a:br>
            <a:r>
              <a:rPr lang="tr-TR" noProof="0"/>
              <a:t>Ana Başlık Stili </a:t>
            </a:r>
          </a:p>
        </p:txBody>
      </p:sp>
      <p:sp>
        <p:nvSpPr>
          <p:cNvPr id="15" name="Resim Yer Tutucusu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tr-TR" noProof="0"/>
              <a:t>Alt bilgi ekleyin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in Düzeni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ağ Üçgen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8" name="Resim Yer Tutucusu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rtlCol="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" name="İçerik Yer Tutucusu 2" title="Madde İşaretleri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25" name="Paralelkenar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 noProof="0"/>
          </a:p>
        </p:txBody>
      </p:sp>
      <p:cxnSp>
        <p:nvCxnSpPr>
          <p:cNvPr id="34" name="Düz Bağlayıcı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etin Yer Tutucusu 4" title="Alt Başlık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tr-TR" noProof="0"/>
              <a:t>ALT BAŞLIK STİLİ İÇİN TIKLAYIN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tr-TR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Başlık 1" title="Başlık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Düzenlemek için tıklayın </a:t>
            </a:r>
            <a:br>
              <a:rPr lang="tr-TR" noProof="0"/>
            </a:br>
            <a:r>
              <a:rPr lang="tr-TR" noProof="0"/>
              <a:t>Ana Başlık Stili </a:t>
            </a:r>
          </a:p>
        </p:txBody>
      </p:sp>
      <p:sp>
        <p:nvSpPr>
          <p:cNvPr id="2" name="Alt Bilgi Yer Tutucusu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tr-TR" noProof="0"/>
              <a:t>Alt bilgi ekleyin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yazı ile 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Çapraz Şerit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Düz Bağlayıcı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kenar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/>
            </a:p>
          </p:txBody>
        </p:sp>
      </p:grpSp>
      <p:sp>
        <p:nvSpPr>
          <p:cNvPr id="17" name="Metin Yer Tutucusu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8" name="İçerik Yer Tutucusu 3" title="Madde İşaretleri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tr-TR" noProof="0"/>
              <a:t>Asıl metin stillerini düzenlemek için tıklayın</a:t>
            </a:r>
          </a:p>
          <a:p>
            <a:pPr lvl="1" rtl="0">
              <a:buClr>
                <a:schemeClr val="accent2"/>
              </a:buClr>
            </a:pPr>
            <a:r>
              <a:rPr lang="tr-TR" noProof="0"/>
              <a:t>İkinci düzey</a:t>
            </a:r>
          </a:p>
          <a:p>
            <a:pPr lvl="2" rtl="0">
              <a:buClr>
                <a:schemeClr val="accent2"/>
              </a:buClr>
            </a:pPr>
            <a:r>
              <a:rPr lang="tr-TR" noProof="0"/>
              <a:t>Üçüncü düzey</a:t>
            </a:r>
          </a:p>
          <a:p>
            <a:pPr lvl="3" rtl="0">
              <a:buClr>
                <a:schemeClr val="accent2"/>
              </a:buClr>
            </a:pPr>
            <a:r>
              <a:rPr lang="tr-TR" noProof="0"/>
              <a:t>Dördüncü düzey</a:t>
            </a:r>
          </a:p>
          <a:p>
            <a:pPr lvl="4" rtl="0">
              <a:buClr>
                <a:schemeClr val="accent2"/>
              </a:buClr>
            </a:pPr>
            <a:r>
              <a:rPr lang="tr-TR" noProof="0"/>
              <a:t>Beşinci düzey</a:t>
            </a:r>
          </a:p>
        </p:txBody>
      </p:sp>
      <p:sp>
        <p:nvSpPr>
          <p:cNvPr id="19" name="Metin Yer Tutucusu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20" name="İçerik Yer Tutucusu 5" title="Madde İşaretleri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tr-TR" noProof="0"/>
              <a:t>Asıl metin stillerini düzenlemek için tıklayın</a:t>
            </a:r>
          </a:p>
          <a:p>
            <a:pPr lvl="1" rtl="0">
              <a:buClr>
                <a:schemeClr val="accent2"/>
              </a:buClr>
            </a:pPr>
            <a:r>
              <a:rPr lang="tr-TR" noProof="0"/>
              <a:t>İkinci düzey</a:t>
            </a:r>
          </a:p>
          <a:p>
            <a:pPr lvl="2" rtl="0">
              <a:buClr>
                <a:schemeClr val="accent2"/>
              </a:buClr>
            </a:pPr>
            <a:r>
              <a:rPr lang="tr-TR" noProof="0"/>
              <a:t>Üçüncü düzey</a:t>
            </a:r>
          </a:p>
          <a:p>
            <a:pPr lvl="3" rtl="0">
              <a:buClr>
                <a:schemeClr val="accent2"/>
              </a:buClr>
            </a:pPr>
            <a:r>
              <a:rPr lang="tr-TR" noProof="0"/>
              <a:t>Dördüncü düzey</a:t>
            </a:r>
          </a:p>
          <a:p>
            <a:pPr lvl="4" rtl="0">
              <a:buClr>
                <a:schemeClr val="accent2"/>
              </a:buClr>
            </a:pPr>
            <a:r>
              <a:rPr lang="tr-TR" noProof="0"/>
              <a:t>Beşinci düzey</a:t>
            </a:r>
          </a:p>
        </p:txBody>
      </p:sp>
      <p:sp>
        <p:nvSpPr>
          <p:cNvPr id="24" name="Metin Yer Tutucusu 4" title="Alt Başlık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tr-TR" noProof="0"/>
              <a:t>ALT BAŞLIK STİLİ İÇİN TIKLAYIN</a:t>
            </a:r>
          </a:p>
        </p:txBody>
      </p: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tr-TR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kenar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tr-TR" noProof="0"/>
          </a:p>
        </p:txBody>
      </p:sp>
      <p:sp>
        <p:nvSpPr>
          <p:cNvPr id="2" name="Alt Bilgi Yer Tutucusu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tr-TR" noProof="0"/>
              <a:t>Alt bilgi ekleyin</a:t>
            </a: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tr-TR" noProof="0" smtClean="0"/>
              <a:t>‹#›</a:t>
            </a:fld>
            <a:endParaRPr lang="tr-TR" noProof="0"/>
          </a:p>
        </p:txBody>
      </p:sp>
      <p:sp>
        <p:nvSpPr>
          <p:cNvPr id="27" name="Başlık 1" title="Başlık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Ana Başlık Stilini Düzenlemek İçin Tıklayın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etin Kutusu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tr-TR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Çapraz Şerit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>
                <a:solidFill>
                  <a:schemeClr val="tx1"/>
                </a:solidFill>
              </a:endParaRPr>
            </a:p>
          </p:txBody>
        </p:sp>
        <p:cxnSp>
          <p:nvCxnSpPr>
            <p:cNvPr id="30" name="Düz Bağlayıcı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elkenar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/>
            </a:p>
          </p:txBody>
        </p:sp>
      </p:grpSp>
      <p:sp>
        <p:nvSpPr>
          <p:cNvPr id="33" name="Paralelkenar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tr-TR" noProof="0"/>
          </a:p>
        </p:txBody>
      </p:sp>
      <p:sp>
        <p:nvSpPr>
          <p:cNvPr id="34" name="Metin Yer Tutucusu 4" title="Alt Başlık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tr-TR" noProof="0"/>
              <a:t>ALT BAŞLIK STİLİ İÇİN TIKLAYIN</a:t>
            </a:r>
          </a:p>
        </p:txBody>
      </p:sp>
      <p:sp>
        <p:nvSpPr>
          <p:cNvPr id="2" name="Alt Bilgi Yer Tutucusu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tr-TR" noProof="0"/>
              <a:t>Alt bilgi ekleyin</a:t>
            </a: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tr-TR" noProof="0" smtClean="0"/>
              <a:t>‹#›</a:t>
            </a:fld>
            <a:endParaRPr lang="tr-TR" noProof="0"/>
          </a:p>
        </p:txBody>
      </p:sp>
      <p:sp>
        <p:nvSpPr>
          <p:cNvPr id="17" name="Başlık 1" title="Başlık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Ana Başlık Stilini Düzenlemek İçin Tıklayın 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tr-TR" noProof="0"/>
              <a:t>Metin buraya gelir</a:t>
            </a:r>
          </a:p>
        </p:txBody>
      </p:sp>
      <p:sp>
        <p:nvSpPr>
          <p:cNvPr id="20" name="Grafik Yer Tutucusu 2" title="Grafik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 rtl="0"/>
            <a:r>
              <a:rPr lang="tr-TR" noProof="0"/>
              <a:t>Grafik eklemek için simgeye tıklayın</a:t>
            </a:r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o Yer Tutucusu 11" title="Tablo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 rtlCol="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tr-TR" noProof="0"/>
              <a:t>Tablo eklemek için simgeye tıklayın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tr-TR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Çapraz Şerit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Düz Bağlayıcı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elkenar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/>
            </a:p>
          </p:txBody>
        </p:sp>
      </p:grpSp>
      <p:sp>
        <p:nvSpPr>
          <p:cNvPr id="36" name="Paralelkenar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 noProof="0"/>
          </a:p>
        </p:txBody>
      </p:sp>
      <p:sp>
        <p:nvSpPr>
          <p:cNvPr id="37" name="Metin Yer Tutucusu 4" title="Alt Başlık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tr-TR" noProof="0"/>
              <a:t>ALT BAŞLIK STİLİ İÇİN TIKLAYIN</a:t>
            </a:r>
          </a:p>
        </p:txBody>
      </p:sp>
      <p:sp>
        <p:nvSpPr>
          <p:cNvPr id="2" name="Alt Bilgi Yer Tutucusu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tr-TR" noProof="0"/>
              <a:t>Alt bilgi ekleyin</a:t>
            </a: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tr-TR" noProof="0" smtClean="0"/>
              <a:t>‹#›</a:t>
            </a:fld>
            <a:endParaRPr lang="tr-TR" noProof="0"/>
          </a:p>
        </p:txBody>
      </p:sp>
      <p:sp>
        <p:nvSpPr>
          <p:cNvPr id="17" name="Başlık 1" title="Başlık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Ana Başlık Stilini Düzenlemek İçin Tıklayın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üyük Fotoğra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 Üçgen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5" name="Resim Yer Tutucusu 31" title="Resim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tr-TR" noProof="0"/>
              <a:t>Resmi Buraya Ekleyin veya Sürükleyip Bırakın</a:t>
            </a:r>
          </a:p>
        </p:txBody>
      </p:sp>
      <p:cxnSp>
        <p:nvCxnSpPr>
          <p:cNvPr id="6" name="Düz Bağlayıcı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aşlık 1" title="Başlık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rtlCol="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/>
              <a:t>Buraya Başlık Ekleyin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şekkür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 title="Başlık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Asıl Başlık Stilini Düzenlemek İçin Tıklayın</a:t>
            </a:r>
          </a:p>
        </p:txBody>
      </p:sp>
      <p:sp>
        <p:nvSpPr>
          <p:cNvPr id="9" name="Metin Yer Tutucusu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tr-TR" noProof="0"/>
              <a:t>Ad</a:t>
            </a:r>
          </a:p>
        </p:txBody>
      </p:sp>
      <p:sp>
        <p:nvSpPr>
          <p:cNvPr id="10" name="Metin Yer Tutucusu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tr-TR" noProof="0"/>
              <a:t>Telefon Numarası</a:t>
            </a:r>
          </a:p>
        </p:txBody>
      </p:sp>
      <p:sp>
        <p:nvSpPr>
          <p:cNvPr id="11" name="Metin Yer Tutucusu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tr-TR" noProof="0"/>
              <a:t>E-posta </a:t>
            </a:r>
          </a:p>
        </p:txBody>
      </p:sp>
      <p:sp>
        <p:nvSpPr>
          <p:cNvPr id="13" name="Metin Yer Tutucusu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tr-TR" noProof="0"/>
              <a:t>Şirket Web Sitesi</a:t>
            </a:r>
          </a:p>
        </p:txBody>
      </p:sp>
      <p:sp>
        <p:nvSpPr>
          <p:cNvPr id="14" name="Şekil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tr-TR" noProof="0"/>
          </a:p>
        </p:txBody>
      </p:sp>
      <p:sp>
        <p:nvSpPr>
          <p:cNvPr id="15" name="Şekil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tr-TR" noProof="0"/>
          </a:p>
        </p:txBody>
      </p:sp>
      <p:sp>
        <p:nvSpPr>
          <p:cNvPr id="19" name="Şekil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tr-TR" noProof="0"/>
          </a:p>
        </p:txBody>
      </p:sp>
      <p:sp>
        <p:nvSpPr>
          <p:cNvPr id="20" name="Şekil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tr-TR" noProof="0"/>
          </a:p>
        </p:txBody>
      </p:sp>
      <p:sp>
        <p:nvSpPr>
          <p:cNvPr id="21" name="Dik Üçgen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Düz Bağlayıcı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sim Yer Tutucusu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rtl="0"/>
            <a:r>
              <a:rPr lang="tr-TR" noProof="0"/>
              <a:t>Alt bilgi ekleme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rtl="0"/>
            <a:fld id="{8699F50C-BE38-4BD0-BA84-9B090E1F2B9B}" type="slidenum">
              <a:rPr lang="tr-TR" noProof="0" smtClean="0"/>
              <a:pPr/>
              <a:t>‹#›</a:t>
            </a:fld>
            <a:endParaRPr lang="tr-TR" noProof="0"/>
          </a:p>
        </p:txBody>
      </p:sp>
      <p:sp>
        <p:nvSpPr>
          <p:cNvPr id="9" name="Başlık Yer Tutucusu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ircuitdigest.com/microcontroller-projects/automatic-bottle-filling-system-using-arduino" TargetMode="External"/><Relationship Id="rId2" Type="http://schemas.openxmlformats.org/officeDocument/2006/relationships/hyperlink" Target="https://gelecegiyazanlar.turkcell.com.tr/konu/egitim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2635" y="744213"/>
            <a:ext cx="7340200" cy="2684787"/>
          </a:xfrm>
        </p:spPr>
        <p:txBody>
          <a:bodyPr rtlCol="0">
            <a:normAutofit/>
          </a:bodyPr>
          <a:lstStyle/>
          <a:p>
            <a:pPr algn="ctr" rtl="0"/>
            <a:r>
              <a:rPr lang="tr-TR" sz="6000" dirty="0"/>
              <a:t>GÖMÜLÜ PROGRAMLAMA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4110" y="5330902"/>
            <a:ext cx="4854339" cy="1257574"/>
          </a:xfrm>
        </p:spPr>
        <p:txBody>
          <a:bodyPr rtlCol="0"/>
          <a:lstStyle/>
          <a:p>
            <a:r>
              <a:rPr lang="tr-TR" sz="2400" dirty="0"/>
              <a:t>Dr. </a:t>
            </a:r>
            <a:r>
              <a:rPr lang="tr-TR" sz="2400" dirty="0" err="1"/>
              <a:t>Ögr</a:t>
            </a:r>
            <a:r>
              <a:rPr lang="tr-TR" sz="2400" dirty="0"/>
              <a:t>. Üyesi Ümit Şentürk</a:t>
            </a:r>
            <a:endParaRPr lang="en-GB" sz="2400" dirty="0"/>
          </a:p>
        </p:txBody>
      </p:sp>
      <p:sp>
        <p:nvSpPr>
          <p:cNvPr id="11" name="Alt Başlık 2">
            <a:extLst>
              <a:ext uri="{FF2B5EF4-FFF2-40B4-BE49-F238E27FC236}">
                <a16:creationId xmlns:a16="http://schemas.microsoft.com/office/drawing/2014/main" id="{9E06802C-A569-42AA-AAE0-EF02FA8563DA}"/>
              </a:ext>
            </a:extLst>
          </p:cNvPr>
          <p:cNvSpPr txBox="1">
            <a:spLocks/>
          </p:cNvSpPr>
          <p:nvPr/>
        </p:nvSpPr>
        <p:spPr>
          <a:xfrm>
            <a:off x="5525565" y="3561905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b="0" i="0" kern="1200" spc="300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dirty="0"/>
              <a:t>6. Hafta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>
            <a:extLst>
              <a:ext uri="{FF2B5EF4-FFF2-40B4-BE49-F238E27FC236}">
                <a16:creationId xmlns:a16="http://schemas.microsoft.com/office/drawing/2014/main" id="{10188CF9-BF27-448F-A2F7-4EF7D5596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11213582" cy="2958275"/>
          </a:xfrm>
        </p:spPr>
        <p:txBody>
          <a:bodyPr>
            <a:normAutofit/>
          </a:bodyPr>
          <a:lstStyle/>
          <a:p>
            <a:r>
              <a:rPr lang="tr-TR" dirty="0">
                <a:hlinkClick r:id="rId2"/>
              </a:rPr>
              <a:t>https://gelecegiyazanlar.turkcell.com.tr/konu/egitim</a:t>
            </a:r>
            <a:endParaRPr lang="tr-TR" dirty="0"/>
          </a:p>
          <a:p>
            <a:r>
              <a:rPr lang="tr-TR" dirty="0">
                <a:hlinkClick r:id="rId3"/>
              </a:rPr>
              <a:t>https://circuitdigest.com/microcontroller-projects/automatic-bottle-filling-system-using-arduino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Başlık 3">
            <a:extLst>
              <a:ext uri="{FF2B5EF4-FFF2-40B4-BE49-F238E27FC236}">
                <a16:creationId xmlns:a16="http://schemas.microsoft.com/office/drawing/2014/main" id="{BD91FE54-FA21-49C6-B4C2-50CA9B7E2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FFABFF6-8DEF-4C21-A21E-26F601DEF72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rtl="0"/>
            <a:r>
              <a:rPr lang="tr-TR" noProof="0"/>
              <a:t>Alt bilgi ekleyin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67F3718-A6A9-409E-A961-268218976D2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8699F50C-BE38-4BD0-BA84-9B090E1F2B9B}" type="slidenum">
              <a:rPr lang="tr-TR" noProof="0" smtClean="0"/>
              <a:t>10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161108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42" y="934410"/>
            <a:ext cx="7342622" cy="1215566"/>
          </a:xfrm>
        </p:spPr>
        <p:txBody>
          <a:bodyPr/>
          <a:lstStyle/>
          <a:p>
            <a:r>
              <a:rPr lang="tr-TR" dirty="0"/>
              <a:t>SPI (</a:t>
            </a:r>
            <a:r>
              <a:rPr lang="tr-TR" dirty="0" err="1"/>
              <a:t>Serial</a:t>
            </a:r>
            <a:r>
              <a:rPr lang="tr-TR" dirty="0"/>
              <a:t> </a:t>
            </a:r>
            <a:r>
              <a:rPr lang="tr-TR" dirty="0" err="1"/>
              <a:t>Pripheral</a:t>
            </a:r>
            <a:r>
              <a:rPr lang="tr-TR" dirty="0"/>
              <a:t> </a:t>
            </a:r>
            <a:r>
              <a:rPr lang="tr-TR" dirty="0" err="1"/>
              <a:t>Interface</a:t>
            </a:r>
            <a:r>
              <a:rPr lang="tr-TR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E47B6-43D4-45CB-9C7A-B42B18C1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531" y="2352907"/>
            <a:ext cx="5899710" cy="4137746"/>
          </a:xfrm>
        </p:spPr>
        <p:txBody>
          <a:bodyPr/>
          <a:lstStyle/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tr-TR" dirty="0"/>
              <a:t>SPI seri haberleşme iletişim protokolüdür. </a:t>
            </a:r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tr-TR" dirty="0"/>
              <a:t>I2C protokolünde olduğu gibi kısa mesafe haberleşmede kullanılır.</a:t>
            </a:r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tr-TR" dirty="0"/>
              <a:t>Bir adet </a:t>
            </a:r>
            <a:r>
              <a:rPr lang="tr-TR" dirty="0" err="1"/>
              <a:t>master</a:t>
            </a:r>
            <a:r>
              <a:rPr lang="tr-TR" dirty="0"/>
              <a:t> bulunur. Master kapasitesi kadar </a:t>
            </a:r>
            <a:r>
              <a:rPr lang="tr-TR" dirty="0" err="1"/>
              <a:t>slave</a:t>
            </a:r>
            <a:r>
              <a:rPr lang="tr-TR" dirty="0"/>
              <a:t> haberleşmeye dahil edilir.</a:t>
            </a:r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tr-TR" dirty="0"/>
              <a:t>Çok hızlı haberleşme protokolüdür.</a:t>
            </a:r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tr-TR" dirty="0"/>
              <a:t>Data hattı iki adettir. I2C den farklı olarak data hattı tek yönlüdür. </a:t>
            </a:r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tr-TR" dirty="0" err="1"/>
              <a:t>Dublex</a:t>
            </a:r>
            <a:r>
              <a:rPr lang="tr-TR" dirty="0"/>
              <a:t> iletişim sağlanır. Yani data alıp gönderme aynı anda yapılabilmektedir.</a:t>
            </a:r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endParaRPr lang="tr-TR" dirty="0"/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endParaRPr lang="tr-TR" dirty="0"/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endParaRPr lang="tr-T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693263-0C5E-4581-97BC-61D1E3471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241" y="2149976"/>
            <a:ext cx="5396389" cy="427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857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42" y="934410"/>
            <a:ext cx="7342622" cy="1215566"/>
          </a:xfrm>
        </p:spPr>
        <p:txBody>
          <a:bodyPr/>
          <a:lstStyle/>
          <a:p>
            <a:r>
              <a:rPr lang="tr-TR" dirty="0"/>
              <a:t>SPI (</a:t>
            </a:r>
            <a:r>
              <a:rPr lang="tr-TR" dirty="0" err="1"/>
              <a:t>Serial</a:t>
            </a:r>
            <a:r>
              <a:rPr lang="tr-TR" dirty="0"/>
              <a:t> </a:t>
            </a:r>
            <a:r>
              <a:rPr lang="tr-TR" dirty="0" err="1"/>
              <a:t>Pripheral</a:t>
            </a:r>
            <a:r>
              <a:rPr lang="tr-TR" dirty="0"/>
              <a:t> </a:t>
            </a:r>
            <a:r>
              <a:rPr lang="tr-TR" dirty="0" err="1"/>
              <a:t>Interface</a:t>
            </a:r>
            <a:r>
              <a:rPr lang="tr-TR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E47B6-43D4-45CB-9C7A-B42B18C1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530" y="2352907"/>
            <a:ext cx="11548669" cy="4137746"/>
          </a:xfrm>
        </p:spPr>
        <p:txBody>
          <a:bodyPr/>
          <a:lstStyle/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tr-TR" dirty="0"/>
              <a:t>En az haberleşmenin yapılabilmesi için 4 adet bağlantı hattına ihtiyaç vardır.</a:t>
            </a:r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tr-TR" dirty="0"/>
              <a:t>MOSI: Master </a:t>
            </a:r>
            <a:r>
              <a:rPr lang="tr-TR" dirty="0" err="1"/>
              <a:t>Out</a:t>
            </a:r>
            <a:r>
              <a:rPr lang="tr-TR" dirty="0"/>
              <a:t> </a:t>
            </a:r>
            <a:r>
              <a:rPr lang="tr-TR" dirty="0" err="1"/>
              <a:t>Slave</a:t>
            </a:r>
            <a:r>
              <a:rPr lang="tr-TR" dirty="0"/>
              <a:t> </a:t>
            </a:r>
            <a:r>
              <a:rPr lang="tr-TR" dirty="0" err="1"/>
              <a:t>In</a:t>
            </a:r>
            <a:r>
              <a:rPr lang="tr-TR" dirty="0"/>
              <a:t>. </a:t>
            </a:r>
            <a:r>
              <a:rPr lang="tr-TR" dirty="0" err="1"/>
              <a:t>Arduino</a:t>
            </a:r>
            <a:r>
              <a:rPr lang="tr-TR" dirty="0"/>
              <a:t> </a:t>
            </a:r>
            <a:r>
              <a:rPr lang="tr-TR" dirty="0" err="1"/>
              <a:t>Uno</a:t>
            </a:r>
            <a:r>
              <a:rPr lang="tr-TR" dirty="0"/>
              <a:t> 11 </a:t>
            </a:r>
            <a:r>
              <a:rPr lang="tr-TR" dirty="0" err="1"/>
              <a:t>nolu</a:t>
            </a:r>
            <a:r>
              <a:rPr lang="tr-TR" dirty="0"/>
              <a:t> </a:t>
            </a:r>
            <a:r>
              <a:rPr lang="tr-TR" dirty="0" err="1"/>
              <a:t>pin</a:t>
            </a:r>
            <a:r>
              <a:rPr lang="tr-TR" dirty="0"/>
              <a:t> veya ICSP-4 </a:t>
            </a:r>
            <a:r>
              <a:rPr lang="tr-TR" dirty="0" err="1"/>
              <a:t>pini</a:t>
            </a:r>
            <a:endParaRPr lang="tr-TR" dirty="0"/>
          </a:p>
          <a:p>
            <a:pPr marL="457200" indent="-457200">
              <a:defRPr/>
            </a:pPr>
            <a:r>
              <a:rPr lang="tr-TR" dirty="0"/>
              <a:t>MISO: Master </a:t>
            </a: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Slave</a:t>
            </a:r>
            <a:r>
              <a:rPr lang="tr-TR" dirty="0"/>
              <a:t> </a:t>
            </a:r>
            <a:r>
              <a:rPr lang="tr-TR" dirty="0" err="1"/>
              <a:t>Out</a:t>
            </a:r>
            <a:r>
              <a:rPr lang="tr-TR" dirty="0"/>
              <a:t>. </a:t>
            </a:r>
            <a:r>
              <a:rPr lang="tr-TR" dirty="0" err="1"/>
              <a:t>Arduino</a:t>
            </a:r>
            <a:r>
              <a:rPr lang="tr-TR" dirty="0"/>
              <a:t> </a:t>
            </a:r>
            <a:r>
              <a:rPr lang="tr-TR" dirty="0" err="1"/>
              <a:t>Uno</a:t>
            </a:r>
            <a:r>
              <a:rPr lang="tr-TR" dirty="0"/>
              <a:t> 12 </a:t>
            </a:r>
            <a:r>
              <a:rPr lang="tr-TR" dirty="0" err="1"/>
              <a:t>nolu</a:t>
            </a:r>
            <a:r>
              <a:rPr lang="tr-TR" dirty="0"/>
              <a:t> </a:t>
            </a:r>
            <a:r>
              <a:rPr lang="tr-TR" dirty="0" err="1"/>
              <a:t>pin</a:t>
            </a:r>
            <a:r>
              <a:rPr lang="tr-TR" dirty="0"/>
              <a:t> veya ICSP-1 </a:t>
            </a:r>
            <a:r>
              <a:rPr lang="tr-TR" dirty="0" err="1"/>
              <a:t>pini</a:t>
            </a:r>
            <a:endParaRPr lang="tr-TR" dirty="0"/>
          </a:p>
          <a:p>
            <a:pPr marL="457200" indent="-457200">
              <a:defRPr/>
            </a:pPr>
            <a:r>
              <a:rPr lang="tr-TR" dirty="0"/>
              <a:t>SCLK: saat sinyali </a:t>
            </a:r>
            <a:r>
              <a:rPr lang="tr-TR" dirty="0" err="1"/>
              <a:t>master</a:t>
            </a:r>
            <a:r>
              <a:rPr lang="tr-TR" dirty="0"/>
              <a:t> tarafından üretilir. Senkron veri iletişimi. </a:t>
            </a:r>
            <a:r>
              <a:rPr lang="tr-TR" dirty="0" err="1"/>
              <a:t>Arduino</a:t>
            </a:r>
            <a:r>
              <a:rPr lang="tr-TR" dirty="0"/>
              <a:t> </a:t>
            </a:r>
            <a:r>
              <a:rPr lang="tr-TR" dirty="0" err="1"/>
              <a:t>Uno</a:t>
            </a:r>
            <a:r>
              <a:rPr lang="tr-TR" dirty="0"/>
              <a:t> 13 </a:t>
            </a:r>
            <a:r>
              <a:rPr lang="tr-TR" dirty="0" err="1"/>
              <a:t>nolu</a:t>
            </a:r>
            <a:r>
              <a:rPr lang="tr-TR" dirty="0"/>
              <a:t> </a:t>
            </a:r>
            <a:r>
              <a:rPr lang="tr-TR" dirty="0" err="1"/>
              <a:t>pin</a:t>
            </a:r>
            <a:r>
              <a:rPr lang="tr-TR" dirty="0"/>
              <a:t> veya ICSP-3 </a:t>
            </a:r>
            <a:r>
              <a:rPr lang="tr-TR" dirty="0" err="1"/>
              <a:t>pini</a:t>
            </a:r>
            <a:endParaRPr lang="tr-TR" dirty="0"/>
          </a:p>
          <a:p>
            <a:pPr marL="457200" indent="-457200">
              <a:defRPr/>
            </a:pPr>
            <a:r>
              <a:rPr lang="tr-TR" dirty="0"/>
              <a:t>SS : </a:t>
            </a:r>
            <a:r>
              <a:rPr lang="tr-TR" dirty="0" err="1"/>
              <a:t>Slave</a:t>
            </a:r>
            <a:r>
              <a:rPr lang="tr-TR" dirty="0"/>
              <a:t> Select. </a:t>
            </a:r>
            <a:r>
              <a:rPr lang="tr-TR" dirty="0" err="1"/>
              <a:t>Slave</a:t>
            </a:r>
            <a:r>
              <a:rPr lang="tr-TR" dirty="0"/>
              <a:t> cihaz seçim </a:t>
            </a:r>
            <a:r>
              <a:rPr lang="tr-TR" dirty="0" err="1"/>
              <a:t>pinidir</a:t>
            </a:r>
            <a:r>
              <a:rPr lang="tr-TR" dirty="0"/>
              <a:t>. SPI iletişimde </a:t>
            </a:r>
            <a:r>
              <a:rPr lang="tr-TR" dirty="0" err="1"/>
              <a:t>Slave</a:t>
            </a:r>
            <a:r>
              <a:rPr lang="tr-TR" dirty="0"/>
              <a:t> adresleri yoktur. Master iletişim kuracağı </a:t>
            </a:r>
            <a:r>
              <a:rPr lang="tr-TR" dirty="0" err="1"/>
              <a:t>Slave</a:t>
            </a:r>
            <a:r>
              <a:rPr lang="tr-TR" dirty="0"/>
              <a:t> cihazı bu </a:t>
            </a:r>
            <a:r>
              <a:rPr lang="tr-TR" dirty="0" err="1"/>
              <a:t>pin</a:t>
            </a:r>
            <a:r>
              <a:rPr lang="tr-TR" dirty="0"/>
              <a:t> ile seçer. Üzerindeki çizgi SS </a:t>
            </a:r>
            <a:r>
              <a:rPr lang="tr-TR" dirty="0" err="1"/>
              <a:t>pininin</a:t>
            </a:r>
            <a:r>
              <a:rPr lang="tr-TR" dirty="0"/>
              <a:t> LOW olduğunda aktif olmasını sağlar.</a:t>
            </a:r>
          </a:p>
          <a:p>
            <a:pPr marL="0" indent="0">
              <a:buNone/>
              <a:defRPr/>
            </a:pPr>
            <a:r>
              <a:rPr lang="tr-TR" dirty="0"/>
              <a:t> </a:t>
            </a:r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endParaRPr lang="tr-TR" dirty="0"/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endParaRPr lang="tr-TR" dirty="0"/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endParaRPr lang="tr-TR" dirty="0"/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endParaRPr lang="tr-TR" dirty="0"/>
          </a:p>
        </p:txBody>
      </p:sp>
      <p:cxnSp>
        <p:nvCxnSpPr>
          <p:cNvPr id="5" name="Düz Bağlayıcı 4">
            <a:extLst>
              <a:ext uri="{FF2B5EF4-FFF2-40B4-BE49-F238E27FC236}">
                <a16:creationId xmlns:a16="http://schemas.microsoft.com/office/drawing/2014/main" id="{9F757482-F872-4CB9-BB0B-E23E8B67E68A}"/>
              </a:ext>
            </a:extLst>
          </p:cNvPr>
          <p:cNvCxnSpPr/>
          <p:nvPr/>
        </p:nvCxnSpPr>
        <p:spPr>
          <a:xfrm>
            <a:off x="843280" y="4541520"/>
            <a:ext cx="355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565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42" y="934410"/>
            <a:ext cx="7342622" cy="1215566"/>
          </a:xfrm>
        </p:spPr>
        <p:txBody>
          <a:bodyPr/>
          <a:lstStyle/>
          <a:p>
            <a:r>
              <a:rPr lang="tr-TR" dirty="0"/>
              <a:t>SPI (</a:t>
            </a:r>
            <a:r>
              <a:rPr lang="tr-TR" dirty="0" err="1"/>
              <a:t>Serial</a:t>
            </a:r>
            <a:r>
              <a:rPr lang="tr-TR" dirty="0"/>
              <a:t> </a:t>
            </a:r>
            <a:r>
              <a:rPr lang="tr-TR" dirty="0" err="1"/>
              <a:t>Pripheral</a:t>
            </a:r>
            <a:r>
              <a:rPr lang="tr-TR" dirty="0"/>
              <a:t> </a:t>
            </a:r>
            <a:r>
              <a:rPr lang="tr-TR" dirty="0" err="1"/>
              <a:t>Interface</a:t>
            </a:r>
            <a:r>
              <a:rPr lang="tr-TR" dirty="0"/>
              <a:t>)</a:t>
            </a:r>
          </a:p>
        </p:txBody>
      </p:sp>
      <p:pic>
        <p:nvPicPr>
          <p:cNvPr id="2050" name="Picture 2" descr="Connection of Boards">
            <a:extLst>
              <a:ext uri="{FF2B5EF4-FFF2-40B4-BE49-F238E27FC236}">
                <a16:creationId xmlns:a16="http://schemas.microsoft.com/office/drawing/2014/main" id="{7C6749AF-86E1-4877-8546-360E12A34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081" y="2387599"/>
            <a:ext cx="7536356" cy="3981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209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842" y="-114808"/>
            <a:ext cx="7342622" cy="1215566"/>
          </a:xfrm>
        </p:spPr>
        <p:txBody>
          <a:bodyPr/>
          <a:lstStyle/>
          <a:p>
            <a:r>
              <a:rPr lang="tr-TR" dirty="0"/>
              <a:t>SPI Örnek 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75E87562-9F11-4ACE-BC89-26855DB15A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25" r="59052" b="21992"/>
          <a:stretch/>
        </p:blipFill>
        <p:spPr>
          <a:xfrm>
            <a:off x="6096000" y="1542193"/>
            <a:ext cx="6043448" cy="5344904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5C980C5B-CE5A-4A17-9AB3-AF84703E84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414" r="66552" b="22064"/>
          <a:stretch/>
        </p:blipFill>
        <p:spPr>
          <a:xfrm>
            <a:off x="325820" y="1542193"/>
            <a:ext cx="4850623" cy="534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019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842" y="-114808"/>
            <a:ext cx="7342622" cy="1215566"/>
          </a:xfrm>
        </p:spPr>
        <p:txBody>
          <a:bodyPr/>
          <a:lstStyle/>
          <a:p>
            <a:r>
              <a:rPr lang="tr-TR" dirty="0"/>
              <a:t>SPI Örnek </a:t>
            </a:r>
          </a:p>
        </p:txBody>
      </p:sp>
      <p:pic>
        <p:nvPicPr>
          <p:cNvPr id="3074" name="Picture 2" descr="Automatic Bottle Filling System using PLC - InstrumentationTools">
            <a:extLst>
              <a:ext uri="{FF2B5EF4-FFF2-40B4-BE49-F238E27FC236}">
                <a16:creationId xmlns:a16="http://schemas.microsoft.com/office/drawing/2014/main" id="{02B52CB6-385B-462E-9DDF-DECDDFDBA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559" y="1849120"/>
            <a:ext cx="5340897" cy="358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9E1D10D3-C64C-4F4E-BEFC-E152BA010D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50" t="31259" r="39775" b="16443"/>
          <a:stretch/>
        </p:blipFill>
        <p:spPr>
          <a:xfrm>
            <a:off x="500898" y="1874520"/>
            <a:ext cx="5666222" cy="358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644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842" y="-114808"/>
            <a:ext cx="7342622" cy="1215566"/>
          </a:xfrm>
        </p:spPr>
        <p:txBody>
          <a:bodyPr/>
          <a:lstStyle/>
          <a:p>
            <a:r>
              <a:rPr lang="tr-TR" dirty="0"/>
              <a:t>SPI Örnek 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D74C57B-B2A3-4BF2-BEBC-544CBE8EA0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889" r="53833" b="20445"/>
          <a:stretch/>
        </p:blipFill>
        <p:spPr>
          <a:xfrm>
            <a:off x="5262880" y="1270000"/>
            <a:ext cx="6827520" cy="554582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A4B09EA-015C-40B4-B6D4-110E852BD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691" y="1641707"/>
            <a:ext cx="4568749" cy="4137746"/>
          </a:xfrm>
        </p:spPr>
        <p:txBody>
          <a:bodyPr>
            <a:normAutofit lnSpcReduction="10000"/>
          </a:bodyPr>
          <a:lstStyle/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tr-TR" dirty="0"/>
              <a:t>Akışkan dolum valfinin kontrol için 7 numaralı </a:t>
            </a:r>
            <a:r>
              <a:rPr lang="tr-TR" dirty="0" err="1"/>
              <a:t>pin</a:t>
            </a:r>
            <a:r>
              <a:rPr lang="tr-TR" dirty="0"/>
              <a:t> çıkış olarak ayarlanmıştır.</a:t>
            </a:r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tr-TR" dirty="0"/>
              <a:t>2 numaralı </a:t>
            </a:r>
            <a:r>
              <a:rPr lang="tr-TR" dirty="0" err="1"/>
              <a:t>pin</a:t>
            </a:r>
            <a:r>
              <a:rPr lang="tr-TR" dirty="0"/>
              <a:t> yön </a:t>
            </a:r>
            <a:r>
              <a:rPr lang="tr-TR" dirty="0" err="1"/>
              <a:t>pini</a:t>
            </a:r>
            <a:r>
              <a:rPr lang="tr-TR" dirty="0"/>
              <a:t> olarak ayarlanmıştır.</a:t>
            </a:r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tr-TR" dirty="0"/>
              <a:t>4 numaralı </a:t>
            </a:r>
            <a:r>
              <a:rPr lang="tr-TR" dirty="0" err="1"/>
              <a:t>pin</a:t>
            </a:r>
            <a:r>
              <a:rPr lang="tr-TR" dirty="0"/>
              <a:t> step </a:t>
            </a:r>
            <a:r>
              <a:rPr lang="tr-TR" dirty="0" err="1"/>
              <a:t>pini</a:t>
            </a:r>
            <a:r>
              <a:rPr lang="tr-TR" dirty="0"/>
              <a:t> kaç step döneceğini göstermektedir.</a:t>
            </a:r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tr-TR" dirty="0"/>
              <a:t>Dış kesme </a:t>
            </a:r>
            <a:r>
              <a:rPr lang="tr-TR" dirty="0" err="1"/>
              <a:t>pin</a:t>
            </a:r>
            <a:r>
              <a:rPr lang="tr-TR" dirty="0"/>
              <a:t> 3 </a:t>
            </a:r>
            <a:r>
              <a:rPr lang="tr-TR" dirty="0" err="1"/>
              <a:t>nolu</a:t>
            </a:r>
            <a:r>
              <a:rPr lang="tr-TR" dirty="0"/>
              <a:t> </a:t>
            </a:r>
            <a:r>
              <a:rPr lang="tr-TR" dirty="0" err="1"/>
              <a:t>pin</a:t>
            </a:r>
            <a:r>
              <a:rPr lang="tr-TR" dirty="0"/>
              <a:t> ayarlanmıştır.</a:t>
            </a:r>
          </a:p>
          <a:p>
            <a:pPr marL="457200" indent="-457200">
              <a:defRPr/>
            </a:pPr>
            <a:r>
              <a:rPr lang="tr-TR" dirty="0"/>
              <a:t>Step motor sürücü </a:t>
            </a:r>
            <a:r>
              <a:rPr lang="tr-TR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A4988 Motor Driver kullanılmıştır.</a:t>
            </a:r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endParaRPr lang="tr-TR" dirty="0"/>
          </a:p>
          <a:p>
            <a:pPr marL="0" indent="0" eaLnBrk="1" hangingPunct="1">
              <a:buNone/>
              <a:defRPr/>
            </a:pPr>
            <a:endParaRPr lang="tr-TR" dirty="0"/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endParaRPr lang="tr-TR" dirty="0"/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endParaRPr lang="tr-TR" dirty="0"/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12026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842" y="-114808"/>
            <a:ext cx="7342622" cy="1215566"/>
          </a:xfrm>
        </p:spPr>
        <p:txBody>
          <a:bodyPr/>
          <a:lstStyle/>
          <a:p>
            <a:r>
              <a:rPr lang="tr-TR" dirty="0"/>
              <a:t>SPI Örnek 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D74C57B-B2A3-4BF2-BEBC-544CBE8EA0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889" r="53833" b="20445"/>
          <a:stretch/>
        </p:blipFill>
        <p:spPr>
          <a:xfrm>
            <a:off x="5262880" y="1270000"/>
            <a:ext cx="6827520" cy="554582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A4B09EA-015C-40B4-B6D4-110E852BD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691" y="1641707"/>
            <a:ext cx="4568749" cy="4137746"/>
          </a:xfrm>
        </p:spPr>
        <p:txBody>
          <a:bodyPr>
            <a:normAutofit lnSpcReduction="10000"/>
          </a:bodyPr>
          <a:lstStyle/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tr-TR" dirty="0"/>
              <a:t>Akışkan dolum valfinin kontrol için 7 numaralı </a:t>
            </a:r>
            <a:r>
              <a:rPr lang="tr-TR" dirty="0" err="1"/>
              <a:t>pin</a:t>
            </a:r>
            <a:r>
              <a:rPr lang="tr-TR" dirty="0"/>
              <a:t> çıkış olarak ayarlanmıştır.</a:t>
            </a:r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tr-TR" dirty="0"/>
              <a:t>2 numaralı </a:t>
            </a:r>
            <a:r>
              <a:rPr lang="tr-TR" dirty="0" err="1"/>
              <a:t>pin</a:t>
            </a:r>
            <a:r>
              <a:rPr lang="tr-TR" dirty="0"/>
              <a:t> yön </a:t>
            </a:r>
            <a:r>
              <a:rPr lang="tr-TR" dirty="0" err="1"/>
              <a:t>pini</a:t>
            </a:r>
            <a:r>
              <a:rPr lang="tr-TR" dirty="0"/>
              <a:t> olarak ayarlanmıştır.</a:t>
            </a:r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tr-TR" dirty="0"/>
              <a:t>4 numaralı </a:t>
            </a:r>
            <a:r>
              <a:rPr lang="tr-TR" dirty="0" err="1"/>
              <a:t>pin</a:t>
            </a:r>
            <a:r>
              <a:rPr lang="tr-TR" dirty="0"/>
              <a:t> step </a:t>
            </a:r>
            <a:r>
              <a:rPr lang="tr-TR" dirty="0" err="1"/>
              <a:t>pini</a:t>
            </a:r>
            <a:r>
              <a:rPr lang="tr-TR" dirty="0"/>
              <a:t> kaç step döneceğini göstermektedir.</a:t>
            </a:r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tr-TR" dirty="0"/>
              <a:t>Dış kesme </a:t>
            </a:r>
            <a:r>
              <a:rPr lang="tr-TR" dirty="0" err="1"/>
              <a:t>pin</a:t>
            </a:r>
            <a:r>
              <a:rPr lang="tr-TR" dirty="0"/>
              <a:t> 3 </a:t>
            </a:r>
            <a:r>
              <a:rPr lang="tr-TR" dirty="0" err="1"/>
              <a:t>nolu</a:t>
            </a:r>
            <a:r>
              <a:rPr lang="tr-TR" dirty="0"/>
              <a:t> </a:t>
            </a:r>
            <a:r>
              <a:rPr lang="tr-TR" dirty="0" err="1"/>
              <a:t>pin</a:t>
            </a:r>
            <a:r>
              <a:rPr lang="tr-TR" dirty="0"/>
              <a:t> ayarlanmıştır.</a:t>
            </a:r>
          </a:p>
          <a:p>
            <a:pPr marL="457200" indent="-457200">
              <a:defRPr/>
            </a:pPr>
            <a:r>
              <a:rPr lang="tr-TR" dirty="0"/>
              <a:t>Step motor sürücü </a:t>
            </a:r>
            <a:r>
              <a:rPr lang="tr-TR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A4988 Motor Driver kullanılmıştır.</a:t>
            </a:r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endParaRPr lang="tr-TR" dirty="0"/>
          </a:p>
          <a:p>
            <a:pPr marL="0" indent="0" eaLnBrk="1" hangingPunct="1">
              <a:buNone/>
              <a:defRPr/>
            </a:pPr>
            <a:endParaRPr lang="tr-TR" dirty="0"/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endParaRPr lang="tr-TR" dirty="0"/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endParaRPr lang="tr-TR" dirty="0"/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39669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42" y="934410"/>
            <a:ext cx="7342622" cy="1215566"/>
          </a:xfrm>
        </p:spPr>
        <p:txBody>
          <a:bodyPr/>
          <a:lstStyle/>
          <a:p>
            <a:r>
              <a:rPr lang="tr-TR" dirty="0"/>
              <a:t>Gelecek Hafta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E47B6-43D4-45CB-9C7A-B42B18C1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530" y="2352907"/>
            <a:ext cx="10808441" cy="4137746"/>
          </a:xfrm>
        </p:spPr>
        <p:txBody>
          <a:bodyPr/>
          <a:lstStyle/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tr-TR" dirty="0"/>
              <a:t>SPI iletişim protokolü</a:t>
            </a:r>
          </a:p>
        </p:txBody>
      </p:sp>
    </p:spTree>
    <p:extLst>
      <p:ext uri="{BB962C8B-B14F-4D97-AF65-F5344CB8AC3E}">
        <p14:creationId xmlns:p14="http://schemas.microsoft.com/office/powerpoint/2010/main" val="1243587721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285457_TF00951641_Win32.potx" id="{8AAF5C83-4E22-4C9F-81B4-896DD22FE9DF}" vid="{A5EDAF35-CCDC-45C9-8751-5914867AFAF9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7F4215-C6BB-44A3-9A5E-9446E68359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F8919DE-9BD9-47A9-9F5D-16EBB9687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80A5AF1-8C57-4290-936E-5FD27C95725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5490</TotalTime>
  <Words>321</Words>
  <Application>Microsoft Office PowerPoint</Application>
  <PresentationFormat>Geniş ekran</PresentationFormat>
  <Paragraphs>56</Paragraphs>
  <Slides>10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Calibri</vt:lpstr>
      <vt:lpstr>Gill Sans SemiBold</vt:lpstr>
      <vt:lpstr>Roboto</vt:lpstr>
      <vt:lpstr>Times New Roman</vt:lpstr>
      <vt:lpstr>Ofis Teması</vt:lpstr>
      <vt:lpstr>GÖMÜLÜ PROGRAMLAMA</vt:lpstr>
      <vt:lpstr>SPI (Serial Pripheral Interface)</vt:lpstr>
      <vt:lpstr>SPI (Serial Pripheral Interface)</vt:lpstr>
      <vt:lpstr>SPI (Serial Pripheral Interface)</vt:lpstr>
      <vt:lpstr>SPI Örnek </vt:lpstr>
      <vt:lpstr>SPI Örnek </vt:lpstr>
      <vt:lpstr>SPI Örnek </vt:lpstr>
      <vt:lpstr>SPI Örnek </vt:lpstr>
      <vt:lpstr>Gelecek Hafta</vt:lpstr>
      <vt:lpstr>Kaynaklar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GÖMÜLÜ PROGRAMLAMA</dc:title>
  <dc:creator>Ümit Şentürk</dc:creator>
  <cp:lastModifiedBy>Ümit Şentürk</cp:lastModifiedBy>
  <cp:revision>15</cp:revision>
  <dcterms:created xsi:type="dcterms:W3CDTF">2022-03-08T10:24:11Z</dcterms:created>
  <dcterms:modified xsi:type="dcterms:W3CDTF">2022-04-13T10:00:34Z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